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16/04/2014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8352928" cy="5112568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Use CUDA </a:t>
            </a:r>
            <a:r>
              <a:rPr lang="fr-FR" sz="2000" dirty="0" err="1" smtClean="0"/>
              <a:t>graphics</a:t>
            </a:r>
            <a:r>
              <a:rPr lang="fr-FR" sz="2000" dirty="0" smtClean="0"/>
              <a:t> </a:t>
            </a:r>
            <a:r>
              <a:rPr lang="fr-FR" sz="2000" dirty="0" err="1" smtClean="0"/>
              <a:t>interoperability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OpenGL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Rewrite </a:t>
            </a:r>
            <a:r>
              <a:rPr lang="fr-FR" sz="2000" dirty="0" err="1" smtClean="0"/>
              <a:t>renderer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 dirty="0"/>
              <a:t>u</a:t>
            </a:r>
            <a:r>
              <a:rPr lang="fr-FR" sz="2000" dirty="0" smtClean="0"/>
              <a:t>se default </a:t>
            </a:r>
            <a:r>
              <a:rPr lang="fr-FR" sz="2000" dirty="0" err="1" smtClean="0"/>
              <a:t>GigaVoxels</a:t>
            </a:r>
            <a:r>
              <a:rPr lang="fr-FR" sz="2000" dirty="0" smtClean="0"/>
              <a:t> Data Production Management in CUDA</a:t>
            </a:r>
          </a:p>
          <a:p>
            <a:pPr marL="342900" indent="-342900" algn="l">
              <a:buFontTx/>
              <a:buChar char="-"/>
            </a:pPr>
            <a:r>
              <a:rPr lang="fr-FR" sz="2000" dirty="0" err="1" smtClean="0"/>
              <a:t>Needs</a:t>
            </a:r>
            <a:r>
              <a:rPr lang="fr-FR" sz="2000" dirty="0" smtClean="0"/>
              <a:t> :</a:t>
            </a:r>
          </a:p>
          <a:p>
            <a:pPr marL="800100" lvl="1" indent="-342900" algn="l">
              <a:buFontTx/>
              <a:buChar char="-"/>
            </a:pPr>
            <a:r>
              <a:rPr lang="fr-FR" sz="1600" dirty="0" err="1" smtClean="0"/>
              <a:t>nodePool</a:t>
            </a:r>
            <a:r>
              <a:rPr lang="fr-FR" sz="1600" dirty="0" smtClean="0"/>
              <a:t> : use « </a:t>
            </a:r>
            <a:r>
              <a:rPr lang="fr-FR" sz="1600" dirty="0" err="1" smtClean="0"/>
              <a:t>imageLoad</a:t>
            </a:r>
            <a:r>
              <a:rPr lang="fr-FR" sz="1600" dirty="0" smtClean="0"/>
              <a:t>/Store » to </a:t>
            </a:r>
            <a:r>
              <a:rPr lang="fr-FR" sz="1600" dirty="0" err="1" smtClean="0"/>
              <a:t>write</a:t>
            </a:r>
            <a:r>
              <a:rPr lang="fr-FR" sz="1600" dirty="0" smtClean="0"/>
              <a:t> </a:t>
            </a:r>
            <a:r>
              <a:rPr lang="fr-FR" sz="1600" dirty="0" err="1" smtClean="0"/>
              <a:t>childArray</a:t>
            </a:r>
            <a:r>
              <a:rPr lang="fr-FR" sz="1600" dirty="0" smtClean="0"/>
              <a:t> and </a:t>
            </a:r>
            <a:r>
              <a:rPr lang="fr-FR" sz="1600" dirty="0" err="1" smtClean="0"/>
              <a:t>dataArray</a:t>
            </a:r>
            <a:endParaRPr lang="fr-FR" sz="1600" dirty="0" smtClean="0"/>
          </a:p>
          <a:p>
            <a:pPr marL="800100" lvl="1" indent="-342900" algn="l">
              <a:buFontTx/>
              <a:buChar char="-"/>
            </a:pPr>
            <a:r>
              <a:rPr lang="fr-FR" sz="1600" dirty="0" err="1" smtClean="0"/>
              <a:t>dataPool</a:t>
            </a:r>
            <a:r>
              <a:rPr lang="fr-FR" sz="1600" dirty="0" smtClean="0"/>
              <a:t> : use « sampler3D » to </a:t>
            </a:r>
            <a:r>
              <a:rPr lang="fr-FR" sz="1600" dirty="0" err="1" smtClean="0"/>
              <a:t>read</a:t>
            </a:r>
            <a:r>
              <a:rPr lang="fr-FR" sz="1600" dirty="0" smtClean="0"/>
              <a:t> data</a:t>
            </a:r>
          </a:p>
          <a:p>
            <a:pPr algn="l">
              <a:buFontTx/>
              <a:buChar char="-"/>
            </a:pPr>
            <a:endParaRPr lang="fr-FR" sz="2000" dirty="0" smtClean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Custom GLSL </a:t>
            </a:r>
            <a:r>
              <a:rPr lang="fr-FR" dirty="0" err="1" smtClean="0"/>
              <a:t>Render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4094204" y="2636912"/>
            <a:ext cx="936104" cy="96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4111949" y="3789040"/>
            <a:ext cx="936104" cy="1435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2582036" y="2636912"/>
            <a:ext cx="936104" cy="941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2599781" y="3789040"/>
            <a:ext cx="936104" cy="1435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2798" y="188641"/>
            <a:ext cx="5127314" cy="432047"/>
          </a:xfrm>
        </p:spPr>
        <p:txBody>
          <a:bodyPr>
            <a:noAutofit/>
          </a:bodyPr>
          <a:lstStyle/>
          <a:p>
            <a:r>
              <a:rPr lang="fr-FR" sz="3200" dirty="0"/>
              <a:t>Custom GLSL </a:t>
            </a:r>
            <a:r>
              <a:rPr lang="fr-FR" sz="3200" dirty="0" err="1" smtClean="0"/>
              <a:t>Renderer</a:t>
            </a:r>
            <a:endParaRPr lang="fr-FR" sz="3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4837257"/>
            <a:ext cx="1772197" cy="24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Update Buffer </a:t>
            </a:r>
            <a:r>
              <a:rPr lang="fr-FR" sz="1200" dirty="0" err="1" smtClean="0"/>
              <a:t>Array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798060" y="2816758"/>
            <a:ext cx="468052" cy="2160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45224"/>
            <a:ext cx="1280142" cy="10081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4" name="Rectangle à coins arrondis 23"/>
          <p:cNvSpPr/>
          <p:nvPr/>
        </p:nvSpPr>
        <p:spPr>
          <a:xfrm>
            <a:off x="323528" y="4005063"/>
            <a:ext cx="1772197" cy="24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</a:t>
            </a:r>
            <a:r>
              <a:rPr lang="fr-FR" sz="1200" dirty="0" smtClean="0"/>
              <a:t> Time </a:t>
            </a:r>
            <a:r>
              <a:rPr lang="fr-FR" sz="1200" dirty="0" err="1" smtClean="0"/>
              <a:t>Stamp</a:t>
            </a:r>
            <a:r>
              <a:rPr lang="fr-FR" sz="1200" dirty="0" smtClean="0"/>
              <a:t> </a:t>
            </a:r>
            <a:r>
              <a:rPr lang="fr-FR" sz="1200" dirty="0" err="1" smtClean="0"/>
              <a:t>Array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23528" y="4405209"/>
            <a:ext cx="1772197" cy="24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Brick Time </a:t>
            </a:r>
            <a:r>
              <a:rPr lang="fr-FR" sz="1200" dirty="0" err="1" smtClean="0"/>
              <a:t>Stamp</a:t>
            </a:r>
            <a:r>
              <a:rPr lang="fr-FR" sz="1200" dirty="0" smtClean="0"/>
              <a:t> </a:t>
            </a:r>
            <a:r>
              <a:rPr lang="fr-FR" sz="1200" dirty="0" err="1" smtClean="0"/>
              <a:t>Array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35958" y="2816758"/>
            <a:ext cx="1772197" cy="24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</a:t>
            </a:r>
            <a:r>
              <a:rPr lang="fr-FR" sz="1200" dirty="0" smtClean="0"/>
              <a:t> Pool Child </a:t>
            </a:r>
            <a:r>
              <a:rPr lang="fr-FR" sz="1200" dirty="0" err="1" smtClean="0"/>
              <a:t>Array</a:t>
            </a:r>
            <a:endParaRPr lang="fr-FR" sz="12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335958" y="3217878"/>
            <a:ext cx="1772197" cy="247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Node</a:t>
            </a:r>
            <a:r>
              <a:rPr lang="fr-FR" sz="1200" dirty="0" smtClean="0"/>
              <a:t> Pool Data </a:t>
            </a:r>
            <a:r>
              <a:rPr lang="fr-FR" sz="1200" dirty="0" err="1" smtClean="0"/>
              <a:t>Array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2798060" y="3217879"/>
            <a:ext cx="468052" cy="2160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2815805" y="4005066"/>
            <a:ext cx="468052" cy="2160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2815805" y="4437112"/>
            <a:ext cx="468052" cy="2160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2815805" y="4869160"/>
            <a:ext cx="468052" cy="21602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411760" y="1988841"/>
            <a:ext cx="1368152" cy="4320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TEXTURE BUFFER</a:t>
            </a:r>
          </a:p>
          <a:p>
            <a:pPr algn="ctr"/>
            <a:r>
              <a:rPr lang="fr-FR" sz="1200" dirty="0" smtClean="0"/>
              <a:t>OBJECTS</a:t>
            </a:r>
            <a:endParaRPr lang="fr-FR" sz="12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4310228" y="2816757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310228" y="3217878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4327973" y="4005065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4327973" y="4437111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4327973" y="4869159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4139952" y="1988840"/>
            <a:ext cx="828092" cy="4320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TEXTURE OBJECTS</a:t>
            </a:r>
            <a:endParaRPr lang="fr-FR" sz="1200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940152" y="2124269"/>
            <a:ext cx="2448272" cy="46085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6552220" y="1232582"/>
            <a:ext cx="972108" cy="6171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GLSL FRAGMENT SHADER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6228184" y="2393094"/>
            <a:ext cx="1872208" cy="2584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Tree</a:t>
            </a:r>
            <a:r>
              <a:rPr lang="fr-FR" sz="1200" dirty="0" smtClean="0"/>
              <a:t> </a:t>
            </a:r>
            <a:r>
              <a:rPr lang="fr-FR" sz="1200" dirty="0" err="1" smtClean="0"/>
              <a:t>Traversal</a:t>
            </a:r>
            <a:endParaRPr lang="fr-FR" sz="1200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6228184" y="5224298"/>
            <a:ext cx="1872208" cy="113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Render</a:t>
            </a:r>
            <a:r>
              <a:rPr lang="fr-FR" sz="1200" dirty="0" smtClean="0"/>
              <a:t> Brick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cxnSp>
        <p:nvCxnSpPr>
          <p:cNvPr id="7" name="Connecteur droit avec flèche 6"/>
          <p:cNvCxnSpPr>
            <a:stCxn id="52" idx="1"/>
            <a:endCxn id="9" idx="3"/>
          </p:cNvCxnSpPr>
          <p:nvPr/>
        </p:nvCxnSpPr>
        <p:spPr>
          <a:xfrm flipH="1">
            <a:off x="3266112" y="2924769"/>
            <a:ext cx="10441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3" idx="1"/>
            <a:endCxn id="35" idx="3"/>
          </p:cNvCxnSpPr>
          <p:nvPr/>
        </p:nvCxnSpPr>
        <p:spPr>
          <a:xfrm flipH="1">
            <a:off x="3266112" y="3325890"/>
            <a:ext cx="10441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4" idx="1"/>
            <a:endCxn id="36" idx="3"/>
          </p:cNvCxnSpPr>
          <p:nvPr/>
        </p:nvCxnSpPr>
        <p:spPr>
          <a:xfrm flipH="1">
            <a:off x="3283857" y="4113077"/>
            <a:ext cx="10441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5" idx="1"/>
            <a:endCxn id="37" idx="3"/>
          </p:cNvCxnSpPr>
          <p:nvPr/>
        </p:nvCxnSpPr>
        <p:spPr>
          <a:xfrm flipH="1">
            <a:off x="3283857" y="4545123"/>
            <a:ext cx="10441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56" idx="1"/>
            <a:endCxn id="41" idx="3"/>
          </p:cNvCxnSpPr>
          <p:nvPr/>
        </p:nvCxnSpPr>
        <p:spPr>
          <a:xfrm flipH="1">
            <a:off x="3283857" y="4977171"/>
            <a:ext cx="10441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4139952" y="5445224"/>
            <a:ext cx="93610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4355976" y="5733257"/>
            <a:ext cx="468052" cy="216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2709018" y="980554"/>
            <a:ext cx="255628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 smtClean="0">
                <a:solidFill>
                  <a:schemeClr val="tx1"/>
                </a:solidFill>
              </a:rPr>
              <a:t>glGenTextures</a:t>
            </a:r>
            <a:r>
              <a:rPr lang="fr-FR" sz="900" dirty="0" smtClean="0">
                <a:solidFill>
                  <a:schemeClr val="tx1"/>
                </a:solidFill>
              </a:rPr>
              <a:t>(1,&amp;tex)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 err="1" smtClean="0">
                <a:solidFill>
                  <a:schemeClr val="tx1"/>
                </a:solidFill>
              </a:rPr>
              <a:t>glBindTexture</a:t>
            </a:r>
            <a:r>
              <a:rPr lang="fr-FR" sz="900" smtClean="0">
                <a:solidFill>
                  <a:schemeClr val="tx1"/>
                </a:solidFill>
              </a:rPr>
              <a:t>(GL_TEXTURE_BUFFER,tex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sz="900" dirty="0" err="1" smtClean="0">
                <a:solidFill>
                  <a:schemeClr val="tx1"/>
                </a:solidFill>
              </a:rPr>
              <a:t>glTexBuffer</a:t>
            </a:r>
            <a:r>
              <a:rPr lang="fr-FR" sz="900" dirty="0" smtClean="0">
                <a:solidFill>
                  <a:schemeClr val="tx1"/>
                </a:solidFill>
              </a:rPr>
              <a:t>(GL_TEXTURE_BUFFER,GL_R32UI,tbo)</a:t>
            </a:r>
            <a:endParaRPr lang="fr-FR" sz="900" dirty="0">
              <a:solidFill>
                <a:schemeClr val="tx1"/>
              </a:solidFill>
            </a:endParaRPr>
          </a:p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78414" y="980554"/>
            <a:ext cx="2157859" cy="504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 smtClean="0">
                <a:solidFill>
                  <a:schemeClr val="tx1"/>
                </a:solidFill>
              </a:rPr>
              <a:t>glGenBuffers</a:t>
            </a:r>
            <a:r>
              <a:rPr lang="fr-FR" sz="900" dirty="0" smtClean="0">
                <a:solidFill>
                  <a:schemeClr val="tx1"/>
                </a:solidFill>
              </a:rPr>
              <a:t>(1,&amp;tbo)</a:t>
            </a:r>
          </a:p>
          <a:p>
            <a:r>
              <a:rPr lang="fr-FR" sz="900" dirty="0" err="1" smtClean="0">
                <a:solidFill>
                  <a:schemeClr val="tx1"/>
                </a:solidFill>
              </a:rPr>
              <a:t>glBindBuffer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GL_TEXTURE_BUFFER,tbo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1994213" y="6228725"/>
            <a:ext cx="1992947" cy="504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 smtClean="0">
                <a:solidFill>
                  <a:schemeClr val="tx1"/>
                </a:solidFill>
              </a:rPr>
              <a:t>glGenTextures</a:t>
            </a:r>
            <a:r>
              <a:rPr lang="fr-FR" sz="900" dirty="0" smtClean="0">
                <a:solidFill>
                  <a:schemeClr val="tx1"/>
                </a:solidFill>
              </a:rPr>
              <a:t>(1, &amp;tex);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 err="1" smtClean="0">
                <a:solidFill>
                  <a:schemeClr val="tx1"/>
                </a:solidFill>
              </a:rPr>
              <a:t>glBindTexture</a:t>
            </a:r>
            <a:r>
              <a:rPr lang="fr-FR" sz="900" dirty="0" smtClean="0">
                <a:solidFill>
                  <a:schemeClr val="tx1"/>
                </a:solidFill>
              </a:rPr>
              <a:t>(GL_TEXTURE_3D, tex);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78" name="Connecteur droit avec flèche 77"/>
          <p:cNvCxnSpPr>
            <a:stCxn id="43" idx="0"/>
            <a:endCxn id="70" idx="2"/>
          </p:cNvCxnSpPr>
          <p:nvPr/>
        </p:nvCxnSpPr>
        <p:spPr>
          <a:xfrm flipH="1" flipV="1">
            <a:off x="1257344" y="1484609"/>
            <a:ext cx="1838492" cy="504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57" idx="0"/>
            <a:endCxn id="69" idx="2"/>
          </p:cNvCxnSpPr>
          <p:nvPr/>
        </p:nvCxnSpPr>
        <p:spPr>
          <a:xfrm flipH="1" flipV="1">
            <a:off x="3987160" y="1628626"/>
            <a:ext cx="566838" cy="360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à coins arrondis 85"/>
          <p:cNvSpPr/>
          <p:nvPr/>
        </p:nvSpPr>
        <p:spPr>
          <a:xfrm>
            <a:off x="467544" y="1988840"/>
            <a:ext cx="1368152" cy="432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GIGAVOXELS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90" name="Connecteur droit 89"/>
          <p:cNvCxnSpPr>
            <a:stCxn id="28" idx="3"/>
            <a:endCxn id="9" idx="1"/>
          </p:cNvCxnSpPr>
          <p:nvPr/>
        </p:nvCxnSpPr>
        <p:spPr>
          <a:xfrm flipV="1">
            <a:off x="2108155" y="2924770"/>
            <a:ext cx="689905" cy="159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30" idx="3"/>
            <a:endCxn id="35" idx="1"/>
          </p:cNvCxnSpPr>
          <p:nvPr/>
        </p:nvCxnSpPr>
        <p:spPr>
          <a:xfrm flipV="1">
            <a:off x="2108155" y="3325891"/>
            <a:ext cx="689905" cy="1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24" idx="3"/>
            <a:endCxn id="36" idx="1"/>
          </p:cNvCxnSpPr>
          <p:nvPr/>
        </p:nvCxnSpPr>
        <p:spPr>
          <a:xfrm flipV="1">
            <a:off x="2095725" y="4113078"/>
            <a:ext cx="720080" cy="15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26" idx="3"/>
            <a:endCxn id="37" idx="1"/>
          </p:cNvCxnSpPr>
          <p:nvPr/>
        </p:nvCxnSpPr>
        <p:spPr>
          <a:xfrm>
            <a:off x="2095725" y="4529172"/>
            <a:ext cx="720080" cy="1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5" idx="3"/>
            <a:endCxn id="41" idx="1"/>
          </p:cNvCxnSpPr>
          <p:nvPr/>
        </p:nvCxnSpPr>
        <p:spPr>
          <a:xfrm>
            <a:off x="2095725" y="4961220"/>
            <a:ext cx="720080" cy="1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16" idx="3"/>
            <a:endCxn id="68" idx="1"/>
          </p:cNvCxnSpPr>
          <p:nvPr/>
        </p:nvCxnSpPr>
        <p:spPr>
          <a:xfrm flipV="1">
            <a:off x="1747686" y="5841269"/>
            <a:ext cx="2608290" cy="108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67" idx="2"/>
            <a:endCxn id="71" idx="3"/>
          </p:cNvCxnSpPr>
          <p:nvPr/>
        </p:nvCxnSpPr>
        <p:spPr>
          <a:xfrm flipH="1">
            <a:off x="3987160" y="6237312"/>
            <a:ext cx="620844" cy="24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à coins arrondis 104"/>
          <p:cNvSpPr/>
          <p:nvPr/>
        </p:nvSpPr>
        <p:spPr>
          <a:xfrm>
            <a:off x="6084168" y="188640"/>
            <a:ext cx="2483768" cy="588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err="1">
                <a:solidFill>
                  <a:schemeClr val="tx1"/>
                </a:solidFill>
              </a:rPr>
              <a:t>uniform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layout</a:t>
            </a:r>
            <a:r>
              <a:rPr lang="fr-FR" sz="900" dirty="0">
                <a:solidFill>
                  <a:schemeClr val="tx1"/>
                </a:solidFill>
              </a:rPr>
              <a:t>(size1x32) </a:t>
            </a:r>
            <a:r>
              <a:rPr lang="fr-FR" sz="900" dirty="0" err="1">
                <a:solidFill>
                  <a:schemeClr val="tx1"/>
                </a:solidFill>
              </a:rPr>
              <a:t>uimageBuffer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ImBuf</a:t>
            </a:r>
            <a:r>
              <a:rPr lang="fr-FR" sz="900" dirty="0" smtClean="0">
                <a:solidFill>
                  <a:schemeClr val="tx1"/>
                </a:solidFill>
              </a:rPr>
              <a:t>;</a:t>
            </a:r>
          </a:p>
          <a:p>
            <a:r>
              <a:rPr lang="fr-FR" sz="900" dirty="0" err="1">
                <a:solidFill>
                  <a:schemeClr val="tx1"/>
                </a:solidFill>
              </a:rPr>
              <a:t>uniform</a:t>
            </a:r>
            <a:r>
              <a:rPr lang="fr-FR" sz="900" dirty="0">
                <a:solidFill>
                  <a:schemeClr val="tx1"/>
                </a:solidFill>
              </a:rPr>
              <a:t> sampler3D </a:t>
            </a:r>
            <a:r>
              <a:rPr lang="fr-FR" sz="900" dirty="0" err="1">
                <a:solidFill>
                  <a:schemeClr val="tx1"/>
                </a:solidFill>
              </a:rPr>
              <a:t>d</a:t>
            </a:r>
            <a:r>
              <a:rPr lang="fr-FR" sz="900" dirty="0" err="1" smtClean="0">
                <a:solidFill>
                  <a:schemeClr val="tx1"/>
                </a:solidFill>
              </a:rPr>
              <a:t>ataPool</a:t>
            </a:r>
            <a:r>
              <a:rPr lang="fr-FR" sz="900" dirty="0">
                <a:solidFill>
                  <a:schemeClr val="tx1"/>
                </a:solidFill>
              </a:rPr>
              <a:t>;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6300192" y="2866222"/>
            <a:ext cx="1647800" cy="423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imageLoad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ImBuf,offset</a:t>
            </a:r>
            <a:r>
              <a:rPr lang="fr-FR" sz="900" dirty="0" smtClean="0">
                <a:solidFill>
                  <a:schemeClr val="tx1"/>
                </a:solidFill>
              </a:rPr>
              <a:t>).x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6300192" y="4293096"/>
            <a:ext cx="172819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imageStore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ImBuf,offset,value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6300192" y="5669632"/>
            <a:ext cx="1647800" cy="423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t</a:t>
            </a:r>
            <a:r>
              <a:rPr lang="fr-FR" sz="900" dirty="0" smtClean="0">
                <a:solidFill>
                  <a:schemeClr val="tx1"/>
                </a:solidFill>
              </a:rPr>
              <a:t>exture(</a:t>
            </a:r>
            <a:r>
              <a:rPr lang="fr-FR" sz="900" dirty="0" err="1" smtClean="0">
                <a:solidFill>
                  <a:schemeClr val="tx1"/>
                </a:solidFill>
              </a:rPr>
              <a:t>dataPool,uvw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110" name="Connecteur droit avec flèche 109"/>
          <p:cNvCxnSpPr>
            <a:stCxn id="59" idx="0"/>
            <a:endCxn id="105" idx="2"/>
          </p:cNvCxnSpPr>
          <p:nvPr/>
        </p:nvCxnSpPr>
        <p:spPr>
          <a:xfrm flipV="1">
            <a:off x="7038274" y="777352"/>
            <a:ext cx="287778" cy="455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535657" y="6156012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Pool</a:t>
            </a:r>
            <a:endParaRPr lang="fr-FR" dirty="0"/>
          </a:p>
        </p:txBody>
      </p:sp>
      <p:cxnSp>
        <p:nvCxnSpPr>
          <p:cNvPr id="115" name="Connecteur droit 114"/>
          <p:cNvCxnSpPr>
            <a:stCxn id="106" idx="1"/>
            <a:endCxn id="52" idx="3"/>
          </p:cNvCxnSpPr>
          <p:nvPr/>
        </p:nvCxnSpPr>
        <p:spPr>
          <a:xfrm flipH="1" flipV="1">
            <a:off x="4778280" y="2924769"/>
            <a:ext cx="1521912" cy="1532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53" idx="3"/>
            <a:endCxn id="106" idx="1"/>
          </p:cNvCxnSpPr>
          <p:nvPr/>
        </p:nvCxnSpPr>
        <p:spPr>
          <a:xfrm flipV="1">
            <a:off x="4778280" y="3078054"/>
            <a:ext cx="1521912" cy="247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54" idx="3"/>
            <a:endCxn id="107" idx="1"/>
          </p:cNvCxnSpPr>
          <p:nvPr/>
        </p:nvCxnSpPr>
        <p:spPr>
          <a:xfrm>
            <a:off x="4796025" y="4113077"/>
            <a:ext cx="1504167" cy="3960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55" idx="3"/>
            <a:endCxn id="107" idx="1"/>
          </p:cNvCxnSpPr>
          <p:nvPr/>
        </p:nvCxnSpPr>
        <p:spPr>
          <a:xfrm flipV="1">
            <a:off x="4796025" y="4509120"/>
            <a:ext cx="1504167" cy="360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56" idx="3"/>
            <a:endCxn id="107" idx="1"/>
          </p:cNvCxnSpPr>
          <p:nvPr/>
        </p:nvCxnSpPr>
        <p:spPr>
          <a:xfrm flipV="1">
            <a:off x="4796025" y="4509120"/>
            <a:ext cx="1504167" cy="468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68" idx="3"/>
            <a:endCxn id="108" idx="1"/>
          </p:cNvCxnSpPr>
          <p:nvPr/>
        </p:nvCxnSpPr>
        <p:spPr>
          <a:xfrm>
            <a:off x="4824028" y="5841269"/>
            <a:ext cx="1476164" cy="401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102</Words>
  <Application>Microsoft Office PowerPoint</Application>
  <PresentationFormat>Affichage à l'écran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Custom GLSL Render</vt:lpstr>
      <vt:lpstr>Custom GLSL Renderer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106</cp:revision>
  <dcterms:created xsi:type="dcterms:W3CDTF">2013-11-05T06:17:20Z</dcterms:created>
  <dcterms:modified xsi:type="dcterms:W3CDTF">2014-04-16T21:30:35Z</dcterms:modified>
</cp:coreProperties>
</file>