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1859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87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36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19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535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158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94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335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803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424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1236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4F62-C33C-45D8-9EE0-1DEE3C7A0CEF}" type="datetimeFigureOut">
              <a:rPr lang="fr-FR" smtClean="0"/>
              <a:pPr/>
              <a:t>05/11/2013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33F2F-223D-47F6-979E-344CD53B27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49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8352928" cy="5112568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/>
              <a:t>FOR EACH brick to </a:t>
            </a:r>
            <a:r>
              <a:rPr lang="fr-FR" sz="2000" dirty="0" err="1" smtClean="0"/>
              <a:t>produce</a:t>
            </a:r>
            <a:endParaRPr lang="fr-FR" sz="2000" dirty="0" smtClean="0"/>
          </a:p>
          <a:p>
            <a:pPr algn="l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 err="1" smtClean="0"/>
              <a:t>voxelize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by </a:t>
            </a:r>
            <a:r>
              <a:rPr lang="fr-FR" sz="2000" dirty="0" err="1" smtClean="0"/>
              <a:t>computing</a:t>
            </a:r>
            <a:r>
              <a:rPr lang="fr-FR" sz="2000" dirty="0" smtClean="0"/>
              <a:t> </a:t>
            </a:r>
            <a:r>
              <a:rPr lang="fr-FR" sz="2000" dirty="0" err="1" smtClean="0"/>
              <a:t>closest</a:t>
            </a:r>
            <a:r>
              <a:rPr lang="fr-FR" sz="2000" dirty="0" smtClean="0"/>
              <a:t> distance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voxels</a:t>
            </a:r>
            <a:r>
              <a:rPr lang="fr-FR" sz="2000" dirty="0" smtClean="0"/>
              <a:t> to </a:t>
            </a:r>
            <a:r>
              <a:rPr lang="fr-FR" sz="2000" dirty="0" err="1" smtClean="0"/>
              <a:t>mesh</a:t>
            </a:r>
            <a:endParaRPr lang="fr-FR" sz="2000" dirty="0" smtClean="0"/>
          </a:p>
          <a:p>
            <a:pPr algn="l"/>
            <a:endParaRPr lang="fr-FR" sz="2000" dirty="0" smtClean="0"/>
          </a:p>
          <a:p>
            <a:pPr algn="l"/>
            <a:r>
              <a:rPr lang="fr-FR" sz="2000" dirty="0" smtClean="0"/>
              <a:t>2 </a:t>
            </a:r>
            <a:r>
              <a:rPr lang="fr-FR" sz="2000" dirty="0" err="1" smtClean="0"/>
              <a:t>pass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</a:t>
            </a:r>
            <a:r>
              <a:rPr lang="fr-FR" sz="2000" dirty="0" smtClean="0"/>
              <a:t> :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3 </a:t>
            </a:r>
            <a:r>
              <a:rPr lang="fr-FR" sz="2000" dirty="0" err="1" smtClean="0"/>
              <a:t>temporary</a:t>
            </a:r>
            <a:r>
              <a:rPr lang="fr-FR" sz="2000" dirty="0" smtClean="0"/>
              <a:t> 3D textures of size 1 brick (+ border) to store distances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to </a:t>
            </a:r>
            <a:r>
              <a:rPr lang="fr-FR" sz="2000" dirty="0" err="1" smtClean="0"/>
              <a:t>each</a:t>
            </a:r>
            <a:r>
              <a:rPr lang="fr-FR" sz="2000" dirty="0" smtClean="0"/>
              <a:t> axis (</a:t>
            </a:r>
            <a:r>
              <a:rPr lang="fr-FR" sz="2000" dirty="0" err="1" smtClean="0"/>
              <a:t>x,y,z</a:t>
            </a:r>
            <a:r>
              <a:rPr lang="fr-FR" sz="2000" dirty="0" smtClean="0"/>
              <a:t>)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[ 1 ] on </a:t>
            </a:r>
            <a:r>
              <a:rPr lang="fr-FR" sz="2000" dirty="0" err="1" smtClean="0"/>
              <a:t>demand</a:t>
            </a:r>
            <a:r>
              <a:rPr lang="fr-FR" sz="2000" dirty="0" smtClean="0"/>
              <a:t>, </a:t>
            </a:r>
            <a:r>
              <a:rPr lang="fr-FR" sz="2000" dirty="0" err="1" smtClean="0"/>
              <a:t>rasterize</a:t>
            </a:r>
            <a:r>
              <a:rPr lang="fr-FR" sz="2000" dirty="0" smtClean="0"/>
              <a:t> </a:t>
            </a:r>
            <a:r>
              <a:rPr lang="fr-FR" sz="2000" dirty="0" err="1" smtClean="0"/>
              <a:t>mesh</a:t>
            </a:r>
            <a:r>
              <a:rPr lang="fr-FR" sz="2000" dirty="0" smtClean="0"/>
              <a:t> and store distance to </a:t>
            </a:r>
            <a:r>
              <a:rPr lang="fr-FR" sz="2000" dirty="0" err="1" smtClean="0"/>
              <a:t>each</a:t>
            </a:r>
            <a:r>
              <a:rPr lang="fr-FR" sz="2000" dirty="0" smtClean="0"/>
              <a:t> axis (</a:t>
            </a:r>
            <a:r>
              <a:rPr lang="fr-FR" sz="2000" dirty="0" err="1" smtClean="0"/>
              <a:t>orthographic</a:t>
            </a:r>
            <a:r>
              <a:rPr lang="fr-FR" sz="2000" dirty="0" smtClean="0"/>
              <a:t> projection, camera </a:t>
            </a:r>
            <a:r>
              <a:rPr lang="fr-FR" sz="2000" dirty="0" err="1" smtClean="0"/>
              <a:t>align</a:t>
            </a:r>
            <a:r>
              <a:rPr lang="fr-FR" sz="2000" dirty="0" smtClean="0"/>
              <a:t> to brick, </a:t>
            </a:r>
            <a:r>
              <a:rPr lang="fr-FR" sz="2000" dirty="0" err="1" smtClean="0"/>
              <a:t>viewport</a:t>
            </a:r>
            <a:r>
              <a:rPr lang="fr-FR" sz="2000" dirty="0" smtClean="0"/>
              <a:t> of size of  brick)</a:t>
            </a:r>
          </a:p>
          <a:p>
            <a:pPr algn="l">
              <a:buFontTx/>
              <a:buChar char="-"/>
            </a:pPr>
            <a:r>
              <a:rPr lang="fr-FR" sz="2000" dirty="0" smtClean="0"/>
              <a:t>- [ 2 ] </a:t>
            </a:r>
            <a:r>
              <a:rPr lang="fr-FR" sz="2000" dirty="0" err="1" smtClean="0"/>
              <a:t>fill</a:t>
            </a:r>
            <a:r>
              <a:rPr lang="fr-FR" sz="2000" dirty="0" smtClean="0"/>
              <a:t> « data pool » by </a:t>
            </a:r>
            <a:r>
              <a:rPr lang="fr-FR" sz="2000" dirty="0" err="1" smtClean="0"/>
              <a:t>storing</a:t>
            </a:r>
            <a:r>
              <a:rPr lang="fr-FR" sz="2000" dirty="0" smtClean="0"/>
              <a:t>, </a:t>
            </a:r>
            <a:r>
              <a:rPr lang="fr-FR" sz="2000" dirty="0" err="1" smtClean="0"/>
              <a:t>at</a:t>
            </a:r>
            <a:r>
              <a:rPr lang="fr-FR" sz="2000" dirty="0" smtClean="0"/>
              <a:t> </a:t>
            </a:r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voxel</a:t>
            </a:r>
            <a:r>
              <a:rPr lang="fr-FR" sz="2000" dirty="0" smtClean="0"/>
              <a:t>, </a:t>
            </a:r>
            <a:r>
              <a:rPr lang="fr-FR" sz="2000" dirty="0" err="1" smtClean="0"/>
              <a:t>shortest</a:t>
            </a:r>
            <a:r>
              <a:rPr lang="fr-FR" sz="2000" dirty="0" smtClean="0"/>
              <a:t> distance </a:t>
            </a:r>
            <a:r>
              <a:rPr lang="fr-FR" sz="2000" dirty="0" err="1" smtClean="0"/>
              <a:t>along</a:t>
            </a:r>
            <a:r>
              <a:rPr lang="fr-FR" sz="2000" dirty="0" smtClean="0"/>
              <a:t> the 3 axes (</a:t>
            </a:r>
            <a:r>
              <a:rPr lang="fr-FR" sz="2000" dirty="0" err="1" smtClean="0"/>
              <a:t>i.e</a:t>
            </a:r>
            <a:r>
              <a:rPr lang="fr-FR" sz="2000" dirty="0" smtClean="0"/>
              <a:t> </a:t>
            </a:r>
            <a:r>
              <a:rPr lang="fr-FR" sz="2000" dirty="0" err="1" smtClean="0"/>
              <a:t>it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produces</a:t>
            </a:r>
            <a:r>
              <a:rPr lang="fr-FR" sz="2000" dirty="0" smtClean="0"/>
              <a:t> an « </a:t>
            </a:r>
            <a:r>
              <a:rPr lang="fr-FR" sz="2000" dirty="0" err="1" smtClean="0"/>
              <a:t>approximate</a:t>
            </a:r>
            <a:r>
              <a:rPr lang="fr-FR" sz="2000" dirty="0" smtClean="0"/>
              <a:t> » </a:t>
            </a:r>
            <a:r>
              <a:rPr lang="fr-FR" sz="2000" dirty="0" err="1" smtClean="0"/>
              <a:t>Signed</a:t>
            </a:r>
            <a:r>
              <a:rPr lang="fr-FR" sz="2000" dirty="0" smtClean="0"/>
              <a:t> Distance Field)</a:t>
            </a:r>
          </a:p>
          <a:p>
            <a:pPr algn="l">
              <a:buFontTx/>
              <a:buChar char="-"/>
            </a:pPr>
            <a:endParaRPr lang="fr-FR" sz="2000" dirty="0" smtClean="0"/>
          </a:p>
          <a:p>
            <a:pPr algn="l"/>
            <a:r>
              <a:rPr lang="fr-FR" sz="2000" dirty="0" err="1" smtClean="0"/>
              <a:t>Normals</a:t>
            </a:r>
            <a:r>
              <a:rPr lang="fr-FR" sz="2000" dirty="0" smtClean="0"/>
              <a:t> are 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computed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Signed</a:t>
            </a:r>
            <a:r>
              <a:rPr lang="fr-FR" sz="2000" dirty="0" smtClean="0"/>
              <a:t> Distance Field </a:t>
            </a:r>
            <a:r>
              <a:rPr lang="fr-FR" sz="2000" dirty="0" err="1" smtClean="0"/>
              <a:t>with</a:t>
            </a:r>
            <a:r>
              <a:rPr lang="fr-FR" sz="2000" dirty="0" smtClean="0"/>
              <a:t> a « gradient » </a:t>
            </a:r>
            <a:r>
              <a:rPr lang="fr-FR" sz="2000" dirty="0" err="1" smtClean="0"/>
              <a:t>method</a:t>
            </a:r>
            <a:endParaRPr lang="fr-FR" sz="2000" dirty="0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92087"/>
          </a:xfrm>
        </p:spPr>
        <p:txBody>
          <a:bodyPr>
            <a:normAutofit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</a:t>
            </a:r>
            <a:r>
              <a:rPr lang="fr-FR" dirty="0" smtClean="0"/>
              <a:t>– on the </a:t>
            </a:r>
            <a:r>
              <a:rPr lang="fr-FR" dirty="0" err="1" smtClean="0"/>
              <a:t>fly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6910536" cy="432047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- </a:t>
            </a:r>
            <a:r>
              <a:rPr lang="fr-FR" dirty="0" smtClean="0"/>
              <a:t>on the </a:t>
            </a:r>
            <a:r>
              <a:rPr lang="fr-FR" dirty="0" err="1" smtClean="0"/>
              <a:t>fly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708920"/>
            <a:ext cx="17281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373216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627784" y="2852936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pic>
        <p:nvPicPr>
          <p:cNvPr id="16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128" y="620688"/>
            <a:ext cx="1280142" cy="1008112"/>
          </a:xfrm>
          <a:prstGeom prst="rect">
            <a:avLst/>
          </a:prstGeom>
          <a:noFill/>
        </p:spPr>
      </p:pic>
      <p:sp>
        <p:nvSpPr>
          <p:cNvPr id="19" name="Rectangle à coins arrondis 18"/>
          <p:cNvSpPr/>
          <p:nvPr/>
        </p:nvSpPr>
        <p:spPr>
          <a:xfrm>
            <a:off x="1475656" y="692696"/>
            <a:ext cx="2520280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</a:t>
            </a:r>
            <a:r>
              <a:rPr lang="fr-FR" dirty="0" smtClean="0"/>
              <a:t>3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</a:t>
            </a:r>
            <a:r>
              <a:rPr lang="fr-FR" dirty="0" smtClean="0"/>
              <a:t>normal.xyz ]</a:t>
            </a:r>
            <a:endParaRPr lang="fr-FR" dirty="0"/>
          </a:p>
        </p:txBody>
      </p:sp>
      <p:pic>
        <p:nvPicPr>
          <p:cNvPr id="20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106" y="620688"/>
            <a:ext cx="1280142" cy="1008112"/>
          </a:xfrm>
          <a:prstGeom prst="rect">
            <a:avLst/>
          </a:prstGeom>
          <a:noFill/>
        </p:spPr>
      </p:pic>
      <p:pic>
        <p:nvPicPr>
          <p:cNvPr id="21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0250" y="620688"/>
            <a:ext cx="1280142" cy="1008112"/>
          </a:xfrm>
          <a:prstGeom prst="rect">
            <a:avLst/>
          </a:prstGeom>
          <a:noFill/>
        </p:spPr>
      </p:pic>
      <p:sp>
        <p:nvSpPr>
          <p:cNvPr id="23" name="Rectangle à coins arrondis 22"/>
          <p:cNvSpPr/>
          <p:nvPr/>
        </p:nvSpPr>
        <p:spPr>
          <a:xfrm>
            <a:off x="3275856" y="5589240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613022" y="5457998"/>
            <a:ext cx="34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oracle </a:t>
            </a:r>
            <a:r>
              <a:rPr lang="fr-FR" dirty="0" err="1" smtClean="0"/>
              <a:t>reads</a:t>
            </a:r>
            <a:r>
              <a:rPr lang="fr-FR" dirty="0" smtClean="0"/>
              <a:t> the </a:t>
            </a:r>
            <a:r>
              <a:rPr lang="fr-FR" dirty="0" err="1" smtClean="0"/>
              <a:t>shared</a:t>
            </a:r>
            <a:endParaRPr lang="fr-FR" dirty="0" smtClean="0"/>
          </a:p>
          <a:p>
            <a:r>
              <a:rPr lang="fr-FR" dirty="0" smtClean="0"/>
              <a:t>« 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mapped</a:t>
            </a:r>
            <a:r>
              <a:rPr lang="fr-FR" dirty="0" smtClean="0"/>
              <a:t> » </a:t>
            </a:r>
            <a:r>
              <a:rPr lang="fr-FR" dirty="0" err="1" smtClean="0"/>
              <a:t>nodes</a:t>
            </a:r>
            <a:r>
              <a:rPr lang="fr-FR" dirty="0" smtClean="0"/>
              <a:t> buffer</a:t>
            </a:r>
          </a:p>
          <a:p>
            <a:r>
              <a:rPr lang="fr-FR" dirty="0" smtClean="0"/>
              <a:t>and update « </a:t>
            </a:r>
            <a:r>
              <a:rPr lang="fr-FR" dirty="0" err="1" smtClean="0"/>
              <a:t>node</a:t>
            </a:r>
            <a:r>
              <a:rPr lang="fr-FR" dirty="0" smtClean="0"/>
              <a:t> cache »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2084832" y="3035849"/>
            <a:ext cx="365824" cy="43204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bas 28"/>
          <p:cNvSpPr/>
          <p:nvPr/>
        </p:nvSpPr>
        <p:spPr>
          <a:xfrm rot="16200000">
            <a:off x="2552884" y="552012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005064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 rot="16200000">
            <a:off x="4572000" y="3068961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6200000">
            <a:off x="5292080" y="5733256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492896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5157192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987824" y="270892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19872" y="537321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915816" y="4221088"/>
            <a:ext cx="2088232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« </a:t>
            </a:r>
            <a:r>
              <a:rPr lang="fr-FR" sz="1600" dirty="0" err="1" smtClean="0"/>
              <a:t>m</a:t>
            </a:r>
            <a:r>
              <a:rPr lang="fr-FR" sz="1600" dirty="0" err="1" smtClean="0"/>
              <a:t>emory</a:t>
            </a:r>
            <a:r>
              <a:rPr lang="fr-FR" sz="1600" dirty="0" smtClean="0"/>
              <a:t> </a:t>
            </a:r>
            <a:r>
              <a:rPr lang="fr-FR" sz="1600" dirty="0" err="1" smtClean="0"/>
              <a:t>mapped</a:t>
            </a:r>
            <a:r>
              <a:rPr lang="fr-FR" sz="1600" dirty="0" smtClean="0"/>
              <a:t> »</a:t>
            </a:r>
            <a:endParaRPr lang="fr-FR" sz="1600" dirty="0" smtClean="0"/>
          </a:p>
          <a:p>
            <a:pPr algn="ctr"/>
            <a:r>
              <a:rPr lang="fr-FR" sz="1600" dirty="0" err="1" smtClean="0"/>
              <a:t>nodes</a:t>
            </a:r>
            <a:r>
              <a:rPr lang="fr-FR" sz="1600" dirty="0" smtClean="0"/>
              <a:t> buffer</a:t>
            </a:r>
            <a:endParaRPr lang="fr-FR" sz="16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627784" y="1772816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</a:t>
            </a:r>
            <a:r>
              <a:rPr lang="fr-FR" dirty="0" err="1" smtClean="0"/>
              <a:t>nitialization</a:t>
            </a:r>
            <a:endParaRPr lang="fr-FR" dirty="0"/>
          </a:p>
        </p:txBody>
      </p:sp>
      <p:sp>
        <p:nvSpPr>
          <p:cNvPr id="28" name="Flèche vers le bas 27"/>
          <p:cNvSpPr/>
          <p:nvPr/>
        </p:nvSpPr>
        <p:spPr>
          <a:xfrm rot="16200000">
            <a:off x="4644008" y="1988840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5184576" y="1556792"/>
            <a:ext cx="3491880" cy="10801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 smtClean="0"/>
              <a:t>c</a:t>
            </a:r>
            <a:r>
              <a:rPr lang="fr-FR" sz="1600" dirty="0" err="1" smtClean="0"/>
              <a:t>reate</a:t>
            </a:r>
            <a:r>
              <a:rPr lang="fr-FR" sz="1600" dirty="0" smtClean="0"/>
              <a:t> spatial </a:t>
            </a:r>
            <a:r>
              <a:rPr lang="fr-FR" sz="1600" dirty="0" err="1" smtClean="0"/>
              <a:t>acceleration</a:t>
            </a:r>
            <a:r>
              <a:rPr lang="fr-FR" sz="1600" dirty="0" smtClean="0"/>
              <a:t> structure on HOST (« </a:t>
            </a:r>
            <a:r>
              <a:rPr lang="fr-FR" sz="1600" dirty="0" err="1" smtClean="0"/>
              <a:t>octree</a:t>
            </a:r>
            <a:r>
              <a:rPr lang="fr-FR" sz="1600" dirty="0" smtClean="0"/>
              <a:t> » </a:t>
            </a:r>
            <a:r>
              <a:rPr lang="fr-FR" sz="1600" dirty="0" err="1" smtClean="0"/>
              <a:t>until</a:t>
            </a:r>
            <a:r>
              <a:rPr lang="fr-FR" sz="1600" dirty="0" smtClean="0"/>
              <a:t> MAX </a:t>
            </a:r>
            <a:r>
              <a:rPr lang="fr-FR" sz="1600" dirty="0" err="1" smtClean="0"/>
              <a:t>level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- vertex </a:t>
            </a:r>
            <a:r>
              <a:rPr lang="fr-FR" sz="1600" dirty="0" err="1" smtClean="0"/>
              <a:t>array</a:t>
            </a:r>
            <a:r>
              <a:rPr lang="fr-FR" sz="1600" dirty="0" smtClean="0"/>
              <a:t> (position, normal, index)</a:t>
            </a:r>
            <a:endParaRPr lang="fr-FR" sz="1600" dirty="0"/>
          </a:p>
        </p:txBody>
      </p:sp>
      <p:sp>
        <p:nvSpPr>
          <p:cNvPr id="35" name="Flèche vers le bas 34"/>
          <p:cNvSpPr/>
          <p:nvPr/>
        </p:nvSpPr>
        <p:spPr>
          <a:xfrm rot="14873616">
            <a:off x="2073590" y="2291482"/>
            <a:ext cx="299212" cy="40407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987824" y="170080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32040" y="2780928"/>
            <a:ext cx="4139952" cy="10801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/>
              <a:t>c</a:t>
            </a:r>
            <a:r>
              <a:rPr lang="fr-FR" sz="1600" dirty="0" smtClean="0"/>
              <a:t>heck </a:t>
            </a:r>
            <a:r>
              <a:rPr lang="fr-FR" sz="1600" dirty="0" err="1" smtClean="0"/>
              <a:t>octree</a:t>
            </a:r>
            <a:r>
              <a:rPr lang="fr-FR" sz="1600" dirty="0" smtClean="0"/>
              <a:t> if </a:t>
            </a:r>
            <a:r>
              <a:rPr lang="fr-FR" sz="1600" dirty="0" err="1" smtClean="0"/>
              <a:t>there</a:t>
            </a:r>
            <a:r>
              <a:rPr lang="fr-FR" sz="1600" dirty="0" smtClean="0"/>
              <a:t> are triangles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 </a:t>
            </a:r>
            <a:r>
              <a:rPr lang="fr-FR" sz="1600" dirty="0" err="1" smtClean="0"/>
              <a:t>node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write</a:t>
            </a:r>
            <a:r>
              <a:rPr lang="fr-FR" sz="1600" dirty="0" smtClean="0"/>
              <a:t> info in </a:t>
            </a:r>
            <a:r>
              <a:rPr lang="fr-FR" sz="1600" dirty="0" err="1" smtClean="0"/>
              <a:t>memory</a:t>
            </a:r>
            <a:r>
              <a:rPr lang="fr-FR" sz="1600" dirty="0" smtClean="0"/>
              <a:t> </a:t>
            </a:r>
            <a:r>
              <a:rPr lang="fr-FR" sz="1600" dirty="0" err="1" smtClean="0"/>
              <a:t>mapped</a:t>
            </a:r>
            <a:r>
              <a:rPr lang="fr-FR" sz="1600" dirty="0" smtClean="0"/>
              <a:t> </a:t>
            </a:r>
            <a:r>
              <a:rPr lang="fr-FR" sz="1600" dirty="0" err="1" smtClean="0"/>
              <a:t>nodes</a:t>
            </a:r>
            <a:r>
              <a:rPr lang="fr-FR" sz="1600" dirty="0" smtClean="0"/>
              <a:t> buffer</a:t>
            </a:r>
          </a:p>
          <a:p>
            <a:pPr>
              <a:buFontTx/>
              <a:buChar char="-"/>
            </a:pPr>
            <a:r>
              <a:rPr lang="fr-FR" sz="1600" dirty="0" smtClean="0"/>
              <a:t> If </a:t>
            </a:r>
            <a:r>
              <a:rPr lang="fr-FR" sz="1600" dirty="0" err="1" smtClean="0"/>
              <a:t>depth</a:t>
            </a:r>
            <a:r>
              <a:rPr lang="fr-FR" sz="1600" dirty="0" smtClean="0"/>
              <a:t> more </a:t>
            </a:r>
            <a:r>
              <a:rPr lang="fr-FR" sz="1600" dirty="0" err="1" smtClean="0"/>
              <a:t>than</a:t>
            </a:r>
            <a:r>
              <a:rPr lang="fr-FR" sz="1600" dirty="0" smtClean="0"/>
              <a:t> MAX, </a:t>
            </a:r>
            <a:r>
              <a:rPr lang="fr-FR" sz="1600" dirty="0" err="1" smtClean="0"/>
              <a:t>ask</a:t>
            </a:r>
            <a:r>
              <a:rPr lang="fr-FR" sz="1600" dirty="0" smtClean="0"/>
              <a:t> parent </a:t>
            </a:r>
            <a:r>
              <a:rPr lang="fr-FR" sz="1600" dirty="0" err="1" smtClean="0"/>
              <a:t>node</a:t>
            </a:r>
            <a:endParaRPr lang="fr-FR" sz="1600" dirty="0" smtClean="0"/>
          </a:p>
        </p:txBody>
      </p:sp>
      <p:sp>
        <p:nvSpPr>
          <p:cNvPr id="43" name="Flèche vers le bas 42"/>
          <p:cNvSpPr/>
          <p:nvPr/>
        </p:nvSpPr>
        <p:spPr>
          <a:xfrm rot="14186058" flipV="1">
            <a:off x="5338498" y="3776348"/>
            <a:ext cx="274731" cy="9508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 vers le bas 43"/>
          <p:cNvSpPr/>
          <p:nvPr/>
        </p:nvSpPr>
        <p:spPr>
          <a:xfrm rot="7349621" flipH="1" flipV="1">
            <a:off x="5362602" y="4646766"/>
            <a:ext cx="245905" cy="903916"/>
          </a:xfrm>
          <a:prstGeom prst="downArrow">
            <a:avLst>
              <a:gd name="adj1" fmla="val 6356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724128" y="4077072"/>
            <a:ext cx="2333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write</a:t>
            </a:r>
            <a:r>
              <a:rPr lang="fr-FR" sz="1600" dirty="0" smtClean="0"/>
              <a:t> </a:t>
            </a:r>
            <a:r>
              <a:rPr lang="fr-FR" sz="1600" dirty="0" err="1" smtClean="0"/>
              <a:t>node</a:t>
            </a:r>
            <a:r>
              <a:rPr lang="fr-FR" sz="1600" dirty="0" smtClean="0"/>
              <a:t> info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empty</a:t>
            </a:r>
            <a:r>
              <a:rPr lang="fr-FR" sz="1400" dirty="0" smtClean="0"/>
              <a:t>, data, max </a:t>
            </a:r>
            <a:r>
              <a:rPr lang="fr-FR" sz="1400" dirty="0" err="1" smtClean="0"/>
              <a:t>resolution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724128" y="4797152"/>
            <a:ext cx="140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read</a:t>
            </a:r>
            <a:r>
              <a:rPr lang="fr-FR" sz="1600" dirty="0" smtClean="0"/>
              <a:t> </a:t>
            </a:r>
            <a:r>
              <a:rPr lang="fr-FR" sz="1600" dirty="0" err="1" smtClean="0"/>
              <a:t>node</a:t>
            </a:r>
            <a:r>
              <a:rPr lang="fr-FR" sz="1600" dirty="0" smtClean="0"/>
              <a:t> info</a:t>
            </a:r>
            <a:endParaRPr lang="fr-FR" sz="1600" dirty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6478488" cy="43204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- </a:t>
            </a:r>
            <a:r>
              <a:rPr lang="fr-FR" dirty="0" smtClean="0"/>
              <a:t>on the </a:t>
            </a:r>
            <a:r>
              <a:rPr lang="fr-FR" dirty="0" err="1" smtClean="0"/>
              <a:t>fly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3140968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HOST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5445224"/>
            <a:ext cx="20162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DEVICE </a:t>
            </a:r>
            <a:r>
              <a:rPr lang="fr-FR" dirty="0" err="1" smtClean="0"/>
              <a:t>producer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71800" y="3429000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pic>
        <p:nvPicPr>
          <p:cNvPr id="16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128" y="1916832"/>
            <a:ext cx="1280142" cy="1008112"/>
          </a:xfrm>
          <a:prstGeom prst="rect">
            <a:avLst/>
          </a:prstGeom>
          <a:noFill/>
        </p:spPr>
      </p:pic>
      <p:sp>
        <p:nvSpPr>
          <p:cNvPr id="19" name="Rectangle à coins arrondis 18"/>
          <p:cNvSpPr/>
          <p:nvPr/>
        </p:nvSpPr>
        <p:spPr>
          <a:xfrm>
            <a:off x="1475656" y="2060848"/>
            <a:ext cx="2520280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</a:t>
            </a:r>
            <a:r>
              <a:rPr lang="fr-FR" dirty="0" smtClean="0"/>
              <a:t> : </a:t>
            </a:r>
            <a:r>
              <a:rPr lang="fr-FR" dirty="0" smtClean="0"/>
              <a:t>3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channels</a:t>
            </a:r>
            <a:endParaRPr lang="fr-FR" dirty="0" smtClean="0"/>
          </a:p>
          <a:p>
            <a:r>
              <a:rPr lang="fr-FR" dirty="0" smtClean="0"/>
              <a:t>[ </a:t>
            </a:r>
            <a:r>
              <a:rPr lang="fr-FR" dirty="0" smtClean="0"/>
              <a:t>normal.xyz ]</a:t>
            </a:r>
            <a:endParaRPr lang="fr-FR" dirty="0"/>
          </a:p>
        </p:txBody>
      </p:sp>
      <p:pic>
        <p:nvPicPr>
          <p:cNvPr id="20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2098" y="1916832"/>
            <a:ext cx="1280142" cy="1008112"/>
          </a:xfrm>
          <a:prstGeom prst="rect">
            <a:avLst/>
          </a:prstGeom>
          <a:noFill/>
        </p:spPr>
      </p:pic>
      <p:pic>
        <p:nvPicPr>
          <p:cNvPr id="21" name="Picture 2" descr="F:\Projects\GigaVoxels\trunk\Development\Library\GigaVoxels\doc\brickOfVox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8242" y="1916832"/>
            <a:ext cx="1280142" cy="1008112"/>
          </a:xfrm>
          <a:prstGeom prst="rect">
            <a:avLst/>
          </a:prstGeom>
          <a:noFill/>
        </p:spPr>
      </p:pic>
      <p:sp>
        <p:nvSpPr>
          <p:cNvPr id="24" name="Rectangle à coins arrondis 23"/>
          <p:cNvSpPr/>
          <p:nvPr/>
        </p:nvSpPr>
        <p:spPr>
          <a:xfrm>
            <a:off x="3349936" y="5661248"/>
            <a:ext cx="1800200" cy="7200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</a:t>
            </a:r>
            <a:r>
              <a:rPr lang="fr-FR" dirty="0" smtClean="0"/>
              <a:t> Bricks</a:t>
            </a:r>
          </a:p>
        </p:txBody>
      </p:sp>
      <p:sp>
        <p:nvSpPr>
          <p:cNvPr id="28" name="Flèche vers le bas 27"/>
          <p:cNvSpPr/>
          <p:nvPr/>
        </p:nvSpPr>
        <p:spPr>
          <a:xfrm rot="16200000">
            <a:off x="2120836" y="3431893"/>
            <a:ext cx="365824" cy="64807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 rot="16200000">
            <a:off x="2584873" y="5658356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>
            <a:off x="1043608" y="4437112"/>
            <a:ext cx="365824" cy="79208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5220072" y="2780928"/>
            <a:ext cx="3744416" cy="2664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Voxelization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w</a:t>
            </a:r>
            <a:r>
              <a:rPr lang="fr-FR" dirty="0" err="1" smtClean="0"/>
              <a:t>rite</a:t>
            </a:r>
            <a:r>
              <a:rPr lang="fr-FR" dirty="0" smtClean="0"/>
              <a:t> </a:t>
            </a:r>
            <a:r>
              <a:rPr lang="fr-FR" dirty="0" err="1" smtClean="0"/>
              <a:t>mesh</a:t>
            </a:r>
            <a:r>
              <a:rPr lang="fr-FR" dirty="0" smtClean="0"/>
              <a:t> </a:t>
            </a:r>
            <a:r>
              <a:rPr lang="fr-FR" dirty="0" err="1" smtClean="0"/>
              <a:t>normals</a:t>
            </a:r>
            <a:r>
              <a:rPr lang="fr-FR" dirty="0" smtClean="0"/>
              <a:t> </a:t>
            </a:r>
            <a:r>
              <a:rPr lang="fr-FR" dirty="0" smtClean="0"/>
              <a:t>in data pool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OpenGL</a:t>
            </a:r>
            <a:r>
              <a:rPr lang="fr-FR" dirty="0" smtClean="0"/>
              <a:t> </a:t>
            </a:r>
            <a:r>
              <a:rPr lang="fr-FR" dirty="0" err="1" smtClean="0"/>
              <a:t>interoperability</a:t>
            </a:r>
            <a:endParaRPr lang="fr-FR" dirty="0" smtClean="0"/>
          </a:p>
          <a:p>
            <a:r>
              <a:rPr lang="fr-FR" dirty="0" smtClean="0"/>
              <a:t>(GLSL </a:t>
            </a:r>
            <a:r>
              <a:rPr lang="fr-FR" dirty="0" err="1" smtClean="0"/>
              <a:t>shader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image </a:t>
            </a:r>
            <a:r>
              <a:rPr lang="fr-FR" dirty="0" err="1" smtClean="0"/>
              <a:t>load</a:t>
            </a:r>
            <a:r>
              <a:rPr lang="fr-FR" dirty="0" smtClean="0"/>
              <a:t>/store</a:t>
            </a:r>
            <a:r>
              <a:rPr lang="fr-FR" dirty="0" smtClean="0"/>
              <a:t>)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imageAtomicAdd</a:t>
            </a:r>
            <a:r>
              <a:rPr lang="fr-FR" dirty="0" smtClean="0"/>
              <a:t>()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smooth</a:t>
            </a:r>
            <a:r>
              <a:rPr lang="fr-FR" dirty="0" smtClean="0"/>
              <a:t> </a:t>
            </a:r>
            <a:r>
              <a:rPr lang="fr-FR" dirty="0" err="1" smtClean="0"/>
              <a:t>normals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« </a:t>
            </a:r>
            <a:r>
              <a:rPr lang="fr-FR" dirty="0" err="1" smtClean="0"/>
              <a:t>normalized</a:t>
            </a:r>
            <a:r>
              <a:rPr lang="fr-FR" dirty="0" smtClean="0"/>
              <a:t> » in </a:t>
            </a:r>
            <a:r>
              <a:rPr lang="fr-FR" dirty="0" err="1" smtClean="0"/>
              <a:t>GigaVoxels</a:t>
            </a:r>
            <a:r>
              <a:rPr lang="fr-FR" dirty="0" smtClean="0"/>
              <a:t> </a:t>
            </a:r>
            <a:r>
              <a:rPr lang="fr-FR" dirty="0" err="1" smtClean="0"/>
              <a:t>shader</a:t>
            </a:r>
            <a:endParaRPr lang="fr-FR" dirty="0" smtClean="0"/>
          </a:p>
        </p:txBody>
      </p:sp>
      <p:sp>
        <p:nvSpPr>
          <p:cNvPr id="37" name="Flèche vers le bas 36"/>
          <p:cNvSpPr/>
          <p:nvPr/>
        </p:nvSpPr>
        <p:spPr>
          <a:xfrm rot="16200000">
            <a:off x="4777172" y="3511861"/>
            <a:ext cx="237728" cy="5040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683568" y="2924944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83568" y="5301208"/>
            <a:ext cx="36004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2915816" y="321297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3421944" y="54452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870216" y="580526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 </a:t>
            </a:r>
            <a:r>
              <a:rPr lang="fr-FR" dirty="0" err="1" smtClean="0"/>
              <a:t>nothing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5" name="Flèche vers le bas 24"/>
          <p:cNvSpPr/>
          <p:nvPr/>
        </p:nvSpPr>
        <p:spPr>
          <a:xfrm rot="16200000">
            <a:off x="5438168" y="5814556"/>
            <a:ext cx="216024" cy="36004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7200800" cy="1656184"/>
          </a:xfrm>
        </p:spPr>
        <p:txBody>
          <a:bodyPr>
            <a:noAutofit/>
          </a:bodyPr>
          <a:lstStyle/>
          <a:p>
            <a:pPr algn="l"/>
            <a:r>
              <a:rPr lang="fr-FR" sz="1600" dirty="0" err="1" smtClean="0"/>
              <a:t>Voxelization</a:t>
            </a:r>
            <a:endParaRPr lang="fr-FR" sz="1600" dirty="0" smtClean="0"/>
          </a:p>
          <a:p>
            <a:pPr algn="l"/>
            <a:r>
              <a:rPr lang="fr-FR" sz="1600" dirty="0" smtClean="0"/>
              <a:t>- </a:t>
            </a:r>
            <a:r>
              <a:rPr lang="fr-FR" sz="1600" dirty="0" err="1" smtClean="0"/>
              <a:t>rasterization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orthographic</a:t>
            </a:r>
            <a:r>
              <a:rPr lang="fr-FR" sz="1600" dirty="0" smtClean="0"/>
              <a:t> projection and </a:t>
            </a:r>
            <a:r>
              <a:rPr lang="fr-FR" sz="1600" dirty="0" err="1" smtClean="0"/>
              <a:t>viewport</a:t>
            </a:r>
            <a:r>
              <a:rPr lang="fr-FR" sz="1600" dirty="0" smtClean="0"/>
              <a:t> of size 1 brick (+border)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camera plan </a:t>
            </a:r>
            <a:r>
              <a:rPr lang="fr-FR" sz="1600" dirty="0" err="1" smtClean="0"/>
              <a:t>align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brick</a:t>
            </a:r>
          </a:p>
          <a:p>
            <a:pPr algn="l"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centered</a:t>
            </a:r>
            <a:r>
              <a:rPr lang="fr-FR" sz="1600" dirty="0" smtClean="0"/>
              <a:t> </a:t>
            </a:r>
            <a:r>
              <a:rPr lang="fr-FR" sz="1600" dirty="0" err="1" smtClean="0"/>
              <a:t>at</a:t>
            </a:r>
            <a:r>
              <a:rPr lang="fr-FR" sz="1600" dirty="0" smtClean="0"/>
              <a:t> </a:t>
            </a:r>
            <a:r>
              <a:rPr lang="fr-FR" sz="1600" dirty="0" err="1" smtClean="0"/>
              <a:t>half</a:t>
            </a:r>
            <a:r>
              <a:rPr lang="fr-FR" sz="1600" dirty="0" smtClean="0"/>
              <a:t> </a:t>
            </a:r>
            <a:r>
              <a:rPr lang="fr-FR" sz="1600" dirty="0" err="1" smtClean="0"/>
              <a:t>voxel</a:t>
            </a:r>
            <a:r>
              <a:rPr lang="fr-FR" sz="1600" dirty="0" smtClean="0"/>
              <a:t> (</a:t>
            </a:r>
            <a:r>
              <a:rPr lang="fr-FR" sz="1600" dirty="0" err="1" smtClean="0"/>
              <a:t>texel</a:t>
            </a:r>
            <a:r>
              <a:rPr lang="fr-FR" sz="1600" dirty="0" smtClean="0"/>
              <a:t>)</a:t>
            </a:r>
          </a:p>
          <a:p>
            <a:pPr algn="l">
              <a:buFontTx/>
              <a:buChar char="-"/>
            </a:pPr>
            <a:r>
              <a:rPr lang="fr-FR" sz="1600" dirty="0" smtClean="0"/>
              <a:t> 1 </a:t>
            </a:r>
            <a:r>
              <a:rPr lang="fr-FR" sz="1600" dirty="0" err="1" smtClean="0"/>
              <a:t>voxel</a:t>
            </a:r>
            <a:r>
              <a:rPr lang="fr-FR" sz="1600" dirty="0" smtClean="0"/>
              <a:t> corresponds to 1 pixel (but </a:t>
            </a:r>
            <a:r>
              <a:rPr lang="fr-FR" sz="1600" dirty="0" err="1" smtClean="0"/>
              <a:t>many</a:t>
            </a:r>
            <a:r>
              <a:rPr lang="fr-FR" sz="1600" dirty="0" smtClean="0"/>
              <a:t> fragments </a:t>
            </a:r>
            <a:r>
              <a:rPr lang="fr-FR" sz="1600" dirty="0" err="1" smtClean="0"/>
              <a:t>inside</a:t>
            </a:r>
            <a:r>
              <a:rPr lang="fr-FR" sz="1600" dirty="0" smtClean="0"/>
              <a:t>)</a:t>
            </a:r>
            <a:endParaRPr lang="fr-FR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3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265</Words>
  <Application>Microsoft Office PowerPoint</Application>
  <PresentationFormat>Affichage à l'écran (4:3)</PresentationFormat>
  <Paragraphs>58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Voxelization – on the fly</vt:lpstr>
      <vt:lpstr>Voxelization - on the fly</vt:lpstr>
      <vt:lpstr>Voxelization - on the fly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 Guehl</cp:lastModifiedBy>
  <cp:revision>82</cp:revision>
  <dcterms:created xsi:type="dcterms:W3CDTF">2013-11-05T06:17:20Z</dcterms:created>
  <dcterms:modified xsi:type="dcterms:W3CDTF">2013-11-05T16:34:31Z</dcterms:modified>
</cp:coreProperties>
</file>