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8352928" cy="5112568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FOR EACH brick to </a:t>
            </a:r>
            <a:r>
              <a:rPr lang="fr-FR" sz="2000" dirty="0" err="1" smtClean="0"/>
              <a:t>produce</a:t>
            </a:r>
            <a:endParaRPr lang="fr-FR" sz="2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err="1" smtClean="0"/>
              <a:t>voxelize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by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</a:t>
            </a:r>
            <a:r>
              <a:rPr lang="fr-FR" sz="2000" dirty="0" err="1" smtClean="0"/>
              <a:t>closest</a:t>
            </a:r>
            <a:r>
              <a:rPr lang="fr-FR" sz="2000" dirty="0" smtClean="0"/>
              <a:t> distance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voxels</a:t>
            </a:r>
            <a:r>
              <a:rPr lang="fr-FR" sz="2000" dirty="0" smtClean="0"/>
              <a:t> to </a:t>
            </a:r>
            <a:r>
              <a:rPr lang="fr-FR" sz="2000" dirty="0" err="1" smtClean="0"/>
              <a:t>mesh</a:t>
            </a:r>
            <a:endParaRPr lang="fr-FR" sz="2000" dirty="0" smtClean="0"/>
          </a:p>
          <a:p>
            <a:pPr algn="l"/>
            <a:endParaRPr lang="fr-FR" sz="2000" dirty="0" smtClean="0"/>
          </a:p>
          <a:p>
            <a:pPr algn="l"/>
            <a:r>
              <a:rPr lang="fr-FR" sz="2000" dirty="0" smtClean="0"/>
              <a:t>2 </a:t>
            </a:r>
            <a:r>
              <a:rPr lang="fr-FR" sz="2000" dirty="0" err="1" smtClean="0"/>
              <a:t>pass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</a:t>
            </a:r>
            <a:r>
              <a:rPr lang="fr-FR" sz="2000" dirty="0" smtClean="0"/>
              <a:t> :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3 </a:t>
            </a:r>
            <a:r>
              <a:rPr lang="fr-FR" sz="2000" dirty="0" err="1" smtClean="0"/>
              <a:t>temporary</a:t>
            </a:r>
            <a:r>
              <a:rPr lang="fr-FR" sz="2000" dirty="0" smtClean="0"/>
              <a:t> 3D textures of size 1 brick (+ border) to store distances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to </a:t>
            </a:r>
            <a:r>
              <a:rPr lang="fr-FR" sz="2000" dirty="0" err="1" smtClean="0"/>
              <a:t>each</a:t>
            </a:r>
            <a:r>
              <a:rPr lang="fr-FR" sz="2000" dirty="0" smtClean="0"/>
              <a:t> axis (</a:t>
            </a:r>
            <a:r>
              <a:rPr lang="fr-FR" sz="2000" dirty="0" err="1" smtClean="0"/>
              <a:t>x,y,z</a:t>
            </a:r>
            <a:r>
              <a:rPr lang="fr-FR" sz="2000" dirty="0" smtClean="0"/>
              <a:t>)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[ 1 ] on </a:t>
            </a:r>
            <a:r>
              <a:rPr lang="fr-FR" sz="2000" dirty="0" err="1" smtClean="0"/>
              <a:t>demand</a:t>
            </a:r>
            <a:r>
              <a:rPr lang="fr-FR" sz="2000" dirty="0" smtClean="0"/>
              <a:t>, </a:t>
            </a:r>
            <a:r>
              <a:rPr lang="fr-FR" sz="2000" dirty="0" err="1" smtClean="0"/>
              <a:t>rasterize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and store distance to </a:t>
            </a:r>
            <a:r>
              <a:rPr lang="fr-FR" sz="2000" dirty="0" err="1" smtClean="0"/>
              <a:t>each</a:t>
            </a:r>
            <a:r>
              <a:rPr lang="fr-FR" sz="2000" dirty="0" smtClean="0"/>
              <a:t> axis (</a:t>
            </a:r>
            <a:r>
              <a:rPr lang="fr-FR" sz="2000" dirty="0" err="1" smtClean="0"/>
              <a:t>orthographic</a:t>
            </a:r>
            <a:r>
              <a:rPr lang="fr-FR" sz="2000" dirty="0" smtClean="0"/>
              <a:t> projection, camera </a:t>
            </a:r>
            <a:r>
              <a:rPr lang="fr-FR" sz="2000" dirty="0" err="1" smtClean="0"/>
              <a:t>align</a:t>
            </a:r>
            <a:r>
              <a:rPr lang="fr-FR" sz="2000" dirty="0" smtClean="0"/>
              <a:t> to brick, </a:t>
            </a:r>
            <a:r>
              <a:rPr lang="fr-FR" sz="2000" dirty="0" err="1" smtClean="0"/>
              <a:t>viewport</a:t>
            </a:r>
            <a:r>
              <a:rPr lang="fr-FR" sz="2000" dirty="0" smtClean="0"/>
              <a:t> of size of  brick)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[ 2 ] </a:t>
            </a:r>
            <a:r>
              <a:rPr lang="fr-FR" sz="2000" dirty="0" err="1" smtClean="0"/>
              <a:t>fill</a:t>
            </a:r>
            <a:r>
              <a:rPr lang="fr-FR" sz="2000" dirty="0" smtClean="0"/>
              <a:t> « data pool » by </a:t>
            </a:r>
            <a:r>
              <a:rPr lang="fr-FR" sz="2000" dirty="0" err="1" smtClean="0"/>
              <a:t>storing</a:t>
            </a:r>
            <a:r>
              <a:rPr lang="fr-FR" sz="2000" dirty="0" smtClean="0"/>
              <a:t>, </a:t>
            </a:r>
            <a:r>
              <a:rPr lang="fr-FR" sz="2000" dirty="0" err="1" smtClean="0"/>
              <a:t>at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voxel</a:t>
            </a:r>
            <a:r>
              <a:rPr lang="fr-FR" sz="2000" dirty="0" smtClean="0"/>
              <a:t>, </a:t>
            </a:r>
            <a:r>
              <a:rPr lang="fr-FR" sz="2000" dirty="0" err="1" smtClean="0"/>
              <a:t>shortest</a:t>
            </a:r>
            <a:r>
              <a:rPr lang="fr-FR" sz="2000" dirty="0" smtClean="0"/>
              <a:t> distance </a:t>
            </a:r>
            <a:r>
              <a:rPr lang="fr-FR" sz="2000" dirty="0" err="1" smtClean="0"/>
              <a:t>along</a:t>
            </a:r>
            <a:r>
              <a:rPr lang="fr-FR" sz="2000" dirty="0" smtClean="0"/>
              <a:t> the 3 axes (</a:t>
            </a:r>
            <a:r>
              <a:rPr lang="fr-FR" sz="2000" dirty="0" err="1" smtClean="0"/>
              <a:t>i.e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produces</a:t>
            </a:r>
            <a:r>
              <a:rPr lang="fr-FR" sz="2000" dirty="0" smtClean="0"/>
              <a:t> an « </a:t>
            </a:r>
            <a:r>
              <a:rPr lang="fr-FR" sz="2000" dirty="0" err="1" smtClean="0"/>
              <a:t>approximate</a:t>
            </a:r>
            <a:r>
              <a:rPr lang="fr-FR" sz="2000" dirty="0" smtClean="0"/>
              <a:t> » </a:t>
            </a:r>
            <a:r>
              <a:rPr lang="fr-FR" sz="2000" dirty="0" err="1" smtClean="0"/>
              <a:t>Signed</a:t>
            </a:r>
            <a:r>
              <a:rPr lang="fr-FR" sz="2000" dirty="0" smtClean="0"/>
              <a:t> Distance Field)</a:t>
            </a:r>
          </a:p>
          <a:p>
            <a:pPr algn="l">
              <a:buFontTx/>
              <a:buChar char="-"/>
            </a:pPr>
            <a:endParaRPr lang="fr-FR" sz="2000" dirty="0" smtClean="0"/>
          </a:p>
          <a:p>
            <a:pPr algn="l"/>
            <a:r>
              <a:rPr lang="fr-FR" sz="2000" dirty="0" err="1" smtClean="0"/>
              <a:t>Normals</a:t>
            </a:r>
            <a:r>
              <a:rPr lang="fr-FR" sz="2000" dirty="0" smtClean="0"/>
              <a:t> are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computed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Signed</a:t>
            </a:r>
            <a:r>
              <a:rPr lang="fr-FR" sz="2000" dirty="0" smtClean="0"/>
              <a:t> Distance Field </a:t>
            </a:r>
            <a:r>
              <a:rPr lang="fr-FR" sz="2000" dirty="0" err="1" smtClean="0"/>
              <a:t>with</a:t>
            </a:r>
            <a:r>
              <a:rPr lang="fr-FR" sz="2000" dirty="0" smtClean="0"/>
              <a:t> a « gradient » </a:t>
            </a:r>
            <a:r>
              <a:rPr lang="fr-FR" sz="2000" dirty="0" err="1" smtClean="0"/>
              <a:t>method</a:t>
            </a:r>
            <a:endParaRPr lang="fr-FR" sz="2000" dirty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- </a:t>
            </a:r>
            <a:r>
              <a:rPr lang="fr-FR" dirty="0" err="1" smtClean="0"/>
              <a:t>Signed</a:t>
            </a:r>
            <a:r>
              <a:rPr lang="fr-FR" dirty="0" smtClean="0"/>
              <a:t> Distance Field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2699792" y="2304256"/>
            <a:ext cx="2" cy="4221088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>
            <a:off x="3023827" y="5751259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 flipH="1">
            <a:off x="2699792" y="3926639"/>
            <a:ext cx="563123" cy="641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2699792" y="4503258"/>
            <a:ext cx="875375" cy="586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699792" y="4275062"/>
            <a:ext cx="1307423" cy="1803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2699792" y="3573016"/>
            <a:ext cx="1030670" cy="1797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699792" y="4485954"/>
            <a:ext cx="1595456" cy="2316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699792" y="4109735"/>
            <a:ext cx="1667463" cy="3934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2699792" y="3068960"/>
            <a:ext cx="2450562" cy="1604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699792" y="5085184"/>
            <a:ext cx="2170098" cy="3610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699792" y="5373216"/>
            <a:ext cx="1883487" cy="2218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251520" y="5805264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1763688" y="6165304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411760" y="188640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THEN : do the </a:t>
            </a:r>
            <a:r>
              <a:rPr lang="fr-FR" dirty="0" err="1" smtClean="0"/>
              <a:t>same</a:t>
            </a:r>
            <a:r>
              <a:rPr lang="fr-FR" dirty="0" smtClean="0"/>
              <a:t> on Y and Z axis by rotation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411760" y="188640"/>
            <a:ext cx="555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 : </a:t>
            </a:r>
            <a:r>
              <a:rPr lang="fr-FR" dirty="0" err="1" smtClean="0"/>
              <a:t>fill</a:t>
            </a:r>
            <a:r>
              <a:rPr lang="fr-FR" dirty="0" smtClean="0"/>
              <a:t> « data pool »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shortest</a:t>
            </a:r>
            <a:r>
              <a:rPr lang="fr-FR" dirty="0" smtClean="0"/>
              <a:t> distances on 3 axis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2627784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627784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627784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27784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627784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627784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131840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131840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131840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131840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131840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131840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635896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635896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635896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635896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3635896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635896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139952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139952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4139952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139952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139952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139952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4644008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4644008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4644008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4644008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4644008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4644008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148064" y="34290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48064" y="3861048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148064" y="2924944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148064" y="4293096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148064" y="4797152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5148064" y="5229200"/>
            <a:ext cx="72008" cy="7200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- </a:t>
            </a:r>
            <a:r>
              <a:rPr lang="fr-FR" dirty="0" err="1" smtClean="0"/>
              <a:t>Signed</a:t>
            </a:r>
            <a:r>
              <a:rPr lang="fr-FR" dirty="0" smtClean="0"/>
              <a:t> Distance Field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708920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013176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75856" y="2924944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24128" y="30596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nothing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16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128" y="1052736"/>
            <a:ext cx="1280142" cy="1008112"/>
          </a:xfrm>
          <a:prstGeom prst="rect">
            <a:avLst/>
          </a:prstGeom>
          <a:noFill/>
        </p:spPr>
      </p:pic>
      <p:sp>
        <p:nvSpPr>
          <p:cNvPr id="19" name="Rectangle à coins arrondis 18"/>
          <p:cNvSpPr/>
          <p:nvPr/>
        </p:nvSpPr>
        <p:spPr>
          <a:xfrm>
            <a:off x="1475656" y="1124744"/>
            <a:ext cx="2520280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4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distance, normal.xyz ]</a:t>
            </a:r>
            <a:endParaRPr lang="fr-FR" dirty="0"/>
          </a:p>
        </p:txBody>
      </p:sp>
      <p:pic>
        <p:nvPicPr>
          <p:cNvPr id="20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082" y="1052736"/>
            <a:ext cx="1280142" cy="1008112"/>
          </a:xfrm>
          <a:prstGeom prst="rect">
            <a:avLst/>
          </a:prstGeom>
          <a:noFill/>
        </p:spPr>
      </p:pic>
      <p:pic>
        <p:nvPicPr>
          <p:cNvPr id="21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202" y="1052736"/>
            <a:ext cx="1280142" cy="1008112"/>
          </a:xfrm>
          <a:prstGeom prst="rect">
            <a:avLst/>
          </a:prstGeom>
          <a:noFill/>
        </p:spPr>
      </p:pic>
      <p:pic>
        <p:nvPicPr>
          <p:cNvPr id="22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052736"/>
            <a:ext cx="1280142" cy="1008112"/>
          </a:xfrm>
          <a:prstGeom prst="rect">
            <a:avLst/>
          </a:prstGeom>
          <a:noFill/>
        </p:spPr>
      </p:pic>
      <p:sp>
        <p:nvSpPr>
          <p:cNvPr id="23" name="Rectangle à coins arrondis 22"/>
          <p:cNvSpPr/>
          <p:nvPr/>
        </p:nvSpPr>
        <p:spPr>
          <a:xfrm>
            <a:off x="3275856" y="5157192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648518" y="5291916"/>
            <a:ext cx="34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oracle </a:t>
            </a:r>
            <a:r>
              <a:rPr lang="fr-FR" dirty="0" err="1" smtClean="0"/>
              <a:t>says</a:t>
            </a:r>
            <a:r>
              <a:rPr lang="fr-FR" dirty="0" smtClean="0"/>
              <a:t> =&gt; « data </a:t>
            </a:r>
            <a:r>
              <a:rPr lang="fr-FR" dirty="0" err="1" smtClean="0"/>
              <a:t>everywhere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2552884" y="2855829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552883" y="5154300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00506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6200000">
            <a:off x="5292080" y="3068960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5292080" y="5301208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492896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4869160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3419872" y="270892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19872" y="494116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- </a:t>
            </a:r>
            <a:r>
              <a:rPr lang="fr-FR" dirty="0" err="1" smtClean="0"/>
              <a:t>Signed</a:t>
            </a:r>
            <a:r>
              <a:rPr lang="fr-FR" dirty="0" smtClean="0"/>
              <a:t> Distance Field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708920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013176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43808" y="2996952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pic>
        <p:nvPicPr>
          <p:cNvPr id="16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128" y="1052736"/>
            <a:ext cx="1280142" cy="1008112"/>
          </a:xfrm>
          <a:prstGeom prst="rect">
            <a:avLst/>
          </a:prstGeom>
          <a:noFill/>
        </p:spPr>
      </p:pic>
      <p:sp>
        <p:nvSpPr>
          <p:cNvPr id="19" name="Rectangle à coins arrondis 18"/>
          <p:cNvSpPr/>
          <p:nvPr/>
        </p:nvSpPr>
        <p:spPr>
          <a:xfrm>
            <a:off x="1475656" y="1124744"/>
            <a:ext cx="2520280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4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distance, normal.xyz ]</a:t>
            </a:r>
            <a:endParaRPr lang="fr-FR" dirty="0"/>
          </a:p>
        </p:txBody>
      </p:sp>
      <p:pic>
        <p:nvPicPr>
          <p:cNvPr id="20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082" y="1052736"/>
            <a:ext cx="1280142" cy="1008112"/>
          </a:xfrm>
          <a:prstGeom prst="rect">
            <a:avLst/>
          </a:prstGeom>
          <a:noFill/>
        </p:spPr>
      </p:pic>
      <p:pic>
        <p:nvPicPr>
          <p:cNvPr id="21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202" y="1052736"/>
            <a:ext cx="1280142" cy="1008112"/>
          </a:xfrm>
          <a:prstGeom prst="rect">
            <a:avLst/>
          </a:prstGeom>
          <a:noFill/>
        </p:spPr>
      </p:pic>
      <p:pic>
        <p:nvPicPr>
          <p:cNvPr id="22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196752"/>
            <a:ext cx="1280142" cy="1008112"/>
          </a:xfrm>
          <a:prstGeom prst="rect">
            <a:avLst/>
          </a:prstGeom>
          <a:noFill/>
        </p:spPr>
      </p:pic>
      <p:sp>
        <p:nvSpPr>
          <p:cNvPr id="24" name="Rectangle à coins arrondis 23"/>
          <p:cNvSpPr/>
          <p:nvPr/>
        </p:nvSpPr>
        <p:spPr>
          <a:xfrm>
            <a:off x="2843808" y="5229200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5148064" y="5013176"/>
            <a:ext cx="3744416" cy="11521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normals</a:t>
            </a:r>
            <a:r>
              <a:rPr lang="fr-FR" dirty="0" smtClean="0"/>
              <a:t> (</a:t>
            </a:r>
            <a:r>
              <a:rPr lang="fr-FR" dirty="0" err="1" smtClean="0"/>
              <a:t>channels</a:t>
            </a:r>
            <a:r>
              <a:rPr lang="fr-FR" dirty="0" smtClean="0"/>
              <a:t> 1,2,3)</a:t>
            </a:r>
          </a:p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Distance Field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channel</a:t>
            </a:r>
            <a:r>
              <a:rPr lang="fr-FR" dirty="0" smtClean="0"/>
              <a:t> 0)</a:t>
            </a:r>
          </a:p>
          <a:p>
            <a:pPr algn="ctr"/>
            <a:r>
              <a:rPr lang="fr-FR" dirty="0" smtClean="0"/>
              <a:t>=&gt; « gradient »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28" name="Flèche vers le bas 27"/>
          <p:cNvSpPr/>
          <p:nvPr/>
        </p:nvSpPr>
        <p:spPr>
          <a:xfrm rot="16200000">
            <a:off x="2192844" y="2927837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 rot="16200000">
            <a:off x="2222761" y="5226308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00506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vers le bas 34"/>
          <p:cNvSpPr/>
          <p:nvPr/>
        </p:nvSpPr>
        <p:spPr>
          <a:xfrm rot="16200000">
            <a:off x="4716016" y="5373216"/>
            <a:ext cx="216024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5148064" y="2658616"/>
            <a:ext cx="3744416" cy="12024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Distance Field</a:t>
            </a:r>
          </a:p>
          <a:p>
            <a:pPr algn="ctr"/>
            <a:r>
              <a:rPr lang="fr-FR" dirty="0" smtClean="0"/>
              <a:t>(in </a:t>
            </a:r>
            <a:r>
              <a:rPr lang="fr-FR" dirty="0" err="1" smtClean="0"/>
              <a:t>channel</a:t>
            </a:r>
            <a:r>
              <a:rPr lang="fr-FR" dirty="0" smtClean="0"/>
              <a:t> 0)</a:t>
            </a:r>
          </a:p>
          <a:p>
            <a:pPr algn="ctr"/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OpenGL</a:t>
            </a:r>
            <a:r>
              <a:rPr lang="fr-FR" dirty="0" smtClean="0"/>
              <a:t> </a:t>
            </a:r>
            <a:r>
              <a:rPr lang="fr-FR" dirty="0" err="1" smtClean="0"/>
              <a:t>interoperability</a:t>
            </a:r>
            <a:endParaRPr lang="fr-FR" dirty="0" smtClean="0"/>
          </a:p>
          <a:p>
            <a:pPr algn="ctr"/>
            <a:r>
              <a:rPr lang="fr-FR" dirty="0" smtClean="0"/>
              <a:t>(GLSL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image </a:t>
            </a:r>
            <a:r>
              <a:rPr lang="fr-FR" dirty="0" err="1" smtClean="0"/>
              <a:t>load</a:t>
            </a:r>
            <a:r>
              <a:rPr lang="fr-FR" dirty="0" smtClean="0"/>
              <a:t>/store)</a:t>
            </a:r>
            <a:endParaRPr lang="fr-FR" dirty="0"/>
          </a:p>
        </p:txBody>
      </p:sp>
      <p:sp>
        <p:nvSpPr>
          <p:cNvPr id="37" name="Flèche vers le bas 36"/>
          <p:cNvSpPr/>
          <p:nvPr/>
        </p:nvSpPr>
        <p:spPr>
          <a:xfrm rot="16200000">
            <a:off x="4705164" y="3079813"/>
            <a:ext cx="237728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492896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4869160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915816" y="27809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2915816" y="501317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86935" y="5229200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3" y="4203085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>
            <a:off x="3262915" y="3926639"/>
            <a:ext cx="0" cy="130256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575167" y="4503258"/>
            <a:ext cx="0" cy="72594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007215" y="4275062"/>
            <a:ext cx="0" cy="95413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724424" y="3590986"/>
            <a:ext cx="6038" cy="163821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295247" y="4485954"/>
            <a:ext cx="0" cy="74324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67255" y="4109735"/>
            <a:ext cx="0" cy="111946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5146608" y="3085008"/>
            <a:ext cx="3746" cy="214419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869890" y="5121290"/>
            <a:ext cx="0" cy="10791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571485" y="5229200"/>
            <a:ext cx="11794" cy="16619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>
            <a:off x="6275467" y="4413024"/>
            <a:ext cx="504056" cy="45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31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86935" y="4816607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3" y="4016712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>
            <a:off x="3262915" y="3926639"/>
            <a:ext cx="0" cy="88996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575167" y="4503258"/>
            <a:ext cx="0" cy="3133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007215" y="4275062"/>
            <a:ext cx="0" cy="54154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3730462" y="3590986"/>
            <a:ext cx="0" cy="122562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295247" y="4485954"/>
            <a:ext cx="0" cy="33065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67255" y="4109735"/>
            <a:ext cx="0" cy="70687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150354" y="3085008"/>
            <a:ext cx="0" cy="173159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863820" y="4816607"/>
            <a:ext cx="0" cy="36276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3" idx="3"/>
          </p:cNvCxnSpPr>
          <p:nvPr/>
        </p:nvCxnSpPr>
        <p:spPr>
          <a:xfrm>
            <a:off x="4571485" y="4810563"/>
            <a:ext cx="11794" cy="58483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>
            <a:off x="6275467" y="4077072"/>
            <a:ext cx="504056" cy="45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34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146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86935" y="4365104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4" y="3488704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>
            <a:off x="3262915" y="3926639"/>
            <a:ext cx="0" cy="43846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3575167" y="4365104"/>
            <a:ext cx="0" cy="13815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007215" y="4275062"/>
            <a:ext cx="0" cy="9004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295247" y="4365104"/>
            <a:ext cx="0" cy="1208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67255" y="4109735"/>
            <a:ext cx="0" cy="25536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5146608" y="3085008"/>
            <a:ext cx="3746" cy="128009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863820" y="4365104"/>
            <a:ext cx="0" cy="76677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583279" y="4365104"/>
            <a:ext cx="0" cy="103029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>
            <a:off x="6275467" y="3933056"/>
            <a:ext cx="52878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707904" y="3573016"/>
            <a:ext cx="0" cy="86409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49" name="Sous-titre 2"/>
          <p:cNvSpPr txBox="1">
            <a:spLocks/>
          </p:cNvSpPr>
          <p:nvPr/>
        </p:nvSpPr>
        <p:spPr>
          <a:xfrm>
            <a:off x="323528" y="476672"/>
            <a:ext cx="756084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Voxelization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rasterization with orthographic projection and viewport of size 1 brick (+border)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camera plan align with brick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centered at half voxel (texel)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voxel corresponds to 1 pixel (but many fragments inside)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store shortest distance to camera plane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9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86935" y="3933056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4" y="3158971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>
            <a:off x="3262915" y="3926639"/>
            <a:ext cx="12941" cy="641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3563888" y="3933056"/>
            <a:ext cx="11279" cy="57020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995936" y="3933056"/>
            <a:ext cx="11279" cy="34200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4283968" y="3933056"/>
            <a:ext cx="11280" cy="5528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4355976" y="3933056"/>
            <a:ext cx="11280" cy="17668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5148064" y="3085008"/>
            <a:ext cx="2290" cy="84804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860032" y="3933056"/>
            <a:ext cx="3788" cy="119882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572000" y="3933056"/>
            <a:ext cx="11279" cy="146234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 flipV="1">
            <a:off x="6228184" y="4149080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3707904" y="3632720"/>
            <a:ext cx="16886" cy="30033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76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77" name="ZoneTexte 76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9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75656" y="3501008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3" y="2690917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 flipV="1">
            <a:off x="3262915" y="3501008"/>
            <a:ext cx="12941" cy="42563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3563888" y="3501008"/>
            <a:ext cx="11279" cy="10022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995936" y="3501008"/>
            <a:ext cx="11279" cy="77405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3707904" y="3429000"/>
            <a:ext cx="22558" cy="16198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4283968" y="3501008"/>
            <a:ext cx="11279" cy="98494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4355976" y="3501008"/>
            <a:ext cx="11279" cy="60872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5148064" y="3085008"/>
            <a:ext cx="2290" cy="41600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860032" y="3501008"/>
            <a:ext cx="9858" cy="162028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572000" y="3501008"/>
            <a:ext cx="11279" cy="189439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 flipV="1">
            <a:off x="6084168" y="3717032"/>
            <a:ext cx="67279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59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61" name="ZoneTexte 60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039" y="2728375"/>
            <a:ext cx="3024336" cy="2736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27095" y="3232431"/>
            <a:ext cx="2016224" cy="18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1"/>
            <a:endCxn id="5" idx="3"/>
          </p:cNvCxnSpPr>
          <p:nvPr/>
        </p:nvCxnSpPr>
        <p:spPr>
          <a:xfrm>
            <a:off x="2423039" y="4096527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0"/>
            <a:endCxn id="5" idx="2"/>
          </p:cNvCxnSpPr>
          <p:nvPr/>
        </p:nvCxnSpPr>
        <p:spPr>
          <a:xfrm>
            <a:off x="3935207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439263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3319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31151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27095" y="2728375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23039" y="4600583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3039" y="50326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23039" y="3664479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423039" y="323243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475656" y="2996952"/>
            <a:ext cx="5040560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 droite 39"/>
          <p:cNvSpPr/>
          <p:nvPr/>
        </p:nvSpPr>
        <p:spPr>
          <a:xfrm rot="16200000">
            <a:off x="1259983" y="2690917"/>
            <a:ext cx="75608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rectangle 40"/>
          <p:cNvSpPr/>
          <p:nvPr/>
        </p:nvSpPr>
        <p:spPr>
          <a:xfrm rot="18480153">
            <a:off x="3787444" y="2945970"/>
            <a:ext cx="1296144" cy="79208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rectangle 41"/>
          <p:cNvSpPr/>
          <p:nvPr/>
        </p:nvSpPr>
        <p:spPr>
          <a:xfrm rot="19970472">
            <a:off x="3383037" y="3775872"/>
            <a:ext cx="504056" cy="6480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rectangle 42"/>
          <p:cNvSpPr/>
          <p:nvPr/>
        </p:nvSpPr>
        <p:spPr>
          <a:xfrm rot="13585818">
            <a:off x="4011376" y="4752245"/>
            <a:ext cx="848283" cy="3753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2" idx="0"/>
          </p:cNvCxnSpPr>
          <p:nvPr/>
        </p:nvCxnSpPr>
        <p:spPr>
          <a:xfrm flipV="1">
            <a:off x="3262915" y="2996952"/>
            <a:ext cx="12941" cy="92968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3563888" y="2996952"/>
            <a:ext cx="11280" cy="150630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995936" y="2996952"/>
            <a:ext cx="11280" cy="127811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3707904" y="2996952"/>
            <a:ext cx="22558" cy="59403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4283968" y="2996952"/>
            <a:ext cx="11280" cy="148900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4355976" y="2996952"/>
            <a:ext cx="11280" cy="111278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5148064" y="2996952"/>
            <a:ext cx="2290" cy="8805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860032" y="2996952"/>
            <a:ext cx="9858" cy="212433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572000" y="2996952"/>
            <a:ext cx="11279" cy="239844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6947686" y="3632720"/>
            <a:ext cx="1235993" cy="642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amera plane</a:t>
            </a:r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 flipH="1" flipV="1">
            <a:off x="6084168" y="3284984"/>
            <a:ext cx="67279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948264" y="1700808"/>
            <a:ext cx="1511596" cy="9912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Brick</a:t>
            </a:r>
          </a:p>
          <a:p>
            <a:r>
              <a:rPr lang="fr-FR" dirty="0" smtClean="0"/>
              <a:t>- 4x4 </a:t>
            </a:r>
            <a:r>
              <a:rPr lang="fr-FR" dirty="0" err="1" smtClean="0"/>
              <a:t>voxels</a:t>
            </a:r>
            <a:endParaRPr lang="fr-FR" dirty="0" smtClean="0"/>
          </a:p>
          <a:p>
            <a:r>
              <a:rPr lang="fr-FR" dirty="0" smtClean="0"/>
              <a:t>- 1 border</a:t>
            </a:r>
            <a:endParaRPr lang="fr-FR" dirty="0"/>
          </a:p>
        </p:txBody>
      </p:sp>
      <p:sp>
        <p:nvSpPr>
          <p:cNvPr id="51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560840" cy="1872208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store </a:t>
            </a:r>
            <a:r>
              <a:rPr lang="fr-FR" sz="1600" dirty="0" err="1" smtClean="0"/>
              <a:t>shortest</a:t>
            </a:r>
            <a:r>
              <a:rPr lang="fr-FR" sz="1600" dirty="0" smtClean="0"/>
              <a:t> distance to camera plane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411760" y="188640"/>
            <a:ext cx="317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 : </a:t>
            </a:r>
            <a:r>
              <a:rPr lang="fr-FR" dirty="0" err="1" smtClean="0"/>
              <a:t>voxelization</a:t>
            </a:r>
            <a:r>
              <a:rPr lang="fr-FR" dirty="0" smtClean="0"/>
              <a:t> on X axis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067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696</Words>
  <Application>Microsoft Office PowerPoint</Application>
  <PresentationFormat>Affichage à l'écran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Voxelization - Signed Distance Field</vt:lpstr>
      <vt:lpstr>Voxelization - Signed Distance Field</vt:lpstr>
      <vt:lpstr>Voxelization - Signed Distance Field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91</cp:revision>
  <dcterms:created xsi:type="dcterms:W3CDTF">2013-11-05T06:17:20Z</dcterms:created>
  <dcterms:modified xsi:type="dcterms:W3CDTF">2013-12-03T16:03:12Z</dcterms:modified>
</cp:coreProperties>
</file>