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32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69C94-55DF-4331-933C-A32A744F9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3EBECA-97B7-4BD6-A19E-F46C4FD3C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C6087D-3918-4D59-85B2-6FAD4650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C8A0-C5F8-4E67-B0D5-C742D66DA598}" type="datetimeFigureOut">
              <a:rPr lang="ko-KR" altLang="en-US" smtClean="0"/>
              <a:t>2022. 4. 22.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A02529-4532-43DA-AFBE-093BFCE28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E994C-76A5-4F14-8FD1-C9A5D521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857-88FA-44B8-AC04-647E1EEF0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64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4011D-DAF6-43E6-89F5-A155326F0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FF87D8-26E0-4647-BE1E-343314C3A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37849-147C-4A92-B1ED-C6D76B54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C8A0-C5F8-4E67-B0D5-C742D66DA598}" type="datetimeFigureOut">
              <a:rPr lang="ko-KR" altLang="en-US" smtClean="0"/>
              <a:t>2022. 4. 22.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CFE2F4-9792-452E-AD71-586C5610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0B4410-B11E-4AE0-A3C5-9EDD2B55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857-88FA-44B8-AC04-647E1EEF0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06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A77F30-CF8C-40E4-8611-9AA4F3316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10402C-3618-4F3A-BAD6-7B89D3755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DEB16D-29D8-4E2B-A6FF-8158A90A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C8A0-C5F8-4E67-B0D5-C742D66DA598}" type="datetimeFigureOut">
              <a:rPr lang="ko-KR" altLang="en-US" smtClean="0"/>
              <a:t>2022. 4. 22.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53F9C5-B306-44AF-B98B-A735FD45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FA6076-7664-48D4-887F-647A73EE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857-88FA-44B8-AC04-647E1EEF0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20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D3C9E-B00C-48B6-BE58-C5FB4E96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902EA-D188-45EE-979A-F3CE16771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C6E727-8B10-4D0C-8031-DE6073C1E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C8A0-C5F8-4E67-B0D5-C742D66DA598}" type="datetimeFigureOut">
              <a:rPr lang="ko-KR" altLang="en-US" smtClean="0"/>
              <a:t>2022. 4. 22.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F978A-08E9-45DC-9FCB-A1258837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6D99F0-31CE-4545-A9B2-65030558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857-88FA-44B8-AC04-647E1EEF0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66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D3AF4-2735-4B60-8555-3A27D183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6486B8-D0B5-4693-998F-00D78E049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D9794-FA79-4E3D-9EE3-F4FADF23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C8A0-C5F8-4E67-B0D5-C742D66DA598}" type="datetimeFigureOut">
              <a:rPr lang="ko-KR" altLang="en-US" smtClean="0"/>
              <a:t>2022. 4. 22.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F7EFCA-C837-48E1-8761-00249AF5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3BCDB7-D315-4168-A63D-5B408AF6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857-88FA-44B8-AC04-647E1EEF0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5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948BB-E69A-48D0-8DAB-D554E5BD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27F9E3-A5A2-4775-903E-F2E33B5CC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40F077-ACDD-4C79-AD6B-140276467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17D9A7-64A6-4FED-A497-CB66F012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C8A0-C5F8-4E67-B0D5-C742D66DA598}" type="datetimeFigureOut">
              <a:rPr lang="ko-KR" altLang="en-US" smtClean="0"/>
              <a:t>2022. 4. 22.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4D3ECB-AB00-4CBE-929E-9E852F86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F07F09-F8CB-4C0A-825D-97C6BF18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857-88FA-44B8-AC04-647E1EEF0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8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EB723-F76D-4D1E-908B-603F53802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36BAF2-BEE7-451D-9972-B37EC325F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51CCE3-F167-4D5F-8BCC-45C06C16A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B38F7E-FF3D-46C0-98C1-67BC56B1D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968E67-70E9-4EEF-AF18-1C5ADC925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FA84A2-E107-4062-B9D2-D3424580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C8A0-C5F8-4E67-B0D5-C742D66DA598}" type="datetimeFigureOut">
              <a:rPr lang="ko-KR" altLang="en-US" smtClean="0"/>
              <a:t>2022. 4. 22.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E51A2A-09BF-4243-9B4D-E89ADE1A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3EF5D2-9A23-434F-83EF-6D3B7A34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857-88FA-44B8-AC04-647E1EEF0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56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C12A5-B60B-4C65-BA3D-2171D70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4A7B83-274C-4E42-8C2E-E84266990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C8A0-C5F8-4E67-B0D5-C742D66DA598}" type="datetimeFigureOut">
              <a:rPr lang="ko-KR" altLang="en-US" smtClean="0"/>
              <a:t>2022. 4. 22.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C4FF79-1B82-4417-BD52-2C1059178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797C76-90FD-49B5-B17B-96028001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857-88FA-44B8-AC04-647E1EEF0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55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835C24-7333-475E-A7C2-7FCAF7D7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C8A0-C5F8-4E67-B0D5-C742D66DA598}" type="datetimeFigureOut">
              <a:rPr lang="ko-KR" altLang="en-US" smtClean="0"/>
              <a:t>2022. 4. 22.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59C537-51DC-4833-8324-F48CBE7F1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CE33AD-E8AA-477B-B8CB-149F6EE2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857-88FA-44B8-AC04-647E1EEF0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61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C4692-0EEE-4F77-8716-B40F90A10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ABE85-9FE4-49A2-B78F-187E3D800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3DF934-C4AC-48AA-B2D7-150760D4C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2E29A9-3C15-44DC-A552-659564C1F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C8A0-C5F8-4E67-B0D5-C742D66DA598}" type="datetimeFigureOut">
              <a:rPr lang="ko-KR" altLang="en-US" smtClean="0"/>
              <a:t>2022. 4. 22.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BDBA79-2F09-41D7-A8B4-3FA24FCF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3C3C29-06EB-46B2-A6D9-0BCB81F11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857-88FA-44B8-AC04-647E1EEF0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06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7D3B1-1B97-4D92-ADA8-E64263C1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40B852-568F-4720-9A8B-7D0FBC1CC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944AC4-84DA-4C08-8BDC-B36167FAE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F69228-F846-4A7D-AAB9-96E11EF3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C8A0-C5F8-4E67-B0D5-C742D66DA598}" type="datetimeFigureOut">
              <a:rPr lang="ko-KR" altLang="en-US" smtClean="0"/>
              <a:t>2022. 4. 22.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7F8118-0DB1-4DD1-B679-3FFF513F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044AE3-BDB5-4C19-B81A-A3601BF9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857-88FA-44B8-AC04-647E1EEF0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43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05FDDC-DF16-4B1A-B116-D66954055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F77B8C-0304-464E-88C2-FEB9AF607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AA846E-2E46-4926-8076-02EC96880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8C8A0-C5F8-4E67-B0D5-C742D66DA598}" type="datetimeFigureOut">
              <a:rPr lang="ko-KR" altLang="en-US" smtClean="0"/>
              <a:t>2022. 4. 22.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26B25-16FE-4B3A-90A2-347FC49A9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DDC11F-709B-46F5-B082-EB7FAA1C6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C8857-88FA-44B8-AC04-647E1EEF0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59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F29B633-3E3D-47A2-A8F2-B364B29BC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226" y="1886655"/>
            <a:ext cx="4118514" cy="32799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3D6D90-96DA-44B1-AD5B-B20FF7C898EA}"/>
                  </a:ext>
                </a:extLst>
              </p:cNvPr>
              <p:cNvSpPr txBox="1"/>
              <p:nvPr/>
            </p:nvSpPr>
            <p:spPr>
              <a:xfrm>
                <a:off x="1470469" y="1788262"/>
                <a:ext cx="5597992" cy="3281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i="1" dirty="0">
                    <a:latin typeface="Cambria Math" panose="02040503050406030204" pitchFamily="18" charset="0"/>
                  </a:rPr>
                  <a:t>Input :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𝑙𝑖𝑛𝑒𝑎𝑟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_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𝑐𝑚𝑑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𝑣𝑒𝑙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&amp; 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𝑎𝑛𝑔𝑢𝑙𝑎𝑟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_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𝑐𝑚𝑑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𝑣𝑒𝑙</m:t>
                        </m:r>
                      </m:sub>
                    </m:sSub>
                  </m:oMath>
                </a14:m>
                <a:endParaRPr lang="ko-KR" altLang="en-US" sz="1600" dirty="0"/>
              </a:p>
              <a:p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⁡_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𝑙𝑖𝑛𝑘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𝑤h𝑒𝑒𝑙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𝑎𝑏𝑜𝑢𝑡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45°)</m:t>
                    </m:r>
                  </m:oMath>
                </a14:m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𝑙𝑖𝑛𝑘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𝑙𝑖𝑛𝑒𝑎𝑟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_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𝑐𝑚𝑑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𝑣𝑒𝑙</m:t>
                        </m:r>
                      </m:sub>
                    </m:sSub>
                  </m:oMath>
                </a14:m>
                <a:r>
                  <a:rPr lang="en-US" altLang="ko-KR" sz="1600" i="1" dirty="0">
                    <a:latin typeface="Cambria Math" panose="02040503050406030204" pitchFamily="18" charset="0"/>
                  </a:rPr>
                  <a:t>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𝑙𝑖𝑛𝑘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𝑙𝑖𝑛𝑒𝑎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𝑐𝑚𝑑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𝑣𝑒𝑙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  <m:t>𝑎𝑛𝑔𝑢𝑙𝑎</m:t>
                            </m:r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ko-KR" sz="1600" b="0" i="1" dirty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ko-KR" sz="1600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600" b="0" i="1" dirty="0" smtClean="0">
                                    <a:latin typeface="Cambria Math" panose="02040503050406030204" pitchFamily="18" charset="0"/>
                                  </a:rPr>
                                  <m:t>𝑐𝑚𝑑</m:t>
                                </m:r>
                                <m:r>
                                  <a:rPr lang="en-US" altLang="ko-KR" sz="1600" b="0" i="1" dirty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ko-KR" sz="1600" b="0" i="1" dirty="0" smtClean="0">
                                    <a:latin typeface="Cambria Math" panose="02040503050406030204" pitchFamily="18" charset="0"/>
                                  </a:rPr>
                                  <m:t>𝑣𝑒𝑙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⁡_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𝑙𝑖𝑛𝑘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𝑙𝑖𝑛𝑘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𝑙𝑖𝑛𝑒𝑎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𝑐𝑚𝑑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𝑣𝑒𝑙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𝑏𝑎𝑠𝑒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𝑙𝑖𝑛𝑘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ko-KR" altLang="en-US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3D6D90-96DA-44B1-AD5B-B20FF7C89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469" y="1788262"/>
                <a:ext cx="5597992" cy="3281476"/>
              </a:xfrm>
              <a:prstGeom prst="rect">
                <a:avLst/>
              </a:prstGeom>
              <a:blipFill>
                <a:blip r:embed="rId3"/>
                <a:stretch>
                  <a:fillRect l="-452" t="-38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7C14BB-1979-4D82-8364-C254A59D1E8F}"/>
                  </a:ext>
                </a:extLst>
              </p:cNvPr>
              <p:cNvSpPr txBox="1"/>
              <p:nvPr/>
            </p:nvSpPr>
            <p:spPr>
              <a:xfrm>
                <a:off x="6523797" y="3805288"/>
                <a:ext cx="9820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7C14BB-1979-4D82-8364-C254A59D1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797" y="3805288"/>
                <a:ext cx="982097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4B1E0B0-68FF-477F-8C77-746C803CCA55}"/>
              </a:ext>
            </a:extLst>
          </p:cNvPr>
          <p:cNvCxnSpPr>
            <a:cxnSpLocks/>
          </p:cNvCxnSpPr>
          <p:nvPr/>
        </p:nvCxnSpPr>
        <p:spPr>
          <a:xfrm flipH="1">
            <a:off x="6137861" y="2362527"/>
            <a:ext cx="3900917" cy="18601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원호 17">
            <a:extLst>
              <a:ext uri="{FF2B5EF4-FFF2-40B4-BE49-F238E27FC236}">
                <a16:creationId xmlns:a16="http://schemas.microsoft.com/office/drawing/2014/main" id="{7F5B7C2F-4C2F-4DCD-A81B-FDC1D04D0645}"/>
              </a:ext>
            </a:extLst>
          </p:cNvPr>
          <p:cNvSpPr/>
          <p:nvPr/>
        </p:nvSpPr>
        <p:spPr>
          <a:xfrm>
            <a:off x="5452116" y="3542348"/>
            <a:ext cx="1360753" cy="1360753"/>
          </a:xfrm>
          <a:prstGeom prst="arc">
            <a:avLst>
              <a:gd name="adj1" fmla="val 20124105"/>
              <a:gd name="adj2" fmla="val 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E18A0B7-15C8-4520-BD95-BEEE4546E53B}"/>
              </a:ext>
            </a:extLst>
          </p:cNvPr>
          <p:cNvCxnSpPr/>
          <p:nvPr/>
        </p:nvCxnSpPr>
        <p:spPr>
          <a:xfrm>
            <a:off x="10038778" y="2362527"/>
            <a:ext cx="0" cy="186019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846716-B439-4B95-874E-DA136061D0EF}"/>
                  </a:ext>
                </a:extLst>
              </p:cNvPr>
              <p:cNvSpPr txBox="1"/>
              <p:nvPr/>
            </p:nvSpPr>
            <p:spPr>
              <a:xfrm>
                <a:off x="9916537" y="3173004"/>
                <a:ext cx="139809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𝑤h𝑒𝑒𝑙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𝑏𝑎𝑠𝑒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846716-B439-4B95-874E-DA136061D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6537" y="3173004"/>
                <a:ext cx="139809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585A8-72B9-46EE-8128-09C13AFD5A93}"/>
                  </a:ext>
                </a:extLst>
              </p:cNvPr>
              <p:cNvSpPr txBox="1"/>
              <p:nvPr/>
            </p:nvSpPr>
            <p:spPr>
              <a:xfrm>
                <a:off x="7699083" y="4217860"/>
                <a:ext cx="1260734" cy="37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𝑏𝑎𝑠𝑒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𝑙𝑖𝑛𝑘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585A8-72B9-46EE-8128-09C13AFD5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9083" y="4217860"/>
                <a:ext cx="1260734" cy="3786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9F68754-A7FA-42B8-A697-F3BCDCF08316}"/>
              </a:ext>
            </a:extLst>
          </p:cNvPr>
          <p:cNvCxnSpPr>
            <a:cxnSpLocks/>
          </p:cNvCxnSpPr>
          <p:nvPr/>
        </p:nvCxnSpPr>
        <p:spPr>
          <a:xfrm>
            <a:off x="6132492" y="4217860"/>
            <a:ext cx="3906286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181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F29B633-3E3D-47A2-A8F2-B364B29BC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226" y="1886655"/>
            <a:ext cx="4118514" cy="32799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3D6D90-96DA-44B1-AD5B-B20FF7C898EA}"/>
                  </a:ext>
                </a:extLst>
              </p:cNvPr>
              <p:cNvSpPr txBox="1"/>
              <p:nvPr/>
            </p:nvSpPr>
            <p:spPr>
              <a:xfrm>
                <a:off x="1463255" y="2308885"/>
                <a:ext cx="5392593" cy="1823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𝑟𝑖𝑔h𝑡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𝑟𝑒𝑎𝑟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𝑙𝑖𝑛𝑘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𝑡𝑢𝑟𝑛𝑖𝑛𝑔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𝑤h𝑒𝑒𝑙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𝑡h𝑟𝑒𝑎𝑡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𝑟𝑖𝑔h𝑡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𝑟𝑒𝑎𝑟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𝑙𝑖𝑛𝑘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𝑟𝑖𝑔h𝑡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𝑟𝑒𝑎𝑟</m:t>
                        </m:r>
                      </m:sub>
                    </m:sSub>
                  </m:oMath>
                </a14:m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𝑟𝑒𝑎𝑟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𝑙𝑖𝑛𝑘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𝑡𝑢𝑟𝑛𝑖𝑛𝑔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𝑤h𝑒𝑒𝑙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𝑡h𝑟𝑒𝑎𝑡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600" i="1" dirty="0">
                    <a:latin typeface="Cambria Math" panose="02040503050406030204" pitchFamily="18" charset="0"/>
                  </a:rPr>
                  <a:t>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𝑟𝑒𝑎𝑟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𝑙𝑖𝑛𝑘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𝑟𝑒𝑎𝑟</m:t>
                        </m:r>
                      </m:sub>
                    </m:sSub>
                  </m:oMath>
                </a14:m>
                <a:endParaRPr lang="en-US" altLang="ko-KR" sz="16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3D6D90-96DA-44B1-AD5B-B20FF7C89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255" y="2308885"/>
                <a:ext cx="5392593" cy="1823576"/>
              </a:xfrm>
              <a:prstGeom prst="rect">
                <a:avLst/>
              </a:prstGeom>
              <a:blipFill>
                <a:blip r:embed="rId3"/>
                <a:stretch>
                  <a:fillRect l="-471" b="-69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585A8-72B9-46EE-8128-09C13AFD5A93}"/>
                  </a:ext>
                </a:extLst>
              </p:cNvPr>
              <p:cNvSpPr txBox="1"/>
              <p:nvPr/>
            </p:nvSpPr>
            <p:spPr>
              <a:xfrm>
                <a:off x="7314486" y="3657723"/>
                <a:ext cx="1260734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𝑙𝑒𝑓𝑡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𝑟𝑒𝑎𝑟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585A8-72B9-46EE-8128-09C13AFD5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486" y="3657723"/>
                <a:ext cx="1260734" cy="391902"/>
              </a:xfrm>
              <a:prstGeom prst="rect">
                <a:avLst/>
              </a:prstGeom>
              <a:blipFill>
                <a:blip r:embed="rId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9F68754-A7FA-42B8-A697-F3BCDCF08316}"/>
              </a:ext>
            </a:extLst>
          </p:cNvPr>
          <p:cNvCxnSpPr>
            <a:cxnSpLocks/>
          </p:cNvCxnSpPr>
          <p:nvPr/>
        </p:nvCxnSpPr>
        <p:spPr>
          <a:xfrm>
            <a:off x="6132492" y="4217860"/>
            <a:ext cx="446356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432880E-EA36-4C6A-BE11-A5F2942B9A13}"/>
              </a:ext>
            </a:extLst>
          </p:cNvPr>
          <p:cNvCxnSpPr>
            <a:cxnSpLocks/>
          </p:cNvCxnSpPr>
          <p:nvPr/>
        </p:nvCxnSpPr>
        <p:spPr>
          <a:xfrm>
            <a:off x="9552144" y="4880499"/>
            <a:ext cx="97719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B999F5-5A6F-401A-B42D-4A9CC0E5E4EF}"/>
                  </a:ext>
                </a:extLst>
              </p:cNvPr>
              <p:cNvSpPr txBox="1"/>
              <p:nvPr/>
            </p:nvSpPr>
            <p:spPr>
              <a:xfrm>
                <a:off x="9358612" y="4896077"/>
                <a:ext cx="139809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𝑤h𝑒𝑒𝑙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𝑡h𝑟𝑒𝑎𝑡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B999F5-5A6F-401A-B42D-4A9CC0E5E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612" y="4896077"/>
                <a:ext cx="139809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DEB8743-5493-4971-97C4-66686F380C7C}"/>
              </a:ext>
            </a:extLst>
          </p:cNvPr>
          <p:cNvCxnSpPr>
            <a:cxnSpLocks/>
          </p:cNvCxnSpPr>
          <p:nvPr/>
        </p:nvCxnSpPr>
        <p:spPr>
          <a:xfrm>
            <a:off x="6132492" y="4052379"/>
            <a:ext cx="341965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1848022-DEF5-4B38-AD6D-5AE4E7F01EC5}"/>
              </a:ext>
            </a:extLst>
          </p:cNvPr>
          <p:cNvCxnSpPr/>
          <p:nvPr/>
        </p:nvCxnSpPr>
        <p:spPr>
          <a:xfrm>
            <a:off x="6132492" y="3889143"/>
            <a:ext cx="0" cy="4866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FFF005B-7EB5-4251-82B6-EE5EA0FB4855}"/>
                  </a:ext>
                </a:extLst>
              </p:cNvPr>
              <p:cNvSpPr txBox="1"/>
              <p:nvPr/>
            </p:nvSpPr>
            <p:spPr>
              <a:xfrm>
                <a:off x="7314486" y="4222193"/>
                <a:ext cx="1260734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𝑟𝑒𝑎𝑟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FFF005B-7EB5-4251-82B6-EE5EA0FB4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486" y="4222193"/>
                <a:ext cx="1260734" cy="391902"/>
              </a:xfrm>
              <a:prstGeom prst="rect">
                <a:avLst/>
              </a:prstGeom>
              <a:blipFill>
                <a:blip r:embed="rId6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137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F29B633-3E3D-47A2-A8F2-B364B29BC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226" y="1886655"/>
            <a:ext cx="4118514" cy="32799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3D6D90-96DA-44B1-AD5B-B20FF7C898EA}"/>
                  </a:ext>
                </a:extLst>
              </p:cNvPr>
              <p:cNvSpPr txBox="1"/>
              <p:nvPr/>
            </p:nvSpPr>
            <p:spPr>
              <a:xfrm>
                <a:off x="1444488" y="867137"/>
                <a:ext cx="5597992" cy="508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i="1" dirty="0">
                    <a:latin typeface="Cambria Math" panose="02040503050406030204" pitchFamily="18" charset="0"/>
                  </a:rPr>
                  <a:t>If 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𝑏𝑎𝑠𝑒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𝑙𝑖𝑛𝑘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ko-KR" altLang="en-US" sz="1600" dirty="0"/>
              </a:p>
              <a:p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𝑟𝑖𝑔h𝑡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𝑓𝑟𝑜𝑛𝑡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𝑤h𝑒𝑒𝑙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𝑏𝑎𝑠𝑒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𝑟𝑖𝑔h𝑡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𝑟𝑒𝑎𝑟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𝑟𝑖𝑔h𝑡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𝑓𝑟𝑜𝑛𝑡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𝑏𝑎𝑠𝑒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𝑙𝑖𝑛𝑘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𝑟𝑖𝑔h𝑡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𝑓𝑟𝑜𝑛𝑡</m:t>
                        </m:r>
                      </m:sub>
                    </m:sSub>
                  </m:oMath>
                </a14:m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𝑟𝑖𝑔h𝑡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𝑓𝑟𝑜𝑛𝑡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𝑏𝑎𝑠𝑒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𝑙𝑖𝑛𝑘</m:t>
                                </m:r>
                              </m:sub>
                            </m:s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𝑤h𝑒𝑒𝑙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𝑏𝑎𝑠𝑒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𝑏𝑎𝑠𝑒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𝑙𝑖𝑛𝑘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1600" b="0" dirty="0">
                    <a:ea typeface="Cambria Math" panose="02040503050406030204" pitchFamily="18" charset="0"/>
                  </a:rPr>
                  <a:t>(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∵</m:t>
                        </m:r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f>
                          <m:f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den>
                        </m:f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𝑓𝑟𝑜𝑛𝑡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𝑤h𝑒𝑒𝑙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𝑏𝑎𝑠𝑒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𝑙𝑒𝑓𝑡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𝑟𝑒𝑎𝑟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𝑓𝑟𝑜𝑛𝑡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𝑏𝑎𝑠𝑒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𝑙𝑖𝑛𝑘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𝑙𝑒𝑓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𝑓𝑟𝑜𝑛𝑡</m:t>
                        </m:r>
                      </m:sub>
                    </m:sSub>
                  </m:oMath>
                </a14:m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𝑙𝑒𝑓𝑡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𝑓𝑟𝑜𝑛𝑡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𝑏𝑎𝑠𝑒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𝑙𝑖𝑛𝑘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𝑤h𝑒𝑒𝑙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𝑏𝑎𝑠𝑒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𝑏𝑎𝑠𝑒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𝑙𝑖𝑛𝑘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r>
                  <a:rPr lang="en-US" altLang="ko-KR" sz="1600" i="1" dirty="0">
                    <a:latin typeface="Cambria Math" panose="02040503050406030204" pitchFamily="18" charset="0"/>
                  </a:rPr>
                  <a:t>Elif 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𝑏𝑎𝑠𝑒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𝑙𝑖𝑛𝑘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ko-KR" altLang="en-US" sz="1600" dirty="0"/>
              </a:p>
              <a:p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𝑟𝑖𝑔h𝑡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𝑟𝑒𝑎𝑟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6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𝑙𝑒𝑓𝑡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𝑟𝑒𝑎𝑟</m:t>
                        </m:r>
                      </m:sub>
                    </m:sSub>
                  </m:oMath>
                </a14:m>
                <a:r>
                  <a:rPr lang="en-US" altLang="ko-KR" sz="1600" i="1" dirty="0">
                    <a:latin typeface="Cambria Math" panose="02040503050406030204" pitchFamily="18" charset="0"/>
                  </a:rPr>
                  <a:t> = </a:t>
                </a:r>
              </a:p>
              <a:p>
                <a:r>
                  <a:rPr lang="en-US" altLang="ko-KR" sz="16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𝑟𝑖𝑔h𝑡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𝑓𝑟𝑜𝑛𝑡</m:t>
                        </m:r>
                      </m:sub>
                    </m:sSub>
                  </m:oMath>
                </a14:m>
                <a:r>
                  <a:rPr lang="en-US" altLang="ko-KR" sz="1600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𝑙𝑒𝑓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𝑓𝑟𝑜𝑛𝑡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𝑏𝑎𝑠𝑒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𝑙𝑖𝑛𝑘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ko-KR" altLang="en-US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3D6D90-96DA-44B1-AD5B-B20FF7C89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488" y="867137"/>
                <a:ext cx="5597992" cy="5089983"/>
              </a:xfrm>
              <a:prstGeom prst="rect">
                <a:avLst/>
              </a:prstGeom>
              <a:blipFill>
                <a:blip r:embed="rId3"/>
                <a:stretch>
                  <a:fillRect l="-452" t="-49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E18A0B7-15C8-4520-BD95-BEEE4546E53B}"/>
              </a:ext>
            </a:extLst>
          </p:cNvPr>
          <p:cNvCxnSpPr>
            <a:cxnSpLocks/>
          </p:cNvCxnSpPr>
          <p:nvPr/>
        </p:nvCxnSpPr>
        <p:spPr>
          <a:xfrm flipH="1">
            <a:off x="6140341" y="2393923"/>
            <a:ext cx="3223429" cy="182393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846716-B439-4B95-874E-DA136061D0EF}"/>
                  </a:ext>
                </a:extLst>
              </p:cNvPr>
              <p:cNvSpPr txBox="1"/>
              <p:nvPr/>
            </p:nvSpPr>
            <p:spPr>
              <a:xfrm>
                <a:off x="9354875" y="3125806"/>
                <a:ext cx="139809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𝑤h𝑒𝑒𝑙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𝑏𝑎𝑠𝑒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846716-B439-4B95-874E-DA136061D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4875" y="3125806"/>
                <a:ext cx="139809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9F68754-A7FA-42B8-A697-F3BCDCF08316}"/>
              </a:ext>
            </a:extLst>
          </p:cNvPr>
          <p:cNvCxnSpPr>
            <a:cxnSpLocks/>
          </p:cNvCxnSpPr>
          <p:nvPr/>
        </p:nvCxnSpPr>
        <p:spPr>
          <a:xfrm>
            <a:off x="6132492" y="4217860"/>
            <a:ext cx="4572789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CD79A2D-2087-40AB-8210-E8E20A269059}"/>
              </a:ext>
            </a:extLst>
          </p:cNvPr>
          <p:cNvCxnSpPr>
            <a:cxnSpLocks/>
          </p:cNvCxnSpPr>
          <p:nvPr/>
        </p:nvCxnSpPr>
        <p:spPr>
          <a:xfrm flipH="1">
            <a:off x="6148190" y="2393922"/>
            <a:ext cx="4534200" cy="181503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D639E0-FD9B-4BC5-93D7-55845E6C6B44}"/>
                  </a:ext>
                </a:extLst>
              </p:cNvPr>
              <p:cNvSpPr txBox="1"/>
              <p:nvPr/>
            </p:nvSpPr>
            <p:spPr>
              <a:xfrm>
                <a:off x="7285508" y="2683461"/>
                <a:ext cx="1260734" cy="3250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𝑙𝑒𝑓𝑡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𝑓𝑟𝑜𝑛𝑡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D639E0-FD9B-4BC5-93D7-55845E6C6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508" y="2683461"/>
                <a:ext cx="1260734" cy="325025"/>
              </a:xfrm>
              <a:prstGeom prst="rect">
                <a:avLst/>
              </a:prstGeom>
              <a:blipFill>
                <a:blip r:embed="rId5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2A7CB03-A9CF-4268-BF57-5D5960835555}"/>
                  </a:ext>
                </a:extLst>
              </p:cNvPr>
              <p:cNvSpPr txBox="1"/>
              <p:nvPr/>
            </p:nvSpPr>
            <p:spPr>
              <a:xfrm>
                <a:off x="8320711" y="2683204"/>
                <a:ext cx="1260734" cy="325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𝑓𝑟𝑜𝑛𝑡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2A7CB03-A9CF-4268-BF57-5D5960835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711" y="2683204"/>
                <a:ext cx="1260734" cy="325282"/>
              </a:xfrm>
              <a:prstGeom prst="rect">
                <a:avLst/>
              </a:prstGeom>
              <a:blipFill>
                <a:blip r:embed="rId6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FF63C41-1B6C-49DF-808E-08585B7149F7}"/>
              </a:ext>
            </a:extLst>
          </p:cNvPr>
          <p:cNvCxnSpPr/>
          <p:nvPr/>
        </p:nvCxnSpPr>
        <p:spPr>
          <a:xfrm>
            <a:off x="9379467" y="2397846"/>
            <a:ext cx="0" cy="186019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020480F-B0B5-42C5-9E15-ED7254E69A7B}"/>
              </a:ext>
            </a:extLst>
          </p:cNvPr>
          <p:cNvCxnSpPr/>
          <p:nvPr/>
        </p:nvCxnSpPr>
        <p:spPr>
          <a:xfrm>
            <a:off x="10705281" y="2378226"/>
            <a:ext cx="0" cy="186019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원호 26">
            <a:extLst>
              <a:ext uri="{FF2B5EF4-FFF2-40B4-BE49-F238E27FC236}">
                <a16:creationId xmlns:a16="http://schemas.microsoft.com/office/drawing/2014/main" id="{3AB14281-3FA6-4A0F-82DD-36F46B30B639}"/>
              </a:ext>
            </a:extLst>
          </p:cNvPr>
          <p:cNvSpPr/>
          <p:nvPr/>
        </p:nvSpPr>
        <p:spPr>
          <a:xfrm>
            <a:off x="5452116" y="3542348"/>
            <a:ext cx="1360753" cy="1360753"/>
          </a:xfrm>
          <a:prstGeom prst="arc">
            <a:avLst>
              <a:gd name="adj1" fmla="val 20256824"/>
              <a:gd name="adj2" fmla="val 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90DD5E84-8F84-4DF6-B7FF-2EC00E672659}"/>
              </a:ext>
            </a:extLst>
          </p:cNvPr>
          <p:cNvSpPr/>
          <p:nvPr/>
        </p:nvSpPr>
        <p:spPr>
          <a:xfrm>
            <a:off x="5305221" y="3533032"/>
            <a:ext cx="1360753" cy="1360753"/>
          </a:xfrm>
          <a:prstGeom prst="arc">
            <a:avLst>
              <a:gd name="adj1" fmla="val 20256824"/>
              <a:gd name="adj2" fmla="val 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779122A-379B-4E76-97EF-783CFBB798BB}"/>
                  </a:ext>
                </a:extLst>
              </p:cNvPr>
              <p:cNvSpPr txBox="1"/>
              <p:nvPr/>
            </p:nvSpPr>
            <p:spPr>
              <a:xfrm>
                <a:off x="7314486" y="3897107"/>
                <a:ext cx="1260734" cy="3250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𝑙𝑒𝑓𝑡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𝑟𝑒𝑎𝑟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779122A-379B-4E76-97EF-783CFBB79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486" y="3897107"/>
                <a:ext cx="1260734" cy="325025"/>
              </a:xfrm>
              <a:prstGeom prst="rect">
                <a:avLst/>
              </a:prstGeom>
              <a:blipFill>
                <a:blip r:embed="rId7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739DC8E-B325-4B5F-B6FF-1C9F8E12A5B5}"/>
              </a:ext>
            </a:extLst>
          </p:cNvPr>
          <p:cNvCxnSpPr>
            <a:cxnSpLocks/>
          </p:cNvCxnSpPr>
          <p:nvPr/>
        </p:nvCxnSpPr>
        <p:spPr>
          <a:xfrm>
            <a:off x="6132492" y="4217201"/>
            <a:ext cx="341965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1DB8B8-564A-4F9E-B18A-F66817CAB1A3}"/>
                  </a:ext>
                </a:extLst>
              </p:cNvPr>
              <p:cNvSpPr txBox="1"/>
              <p:nvPr/>
            </p:nvSpPr>
            <p:spPr>
              <a:xfrm>
                <a:off x="8143425" y="4214430"/>
                <a:ext cx="1260734" cy="325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𝑟𝑒𝑎𝑟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1DB8B8-564A-4F9E-B18A-F66817CAB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425" y="4214430"/>
                <a:ext cx="1260734" cy="325282"/>
              </a:xfrm>
              <a:prstGeom prst="rect">
                <a:avLst/>
              </a:prstGeom>
              <a:blipFill>
                <a:blip r:embed="rId8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089220-F845-44F5-859E-E9A33C469742}"/>
                  </a:ext>
                </a:extLst>
              </p:cNvPr>
              <p:cNvSpPr txBox="1"/>
              <p:nvPr/>
            </p:nvSpPr>
            <p:spPr>
              <a:xfrm>
                <a:off x="6328549" y="3662984"/>
                <a:ext cx="810735" cy="199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2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𝑓𝑟𝑜𝑛𝑡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089220-F845-44F5-859E-E9A33C469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549" y="3662984"/>
                <a:ext cx="810735" cy="199735"/>
              </a:xfrm>
              <a:prstGeom prst="rect">
                <a:avLst/>
              </a:prstGeom>
              <a:blipFill>
                <a:blip r:embed="rId9"/>
                <a:stretch>
                  <a:fillRect l="-752" r="-2256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24C60E3-575F-4B3C-848B-00ACF21AEA62}"/>
                  </a:ext>
                </a:extLst>
              </p:cNvPr>
              <p:cNvSpPr txBox="1"/>
              <p:nvPr/>
            </p:nvSpPr>
            <p:spPr>
              <a:xfrm>
                <a:off x="6789159" y="3936099"/>
                <a:ext cx="735394" cy="199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2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𝑙𝑒𝑓𝑡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𝑓𝑟𝑜𝑛𝑡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24C60E3-575F-4B3C-848B-00ACF21AE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159" y="3936099"/>
                <a:ext cx="735394" cy="199478"/>
              </a:xfrm>
              <a:prstGeom prst="rect">
                <a:avLst/>
              </a:prstGeom>
              <a:blipFill>
                <a:blip r:embed="rId10"/>
                <a:stretch>
                  <a:fillRect l="-1667" r="-2500" b="-28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4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142</Words>
  <Application>Microsoft Macintosh PowerPoint</Application>
  <PresentationFormat>와이드스크린</PresentationFormat>
  <Paragraphs>42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김수영</dc:creator>
  <cp:lastModifiedBy>김 수영</cp:lastModifiedBy>
  <cp:revision>5</cp:revision>
  <cp:lastPrinted>2022-04-22T05:20:13Z</cp:lastPrinted>
  <dcterms:created xsi:type="dcterms:W3CDTF">2022-04-22T03:20:57Z</dcterms:created>
  <dcterms:modified xsi:type="dcterms:W3CDTF">2022-04-22T05:25:35Z</dcterms:modified>
</cp:coreProperties>
</file>