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9" r:id="rId4"/>
    <p:sldId id="258" r:id="rId5"/>
    <p:sldId id="262" r:id="rId6"/>
    <p:sldId id="257" r:id="rId7"/>
    <p:sldId id="263" r:id="rId8"/>
    <p:sldId id="266" r:id="rId9"/>
    <p:sldId id="267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1D65B-6D07-4419-A16F-88D77DE6D3C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DECD-67DA-4AE0-BA2E-5068F129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0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32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4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02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1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212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013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1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1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57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05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5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9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7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75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61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3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9347200" y="6579350"/>
            <a:ext cx="28448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1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0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AAD9-4222-4C35-8883-24AC50D728B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9EE1-0A6E-4AF2-9445-81C24269E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3Way-Handshaking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33053" y="5903126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</a:t>
            </a:r>
            <a:r>
              <a:rPr lang="ko-KR" altLang="en-US" sz="2400" b="1" dirty="0" smtClean="0"/>
              <a:t>는 </a:t>
            </a:r>
            <a:r>
              <a:rPr lang="ko-KR" altLang="en-US" sz="2400" b="1" dirty="0" err="1" smtClean="0"/>
              <a:t>연결지향</a:t>
            </a:r>
            <a:r>
              <a:rPr lang="ko-KR" altLang="en-US" sz="2400" b="1" dirty="0" smtClean="0"/>
              <a:t> 프로토콜을 따른다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870107"/>
            <a:ext cx="6610350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24318" y="1478596"/>
            <a:ext cx="4402454" cy="18394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7545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014031" y="947811"/>
            <a:ext cx="2730169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54668" y="947812"/>
            <a:ext cx="2773911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378" y="921726"/>
            <a:ext cx="2842886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38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Local Port </a:t>
            </a:r>
            <a:r>
              <a:rPr lang="ko-KR" altLang="en-US" sz="2400" b="1" dirty="0" smtClean="0"/>
              <a:t>고갈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" y="1019326"/>
            <a:ext cx="2532773" cy="5283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54" y="1019326"/>
            <a:ext cx="2539701" cy="5335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52" y="1019326"/>
            <a:ext cx="2535270" cy="5335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295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. . .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1579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. . 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717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184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TIME_WAIT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023544"/>
            <a:ext cx="4791075" cy="5124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05" y="1390650"/>
            <a:ext cx="6452345" cy="973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35" y="3046146"/>
            <a:ext cx="421005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105" y="4500103"/>
            <a:ext cx="5611813" cy="1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43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Keep Alive &amp; Socket Option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98" y="2218013"/>
            <a:ext cx="3267531" cy="447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" y="1683182"/>
            <a:ext cx="6149192" cy="37444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598" y="2970938"/>
            <a:ext cx="4562475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598" y="1487920"/>
            <a:ext cx="340995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98" y="4125937"/>
            <a:ext cx="2952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Sliding Window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00" y="942468"/>
            <a:ext cx="6993350" cy="5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Sliding Window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03" y="909244"/>
            <a:ext cx="77343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Sliding Window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6" y="1530273"/>
            <a:ext cx="5421584" cy="3800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23" y="2081213"/>
            <a:ext cx="5971583" cy="25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Sliding Window</a:t>
            </a:r>
            <a:endParaRPr lang="en-US" altLang="ko-KR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8" y="1695566"/>
            <a:ext cx="952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50741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Sliding Window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32" y="805094"/>
            <a:ext cx="9525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3Way-Handshaking</a:t>
            </a:r>
            <a:endParaRPr lang="en-US" altLang="ko-KR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80" y="1303972"/>
            <a:ext cx="9143329" cy="44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00324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 Options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3791" y="1289389"/>
            <a:ext cx="9266647" cy="414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MSS option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Window Scale </a:t>
            </a:r>
            <a:r>
              <a:rPr lang="en-US" altLang="ko-KR" sz="3600" b="1" dirty="0"/>
              <a:t>o</a:t>
            </a:r>
            <a:r>
              <a:rPr lang="en-US" altLang="ko-KR" sz="3600" b="1" dirty="0" smtClean="0"/>
              <a:t>ption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Timestamp option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7519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604" y="47115"/>
            <a:ext cx="313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 Header &amp; Body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28" y="1168165"/>
            <a:ext cx="7989405" cy="42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604" y="47115"/>
            <a:ext cx="208422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Window Size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77" y="1311347"/>
            <a:ext cx="7989405" cy="42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360" y="47115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Window Size option(Window Scaling)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2511" y="5428243"/>
            <a:ext cx="809298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window scale </a:t>
            </a:r>
            <a:r>
              <a:rPr lang="ko-KR" altLang="en-US" sz="1600" b="1" dirty="0" smtClean="0"/>
              <a:t>옵션이 없다면</a:t>
            </a:r>
            <a:r>
              <a:rPr lang="en-US" altLang="ko-KR" sz="1600" b="1" dirty="0" smtClean="0"/>
              <a:t>, Window Size</a:t>
            </a:r>
            <a:r>
              <a:rPr lang="ko-KR" altLang="en-US" sz="1600" b="1" dirty="0" smtClean="0"/>
              <a:t>를 </a:t>
            </a:r>
            <a:r>
              <a:rPr lang="en-US" altLang="ko-KR" sz="1600" b="1" dirty="0" smtClean="0"/>
              <a:t>64kybtes</a:t>
            </a:r>
            <a:r>
              <a:rPr lang="ko-KR" altLang="en-US" sz="1600" b="1" dirty="0" smtClean="0"/>
              <a:t>이상 크게 전달할 수 없게 됨</a:t>
            </a:r>
            <a:r>
              <a:rPr lang="en-US" altLang="ko-KR" sz="1600" b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-&gt; TCP</a:t>
            </a:r>
            <a:r>
              <a:rPr lang="ko-KR" altLang="en-US" sz="1600" b="1" dirty="0" smtClean="0"/>
              <a:t>의 속도를 높이는 방법 중 하나인 </a:t>
            </a:r>
            <a:r>
              <a:rPr lang="en-US" altLang="ko-KR" sz="1600" b="1" dirty="0" smtClean="0"/>
              <a:t>Window Scaling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5" y="2206874"/>
            <a:ext cx="3849072" cy="7386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0" y="1245294"/>
            <a:ext cx="6617631" cy="3051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568" y="3619299"/>
            <a:ext cx="3617395" cy="880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568" y="2359696"/>
            <a:ext cx="3421463" cy="67926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5072371" y="2473316"/>
            <a:ext cx="584720" cy="3761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072371" y="3903255"/>
            <a:ext cx="584720" cy="3761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4</a:t>
            </a:r>
            <a:r>
              <a:rPr lang="en-US" altLang="ko-KR" sz="2400" b="1" dirty="0" smtClean="0"/>
              <a:t>Way-Handshaking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33053" y="5903126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</a:t>
            </a:r>
            <a:r>
              <a:rPr lang="ko-KR" altLang="en-US" sz="2400" b="1" dirty="0" smtClean="0"/>
              <a:t>는 </a:t>
            </a:r>
            <a:r>
              <a:rPr lang="ko-KR" altLang="en-US" sz="2400" b="1" dirty="0" err="1" smtClean="0"/>
              <a:t>연결지향</a:t>
            </a:r>
            <a:r>
              <a:rPr lang="ko-KR" altLang="en-US" sz="2400" b="1" dirty="0" smtClean="0"/>
              <a:t> 프로토콜을 따른다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870107"/>
            <a:ext cx="6610350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76242" y="3556000"/>
            <a:ext cx="4689958" cy="2108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359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18600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Expand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MaxPortSize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4" y="1515832"/>
            <a:ext cx="2695575" cy="397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99" y="1814411"/>
            <a:ext cx="6962775" cy="30480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377680" y="2937194"/>
            <a:ext cx="1175657" cy="8024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4416" y="3284376"/>
            <a:ext cx="6216915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43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Keep Alive &amp; Socket Option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1120207"/>
            <a:ext cx="5962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11333</TotalTime>
  <Words>125</Words>
  <Application>Microsoft Office PowerPoint</Application>
  <PresentationFormat>와이드스크린</PresentationFormat>
  <Paragraphs>62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동욱(게임서버개발팀)</dc:creator>
  <cp:lastModifiedBy>김 동욱(게임서버개발팀)</cp:lastModifiedBy>
  <cp:revision>13</cp:revision>
  <dcterms:created xsi:type="dcterms:W3CDTF">2021-04-11T15:56:39Z</dcterms:created>
  <dcterms:modified xsi:type="dcterms:W3CDTF">2021-04-19T12:50:09Z</dcterms:modified>
</cp:coreProperties>
</file>