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8" r:id="rId4"/>
    <p:sldId id="265" r:id="rId5"/>
    <p:sldId id="257" r:id="rId6"/>
    <p:sldId id="260" r:id="rId7"/>
    <p:sldId id="261" r:id="rId8"/>
    <p:sldId id="266" r:id="rId9"/>
    <p:sldId id="267" r:id="rId10"/>
    <p:sldId id="263" r:id="rId11"/>
    <p:sldId id="262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2F853-B1A4-4287-A150-FAD3DE169FFD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D9DF-E6CF-4E26-A63D-6FFE3550A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01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283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449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931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522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7738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47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563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0087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638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389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425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7CDBA-44F0-4206-8298-24578150E1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58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7CD0-0795-4EAD-8CD6-DF69EEAD60F6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A386-1DE2-4295-A8A2-A18AF7A7C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9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7CD0-0795-4EAD-8CD6-DF69EEAD60F6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A386-1DE2-4295-A8A2-A18AF7A7C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38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7CD0-0795-4EAD-8CD6-DF69EEAD60F6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A386-1DE2-4295-A8A2-A18AF7A7C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14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9347200" y="6579350"/>
            <a:ext cx="28448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224581" y="683695"/>
            <a:ext cx="1174284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224581" y="683695"/>
            <a:ext cx="1174284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31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7CD0-0795-4EAD-8CD6-DF69EEAD60F6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A386-1DE2-4295-A8A2-A18AF7A7C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06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7CD0-0795-4EAD-8CD6-DF69EEAD60F6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A386-1DE2-4295-A8A2-A18AF7A7C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90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7CD0-0795-4EAD-8CD6-DF69EEAD60F6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A386-1DE2-4295-A8A2-A18AF7A7C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3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7CD0-0795-4EAD-8CD6-DF69EEAD60F6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A386-1DE2-4295-A8A2-A18AF7A7C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9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7CD0-0795-4EAD-8CD6-DF69EEAD60F6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A386-1DE2-4295-A8A2-A18AF7A7C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52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7CD0-0795-4EAD-8CD6-DF69EEAD60F6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A386-1DE2-4295-A8A2-A18AF7A7C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4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7CD0-0795-4EAD-8CD6-DF69EEAD60F6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A386-1DE2-4295-A8A2-A18AF7A7C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48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7CD0-0795-4EAD-8CD6-DF69EEAD60F6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A386-1DE2-4295-A8A2-A18AF7A7C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85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7CD0-0795-4EAD-8CD6-DF69EEAD60F6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5A386-1DE2-4295-A8A2-A18AF7A7C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3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494" y="51017"/>
            <a:ext cx="2003241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TCP Options</a:t>
            </a:r>
            <a:endParaRPr lang="en-US" altLang="ko-KR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3085" y="1462111"/>
            <a:ext cx="92666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3600" b="1" dirty="0" smtClean="0"/>
              <a:t>SO_REUSEADDR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3600" b="1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3600" b="1" dirty="0" smtClean="0"/>
              <a:t>TIME-WAIT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36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3600" b="1" dirty="0" smtClean="0"/>
              <a:t>Timestamp option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254171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6494" y="51017"/>
            <a:ext cx="2630272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Nagle Algorithm</a:t>
            </a:r>
            <a:endParaRPr lang="en-US" altLang="ko-KR" sz="2400" b="1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94" y="1857374"/>
            <a:ext cx="5362723" cy="30194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623" y="2119952"/>
            <a:ext cx="5827327" cy="251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6494" y="51017"/>
            <a:ext cx="2630272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Nagle Algorithm</a:t>
            </a:r>
            <a:endParaRPr lang="en-US" altLang="ko-KR" sz="2400" b="1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194" y="907396"/>
            <a:ext cx="9810750" cy="38035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86594" y="4992404"/>
            <a:ext cx="8743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200" b="1" dirty="0" err="1" smtClean="0"/>
              <a:t>수신측의</a:t>
            </a:r>
            <a:r>
              <a:rPr lang="ko-KR" altLang="en-US" sz="1200" b="1" dirty="0" smtClean="0"/>
              <a:t> 받을 수 있는 사이즈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window_size</a:t>
            </a:r>
            <a:r>
              <a:rPr lang="en-US" altLang="ko-KR" sz="1200" b="1" dirty="0" smtClean="0"/>
              <a:t>) </a:t>
            </a:r>
            <a:r>
              <a:rPr lang="ko-KR" altLang="en-US" sz="1200" b="1" dirty="0" smtClean="0"/>
              <a:t>와 내가 보낼 데이터가 </a:t>
            </a:r>
            <a:r>
              <a:rPr lang="en-US" altLang="ko-KR" sz="1200" b="1" dirty="0" smtClean="0"/>
              <a:t>MSS</a:t>
            </a:r>
            <a:r>
              <a:rPr lang="ko-KR" altLang="en-US" sz="1200" b="1" dirty="0" smtClean="0"/>
              <a:t>보다 크다면  즉시 전송</a:t>
            </a:r>
            <a:endParaRPr lang="en-US" altLang="ko-KR" sz="1200" b="1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1200" b="1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200" b="1" dirty="0" smtClean="0"/>
              <a:t>더 이상 </a:t>
            </a:r>
            <a:r>
              <a:rPr lang="en-US" altLang="ko-KR" sz="1200" b="1" dirty="0" smtClean="0"/>
              <a:t>SEND </a:t>
            </a:r>
            <a:r>
              <a:rPr lang="ko-KR" altLang="en-US" sz="1200" b="1" dirty="0" smtClean="0"/>
              <a:t>처리할 데이터</a:t>
            </a:r>
            <a:r>
              <a:rPr lang="en-US" altLang="ko-KR" sz="1200" b="1" dirty="0" smtClean="0"/>
              <a:t>(PIPE</a:t>
            </a:r>
            <a:r>
              <a:rPr lang="ko-KR" altLang="en-US" sz="1200" b="1" dirty="0" smtClean="0"/>
              <a:t>에 남아있는 데이터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가 없다면 현재 있는 것 그대로 보낸다</a:t>
            </a:r>
            <a:r>
              <a:rPr lang="en-US" altLang="ko-KR" sz="1200" b="1" dirty="0" smtClean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12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200" b="1" dirty="0" smtClean="0"/>
              <a:t>둘다 아니라면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아래의 그림 </a:t>
            </a:r>
            <a:r>
              <a:rPr lang="en-US" altLang="ko-KR" sz="1200" b="1" dirty="0" smtClean="0"/>
              <a:t>(NAGLE ON) </a:t>
            </a:r>
            <a:r>
              <a:rPr lang="ko-KR" altLang="en-US" sz="1200" b="1" dirty="0" smtClean="0"/>
              <a:t>처럼 동작한다</a:t>
            </a:r>
            <a:r>
              <a:rPr lang="en-US" altLang="ko-KR" sz="1200" b="1" dirty="0" smtClean="0"/>
              <a:t>.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38162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6494" y="51017"/>
            <a:ext cx="2630272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Nagle Algorithm</a:t>
            </a:r>
            <a:endParaRPr lang="en-US" altLang="ko-KR" sz="2400" b="1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2" y="1021696"/>
            <a:ext cx="8260821" cy="51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494" y="51017"/>
            <a:ext cx="3036152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4</a:t>
            </a:r>
            <a:r>
              <a:rPr lang="en-US" altLang="ko-KR" sz="2400" b="1" dirty="0" smtClean="0"/>
              <a:t>Way-Handshaking</a:t>
            </a:r>
            <a:endParaRPr lang="en-US" altLang="ko-KR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67452" y="6010081"/>
            <a:ext cx="7445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TIME WAIT</a:t>
            </a:r>
            <a:r>
              <a:rPr lang="ko-KR" altLang="en-US" sz="2400" b="1" dirty="0" smtClean="0"/>
              <a:t>은 </a:t>
            </a:r>
            <a:r>
              <a:rPr lang="en-US" altLang="ko-KR" sz="2400" b="1" dirty="0" smtClean="0"/>
              <a:t>ACTIVE CLOSE </a:t>
            </a:r>
            <a:r>
              <a:rPr lang="ko-KR" altLang="en-US" sz="2400" b="1" dirty="0" smtClean="0"/>
              <a:t>한 곳에서 남는다</a:t>
            </a:r>
            <a:r>
              <a:rPr lang="en-US" altLang="ko-KR" sz="2400" b="1" dirty="0" smtClean="0"/>
              <a:t> </a:t>
            </a:r>
            <a:endParaRPr lang="en-US" altLang="ko-KR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452" y="870107"/>
            <a:ext cx="6610350" cy="48958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276242" y="3556000"/>
            <a:ext cx="4689958" cy="21082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416943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8014031" y="947811"/>
            <a:ext cx="2730169" cy="54786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54668" y="947812"/>
            <a:ext cx="2773911" cy="54786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7378" y="921726"/>
            <a:ext cx="2842886" cy="54786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6494" y="51017"/>
            <a:ext cx="2388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Local Port </a:t>
            </a:r>
            <a:r>
              <a:rPr lang="ko-KR" altLang="en-US" sz="2400" b="1" dirty="0" smtClean="0"/>
              <a:t>고갈</a:t>
            </a:r>
            <a:endParaRPr lang="en-US" altLang="ko-KR" sz="2400" b="1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35" y="1019326"/>
            <a:ext cx="2532773" cy="52834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654" y="1019326"/>
            <a:ext cx="2539701" cy="53355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352" y="1019326"/>
            <a:ext cx="2535270" cy="53355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42955" y="3186404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. . .</a:t>
            </a:r>
            <a:endParaRPr lang="en-US" altLang="ko-KR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15795" y="3186404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. . .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61395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6494" y="51017"/>
            <a:ext cx="2542234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SO_REUSEADDR</a:t>
            </a:r>
            <a:endParaRPr lang="en-US" altLang="ko-KR" sz="2400" b="1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30" y="994056"/>
            <a:ext cx="7367588" cy="518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494" y="51017"/>
            <a:ext cx="18448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TIME_WAIT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2" y="1023544"/>
            <a:ext cx="4791075" cy="5124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105" y="1390650"/>
            <a:ext cx="6452345" cy="9730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535" y="3046146"/>
            <a:ext cx="4210050" cy="771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0105" y="4500103"/>
            <a:ext cx="5611813" cy="145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1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6494" y="51017"/>
            <a:ext cx="3574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TCP Option In Window</a:t>
            </a:r>
            <a:endParaRPr lang="en-US" altLang="ko-KR" sz="2400" b="1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44" y="1515832"/>
            <a:ext cx="2695575" cy="39719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999" y="1814411"/>
            <a:ext cx="6962775" cy="3048000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3377680" y="2937194"/>
            <a:ext cx="1175657" cy="80243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04416" y="3284376"/>
            <a:ext cx="6216915" cy="242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04415" y="4150640"/>
            <a:ext cx="6216915" cy="345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75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6494" y="51017"/>
            <a:ext cx="351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 smtClean="0"/>
              <a:t>Tcp</a:t>
            </a:r>
            <a:r>
              <a:rPr lang="en-US" altLang="ko-KR" sz="2400" b="1" dirty="0" smtClean="0"/>
              <a:t> Option In Window</a:t>
            </a:r>
            <a:endParaRPr lang="en-US" altLang="ko-KR" sz="2400" b="1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94" y="841635"/>
            <a:ext cx="10925175" cy="23778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93" y="3439003"/>
            <a:ext cx="10925175" cy="26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7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6494" y="51017"/>
            <a:ext cx="3574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TCP </a:t>
            </a:r>
            <a:r>
              <a:rPr lang="en-US" altLang="ko-KR" sz="2400" b="1" dirty="0" smtClean="0"/>
              <a:t>Option In Window</a:t>
            </a:r>
            <a:endParaRPr lang="en-US" altLang="ko-KR" sz="2400" b="1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67" y="2919628"/>
            <a:ext cx="8067675" cy="30384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67" y="1193146"/>
            <a:ext cx="58483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278132" y="6549457"/>
            <a:ext cx="2743200" cy="365125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6494" y="51017"/>
            <a:ext cx="3574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TCP </a:t>
            </a:r>
            <a:r>
              <a:rPr lang="en-US" altLang="ko-KR" sz="2400" b="1" dirty="0" smtClean="0"/>
              <a:t>Option In Window</a:t>
            </a:r>
            <a:endParaRPr lang="en-US" altLang="ko-KR" sz="2400" b="1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15686" y="622081"/>
            <a:ext cx="93262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86" y="1714500"/>
            <a:ext cx="3262191" cy="29146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122" y="1714500"/>
            <a:ext cx="3208221" cy="2914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599" y="1714500"/>
            <a:ext cx="3344183" cy="28393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63674" y="4824126"/>
            <a:ext cx="497130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close() only</a:t>
            </a:r>
            <a:endParaRPr lang="en-US" altLang="ko-KR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68384" y="4824126"/>
            <a:ext cx="497130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close() and linger option</a:t>
            </a:r>
            <a:endParaRPr lang="en-US" altLang="ko-KR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535679" y="4824126"/>
            <a:ext cx="49713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shutdown()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7528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130</Words>
  <Application>Microsoft Office PowerPoint</Application>
  <PresentationFormat>와이드스크린</PresentationFormat>
  <Paragraphs>52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동욱(게임서버개발팀)</dc:creator>
  <cp:lastModifiedBy>김 동욱(게임서버개발팀)</cp:lastModifiedBy>
  <cp:revision>8</cp:revision>
  <dcterms:created xsi:type="dcterms:W3CDTF">2021-05-02T17:24:42Z</dcterms:created>
  <dcterms:modified xsi:type="dcterms:W3CDTF">2021-05-03T13:46:17Z</dcterms:modified>
</cp:coreProperties>
</file>