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22B347F-BD4B-429F-BFC5-A77CF3DCCEB1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2" d="100"/>
          <a:sy n="72" d="100"/>
        </p:scale>
        <p:origin x="195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103451" y="3931921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2516589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2652364"/>
            <a:ext cx="307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Agência de Excursões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Cida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92210" y="4504415"/>
            <a:ext cx="4803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2798690" y="2949551"/>
            <a:ext cx="43107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600" dirty="0"/>
              <a:t>Adquirir Excursão</a:t>
            </a:r>
          </a:p>
          <a:p>
            <a:pPr marL="342900" indent="-342900">
              <a:buAutoNum type="arabicPeriod"/>
            </a:pPr>
            <a:r>
              <a:rPr lang="pt-BR" sz="1600" dirty="0"/>
              <a:t>Cancelar Excursão</a:t>
            </a:r>
          </a:p>
          <a:p>
            <a:pPr marL="342900" indent="-342900">
              <a:buAutoNum type="arabicPeriod"/>
            </a:pPr>
            <a:r>
              <a:rPr lang="pt-BR" sz="1600" dirty="0"/>
              <a:t>Receber informações </a:t>
            </a:r>
            <a:r>
              <a:rPr lang="pt-BR" sz="1600" dirty="0" err="1"/>
              <a:t>pré</a:t>
            </a:r>
            <a:r>
              <a:rPr lang="pt-BR" sz="1600" dirty="0"/>
              <a:t>-viagem</a:t>
            </a:r>
          </a:p>
          <a:p>
            <a:pPr marL="342900" indent="-342900">
              <a:buAutoNum type="arabicPeriod"/>
            </a:pPr>
            <a:r>
              <a:rPr lang="pt-BR" sz="1600" dirty="0"/>
              <a:t>Informar imprevistos</a:t>
            </a:r>
          </a:p>
          <a:p>
            <a:pPr marL="342900" indent="-342900">
              <a:buAutoNum type="arabicPeriod"/>
            </a:pPr>
            <a:r>
              <a:rPr lang="pt-BR" sz="1600" dirty="0"/>
              <a:t>Receber informações durante a viagem</a:t>
            </a:r>
          </a:p>
          <a:p>
            <a:pPr marL="342900" indent="-342900">
              <a:buFontTx/>
              <a:buAutoNum type="arabicPeriod"/>
            </a:pPr>
            <a:r>
              <a:rPr lang="pt-BR" sz="1600" dirty="0"/>
              <a:t>Avaliar Excursão</a:t>
            </a:r>
          </a:p>
          <a:p>
            <a:pPr marL="342900" indent="-342900"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Excursão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Comercial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Excursão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informações </a:t>
            </a:r>
            <a:r>
              <a:rPr lang="pt-BR" dirty="0" err="1"/>
              <a:t>pré</a:t>
            </a:r>
            <a:r>
              <a:rPr lang="pt-BR" dirty="0"/>
              <a:t>-viagem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detalhes sobre 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Informar 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solicitação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informações durante a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detalhes sobre 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/>
              <a:t>Avaliar Excursão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Receber </a:t>
            </a:r>
            <a:r>
              <a:rPr lang="pt-BR" dirty="0"/>
              <a:t>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Contexto de Negócio</vt:lpstr>
      <vt:lpstr>Cenário: Adquirir Excursão</vt:lpstr>
      <vt:lpstr>Cenário: Cancelar Excursão</vt:lpstr>
      <vt:lpstr>Cenário: Receber informações pré-viagem</vt:lpstr>
      <vt:lpstr>Cenário: Informar imprevistos</vt:lpstr>
      <vt:lpstr>Cenário: Receber informações durante a viagem</vt:lpstr>
      <vt:lpstr>Cenário: Avaliar Excursão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Gabriela Dobrev</cp:lastModifiedBy>
  <cp:revision>12</cp:revision>
  <dcterms:created xsi:type="dcterms:W3CDTF">2021-03-08T22:13:49Z</dcterms:created>
  <dcterms:modified xsi:type="dcterms:W3CDTF">2021-03-19T01:45:58Z</dcterms:modified>
</cp:coreProperties>
</file>