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8499D-6B1D-4D46-8837-CC1EF4BD7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5B4DCF-B095-4366-986D-3DA87111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986B09-D60C-49B4-A59F-21675EB4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28A3A-D57C-4A91-90B8-E309A82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964F9-795F-4A6C-B15C-C1F3D045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3106D-4D24-4CC5-888E-1F6028B6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AFE971-6237-4440-AFD1-F8083228C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A936E-2114-4D55-8CD0-60CC84F4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32991-1958-4233-87C4-FF829A72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E8C0A0-461B-40A7-872E-72A68BA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2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1BDCFA-BB78-4027-A471-7A35BE1A7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981FEB-3A1A-41AE-BF64-36CC9044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A5676-05DA-4617-B1FF-6B711613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0B028-9063-4E0B-9961-A9FC8FE3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7A678-FF58-4DF9-84F4-C5B7F31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9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4ED7F-7E73-411E-B846-00B47A99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DAF57-2D07-460C-BF91-25DA4280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4C73C-4913-463D-A804-E658F6C7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2BBD4-EC9A-4C2D-B330-D8B94304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D8F86-9F36-44BF-970C-668B0E0D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6B8E6-1D0B-4C9E-A9C1-92A65F8F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83BB7C-B32A-4EB3-BC32-1ABC47C9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11CC1-E777-49D6-AE41-0919934E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A1B9C-16BA-455D-9711-2E5742BC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B4376-94B9-4029-B3C0-43BA61AB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FE8-49A5-4CF3-BCEA-27203A3F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75B9B-B841-4499-A86B-5DC567A8A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0C3A2C-4213-4ACD-823E-498E672E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2C7648-B173-4475-9A24-2B9B66DF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009C2-3206-44C4-AA65-B56980EE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0402B0-77C4-4D9A-80C3-61470DB9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4831A-6CC1-4A3D-8CB4-2B1B8A30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A593B5-6ED3-4A2E-A9EF-BC1B2806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0C4FA4-0E9A-4EA9-B7B3-C324497A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77EEE7-D729-4223-88EA-3A16ED21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E64970-E300-4517-9577-2A963D01B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C478A4-2E8B-4DEF-A1EA-3CD436B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DAE59F-B761-4591-8075-9B33CDD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2219B7-BCBA-4C8B-ABFB-93AA6D1A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0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DB8D4-3C79-4A55-B33B-6A5FECDF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7BEEE4-D3F4-4F6C-AF45-8E4C4BEE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871171-EBFE-490F-8BB7-37F52CAF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BB468-9035-4A54-8AF3-8384B5F8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47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8DE55F-8E6D-4F69-8718-15E09207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35168D-DFB8-490E-8CE4-472E6100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C7BB50-3C0F-4746-948E-6B2439E3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4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A92C4-B780-461D-B88D-4663C407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B14E4-8356-43E8-AA8D-160EA3ED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EE39D-79B2-4F7C-917E-6A09A648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D451B5-3974-45C2-92B4-417DC459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D313CF-F20A-4F0C-89C9-365FE5B9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33FDF5-C4F1-45B1-A31F-A6E9CF3E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03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BA315-4CA8-414A-AF98-1A516CEA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0BAB9D-677C-49ED-A7C7-D8A8D8962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44482A-763F-41D8-AFDA-AA6F1B56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A34C1A-E987-4AC0-BDB9-B3B5B62E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DE66D-FE3B-4E10-A908-1D0CD518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826AD-047F-4ED6-AD9B-C333EBD9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1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B17A7E-E77D-4081-B5A6-A99E3C2B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B6A94A-1E88-4C3B-A80C-9C74C9288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7C09E-51FC-4599-8F75-E10A9C9EE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EF41-AD06-4E54-890B-37060B951729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4C143-4357-470C-9E7C-DC0FDA24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9ADB46-0999-46B5-8CA5-BA0D23DFA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DB90-DE66-4410-B55F-29C463C8C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D125F0-EF1B-4C63-95F3-7F6D66711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37" y="1266387"/>
            <a:ext cx="9830057" cy="43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D125F0-EF1B-4C63-95F3-7F6D66711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046" y="1266387"/>
            <a:ext cx="9314991" cy="45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D125F0-EF1B-4C63-95F3-7F6D66711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354" y="1266387"/>
            <a:ext cx="8787744" cy="46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3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D125F0-EF1B-4C63-95F3-7F6D66711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354" y="1519805"/>
            <a:ext cx="8787744" cy="41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D125F0-EF1B-4C63-95F3-7F6D66711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354" y="1448620"/>
            <a:ext cx="8787744" cy="43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8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Santos</dc:creator>
  <cp:lastModifiedBy>Fábio Santos</cp:lastModifiedBy>
  <cp:revision>1</cp:revision>
  <dcterms:created xsi:type="dcterms:W3CDTF">2021-02-26T01:09:52Z</dcterms:created>
  <dcterms:modified xsi:type="dcterms:W3CDTF">2021-02-26T01:15:18Z</dcterms:modified>
</cp:coreProperties>
</file>