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683855" y="2513606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1851660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3639431"/>
            <a:ext cx="307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 Cida Excursões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2614" y="3086100"/>
            <a:ext cx="422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3236114" y="2144533"/>
            <a:ext cx="302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Adquirir pacote de viagem</a:t>
            </a:r>
          </a:p>
          <a:p>
            <a:pPr marL="342900" indent="-342900">
              <a:buAutoNum type="arabicPeriod"/>
            </a:pPr>
            <a:r>
              <a:rPr lang="pt-BR" dirty="0"/>
              <a:t>Avaliar viagem</a:t>
            </a:r>
          </a:p>
          <a:p>
            <a:pPr marL="342900" indent="-342900">
              <a:buAutoNum type="arabicPeriod"/>
            </a:pPr>
            <a:r>
              <a:rPr lang="pt-BR" dirty="0"/>
              <a:t>Cancelar viagem</a:t>
            </a:r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pacote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Avaliar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Desempenho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Receber </a:t>
            </a:r>
            <a:r>
              <a:rPr lang="pt-BR" dirty="0"/>
              <a:t>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Contexto de Negócio</vt:lpstr>
      <vt:lpstr>Cenário: Adquirir pacote de viagem</vt:lpstr>
      <vt:lpstr>Cenário: Avaliar viagem</vt:lpstr>
      <vt:lpstr>Cenário: Cancelar viagem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Fábio Santos</cp:lastModifiedBy>
  <cp:revision>6</cp:revision>
  <dcterms:created xsi:type="dcterms:W3CDTF">2021-03-08T22:13:49Z</dcterms:created>
  <dcterms:modified xsi:type="dcterms:W3CDTF">2021-03-12T00:41:37Z</dcterms:modified>
</cp:coreProperties>
</file>