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22B347F-BD4B-429F-BFC5-A77CF3DCCEB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3395A-9EB6-4AFB-AE4F-75CFD80B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B6745-F117-4F0A-8807-CC09AFBB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388F5-02F2-4C85-BBE9-E4230B97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EA5FF-52E9-4EF0-9B32-EC65CF3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1E677-E9C6-494C-840B-B371787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D82C4-C40A-4C61-A71A-BC11EF2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F97C0E-365A-48D6-B02B-9630EAD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CB429-8CB8-4FF7-B9AD-2E409270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5157-C655-4491-B8E8-FB30766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4009B-6554-4EE9-B4DF-1E46AAC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4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5A4450-5739-4D71-AABB-6E1C801AB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DBBE05-AAC7-4141-88F8-C45B64D66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F1325-8ED8-4D5D-9A18-F033D8E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F828-B36A-45A7-A6AD-70BD82B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6CA6C-B9B5-4BDD-9321-B76C25D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1535-AD63-42E4-8988-839374B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297F-889A-432B-A514-E035FFBC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7A3C0-F9A6-4618-8219-F379494C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9710F-7AAB-4EDA-A49A-A480DA51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F61CC-EE37-4B07-B767-B087AAD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7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9906-691E-4655-BB94-33405D6E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EC6EC-5225-43FF-8C79-069439B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A6362-EB1D-4CB3-AC68-2E88171E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E1FC6-50DB-4DB0-9ECF-026F320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541830-B405-4994-8EF7-AF8514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4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8EBF-9C56-4151-B185-95DA064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AEBB2-87EF-489C-ADB0-E69C11E1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2ECB7-C318-4FC4-9FC7-EE96F1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D03167-26DB-44BF-8640-E6E3E2EF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E5FB9-5BC9-4956-BA28-1AB3849D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2472A-0CA8-4420-8FB6-7591BB03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8EA2-5741-4324-98A9-A6B9517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D4631-0C91-4084-9CA9-183EE6A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CEDAD-B405-4CE1-A91F-F39972EB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79B11-B24E-4F89-BDAA-158C40019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E2C06-5FF0-44BA-9689-CB1F17D12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DE5297-6CAB-4DCF-8C38-37D6E5EB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1477-19A4-4A62-9683-15D701EB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77CAA-7726-47B4-AF54-335EFEE6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1B84-90AB-4CD8-A4C8-88C53D2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32BF8D-C71F-490B-B765-0DE5A125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7A47D-DA0C-420F-88A4-5BC5C7B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616BB-9F11-4F99-B10E-730D2C2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3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337C9-2D66-45B0-9ECE-299572C5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278E1B-9C4D-4BCE-8783-040BCE01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39A83-83B5-4E7A-9AD5-FAEF472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0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A5F06-FD0B-4254-88FC-93FE4F9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6C615-7AD8-48F0-AF89-F1A6D7B5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E6ECB-FB61-4691-B18B-1E74BCAB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DC7C9-DE94-4D9B-88F6-B351411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8DBB7-441D-4907-8160-6DB243D8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7F5F2-8278-45F3-965B-BC355924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608DA-37F3-47F3-B42F-37712EC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3BF04-ACE9-4F6D-8CAE-617B947E7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4779C-9D4E-4987-B2DA-6EB85046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55BE6-314C-4675-BC3D-35892D9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B6FFB-14DE-4CFC-8E0E-BA80C0C6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B93B25-0FBB-4E55-91DC-6F8AED6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0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B6FCB-5FA7-4A5E-918B-6079264A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545C9-3833-4C11-84D6-20AF832B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07EDC-F9AB-4008-B60C-28768354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C42B-6901-4EDA-813C-5D3930327F95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38682-2354-46C4-BEB0-3248E2CF3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2EE7A-8F40-4D22-8A00-1D18C9CA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BD3C-081F-4627-9F47-A2982928E0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161D-AEDA-437F-9B01-20136588A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59"/>
            <a:ext cx="9144000" cy="941692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AEF939-D445-47D9-A6DE-909882F80642}"/>
              </a:ext>
            </a:extLst>
          </p:cNvPr>
          <p:cNvSpPr/>
          <p:nvPr/>
        </p:nvSpPr>
        <p:spPr>
          <a:xfrm>
            <a:off x="683855" y="2513606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A64DC67-6DBF-4469-95D3-D5F9B6598D6E}"/>
              </a:ext>
            </a:extLst>
          </p:cNvPr>
          <p:cNvSpPr/>
          <p:nvPr/>
        </p:nvSpPr>
        <p:spPr>
          <a:xfrm>
            <a:off x="7395376" y="1851660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7509BA-1780-49AA-B2ED-1C7A772E014F}"/>
              </a:ext>
            </a:extLst>
          </p:cNvPr>
          <p:cNvSpPr txBox="1"/>
          <p:nvPr/>
        </p:nvSpPr>
        <p:spPr>
          <a:xfrm>
            <a:off x="7967285" y="3639431"/>
            <a:ext cx="307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 Cida Excursões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EC289-6DA4-49D7-9A13-3D08C5BB2B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2614" y="3086100"/>
            <a:ext cx="4222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D65375-8DF7-4227-B8DA-C0DA5EA957E4}"/>
              </a:ext>
            </a:extLst>
          </p:cNvPr>
          <p:cNvSpPr txBox="1"/>
          <p:nvPr/>
        </p:nvSpPr>
        <p:spPr>
          <a:xfrm>
            <a:off x="3236114" y="2144533"/>
            <a:ext cx="302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Adquirir pacote de viagem</a:t>
            </a:r>
          </a:p>
          <a:p>
            <a:pPr marL="342900" indent="-342900">
              <a:buAutoNum type="arabicPeriod"/>
            </a:pPr>
            <a:r>
              <a:rPr lang="pt-BR" dirty="0"/>
              <a:t>Avaliar viagem</a:t>
            </a:r>
          </a:p>
          <a:p>
            <a:pPr marL="342900" indent="-342900">
              <a:buAutoNum type="arabicPeriod"/>
            </a:pPr>
            <a:r>
              <a:rPr lang="pt-BR" dirty="0"/>
              <a:t>Cancelar viagem</a:t>
            </a:r>
          </a:p>
        </p:txBody>
      </p:sp>
    </p:spTree>
    <p:extLst>
      <p:ext uri="{BB962C8B-B14F-4D97-AF65-F5344CB8AC3E}">
        <p14:creationId xmlns:p14="http://schemas.microsoft.com/office/powerpoint/2010/main" val="704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Adquirir pacote de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Vendas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da venda da excursão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0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Avaliar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Desempenho 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e armazenar a avaliação do 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1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29562-D0DB-446E-8355-89873C8C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Cancelar viagem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A3D63-CC7C-446C-B997-4629105EA2DE}"/>
              </a:ext>
            </a:extLst>
          </p:cNvPr>
          <p:cNvSpPr/>
          <p:nvPr/>
        </p:nvSpPr>
        <p:spPr>
          <a:xfrm>
            <a:off x="582433" y="2441768"/>
            <a:ext cx="2488759" cy="114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 (Turista)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B2747B-D53A-4C31-B074-F5EB85D56539}"/>
              </a:ext>
            </a:extLst>
          </p:cNvPr>
          <p:cNvSpPr/>
          <p:nvPr/>
        </p:nvSpPr>
        <p:spPr>
          <a:xfrm>
            <a:off x="7249324" y="1855912"/>
            <a:ext cx="4214191" cy="39756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AE478A0-8075-4F7D-8580-FEF862A42DD5}"/>
              </a:ext>
            </a:extLst>
          </p:cNvPr>
          <p:cNvSpPr/>
          <p:nvPr/>
        </p:nvSpPr>
        <p:spPr>
          <a:xfrm>
            <a:off x="8054670" y="2284012"/>
            <a:ext cx="2895600" cy="11684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56F066-5EF1-4D1B-98B6-00923C81CCF6}"/>
              </a:ext>
            </a:extLst>
          </p:cNvPr>
          <p:cNvSpPr/>
          <p:nvPr/>
        </p:nvSpPr>
        <p:spPr>
          <a:xfrm>
            <a:off x="8112039" y="4067368"/>
            <a:ext cx="2488759" cy="1144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Tratar do cancelamento da viagem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CDD4109-CD45-4B84-9607-8A21E8232B20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3071192" y="3014262"/>
            <a:ext cx="4983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52C30C7-FA88-4074-B16B-9FD5821DC1B3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9356419" y="3452412"/>
            <a:ext cx="1" cy="614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3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Contexto de Negócio</vt:lpstr>
      <vt:lpstr>Cenário: Adquirir pacote de viagem</vt:lpstr>
      <vt:lpstr>Cenário: Avaliar viagem</vt:lpstr>
      <vt:lpstr>Cenário: Cancelar viagem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Fábio Santos</dc:creator>
  <cp:lastModifiedBy>Fábio Santos</cp:lastModifiedBy>
  <cp:revision>5</cp:revision>
  <dcterms:created xsi:type="dcterms:W3CDTF">2021-03-08T22:13:49Z</dcterms:created>
  <dcterms:modified xsi:type="dcterms:W3CDTF">2021-03-12T00:38:05Z</dcterms:modified>
</cp:coreProperties>
</file>