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9" r:id="rId4"/>
    <p:sldId id="290" r:id="rId6"/>
    <p:sldId id="291" r:id="rId7"/>
    <p:sldId id="281" r:id="rId8"/>
    <p:sldId id="284" r:id="rId9"/>
    <p:sldId id="285" r:id="rId10"/>
    <p:sldId id="287" r:id="rId11"/>
    <p:sldId id="288" r:id="rId12"/>
    <p:sldId id="29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49" autoAdjust="0"/>
  </p:normalViewPr>
  <p:slideViewPr>
    <p:cSldViewPr>
      <p:cViewPr varScale="1">
        <p:scale>
          <a:sx n="67" d="100"/>
          <a:sy n="67" d="100"/>
        </p:scale>
        <p:origin x="-1464" y="-96"/>
      </p:cViewPr>
      <p:guideLst>
        <p:guide orient="horz" pos="2100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5" Type="http://schemas.openxmlformats.org/officeDocument/2006/relationships/image" Target="../media/image15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8.wmf"/><Relationship Id="rId21" Type="http://schemas.openxmlformats.org/officeDocument/2006/relationships/image" Target="../media/image35.wmf"/><Relationship Id="rId20" Type="http://schemas.openxmlformats.org/officeDocument/2006/relationships/image" Target="../media/image34.wmf"/><Relationship Id="rId2" Type="http://schemas.openxmlformats.org/officeDocument/2006/relationships/image" Target="../media/image17.wmf"/><Relationship Id="rId19" Type="http://schemas.openxmlformats.org/officeDocument/2006/relationships/image" Target="../media/image33.wmf"/><Relationship Id="rId18" Type="http://schemas.openxmlformats.org/officeDocument/2006/relationships/image" Target="../media/image32.wmf"/><Relationship Id="rId17" Type="http://schemas.openxmlformats.org/officeDocument/2006/relationships/image" Target="../media/image31.wmf"/><Relationship Id="rId16" Type="http://schemas.openxmlformats.org/officeDocument/2006/relationships/image" Target="../media/image30.wmf"/><Relationship Id="rId15" Type="http://schemas.openxmlformats.org/officeDocument/2006/relationships/image" Target="../media/image29.wmf"/><Relationship Id="rId14" Type="http://schemas.openxmlformats.org/officeDocument/2006/relationships/image" Target="../media/image28.wmf"/><Relationship Id="rId13" Type="http://schemas.openxmlformats.org/officeDocument/2006/relationships/image" Target="../media/image27.wmf"/><Relationship Id="rId12" Type="http://schemas.openxmlformats.org/officeDocument/2006/relationships/image" Target="../media/image26.wmf"/><Relationship Id="rId11" Type="http://schemas.openxmlformats.org/officeDocument/2006/relationships/image" Target="../media/image25.wmf"/><Relationship Id="rId10" Type="http://schemas.openxmlformats.org/officeDocument/2006/relationships/image" Target="../media/image24.wmf"/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.wmf"/><Relationship Id="rId8" Type="http://schemas.openxmlformats.org/officeDocument/2006/relationships/image" Target="../media/image56.wmf"/><Relationship Id="rId7" Type="http://schemas.openxmlformats.org/officeDocument/2006/relationships/image" Target="../media/image55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4" Type="http://schemas.openxmlformats.org/officeDocument/2006/relationships/image" Target="../media/image59.wmf"/><Relationship Id="rId13" Type="http://schemas.openxmlformats.org/officeDocument/2006/relationships/image" Target="../media/image19.wmf"/><Relationship Id="rId12" Type="http://schemas.openxmlformats.org/officeDocument/2006/relationships/image" Target="../media/image20.wmf"/><Relationship Id="rId11" Type="http://schemas.openxmlformats.org/officeDocument/2006/relationships/image" Target="../media/image18.wmf"/><Relationship Id="rId10" Type="http://schemas.openxmlformats.org/officeDocument/2006/relationships/image" Target="../media/image58.wmf"/><Relationship Id="rId1" Type="http://schemas.openxmlformats.org/officeDocument/2006/relationships/image" Target="../media/image49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53.wmf"/><Relationship Id="rId6" Type="http://schemas.openxmlformats.org/officeDocument/2006/relationships/image" Target="../media/image52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5" Type="http://schemas.openxmlformats.org/officeDocument/2006/relationships/image" Target="../media/image73.wmf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61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6" Type="http://schemas.openxmlformats.org/officeDocument/2006/relationships/image" Target="../media/image88.wmf"/><Relationship Id="rId15" Type="http://schemas.openxmlformats.org/officeDocument/2006/relationships/image" Target="../media/image87.wmf"/><Relationship Id="rId14" Type="http://schemas.openxmlformats.org/officeDocument/2006/relationships/image" Target="../media/image86.wmf"/><Relationship Id="rId13" Type="http://schemas.openxmlformats.org/officeDocument/2006/relationships/image" Target="../media/image85.wmf"/><Relationship Id="rId12" Type="http://schemas.openxmlformats.org/officeDocument/2006/relationships/image" Target="../media/image84.wmf"/><Relationship Id="rId11" Type="http://schemas.openxmlformats.org/officeDocument/2006/relationships/image" Target="../media/image83.wmf"/><Relationship Id="rId10" Type="http://schemas.openxmlformats.org/officeDocument/2006/relationships/image" Target="../media/image82.wmf"/><Relationship Id="rId1" Type="http://schemas.openxmlformats.org/officeDocument/2006/relationships/image" Target="../media/image7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94.wmf"/><Relationship Id="rId8" Type="http://schemas.openxmlformats.org/officeDocument/2006/relationships/image" Target="../media/image81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6" Type="http://schemas.openxmlformats.org/officeDocument/2006/relationships/image" Target="../media/image102.wmf"/><Relationship Id="rId15" Type="http://schemas.openxmlformats.org/officeDocument/2006/relationships/image" Target="../media/image101.wmf"/><Relationship Id="rId14" Type="http://schemas.openxmlformats.org/officeDocument/2006/relationships/image" Target="../media/image99.wmf"/><Relationship Id="rId13" Type="http://schemas.openxmlformats.org/officeDocument/2006/relationships/image" Target="../media/image98.wmf"/><Relationship Id="rId12" Type="http://schemas.openxmlformats.org/officeDocument/2006/relationships/image" Target="../media/image97.wmf"/><Relationship Id="rId11" Type="http://schemas.openxmlformats.org/officeDocument/2006/relationships/image" Target="../media/image96.wmf"/><Relationship Id="rId10" Type="http://schemas.openxmlformats.org/officeDocument/2006/relationships/image" Target="../media/image95.wmf"/><Relationship Id="rId1" Type="http://schemas.openxmlformats.org/officeDocument/2006/relationships/image" Target="../media/image8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9.wmf"/><Relationship Id="rId8" Type="http://schemas.openxmlformats.org/officeDocument/2006/relationships/image" Target="../media/image108.wmf"/><Relationship Id="rId7" Type="http://schemas.openxmlformats.org/officeDocument/2006/relationships/image" Target="../media/image106.wmf"/><Relationship Id="rId6" Type="http://schemas.openxmlformats.org/officeDocument/2006/relationships/image" Target="../media/image77.wmf"/><Relationship Id="rId5" Type="http://schemas.openxmlformats.org/officeDocument/2006/relationships/image" Target="../media/image105.wmf"/><Relationship Id="rId4" Type="http://schemas.openxmlformats.org/officeDocument/2006/relationships/image" Target="../media/image52.wmf"/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4" Type="http://schemas.openxmlformats.org/officeDocument/2006/relationships/image" Target="../media/image114.wmf"/><Relationship Id="rId13" Type="http://schemas.openxmlformats.org/officeDocument/2006/relationships/image" Target="../media/image113.wmf"/><Relationship Id="rId12" Type="http://schemas.openxmlformats.org/officeDocument/2006/relationships/image" Target="../media/image112.wmf"/><Relationship Id="rId11" Type="http://schemas.openxmlformats.org/officeDocument/2006/relationships/image" Target="../media/image111.wmf"/><Relationship Id="rId10" Type="http://schemas.openxmlformats.org/officeDocument/2006/relationships/image" Target="../media/image11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567D4-2362-4772-8974-083076A137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4156-56DB-4E9C-ABAC-36AF0987CC8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2.bin"/><Relationship Id="rId8" Type="http://schemas.openxmlformats.org/officeDocument/2006/relationships/image" Target="../media/image118.wmf"/><Relationship Id="rId7" Type="http://schemas.openxmlformats.org/officeDocument/2006/relationships/oleObject" Target="../embeddings/oleObject151.bin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49.bin"/><Relationship Id="rId2" Type="http://schemas.openxmlformats.org/officeDocument/2006/relationships/image" Target="../media/image115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0.wmf"/><Relationship Id="rId11" Type="http://schemas.openxmlformats.org/officeDocument/2006/relationships/oleObject" Target="../embeddings/oleObject153.bin"/><Relationship Id="rId10" Type="http://schemas.openxmlformats.org/officeDocument/2006/relationships/image" Target="../media/image119.wmf"/><Relationship Id="rId1" Type="http://schemas.openxmlformats.org/officeDocument/2006/relationships/oleObject" Target="../embeddings/oleObject148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tags" Target="../tags/tag1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1" Type="http://schemas.openxmlformats.org/officeDocument/2006/relationships/notesSlide" Target="../notesSlides/notesSlide1.xml"/><Relationship Id="rId40" Type="http://schemas.openxmlformats.org/officeDocument/2006/relationships/vmlDrawing" Target="../drawings/vmlDrawing1.vml"/><Relationship Id="rId4" Type="http://schemas.openxmlformats.org/officeDocument/2006/relationships/image" Target="../media/image2.wmf"/><Relationship Id="rId39" Type="http://schemas.openxmlformats.org/officeDocument/2006/relationships/slideLayout" Target="../slideLayouts/slideLayout6.xml"/><Relationship Id="rId38" Type="http://schemas.openxmlformats.org/officeDocument/2006/relationships/image" Target="../media/image15.wmf"/><Relationship Id="rId37" Type="http://schemas.openxmlformats.org/officeDocument/2006/relationships/oleObject" Target="../embeddings/oleObject22.bin"/><Relationship Id="rId36" Type="http://schemas.openxmlformats.org/officeDocument/2006/relationships/oleObject" Target="../embeddings/oleObject21.bin"/><Relationship Id="rId35" Type="http://schemas.openxmlformats.org/officeDocument/2006/relationships/oleObject" Target="../embeddings/oleObject20.bin"/><Relationship Id="rId34" Type="http://schemas.openxmlformats.org/officeDocument/2006/relationships/oleObject" Target="../embeddings/oleObject19.bin"/><Relationship Id="rId33" Type="http://schemas.openxmlformats.org/officeDocument/2006/relationships/oleObject" Target="../embeddings/oleObject18.bin"/><Relationship Id="rId32" Type="http://schemas.openxmlformats.org/officeDocument/2006/relationships/oleObject" Target="../embeddings/oleObject17.bin"/><Relationship Id="rId31" Type="http://schemas.openxmlformats.org/officeDocument/2006/relationships/image" Target="../media/image14.wmf"/><Relationship Id="rId30" Type="http://schemas.openxmlformats.org/officeDocument/2006/relationships/oleObject" Target="../embeddings/oleObject16.bin"/><Relationship Id="rId3" Type="http://schemas.openxmlformats.org/officeDocument/2006/relationships/oleObject" Target="../embeddings/oleObject2.bin"/><Relationship Id="rId29" Type="http://schemas.openxmlformats.org/officeDocument/2006/relationships/image" Target="../media/image13.wmf"/><Relationship Id="rId28" Type="http://schemas.openxmlformats.org/officeDocument/2006/relationships/oleObject" Target="../embeddings/oleObject15.bin"/><Relationship Id="rId27" Type="http://schemas.openxmlformats.org/officeDocument/2006/relationships/image" Target="../media/image12.wmf"/><Relationship Id="rId26" Type="http://schemas.openxmlformats.org/officeDocument/2006/relationships/oleObject" Target="../embeddings/oleObject14.bin"/><Relationship Id="rId25" Type="http://schemas.openxmlformats.org/officeDocument/2006/relationships/image" Target="../media/image11.wmf"/><Relationship Id="rId24" Type="http://schemas.openxmlformats.org/officeDocument/2006/relationships/oleObject" Target="../embeddings/oleObject13.bin"/><Relationship Id="rId23" Type="http://schemas.openxmlformats.org/officeDocument/2006/relationships/image" Target="../media/image10.wmf"/><Relationship Id="rId22" Type="http://schemas.openxmlformats.org/officeDocument/2006/relationships/oleObject" Target="../embeddings/oleObject12.bin"/><Relationship Id="rId21" Type="http://schemas.openxmlformats.org/officeDocument/2006/relationships/image" Target="../media/image9.wmf"/><Relationship Id="rId20" Type="http://schemas.openxmlformats.org/officeDocument/2006/relationships/oleObject" Target="../embeddings/oleObject11.bin"/><Relationship Id="rId2" Type="http://schemas.openxmlformats.org/officeDocument/2006/relationships/image" Target="../media/image1.wmf"/><Relationship Id="rId19" Type="http://schemas.openxmlformats.org/officeDocument/2006/relationships/image" Target="../media/image8.wmf"/><Relationship Id="rId18" Type="http://schemas.openxmlformats.org/officeDocument/2006/relationships/oleObject" Target="../embeddings/oleObject10.bin"/><Relationship Id="rId17" Type="http://schemas.openxmlformats.org/officeDocument/2006/relationships/image" Target="../media/image7.wmf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8.wmf"/><Relationship Id="rId54" Type="http://schemas.openxmlformats.org/officeDocument/2006/relationships/notesSlide" Target="../notesSlides/notesSlide2.xml"/><Relationship Id="rId53" Type="http://schemas.openxmlformats.org/officeDocument/2006/relationships/vmlDrawing" Target="../drawings/vmlDrawing2.vml"/><Relationship Id="rId52" Type="http://schemas.openxmlformats.org/officeDocument/2006/relationships/slideLayout" Target="../slideLayouts/slideLayout6.xml"/><Relationship Id="rId51" Type="http://schemas.openxmlformats.org/officeDocument/2006/relationships/image" Target="../media/image35.wmf"/><Relationship Id="rId50" Type="http://schemas.openxmlformats.org/officeDocument/2006/relationships/oleObject" Target="../embeddings/oleObject51.bin"/><Relationship Id="rId5" Type="http://schemas.openxmlformats.org/officeDocument/2006/relationships/oleObject" Target="../embeddings/oleObject25.bin"/><Relationship Id="rId49" Type="http://schemas.openxmlformats.org/officeDocument/2006/relationships/image" Target="../media/image34.wmf"/><Relationship Id="rId48" Type="http://schemas.openxmlformats.org/officeDocument/2006/relationships/oleObject" Target="../embeddings/oleObject50.bin"/><Relationship Id="rId47" Type="http://schemas.openxmlformats.org/officeDocument/2006/relationships/image" Target="../media/image33.wmf"/><Relationship Id="rId46" Type="http://schemas.openxmlformats.org/officeDocument/2006/relationships/oleObject" Target="../embeddings/oleObject49.bin"/><Relationship Id="rId45" Type="http://schemas.openxmlformats.org/officeDocument/2006/relationships/image" Target="../media/image32.wmf"/><Relationship Id="rId44" Type="http://schemas.openxmlformats.org/officeDocument/2006/relationships/oleObject" Target="../embeddings/oleObject48.bin"/><Relationship Id="rId43" Type="http://schemas.openxmlformats.org/officeDocument/2006/relationships/oleObject" Target="../embeddings/oleObject47.bin"/><Relationship Id="rId42" Type="http://schemas.openxmlformats.org/officeDocument/2006/relationships/image" Target="../media/image31.wmf"/><Relationship Id="rId41" Type="http://schemas.openxmlformats.org/officeDocument/2006/relationships/oleObject" Target="../embeddings/oleObject46.bin"/><Relationship Id="rId40" Type="http://schemas.openxmlformats.org/officeDocument/2006/relationships/image" Target="../media/image30.wmf"/><Relationship Id="rId4" Type="http://schemas.openxmlformats.org/officeDocument/2006/relationships/image" Target="../media/image17.wmf"/><Relationship Id="rId39" Type="http://schemas.openxmlformats.org/officeDocument/2006/relationships/oleObject" Target="../embeddings/oleObject45.bin"/><Relationship Id="rId38" Type="http://schemas.openxmlformats.org/officeDocument/2006/relationships/image" Target="../media/image29.wmf"/><Relationship Id="rId37" Type="http://schemas.openxmlformats.org/officeDocument/2006/relationships/oleObject" Target="../embeddings/oleObject44.bin"/><Relationship Id="rId36" Type="http://schemas.openxmlformats.org/officeDocument/2006/relationships/image" Target="../media/image28.wmf"/><Relationship Id="rId35" Type="http://schemas.openxmlformats.org/officeDocument/2006/relationships/oleObject" Target="../embeddings/oleObject43.bin"/><Relationship Id="rId34" Type="http://schemas.openxmlformats.org/officeDocument/2006/relationships/image" Target="../media/image27.wmf"/><Relationship Id="rId33" Type="http://schemas.openxmlformats.org/officeDocument/2006/relationships/oleObject" Target="../embeddings/oleObject42.bin"/><Relationship Id="rId32" Type="http://schemas.openxmlformats.org/officeDocument/2006/relationships/oleObject" Target="../embeddings/oleObject41.bin"/><Relationship Id="rId31" Type="http://schemas.openxmlformats.org/officeDocument/2006/relationships/oleObject" Target="../embeddings/oleObject40.bin"/><Relationship Id="rId30" Type="http://schemas.openxmlformats.org/officeDocument/2006/relationships/oleObject" Target="../embeddings/oleObject39.bin"/><Relationship Id="rId3" Type="http://schemas.openxmlformats.org/officeDocument/2006/relationships/oleObject" Target="../embeddings/oleObject24.bin"/><Relationship Id="rId29" Type="http://schemas.openxmlformats.org/officeDocument/2006/relationships/image" Target="../media/image26.wmf"/><Relationship Id="rId28" Type="http://schemas.openxmlformats.org/officeDocument/2006/relationships/oleObject" Target="../embeddings/oleObject38.bin"/><Relationship Id="rId27" Type="http://schemas.openxmlformats.org/officeDocument/2006/relationships/image" Target="../media/image25.wmf"/><Relationship Id="rId26" Type="http://schemas.openxmlformats.org/officeDocument/2006/relationships/oleObject" Target="../embeddings/oleObject37.bin"/><Relationship Id="rId25" Type="http://schemas.openxmlformats.org/officeDocument/2006/relationships/image" Target="../media/image24.wmf"/><Relationship Id="rId24" Type="http://schemas.openxmlformats.org/officeDocument/2006/relationships/oleObject" Target="../embeddings/oleObject36.bin"/><Relationship Id="rId23" Type="http://schemas.openxmlformats.org/officeDocument/2006/relationships/image" Target="../media/image14.wmf"/><Relationship Id="rId22" Type="http://schemas.openxmlformats.org/officeDocument/2006/relationships/oleObject" Target="../embeddings/oleObject35.bin"/><Relationship Id="rId21" Type="http://schemas.openxmlformats.org/officeDocument/2006/relationships/image" Target="../media/image23.wmf"/><Relationship Id="rId20" Type="http://schemas.openxmlformats.org/officeDocument/2006/relationships/oleObject" Target="../embeddings/oleObject34.bin"/><Relationship Id="rId2" Type="http://schemas.openxmlformats.org/officeDocument/2006/relationships/image" Target="../media/image16.wmf"/><Relationship Id="rId19" Type="http://schemas.openxmlformats.org/officeDocument/2006/relationships/image" Target="../media/image22.wmf"/><Relationship Id="rId18" Type="http://schemas.openxmlformats.org/officeDocument/2006/relationships/oleObject" Target="../embeddings/oleObject33.bin"/><Relationship Id="rId17" Type="http://schemas.openxmlformats.org/officeDocument/2006/relationships/image" Target="../media/image21.wmf"/><Relationship Id="rId16" Type="http://schemas.openxmlformats.org/officeDocument/2006/relationships/oleObject" Target="../embeddings/oleObject32.bin"/><Relationship Id="rId15" Type="http://schemas.openxmlformats.org/officeDocument/2006/relationships/oleObject" Target="../embeddings/oleObject31.bin"/><Relationship Id="rId14" Type="http://schemas.openxmlformats.org/officeDocument/2006/relationships/tags" Target="../tags/tag2.xml"/><Relationship Id="rId13" Type="http://schemas.openxmlformats.org/officeDocument/2006/relationships/oleObject" Target="../embeddings/oleObject30.bin"/><Relationship Id="rId12" Type="http://schemas.openxmlformats.org/officeDocument/2006/relationships/oleObject" Target="../embeddings/oleObject29.bin"/><Relationship Id="rId11" Type="http://schemas.openxmlformats.org/officeDocument/2006/relationships/image" Target="../media/image20.wmf"/><Relationship Id="rId10" Type="http://schemas.openxmlformats.org/officeDocument/2006/relationships/oleObject" Target="../embeddings/oleObject28.bin"/><Relationship Id="rId1" Type="http://schemas.openxmlformats.org/officeDocument/2006/relationships/oleObject" Target="../embeddings/oleObject2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6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55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37.wmf"/><Relationship Id="rId3" Type="http://schemas.openxmlformats.org/officeDocument/2006/relationships/oleObject" Target="../embeddings/oleObject53.bin"/><Relationship Id="rId29" Type="http://schemas.openxmlformats.org/officeDocument/2006/relationships/vmlDrawing" Target="../drawings/vmlDrawing3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48.wmf"/><Relationship Id="rId26" Type="http://schemas.openxmlformats.org/officeDocument/2006/relationships/oleObject" Target="../embeddings/oleObject65.bin"/><Relationship Id="rId25" Type="http://schemas.openxmlformats.org/officeDocument/2006/relationships/oleObject" Target="../embeddings/oleObject64.bin"/><Relationship Id="rId24" Type="http://schemas.openxmlformats.org/officeDocument/2006/relationships/image" Target="../media/image47.wmf"/><Relationship Id="rId23" Type="http://schemas.openxmlformats.org/officeDocument/2006/relationships/oleObject" Target="../embeddings/oleObject63.bin"/><Relationship Id="rId22" Type="http://schemas.openxmlformats.org/officeDocument/2006/relationships/image" Target="../media/image46.wmf"/><Relationship Id="rId21" Type="http://schemas.openxmlformats.org/officeDocument/2006/relationships/oleObject" Target="../embeddings/oleObject62.bin"/><Relationship Id="rId20" Type="http://schemas.openxmlformats.org/officeDocument/2006/relationships/image" Target="../media/image45.wmf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61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60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59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58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57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5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69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50.wmf"/><Relationship Id="rId34" Type="http://schemas.openxmlformats.org/officeDocument/2006/relationships/vmlDrawing" Target="../drawings/vmlDrawing4.vml"/><Relationship Id="rId33" Type="http://schemas.openxmlformats.org/officeDocument/2006/relationships/slideLayout" Target="../slideLayouts/slideLayout7.xml"/><Relationship Id="rId32" Type="http://schemas.openxmlformats.org/officeDocument/2006/relationships/oleObject" Target="../embeddings/oleObject83.bin"/><Relationship Id="rId31" Type="http://schemas.openxmlformats.org/officeDocument/2006/relationships/oleObject" Target="../embeddings/oleObject82.bin"/><Relationship Id="rId30" Type="http://schemas.openxmlformats.org/officeDocument/2006/relationships/oleObject" Target="../embeddings/oleObject81.bin"/><Relationship Id="rId3" Type="http://schemas.openxmlformats.org/officeDocument/2006/relationships/oleObject" Target="../embeddings/oleObject67.bin"/><Relationship Id="rId29" Type="http://schemas.openxmlformats.org/officeDocument/2006/relationships/oleObject" Target="../embeddings/oleObject80.bin"/><Relationship Id="rId28" Type="http://schemas.openxmlformats.org/officeDocument/2006/relationships/image" Target="../media/image59.wmf"/><Relationship Id="rId27" Type="http://schemas.openxmlformats.org/officeDocument/2006/relationships/oleObject" Target="../embeddings/oleObject79.bin"/><Relationship Id="rId26" Type="http://schemas.openxmlformats.org/officeDocument/2006/relationships/image" Target="../media/image19.wmf"/><Relationship Id="rId25" Type="http://schemas.openxmlformats.org/officeDocument/2006/relationships/oleObject" Target="../embeddings/oleObject78.bin"/><Relationship Id="rId24" Type="http://schemas.openxmlformats.org/officeDocument/2006/relationships/image" Target="../media/image20.wmf"/><Relationship Id="rId23" Type="http://schemas.openxmlformats.org/officeDocument/2006/relationships/oleObject" Target="../embeddings/oleObject77.bin"/><Relationship Id="rId22" Type="http://schemas.openxmlformats.org/officeDocument/2006/relationships/image" Target="../media/image18.wmf"/><Relationship Id="rId21" Type="http://schemas.openxmlformats.org/officeDocument/2006/relationships/oleObject" Target="../embeddings/oleObject76.bin"/><Relationship Id="rId20" Type="http://schemas.openxmlformats.org/officeDocument/2006/relationships/image" Target="../media/image58.wmf"/><Relationship Id="rId2" Type="http://schemas.openxmlformats.org/officeDocument/2006/relationships/image" Target="../media/image49.wmf"/><Relationship Id="rId19" Type="http://schemas.openxmlformats.org/officeDocument/2006/relationships/oleObject" Target="../embeddings/oleObject75.bin"/><Relationship Id="rId18" Type="http://schemas.openxmlformats.org/officeDocument/2006/relationships/image" Target="../media/image57.wmf"/><Relationship Id="rId17" Type="http://schemas.openxmlformats.org/officeDocument/2006/relationships/oleObject" Target="../embeddings/oleObject74.bin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73.bin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72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71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6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64.wmf"/><Relationship Id="rId8" Type="http://schemas.openxmlformats.org/officeDocument/2006/relationships/oleObject" Target="../embeddings/oleObject87.bin"/><Relationship Id="rId7" Type="http://schemas.openxmlformats.org/officeDocument/2006/relationships/image" Target="../media/image63.wmf"/><Relationship Id="rId6" Type="http://schemas.openxmlformats.org/officeDocument/2006/relationships/oleObject" Target="../embeddings/oleObject8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85.bin"/><Relationship Id="rId33" Type="http://schemas.openxmlformats.org/officeDocument/2006/relationships/vmlDrawing" Target="../drawings/vmlDrawing5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73.wmf"/><Relationship Id="rId30" Type="http://schemas.openxmlformats.org/officeDocument/2006/relationships/oleObject" Target="../embeddings/oleObject98.bin"/><Relationship Id="rId3" Type="http://schemas.openxmlformats.org/officeDocument/2006/relationships/image" Target="../media/image61.wmf"/><Relationship Id="rId29" Type="http://schemas.openxmlformats.org/officeDocument/2006/relationships/image" Target="../media/image72.wmf"/><Relationship Id="rId28" Type="http://schemas.openxmlformats.org/officeDocument/2006/relationships/oleObject" Target="../embeddings/oleObject97.bin"/><Relationship Id="rId27" Type="http://schemas.openxmlformats.org/officeDocument/2006/relationships/image" Target="../media/image71.wmf"/><Relationship Id="rId26" Type="http://schemas.openxmlformats.org/officeDocument/2006/relationships/oleObject" Target="../embeddings/oleObject96.bin"/><Relationship Id="rId25" Type="http://schemas.openxmlformats.org/officeDocument/2006/relationships/image" Target="../media/image70.wmf"/><Relationship Id="rId24" Type="http://schemas.openxmlformats.org/officeDocument/2006/relationships/oleObject" Target="../embeddings/oleObject95.bin"/><Relationship Id="rId23" Type="http://schemas.openxmlformats.org/officeDocument/2006/relationships/image" Target="../media/image69.wmf"/><Relationship Id="rId22" Type="http://schemas.openxmlformats.org/officeDocument/2006/relationships/oleObject" Target="../embeddings/oleObject94.bin"/><Relationship Id="rId21" Type="http://schemas.openxmlformats.org/officeDocument/2006/relationships/image" Target="../media/image68.wmf"/><Relationship Id="rId20" Type="http://schemas.openxmlformats.org/officeDocument/2006/relationships/oleObject" Target="../embeddings/oleObject93.bin"/><Relationship Id="rId2" Type="http://schemas.openxmlformats.org/officeDocument/2006/relationships/oleObject" Target="../embeddings/oleObject84.bin"/><Relationship Id="rId19" Type="http://schemas.openxmlformats.org/officeDocument/2006/relationships/image" Target="../media/image67.wmf"/><Relationship Id="rId18" Type="http://schemas.openxmlformats.org/officeDocument/2006/relationships/oleObject" Target="../embeddings/oleObject92.bin"/><Relationship Id="rId17" Type="http://schemas.openxmlformats.org/officeDocument/2006/relationships/image" Target="../media/image66.wmf"/><Relationship Id="rId16" Type="http://schemas.openxmlformats.org/officeDocument/2006/relationships/oleObject" Target="../embeddings/oleObject91.bin"/><Relationship Id="rId15" Type="http://schemas.openxmlformats.org/officeDocument/2006/relationships/image" Target="../media/image53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52.w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65.wmf"/><Relationship Id="rId10" Type="http://schemas.openxmlformats.org/officeDocument/2006/relationships/oleObject" Target="../embeddings/oleObject88.bin"/><Relationship Id="rId1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75.wmf"/><Relationship Id="rId38" Type="http://schemas.openxmlformats.org/officeDocument/2006/relationships/vmlDrawing" Target="../drawings/vmlDrawing6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88.wmf"/><Relationship Id="rId35" Type="http://schemas.openxmlformats.org/officeDocument/2006/relationships/oleObject" Target="../embeddings/oleObject117.bin"/><Relationship Id="rId34" Type="http://schemas.openxmlformats.org/officeDocument/2006/relationships/image" Target="../media/image87.wmf"/><Relationship Id="rId33" Type="http://schemas.openxmlformats.org/officeDocument/2006/relationships/oleObject" Target="../embeddings/oleObject116.bin"/><Relationship Id="rId32" Type="http://schemas.openxmlformats.org/officeDocument/2006/relationships/image" Target="../media/image86.wmf"/><Relationship Id="rId31" Type="http://schemas.openxmlformats.org/officeDocument/2006/relationships/oleObject" Target="../embeddings/oleObject115.bin"/><Relationship Id="rId30" Type="http://schemas.openxmlformats.org/officeDocument/2006/relationships/oleObject" Target="../embeddings/oleObject114.bin"/><Relationship Id="rId3" Type="http://schemas.openxmlformats.org/officeDocument/2006/relationships/oleObject" Target="../embeddings/oleObject100.bin"/><Relationship Id="rId29" Type="http://schemas.openxmlformats.org/officeDocument/2006/relationships/image" Target="../media/image85.wmf"/><Relationship Id="rId28" Type="http://schemas.openxmlformats.org/officeDocument/2006/relationships/oleObject" Target="../embeddings/oleObject113.bin"/><Relationship Id="rId27" Type="http://schemas.openxmlformats.org/officeDocument/2006/relationships/image" Target="../media/image84.wmf"/><Relationship Id="rId26" Type="http://schemas.openxmlformats.org/officeDocument/2006/relationships/oleObject" Target="../embeddings/oleObject112.bin"/><Relationship Id="rId25" Type="http://schemas.openxmlformats.org/officeDocument/2006/relationships/oleObject" Target="../embeddings/oleObject111.bin"/><Relationship Id="rId24" Type="http://schemas.openxmlformats.org/officeDocument/2006/relationships/image" Target="../media/image83.wmf"/><Relationship Id="rId23" Type="http://schemas.openxmlformats.org/officeDocument/2006/relationships/oleObject" Target="../embeddings/oleObject110.bin"/><Relationship Id="rId22" Type="http://schemas.openxmlformats.org/officeDocument/2006/relationships/image" Target="../media/image82.w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81.wmf"/><Relationship Id="rId2" Type="http://schemas.openxmlformats.org/officeDocument/2006/relationships/image" Target="../media/image74.w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107.bin"/><Relationship Id="rId16" Type="http://schemas.openxmlformats.org/officeDocument/2006/relationships/oleObject" Target="../embeddings/oleObject106.bin"/><Relationship Id="rId15" Type="http://schemas.openxmlformats.org/officeDocument/2006/relationships/image" Target="../media/image79.png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9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2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121.bin"/><Relationship Id="rId6" Type="http://schemas.openxmlformats.org/officeDocument/2006/relationships/image" Target="../media/image91.wmf"/><Relationship Id="rId5" Type="http://schemas.openxmlformats.org/officeDocument/2006/relationships/oleObject" Target="../embeddings/oleObject120.bin"/><Relationship Id="rId4" Type="http://schemas.openxmlformats.org/officeDocument/2006/relationships/image" Target="../media/image90.wmf"/><Relationship Id="rId35" Type="http://schemas.openxmlformats.org/officeDocument/2006/relationships/vmlDrawing" Target="../drawings/vmlDrawing7.vml"/><Relationship Id="rId34" Type="http://schemas.openxmlformats.org/officeDocument/2006/relationships/slideLayout" Target="../slideLayouts/slideLayout7.xml"/><Relationship Id="rId33" Type="http://schemas.openxmlformats.org/officeDocument/2006/relationships/image" Target="../media/image102.wmf"/><Relationship Id="rId32" Type="http://schemas.openxmlformats.org/officeDocument/2006/relationships/oleObject" Target="../embeddings/oleObject133.bin"/><Relationship Id="rId31" Type="http://schemas.openxmlformats.org/officeDocument/2006/relationships/image" Target="../media/image101.wmf"/><Relationship Id="rId30" Type="http://schemas.openxmlformats.org/officeDocument/2006/relationships/oleObject" Target="../embeddings/oleObject132.bin"/><Relationship Id="rId3" Type="http://schemas.openxmlformats.org/officeDocument/2006/relationships/oleObject" Target="../embeddings/oleObject119.bin"/><Relationship Id="rId29" Type="http://schemas.openxmlformats.org/officeDocument/2006/relationships/image" Target="../media/image100.png"/><Relationship Id="rId28" Type="http://schemas.openxmlformats.org/officeDocument/2006/relationships/image" Target="../media/image99.wmf"/><Relationship Id="rId27" Type="http://schemas.openxmlformats.org/officeDocument/2006/relationships/oleObject" Target="../embeddings/oleObject131.bin"/><Relationship Id="rId26" Type="http://schemas.openxmlformats.org/officeDocument/2006/relationships/image" Target="../media/image98.wmf"/><Relationship Id="rId25" Type="http://schemas.openxmlformats.org/officeDocument/2006/relationships/oleObject" Target="../embeddings/oleObject130.bin"/><Relationship Id="rId24" Type="http://schemas.openxmlformats.org/officeDocument/2006/relationships/image" Target="../media/image97.wmf"/><Relationship Id="rId23" Type="http://schemas.openxmlformats.org/officeDocument/2006/relationships/oleObject" Target="../embeddings/oleObject129.bin"/><Relationship Id="rId22" Type="http://schemas.openxmlformats.org/officeDocument/2006/relationships/image" Target="../media/image96.wmf"/><Relationship Id="rId21" Type="http://schemas.openxmlformats.org/officeDocument/2006/relationships/oleObject" Target="../embeddings/oleObject128.bin"/><Relationship Id="rId20" Type="http://schemas.openxmlformats.org/officeDocument/2006/relationships/image" Target="../media/image95.wmf"/><Relationship Id="rId2" Type="http://schemas.openxmlformats.org/officeDocument/2006/relationships/image" Target="../media/image89.wmf"/><Relationship Id="rId19" Type="http://schemas.openxmlformats.org/officeDocument/2006/relationships/oleObject" Target="../embeddings/oleObject127.bin"/><Relationship Id="rId18" Type="http://schemas.openxmlformats.org/officeDocument/2006/relationships/image" Target="../media/image94.wmf"/><Relationship Id="rId17" Type="http://schemas.openxmlformats.org/officeDocument/2006/relationships/oleObject" Target="../embeddings/oleObject126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125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124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123.bin"/><Relationship Id="rId10" Type="http://schemas.openxmlformats.org/officeDocument/2006/relationships/image" Target="../media/image53.wmf"/><Relationship Id="rId1" Type="http://schemas.openxmlformats.org/officeDocument/2006/relationships/oleObject" Target="../embeddings/oleObject118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52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0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03.wmf"/><Relationship Id="rId31" Type="http://schemas.openxmlformats.org/officeDocument/2006/relationships/vmlDrawing" Target="../drawings/vmlDrawing8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135.bin"/><Relationship Id="rId29" Type="http://schemas.openxmlformats.org/officeDocument/2006/relationships/image" Target="../media/image114.wmf"/><Relationship Id="rId28" Type="http://schemas.openxmlformats.org/officeDocument/2006/relationships/oleObject" Target="../embeddings/oleObject147.bin"/><Relationship Id="rId27" Type="http://schemas.openxmlformats.org/officeDocument/2006/relationships/image" Target="../media/image113.wmf"/><Relationship Id="rId26" Type="http://schemas.openxmlformats.org/officeDocument/2006/relationships/oleObject" Target="../embeddings/oleObject146.bin"/><Relationship Id="rId25" Type="http://schemas.openxmlformats.org/officeDocument/2006/relationships/image" Target="../media/image112.wmf"/><Relationship Id="rId24" Type="http://schemas.openxmlformats.org/officeDocument/2006/relationships/oleObject" Target="../embeddings/oleObject145.bin"/><Relationship Id="rId23" Type="http://schemas.openxmlformats.org/officeDocument/2006/relationships/image" Target="../media/image111.wmf"/><Relationship Id="rId22" Type="http://schemas.openxmlformats.org/officeDocument/2006/relationships/oleObject" Target="../embeddings/oleObject144.bin"/><Relationship Id="rId21" Type="http://schemas.openxmlformats.org/officeDocument/2006/relationships/image" Target="../media/image110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49.wmf"/><Relationship Id="rId19" Type="http://schemas.openxmlformats.org/officeDocument/2006/relationships/image" Target="../media/image109.wmf"/><Relationship Id="rId18" Type="http://schemas.openxmlformats.org/officeDocument/2006/relationships/oleObject" Target="../embeddings/oleObject142.bin"/><Relationship Id="rId17" Type="http://schemas.openxmlformats.org/officeDocument/2006/relationships/image" Target="../media/image108.wmf"/><Relationship Id="rId16" Type="http://schemas.openxmlformats.org/officeDocument/2006/relationships/oleObject" Target="../embeddings/oleObject141.bin"/><Relationship Id="rId15" Type="http://schemas.openxmlformats.org/officeDocument/2006/relationships/image" Target="../media/image107.png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40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395536" y="404664"/>
            <a:ext cx="8301608" cy="6048672"/>
          </a:xfrm>
        </p:spPr>
        <p:txBody>
          <a:bodyPr/>
          <a:lstStyle/>
          <a:p>
            <a:r>
              <a:rPr lang="zh-CN" altLang="zh-CN" sz="6000" dirty="0"/>
              <a:t>概率统计</a:t>
            </a:r>
            <a:br>
              <a:rPr lang="en-US" altLang="zh-CN" sz="6000" dirty="0"/>
            </a:br>
            <a:br>
              <a:rPr lang="en-US" altLang="zh-CN" dirty="0" smtClean="0"/>
            </a:br>
            <a:r>
              <a:rPr lang="zh-CN" altLang="en-US" sz="3600" b="1" dirty="0" smtClean="0"/>
              <a:t>随机变量函数的分布（二维连续</a:t>
            </a:r>
            <a:r>
              <a:rPr lang="zh-CN" altLang="en-US" sz="3600" dirty="0" smtClean="0"/>
              <a:t>）</a:t>
            </a:r>
            <a:br>
              <a:rPr lang="zh-CN" altLang="en-US" sz="3600" dirty="0" smtClean="0"/>
            </a:br>
            <a:br>
              <a:rPr lang="zh-CN" altLang="en-US" sz="4000" dirty="0" smtClean="0"/>
            </a:br>
            <a:r>
              <a:rPr lang="zh-CN" altLang="en-US" sz="2400" dirty="0" smtClean="0"/>
              <a:t>西南石油大学理学院蒋尚武</a:t>
            </a:r>
            <a:br>
              <a:rPr lang="zh-CN" altLang="en-US" sz="2400" dirty="0" smtClean="0"/>
            </a:br>
            <a:endParaRPr lang="zh-CN" altLang="en-US" sz="2400" dirty="0" smtClean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文本框 13"/>
          <p:cNvSpPr txBox="1"/>
          <p:nvPr/>
        </p:nvSpPr>
        <p:spPr>
          <a:xfrm>
            <a:off x="323215" y="45085"/>
            <a:ext cx="2466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二 和的分布</a:t>
            </a:r>
            <a:endParaRPr lang="zh-CN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59" name="对象 5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1408430"/>
          <a:ext cx="690689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3594100" imgH="241300" progId="Equation.KSEE3">
                  <p:embed/>
                </p:oleObj>
              </mc:Choice>
              <mc:Fallback>
                <p:oleObj name="" r:id="rId1" imgW="35941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1408430"/>
                        <a:ext cx="6906895" cy="54102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550" y="1988820"/>
          <a:ext cx="430911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816100" imgH="241300" progId="Equation.KSEE3">
                  <p:embed/>
                </p:oleObj>
              </mc:Choice>
              <mc:Fallback>
                <p:oleObj name="" r:id="rId3" imgW="18161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1550" y="1988820"/>
                        <a:ext cx="4309110" cy="6096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2818130"/>
          <a:ext cx="647319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5" imgW="3162300" imgH="241300" progId="Equation.KSEE3">
                  <p:embed/>
                </p:oleObj>
              </mc:Choice>
              <mc:Fallback>
                <p:oleObj name="" r:id="rId5" imgW="31623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650" y="2818130"/>
                        <a:ext cx="6473190" cy="59372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3500755"/>
          <a:ext cx="3933190" cy="83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7" imgW="1587500" imgH="431800" progId="Equation.KSEE3">
                  <p:embed/>
                </p:oleObj>
              </mc:Choice>
              <mc:Fallback>
                <p:oleObj name="" r:id="rId7" imgW="15875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940" y="3500755"/>
                        <a:ext cx="3933190" cy="83248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5650" y="4428490"/>
          <a:ext cx="680402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9" imgW="3086100" imgH="241300" progId="Equation.KSEE3">
                  <p:embed/>
                </p:oleObj>
              </mc:Choice>
              <mc:Fallback>
                <p:oleObj name="" r:id="rId9" imgW="30861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55650" y="4428490"/>
                        <a:ext cx="6804025" cy="63944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5845" y="5163185"/>
          <a:ext cx="416115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11" imgW="1435100" imgH="431800" progId="Equation.KSEE3">
                  <p:embed/>
                </p:oleObj>
              </mc:Choice>
              <mc:Fallback>
                <p:oleObj name="" r:id="rId11" imgW="14351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45845" y="5163185"/>
                        <a:ext cx="4161155" cy="8763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55650" y="692785"/>
            <a:ext cx="31584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正态分布的可加性</a:t>
            </a:r>
            <a:r>
              <a:rPr lang="en-US" altLang="zh-CN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endParaRPr lang="en-US" altLang="zh-CN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39750" y="758825"/>
            <a:ext cx="6528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、一维离散型随机变量函数的分布</a:t>
            </a:r>
            <a:endParaRPr lang="zh-CN" altLang="en-US" sz="2800" b="1"/>
          </a:p>
        </p:txBody>
      </p:sp>
      <p:sp>
        <p:nvSpPr>
          <p:cNvPr id="4" name="文本框 3"/>
          <p:cNvSpPr txBox="1"/>
          <p:nvPr/>
        </p:nvSpPr>
        <p:spPr>
          <a:xfrm>
            <a:off x="395605" y="1340485"/>
            <a:ext cx="84988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设</a:t>
            </a:r>
            <a:r>
              <a:rPr lang="en-US" altLang="zh-CN" sz="2800" b="1"/>
              <a:t>    </a:t>
            </a:r>
            <a:r>
              <a:rPr lang="zh-CN" altLang="en-US" sz="2800" b="1"/>
              <a:t>有分布                                            ，则</a:t>
            </a:r>
            <a:r>
              <a:rPr lang="en-US" altLang="zh-CN" sz="2800" b="1"/>
              <a:t>               </a:t>
            </a:r>
            <a:r>
              <a:rPr lang="zh-CN" altLang="en-US" sz="2800" b="1"/>
              <a:t>的分布律为如下表：</a:t>
            </a:r>
            <a:endParaRPr lang="zh-CN" altLang="en-US" sz="28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9975" y="1332230"/>
          <a:ext cx="34321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739900" imgH="254000" progId="Equation.KSEE3">
                  <p:embed/>
                </p:oleObj>
              </mc:Choice>
              <mc:Fallback>
                <p:oleObj name="" r:id="rId1" imgW="1739900" imgH="2540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1332230"/>
                        <a:ext cx="3432175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683260" y="4761865"/>
            <a:ext cx="7684770" cy="953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在该表格中，如有若干个</a:t>
            </a:r>
            <a:r>
              <a:rPr lang="en-US" altLang="zh-CN" sz="2800" b="1">
                <a:solidFill>
                  <a:srgbClr val="FF0000"/>
                </a:solidFill>
              </a:rPr>
              <a:t>                                   </a:t>
            </a:r>
            <a:r>
              <a:rPr lang="zh-CN" altLang="en-US" sz="2800" b="1">
                <a:solidFill>
                  <a:srgbClr val="FF0000"/>
                </a:solidFill>
              </a:rPr>
              <a:t>相等，则合并，相应的概率相加</a:t>
            </a:r>
            <a:r>
              <a:rPr lang="en-US" altLang="zh-CN" sz="2800" b="1">
                <a:solidFill>
                  <a:srgbClr val="FF0000"/>
                </a:solidFill>
              </a:rPr>
              <a:t>.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9795" y="1412875"/>
          <a:ext cx="36449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177165" imgH="165100" progId="Equation.KSEE3">
                  <p:embed/>
                </p:oleObj>
              </mc:Choice>
              <mc:Fallback>
                <p:oleObj name="" r:id="rId3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9795" y="1412875"/>
                        <a:ext cx="364490" cy="34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6370" y="1412875"/>
          <a:ext cx="12179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5" imgW="647700" imgH="203200" progId="Equation.KSEE3">
                  <p:embed/>
                </p:oleObj>
              </mc:Choice>
              <mc:Fallback>
                <p:oleObj name="" r:id="rId5" imgW="647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16370" y="1412875"/>
                        <a:ext cx="12179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表格 19"/>
          <p:cNvGraphicFramePr/>
          <p:nvPr>
            <p:custDataLst>
              <p:tags r:id="rId7"/>
            </p:custDataLst>
          </p:nvPr>
        </p:nvGraphicFramePr>
        <p:xfrm>
          <a:off x="733425" y="2353310"/>
          <a:ext cx="7458710" cy="2152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/>
                <a:gridCol w="1038860"/>
                <a:gridCol w="1126490"/>
                <a:gridCol w="1219835"/>
                <a:gridCol w="1072515"/>
                <a:gridCol w="1065530"/>
                <a:gridCol w="208280"/>
              </a:tblGrid>
              <a:tr h="717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noFill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7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71755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2519680"/>
          <a:ext cx="48641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8" imgW="177165" imgH="165100" progId="Equation.KSEE3">
                  <p:embed/>
                </p:oleObj>
              </mc:Choice>
              <mc:Fallback>
                <p:oleObj name="" r:id="rId8" imgW="177165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7450" y="2519680"/>
                        <a:ext cx="486410" cy="45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27630" y="2338070"/>
          <a:ext cx="49022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627630" y="2338070"/>
                        <a:ext cx="490220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6665" y="2315845"/>
          <a:ext cx="518160" cy="62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190500" imgH="228600" progId="Equation.KSEE3">
                  <p:embed/>
                </p:oleObj>
              </mc:Choice>
              <mc:Fallback>
                <p:oleObj name="" r:id="rId11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96665" y="2315845"/>
                        <a:ext cx="518160" cy="62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68378" y="2315845"/>
          <a:ext cx="55054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3" imgW="190500" imgH="228600" progId="Equation.KSEE3">
                  <p:embed/>
                </p:oleObj>
              </mc:Choice>
              <mc:Fallback>
                <p:oleObj name="" r:id="rId13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68378" y="2315845"/>
                        <a:ext cx="550545" cy="663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550" y="3938905"/>
          <a:ext cx="1217930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5" imgW="647700" imgH="203200" progId="Equation.KSEE3">
                  <p:embed/>
                </p:oleObj>
              </mc:Choice>
              <mc:Fallback>
                <p:oleObj name="" r:id="rId15" imgW="647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938905"/>
                        <a:ext cx="1217930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3860800"/>
          <a:ext cx="87185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6" imgW="393700" imgH="228600" progId="Equation.KSEE3">
                  <p:embed/>
                </p:oleObj>
              </mc:Choice>
              <mc:Fallback>
                <p:oleObj name="" r:id="rId16" imgW="393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555875" y="3860800"/>
                        <a:ext cx="87185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7765" y="3899535"/>
          <a:ext cx="871855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8" imgW="393700" imgH="228600" progId="Equation.KSEE3">
                  <p:embed/>
                </p:oleObj>
              </mc:Choice>
              <mc:Fallback>
                <p:oleObj name="" r:id="rId18" imgW="393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707765" y="3899535"/>
                        <a:ext cx="871855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11863" y="3938905"/>
          <a:ext cx="8991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0" imgW="405765" imgH="228600" progId="Equation.KSEE3">
                  <p:embed/>
                </p:oleObj>
              </mc:Choice>
              <mc:Fallback>
                <p:oleObj name="" r:id="rId20" imgW="4057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11863" y="3938905"/>
                        <a:ext cx="89916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3284538"/>
          <a:ext cx="1242060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2" imgW="660400" imgH="203200" progId="Equation.KSEE3">
                  <p:embed/>
                </p:oleObj>
              </mc:Choice>
              <mc:Fallback>
                <p:oleObj name="" r:id="rId22" imgW="6604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43305" y="3284538"/>
                        <a:ext cx="1242060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7485" y="3007360"/>
          <a:ext cx="490220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4" imgW="177165" imgH="228600" progId="Equation.KSEE3">
                  <p:embed/>
                </p:oleObj>
              </mc:Choice>
              <mc:Fallback>
                <p:oleObj name="" r:id="rId24" imgW="177165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37485" y="3007360"/>
                        <a:ext cx="490220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1593" y="3007995"/>
          <a:ext cx="52768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6" imgW="190500" imgH="228600" progId="Equation.KSEE3">
                  <p:embed/>
                </p:oleObj>
              </mc:Choice>
              <mc:Fallback>
                <p:oleObj name="" r:id="rId26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851593" y="3007995"/>
                        <a:ext cx="527685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96953" y="2988945"/>
          <a:ext cx="52768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8" imgW="190500" imgH="228600" progId="Equation.KSEE3">
                  <p:embed/>
                </p:oleObj>
              </mc:Choice>
              <mc:Fallback>
                <p:oleObj name="" r:id="rId28" imgW="190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96953" y="2988945"/>
                        <a:ext cx="527685" cy="635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4070" y="256476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" name="" r:id="rId30" imgW="177165" imgH="101600" progId="Equation.KSEE3">
                  <p:embed/>
                </p:oleObj>
              </mc:Choice>
              <mc:Fallback>
                <p:oleObj name="" r:id="rId30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164070" y="256476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3800" y="328104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2" imgW="177165" imgH="101600" progId="Equation.KSEE3">
                  <p:embed/>
                </p:oleObj>
              </mc:Choice>
              <mc:Fallback>
                <p:oleObj name="" r:id="rId32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003800" y="328104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8205" y="324294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3" imgW="177165" imgH="101600" progId="Equation.KSEE3">
                  <p:embed/>
                </p:oleObj>
              </mc:Choice>
              <mc:Fallback>
                <p:oleObj name="" r:id="rId33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228205" y="324294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3645" y="256476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34" imgW="177165" imgH="101600" progId="Equation.KSEE3">
                  <p:embed/>
                </p:oleObj>
              </mc:Choice>
              <mc:Fallback>
                <p:oleObj name="" r:id="rId34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033645" y="256476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76190" y="403860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" name="" r:id="rId35" imgW="177165" imgH="101600" progId="Equation.KSEE3">
                  <p:embed/>
                </p:oleObj>
              </mc:Choice>
              <mc:Fallback>
                <p:oleObj name="" r:id="rId35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076190" y="403860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对象 5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3445" y="404368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" name="" r:id="rId36" imgW="177165" imgH="101600" progId="Equation.KSEE3">
                  <p:embed/>
                </p:oleObj>
              </mc:Choice>
              <mc:Fallback>
                <p:oleObj name="" r:id="rId36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243445" y="404368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79328" y="4761865"/>
          <a:ext cx="244856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" name="" r:id="rId37" imgW="1104900" imgH="228600" progId="Equation.KSEE3">
                  <p:embed/>
                </p:oleObj>
              </mc:Choice>
              <mc:Fallback>
                <p:oleObj name="" r:id="rId37" imgW="11049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779328" y="4761865"/>
                        <a:ext cx="2448560" cy="508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733425" y="234950"/>
            <a:ext cx="51879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复习已学的随机变量函数的分布</a:t>
            </a:r>
            <a:endParaRPr lang="zh-CN" altLang="en-US" sz="2800" b="1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" grpId="2"/>
      <p:bldP spid="12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395605" y="5299710"/>
            <a:ext cx="85883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solidFill>
                  <a:srgbClr val="FF0000"/>
                </a:solidFill>
              </a:rPr>
              <a:t>说明   在上述表中，如果                                      中有相同数据时则合并，并把对应的概率相加。</a:t>
            </a:r>
            <a:endParaRPr lang="zh-CN" altLang="zh-CN" sz="2800" b="1">
              <a:solidFill>
                <a:srgbClr val="FF0000"/>
              </a:solidFill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2780" y="5317490"/>
          <a:ext cx="283273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1" imgW="1358900" imgH="241300" progId="Equation.KSEE3">
                  <p:embed/>
                </p:oleObj>
              </mc:Choice>
              <mc:Fallback>
                <p:oleObj name="" r:id="rId1" imgW="1358900" imgH="2413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2780" y="5317490"/>
                        <a:ext cx="2832735" cy="4527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" name="文本框 100"/>
          <p:cNvSpPr txBox="1"/>
          <p:nvPr/>
        </p:nvSpPr>
        <p:spPr>
          <a:xfrm>
            <a:off x="467995" y="404495"/>
            <a:ext cx="5928360" cy="52197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p>
            <a:pPr marL="0" indent="0" algn="l"/>
            <a:r>
              <a:rPr lang="en-US" altLang="zh-CN" sz="28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</a:t>
            </a:r>
            <a:r>
              <a:rPr lang="zh-CN" altLang="en-US" sz="2800" b="1" u="none">
                <a:solidFill>
                  <a:srgbClr val="FF00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、二维离散型随机变量函数的分布</a:t>
            </a:r>
            <a:endParaRPr lang="zh-CN" altLang="en-US" sz="2800" b="1" u="none">
              <a:solidFill>
                <a:srgbClr val="FF00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67995" y="923925"/>
            <a:ext cx="74650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</a:t>
            </a:r>
            <a:r>
              <a:rPr lang="zh-CN" altLang="en-US" sz="2800" b="1"/>
              <a:t>设</a:t>
            </a:r>
            <a:r>
              <a:rPr lang="en-US" altLang="zh-CN" sz="2800" b="1"/>
              <a:t>           </a:t>
            </a:r>
            <a:r>
              <a:rPr lang="zh-CN" altLang="en-US" sz="2800" b="1"/>
              <a:t>是二维离散型随机变量，其分布：</a:t>
            </a:r>
            <a:endParaRPr lang="zh-CN" altLang="en-US" sz="2800" b="1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84985" y="1412875"/>
          <a:ext cx="4323715" cy="550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" imgW="2298700" imgH="292100" progId="Equation.KSEE3">
                  <p:embed/>
                </p:oleObj>
              </mc:Choice>
              <mc:Fallback>
                <p:oleObj name="" r:id="rId3" imgW="2298700" imgH="292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4985" y="1412875"/>
                        <a:ext cx="4323715" cy="550545"/>
                      </a:xfrm>
                      <a:prstGeom prst="rect">
                        <a:avLst/>
                      </a:prstGeom>
                      <a:ln>
                        <a:gradFill>
                          <a:gsLst>
                            <a:gs pos="0">
                              <a:srgbClr val="14CD68"/>
                            </a:gs>
                            <a:gs pos="100000">
                              <a:srgbClr val="0B6E38"/>
                            </a:gs>
                          </a:gsLst>
                        </a:gra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467995" y="1988820"/>
            <a:ext cx="77177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</a:t>
            </a:r>
            <a:r>
              <a:rPr lang="zh-CN" altLang="en-US" sz="2800" b="1"/>
              <a:t>设</a:t>
            </a:r>
            <a:r>
              <a:rPr lang="en-US" altLang="zh-CN" sz="2800" b="1"/>
              <a:t>                ,</a:t>
            </a:r>
            <a:r>
              <a:rPr lang="zh-CN" altLang="en-US" sz="2800" b="1"/>
              <a:t>即</a:t>
            </a:r>
            <a:r>
              <a:rPr lang="en-US" altLang="zh-CN" sz="2800" b="1"/>
              <a:t>    </a:t>
            </a:r>
            <a:r>
              <a:rPr lang="zh-CN" altLang="en-US" sz="2800" b="1"/>
              <a:t>是</a:t>
            </a:r>
            <a:r>
              <a:rPr lang="en-US" altLang="zh-CN" sz="2800" b="1"/>
              <a:t>          </a:t>
            </a:r>
            <a:r>
              <a:rPr lang="zh-CN" altLang="en-US" sz="2800" b="1"/>
              <a:t>的函数，则</a:t>
            </a:r>
            <a:r>
              <a:rPr lang="en-US" altLang="zh-CN" sz="2800" b="1"/>
              <a:t>     </a:t>
            </a:r>
            <a:r>
              <a:rPr lang="zh-CN" altLang="en-US" sz="2800" b="1"/>
              <a:t>是离散型的随机变量，类似一维可以得出</a:t>
            </a:r>
            <a:r>
              <a:rPr lang="en-US" altLang="zh-CN" sz="2800" b="1"/>
              <a:t>    </a:t>
            </a:r>
            <a:r>
              <a:rPr lang="zh-CN" altLang="en-US" sz="2800" b="1"/>
              <a:t>的分布：</a:t>
            </a:r>
            <a:endParaRPr lang="zh-CN" altLang="en-US" sz="28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985" y="102901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57200" imgH="203200" progId="Equation.KSEE3">
                  <p:embed/>
                </p:oleObj>
              </mc:Choice>
              <mc:Fallback>
                <p:oleObj name="" r:id="rId5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985" y="1029018"/>
                        <a:ext cx="8604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60065" y="2084705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7" imgW="165100" imgH="165100" progId="Equation.KSEE3">
                  <p:embed/>
                </p:oleObj>
              </mc:Choice>
              <mc:Fallback>
                <p:oleObj name="" r:id="rId7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60065" y="2084705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8400" y="208438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457200" imgH="203200" progId="Equation.KSEE3">
                  <p:embed/>
                </p:oleObj>
              </mc:Choice>
              <mc:Fallback>
                <p:oleObj name="" r:id="rId9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08400" y="2084388"/>
                        <a:ext cx="8604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31913" y="2060258"/>
          <a:ext cx="13868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0" imgW="736600" imgH="215900" progId="Equation.KSEE3">
                  <p:embed/>
                </p:oleObj>
              </mc:Choice>
              <mc:Fallback>
                <p:oleObj name="" r:id="rId10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31913" y="2060258"/>
                        <a:ext cx="138684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0425" y="249301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2" imgW="165100" imgH="165100" progId="Equation.KSEE3">
                  <p:embed/>
                </p:oleObj>
              </mc:Choice>
              <mc:Fallback>
                <p:oleObj name="" r:id="rId12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0425" y="249301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6355" y="2084705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3" imgW="165100" imgH="165100" progId="Equation.KSEE3">
                  <p:embed/>
                </p:oleObj>
              </mc:Choice>
              <mc:Fallback>
                <p:oleObj name="" r:id="rId13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96355" y="2084705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表格 30"/>
          <p:cNvGraphicFramePr/>
          <p:nvPr>
            <p:custDataLst>
              <p:tags r:id="rId14"/>
            </p:custDataLst>
          </p:nvPr>
        </p:nvGraphicFramePr>
        <p:xfrm>
          <a:off x="467995" y="3034030"/>
          <a:ext cx="8350885" cy="2061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0870"/>
                <a:gridCol w="1038860"/>
                <a:gridCol w="1126490"/>
                <a:gridCol w="498475"/>
                <a:gridCol w="1269365"/>
                <a:gridCol w="1590040"/>
                <a:gridCol w="946785"/>
              </a:tblGrid>
              <a:tr h="6870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noFill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870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8707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63320" y="317658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15" imgW="457200" imgH="203200" progId="Equation.KSEE3">
                  <p:embed/>
                </p:oleObj>
              </mc:Choice>
              <mc:Fallback>
                <p:oleObj name="" r:id="rId15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63320" y="3176588"/>
                        <a:ext cx="860425" cy="383540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000" y="3854768"/>
          <a:ext cx="203073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6" imgW="1079500" imgH="241300" progId="Equation.KSEE3">
                  <p:embed/>
                </p:oleObj>
              </mc:Choice>
              <mc:Fallback>
                <p:oleObj name="" r:id="rId16" imgW="1079500" imgH="2413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81000" y="3854768"/>
                        <a:ext cx="2030730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9195" y="3168015"/>
          <a:ext cx="8947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8" imgW="558800" imgH="228600" progId="Equation.KSEE3">
                  <p:embed/>
                </p:oleObj>
              </mc:Choice>
              <mc:Fallback>
                <p:oleObj name="" r:id="rId18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449195" y="3168015"/>
                        <a:ext cx="894715" cy="409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4255" y="3161030"/>
          <a:ext cx="81534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0" imgW="558800" imgH="228600" progId="Equation.KSEE3">
                  <p:embed/>
                </p:oleObj>
              </mc:Choice>
              <mc:Fallback>
                <p:oleObj name="" r:id="rId20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64255" y="3161030"/>
                        <a:ext cx="815340" cy="409575"/>
                      </a:xfrm>
                      <a:prstGeom prst="rect">
                        <a:avLst/>
                      </a:prstGeom>
                      <a:solidFill>
                        <a:schemeClr val="accent3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3430" y="3274695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" name="" r:id="rId22" imgW="177165" imgH="101600" progId="Equation.KSEE3">
                  <p:embed/>
                </p:oleObj>
              </mc:Choice>
              <mc:Fallback>
                <p:oleObj name="" r:id="rId22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83430" y="3274695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8270" y="3176905"/>
          <a:ext cx="10191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24" imgW="571500" imgH="228600" progId="Equation.KSEE3">
                  <p:embed/>
                </p:oleObj>
              </mc:Choice>
              <mc:Fallback>
                <p:oleObj name="" r:id="rId24" imgW="5715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208270" y="3176905"/>
                        <a:ext cx="1019175" cy="409575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88760" y="3213100"/>
          <a:ext cx="99631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" name="" r:id="rId26" imgW="558800" imgH="228600" progId="Equation.KSEE3">
                  <p:embed/>
                </p:oleObj>
              </mc:Choice>
              <mc:Fallback>
                <p:oleObj name="" r:id="rId26" imgW="5588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88760" y="3213100"/>
                        <a:ext cx="996315" cy="4095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0855" y="396875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" name="" r:id="rId28" imgW="177165" imgH="101600" progId="Equation.KSEE3">
                  <p:embed/>
                </p:oleObj>
              </mc:Choice>
              <mc:Fallback>
                <p:oleObj name="" r:id="rId28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110855" y="396875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89145" y="393827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" name="" r:id="rId30" imgW="177165" imgH="101600" progId="Equation.KSEE3">
                  <p:embed/>
                </p:oleObj>
              </mc:Choice>
              <mc:Fallback>
                <p:oleObj name="" r:id="rId30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589145" y="393827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92440" y="335661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" name="" r:id="rId31" imgW="177165" imgH="101600" progId="Equation.KSEE3">
                  <p:embed/>
                </p:oleObj>
              </mc:Choice>
              <mc:Fallback>
                <p:oleObj name="" r:id="rId31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92440" y="335661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10855" y="458089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32" imgW="177165" imgH="101600" progId="Equation.KSEE3">
                  <p:embed/>
                </p:oleObj>
              </mc:Choice>
              <mc:Fallback>
                <p:oleObj name="" r:id="rId32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110855" y="458089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38755" y="3695065"/>
          <a:ext cx="61341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" name="" r:id="rId33" imgW="228600" imgH="228600" progId="Equation.KSEE3">
                  <p:embed/>
                </p:oleObj>
              </mc:Choice>
              <mc:Fallback>
                <p:oleObj name="" r:id="rId33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738755" y="3695065"/>
                        <a:ext cx="613410" cy="615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7935" y="3724910"/>
          <a:ext cx="581025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35" imgW="228600" imgH="228600" progId="Equation.KSEE3">
                  <p:embed/>
                </p:oleObj>
              </mc:Choice>
              <mc:Fallback>
                <p:oleObj name="" r:id="rId35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797935" y="3724910"/>
                        <a:ext cx="581025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92595" y="3769995"/>
          <a:ext cx="588645" cy="59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37" imgW="228600" imgH="228600" progId="Equation.KSEE3">
                  <p:embed/>
                </p:oleObj>
              </mc:Choice>
              <mc:Fallback>
                <p:oleObj name="" r:id="rId37" imgW="2286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792595" y="3769995"/>
                        <a:ext cx="588645" cy="59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508625" y="3695065"/>
          <a:ext cx="62420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39" imgW="241300" imgH="228600" progId="Equation.KSEE3">
                  <p:embed/>
                </p:oleObj>
              </mc:Choice>
              <mc:Fallback>
                <p:oleObj name="" r:id="rId39" imgW="2413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508625" y="3695065"/>
                        <a:ext cx="624205" cy="593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9563" y="4508500"/>
          <a:ext cx="101917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41" imgW="596900" imgH="228600" progId="Equation.KSEE3">
                  <p:embed/>
                </p:oleObj>
              </mc:Choice>
              <mc:Fallback>
                <p:oleObj name="" r:id="rId41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659563" y="4508500"/>
                        <a:ext cx="1019175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99610" y="4587240"/>
          <a:ext cx="49022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43" imgW="177165" imgH="101600" progId="Equation.KSEE3">
                  <p:embed/>
                </p:oleObj>
              </mc:Choice>
              <mc:Fallback>
                <p:oleObj name="" r:id="rId43" imgW="177165" imgH="101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99610" y="4587240"/>
                        <a:ext cx="490220" cy="282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对象 7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4509770"/>
          <a:ext cx="99695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" name="" r:id="rId44" imgW="584200" imgH="228600" progId="Equation.KSEE3">
                  <p:embed/>
                </p:oleObj>
              </mc:Choice>
              <mc:Fallback>
                <p:oleObj name="" r:id="rId44" imgW="5842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411730" y="4509770"/>
                        <a:ext cx="996950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88988" y="4505008"/>
          <a:ext cx="13868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46" imgW="736600" imgH="215900" progId="Equation.KSEE3">
                  <p:embed/>
                </p:oleObj>
              </mc:Choice>
              <mc:Fallback>
                <p:oleObj name="" r:id="rId46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88988" y="4505008"/>
                        <a:ext cx="1386840" cy="40767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对象 7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5520" y="4509135"/>
          <a:ext cx="89281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" name="" r:id="rId48" imgW="596900" imgH="228600" progId="Equation.KSEE3">
                  <p:embed/>
                </p:oleObj>
              </mc:Choice>
              <mc:Fallback>
                <p:oleObj name="" r:id="rId48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525520" y="4509135"/>
                        <a:ext cx="892810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对象 8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25098" y="4513580"/>
          <a:ext cx="101917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" name="" r:id="rId50" imgW="596900" imgH="228600" progId="Equation.KSEE3">
                  <p:embed/>
                </p:oleObj>
              </mc:Choice>
              <mc:Fallback>
                <p:oleObj name="" r:id="rId50" imgW="5969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225098" y="4513580"/>
                        <a:ext cx="1019175" cy="429260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07315" y="45085"/>
            <a:ext cx="888936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en-US" altLang="zh-CN" sz="24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设连续随机变量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有密度函数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，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则求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的密度函数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方法如下：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2090" y="72390"/>
          <a:ext cx="904240" cy="478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431800" imgH="228600" progId="Equation.KSEE3">
                  <p:embed/>
                </p:oleObj>
              </mc:Choice>
              <mc:Fallback>
                <p:oleObj name="" r:id="rId1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92090" y="72390"/>
                        <a:ext cx="904240" cy="478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508000"/>
          <a:ext cx="7810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419100" imgH="228600" progId="Equation.KSEE3">
                  <p:embed/>
                </p:oleObj>
              </mc:Choice>
              <mc:Fallback>
                <p:oleObj name="" r:id="rId3" imgW="419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2555875" y="508000"/>
                        <a:ext cx="7810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539115" y="1071880"/>
            <a:ext cx="833374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第一步：先确定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的值域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，即随机变量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的取值范围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39115" y="1972310"/>
            <a:ext cx="80016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第二步：对于任意的        ，求出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的分布函数；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415" y="2584450"/>
          <a:ext cx="864235" cy="471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5" imgW="419100" imgH="228600" progId="Equation.KSEE3">
                  <p:embed/>
                </p:oleObj>
              </mc:Choice>
              <mc:Fallback>
                <p:oleObj name="" r:id="rId5" imgW="419100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415" y="2584450"/>
                        <a:ext cx="864235" cy="471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90650" y="2545715"/>
          <a:ext cx="1624965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787400" imgH="254000" progId="Equation.KSEE3">
                  <p:embed/>
                </p:oleObj>
              </mc:Choice>
              <mc:Fallback>
                <p:oleObj name="" r:id="rId7" imgW="787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90650" y="2545715"/>
                        <a:ext cx="1624965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895" y="2545715"/>
          <a:ext cx="209740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9" imgW="1016000" imgH="254000" progId="Equation.KSEE3">
                  <p:embed/>
                </p:oleObj>
              </mc:Choice>
              <mc:Fallback>
                <p:oleObj name="" r:id="rId9" imgW="10160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69895" y="2545715"/>
                        <a:ext cx="209740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03800" y="2562860"/>
          <a:ext cx="212471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1" imgW="1028700" imgH="254000" progId="Equation.KSEE3">
                  <p:embed/>
                </p:oleObj>
              </mc:Choice>
              <mc:Fallback>
                <p:oleObj name="" r:id="rId11" imgW="10287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03800" y="2562860"/>
                        <a:ext cx="2124710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56755" y="2479675"/>
          <a:ext cx="1939925" cy="83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3" imgW="939800" imgH="405765" progId="Equation.KSEE3">
                  <p:embed/>
                </p:oleObj>
              </mc:Choice>
              <mc:Fallback>
                <p:oleObj name="" r:id="rId13" imgW="9398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056755" y="2479675"/>
                        <a:ext cx="1939925" cy="83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22935" y="3284855"/>
            <a:ext cx="789749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+mn-ea"/>
              </a:rPr>
              <a:t>其中</a:t>
            </a:r>
            <a:r>
              <a:rPr lang="en-US" altLang="zh-CN" sz="2400" b="1">
                <a:solidFill>
                  <a:srgbClr val="FF0000"/>
                </a:solidFill>
                <a:latin typeface="+mn-ea"/>
              </a:rPr>
              <a:t>G(y)</a:t>
            </a:r>
            <a:r>
              <a:rPr lang="zh-CN" altLang="en-US" sz="2400" b="1">
                <a:solidFill>
                  <a:srgbClr val="FF0000"/>
                </a:solidFill>
                <a:latin typeface="+mn-ea"/>
              </a:rPr>
              <a:t>由不等式        解出，积分部分一般不积出</a:t>
            </a:r>
            <a:endParaRPr lang="zh-CN" altLang="en-US" sz="2400" b="1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75965" y="3319145"/>
          <a:ext cx="1168400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5" imgW="634365" imgH="203200" progId="Equation.KSEE3">
                  <p:embed/>
                </p:oleObj>
              </mc:Choice>
              <mc:Fallback>
                <p:oleObj name="" r:id="rId15" imgW="634365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75965" y="3319145"/>
                        <a:ext cx="1168400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67360" y="3940175"/>
            <a:ext cx="51720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第三步：利用变上限函数求导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2555" y="3874135"/>
          <a:ext cx="3641090" cy="583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7" imgW="1663700" imgH="266700" progId="Equation.KSEE3">
                  <p:embed/>
                </p:oleObj>
              </mc:Choice>
              <mc:Fallback>
                <p:oleObj name="" r:id="rId17" imgW="1663700" imgH="2667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02555" y="3874135"/>
                        <a:ext cx="3641090" cy="583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39115" y="5142865"/>
            <a:ext cx="3254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第四步：总结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43530" y="4682490"/>
          <a:ext cx="4850765" cy="145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9" imgW="2374265" imgH="711200" progId="Equation.KSEE3">
                  <p:embed/>
                </p:oleObj>
              </mc:Choice>
              <mc:Fallback>
                <p:oleObj name="" r:id="rId19" imgW="2374265" imgH="711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843530" y="4682490"/>
                        <a:ext cx="4850765" cy="1455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2546" y="138113"/>
          <a:ext cx="126111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" name="" r:id="rId21" imgW="647700" imgH="203200" progId="Equation.KSEE3">
                  <p:embed/>
                </p:oleObj>
              </mc:Choice>
              <mc:Fallback>
                <p:oleObj name="" r:id="rId21" imgW="647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>
                        <a:lum contrast="36000"/>
                      </a:blip>
                      <a:stretch>
                        <a:fillRect/>
                      </a:stretch>
                    </p:blipFill>
                    <p:spPr>
                      <a:xfrm>
                        <a:off x="6392546" y="138113"/>
                        <a:ext cx="126111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对象 6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23665" y="2018665"/>
          <a:ext cx="138239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" name="" r:id="rId23" imgW="609600" imgH="203200" progId="Equation.KSEE3">
                  <p:embed/>
                </p:oleObj>
              </mc:Choice>
              <mc:Fallback>
                <p:oleObj name="" r:id="rId23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23665" y="2018665"/>
                        <a:ext cx="138239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对象 6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5740" y="1575435"/>
          <a:ext cx="117729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" name="" r:id="rId25" imgW="609600" imgH="203200" progId="Equation.KSEE3">
                  <p:embed/>
                </p:oleObj>
              </mc:Choice>
              <mc:Fallback>
                <p:oleObj name="" r:id="rId25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475740" y="1575435"/>
                        <a:ext cx="117729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对象 6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7538" y="1097280"/>
          <a:ext cx="711835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" name="" r:id="rId26" imgW="368300" imgH="203200" progId="Equation.KSEE3">
                  <p:embed/>
                </p:oleObj>
              </mc:Choice>
              <mc:Fallback>
                <p:oleObj name="" r:id="rId26" imgW="3683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427538" y="1097280"/>
                        <a:ext cx="711835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16" grpId="0" bldLvl="0" animBg="1"/>
      <p:bldP spid="22" grpId="0"/>
      <p:bldP spid="2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" name="文本框 57"/>
          <p:cNvSpPr txBox="1"/>
          <p:nvPr/>
        </p:nvSpPr>
        <p:spPr>
          <a:xfrm>
            <a:off x="456565" y="188595"/>
            <a:ext cx="7312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二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多元（二元）连续随机变量函数的分布</a:t>
            </a:r>
            <a:endParaRPr lang="zh-CN" altLang="en-US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179705" y="836295"/>
            <a:ext cx="8479155" cy="1383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二维连续随机变量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，其联合密为       ，又设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，则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一维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随机变量，应用分布函数法可以求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 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其步骤是：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4070" y="840105"/>
          <a:ext cx="115824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0700" imgH="203200" progId="Equation.KSEE3">
                  <p:embed/>
                </p:oleObj>
              </mc:Choice>
              <mc:Fallback>
                <p:oleObj name="" r:id="rId1" imgW="520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164070" y="840105"/>
                        <a:ext cx="115824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对象 6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690" y="1717675"/>
          <a:ext cx="783590" cy="455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3" imgW="393700" imgH="228600" progId="Equation.KSEE3">
                  <p:embed/>
                </p:oleObj>
              </mc:Choice>
              <mc:Fallback>
                <p:oleObj name="" r:id="rId3" imgW="3937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7690" y="1717675"/>
                        <a:ext cx="783590" cy="455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文本框 61"/>
          <p:cNvSpPr txBox="1"/>
          <p:nvPr/>
        </p:nvSpPr>
        <p:spPr>
          <a:xfrm>
            <a:off x="107950" y="2483485"/>
            <a:ext cx="89592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第一步：先确定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的值域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  .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即随机变量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的取值范围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；</a:t>
            </a:r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179705" y="3180080"/>
            <a:ext cx="82353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第二步：对于任意的       ，求出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的分布函数；</a:t>
            </a:r>
            <a:endParaRPr lang="zh-CN" altLang="en-US" sz="2800" b="1"/>
          </a:p>
        </p:txBody>
      </p:sp>
      <p:graphicFrame>
        <p:nvGraphicFramePr>
          <p:cNvPr id="64" name="对象 6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82975" y="3260725"/>
          <a:ext cx="117729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" name="" r:id="rId5" imgW="609600" imgH="203200" progId="Equation.KSEE3">
                  <p:embed/>
                </p:oleObj>
              </mc:Choice>
              <mc:Fallback>
                <p:oleObj name="" r:id="rId5" imgW="6096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82975" y="3260725"/>
                        <a:ext cx="117729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5590" y="3876675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7" imgW="405765" imgH="228600" progId="Equation.KSEE3">
                  <p:embed/>
                </p:oleObj>
              </mc:Choice>
              <mc:Fallback>
                <p:oleObj name="" r:id="rId7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590" y="3876675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6645" y="3876675"/>
          <a:ext cx="14008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9" imgW="774065" imgH="254000" progId="Equation.KSEE3">
                  <p:embed/>
                </p:oleObj>
              </mc:Choice>
              <mc:Fallback>
                <p:oleObj name="" r:id="rId9" imgW="7740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6645" y="3876675"/>
                        <a:ext cx="14008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对象 6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3485" y="3879850"/>
          <a:ext cx="220154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" name="" r:id="rId11" imgW="1155700" imgH="254000" progId="Equation.KSEE3">
                  <p:embed/>
                </p:oleObj>
              </mc:Choice>
              <mc:Fallback>
                <p:oleObj name="" r:id="rId11" imgW="11557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83485" y="3879850"/>
                        <a:ext cx="220154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72000" y="3887470"/>
          <a:ext cx="2492375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" name="" r:id="rId13" imgW="1270000" imgH="254000" progId="Equation.KSEE3">
                  <p:embed/>
                </p:oleObj>
              </mc:Choice>
              <mc:Fallback>
                <p:oleObj name="" r:id="rId13" imgW="12700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3887470"/>
                        <a:ext cx="2492375" cy="525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19925" y="3789680"/>
          <a:ext cx="195389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" name="" r:id="rId15" imgW="1041400" imgH="405765" progId="Equation.KSEE3">
                  <p:embed/>
                </p:oleObj>
              </mc:Choice>
              <mc:Fallback>
                <p:oleObj name="" r:id="rId15" imgW="1041400" imgH="4057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19925" y="3789680"/>
                        <a:ext cx="1953895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文本框 88"/>
          <p:cNvSpPr txBox="1"/>
          <p:nvPr/>
        </p:nvSpPr>
        <p:spPr>
          <a:xfrm>
            <a:off x="251460" y="4631690"/>
            <a:ext cx="23279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第三步：求导</a:t>
            </a:r>
            <a:endParaRPr lang="zh-CN" altLang="en-US" sz="2800"/>
          </a:p>
        </p:txBody>
      </p:sp>
      <p:graphicFrame>
        <p:nvGraphicFramePr>
          <p:cNvPr id="90" name="对象 8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0" y="4580890"/>
          <a:ext cx="3119120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" name="" r:id="rId17" imgW="1600200" imgH="304800" progId="Equation.KSEE3">
                  <p:embed/>
                </p:oleObj>
              </mc:Choice>
              <mc:Fallback>
                <p:oleObj name="" r:id="rId17" imgW="1600200" imgH="304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603500" y="4580890"/>
                        <a:ext cx="3119120" cy="59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文本框 91"/>
          <p:cNvSpPr txBox="1"/>
          <p:nvPr/>
        </p:nvSpPr>
        <p:spPr>
          <a:xfrm>
            <a:off x="309880" y="5589270"/>
            <a:ext cx="23279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第四步，总结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93" name="对象 9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03500" y="5228908"/>
          <a:ext cx="3631565" cy="122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" name="" r:id="rId19" imgW="1739900" imgH="584200" progId="Equation.KSEE3">
                  <p:embed/>
                </p:oleObj>
              </mc:Choice>
              <mc:Fallback>
                <p:oleObj name="" r:id="rId19" imgW="1739900" imgH="584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03500" y="5228908"/>
                        <a:ext cx="3631565" cy="122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940" y="908368"/>
          <a:ext cx="860425" cy="38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457200" imgH="203200" progId="Equation.KSEE3">
                  <p:embed/>
                </p:oleObj>
              </mc:Choice>
              <mc:Fallback>
                <p:oleObj name="" r:id="rId21" imgW="4572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43940" y="908368"/>
                        <a:ext cx="860425" cy="38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1233" y="1324293"/>
          <a:ext cx="1386840" cy="407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23" imgW="736600" imgH="215900" progId="Equation.KSEE3">
                  <p:embed/>
                </p:oleObj>
              </mc:Choice>
              <mc:Fallback>
                <p:oleObj name="" r:id="rId23" imgW="736600" imgH="2159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71233" y="1324293"/>
                        <a:ext cx="1386840" cy="407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690" y="136398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25" imgW="165100" imgH="165100" progId="Equation.KSEE3">
                  <p:embed/>
                </p:oleObj>
              </mc:Choice>
              <mc:Fallback>
                <p:oleObj name="" r:id="rId25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07690" y="136398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2401" y="2573020"/>
          <a:ext cx="736600" cy="39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27" imgW="381000" imgH="203200" progId="Equation.KSEE3">
                  <p:embed/>
                </p:oleObj>
              </mc:Choice>
              <mc:Fallback>
                <p:oleObj name="" r:id="rId27" imgW="3810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62401" y="2573020"/>
                        <a:ext cx="736600" cy="39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37790" y="261366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9" imgW="165100" imgH="165100" progId="Equation.KSEE3">
                  <p:embed/>
                </p:oleObj>
              </mc:Choice>
              <mc:Fallback>
                <p:oleObj name="" r:id="rId29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37790" y="261366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68035" y="329057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30" imgW="165100" imgH="165100" progId="Equation.KSEE3">
                  <p:embed/>
                </p:oleObj>
              </mc:Choice>
              <mc:Fallback>
                <p:oleObj name="" r:id="rId30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868035" y="329057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9880" y="258826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31" imgW="165100" imgH="165100" progId="Equation.KSEE3">
                  <p:embed/>
                </p:oleObj>
              </mc:Choice>
              <mc:Fallback>
                <p:oleObj name="" r:id="rId31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59880" y="258826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上箭头 37"/>
          <p:cNvSpPr/>
          <p:nvPr/>
        </p:nvSpPr>
        <p:spPr>
          <a:xfrm>
            <a:off x="7434580" y="4509135"/>
            <a:ext cx="1224280" cy="1151890"/>
          </a:xfrm>
          <a:prstGeom prst="up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610475" y="4778375"/>
            <a:ext cx="8724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/>
              <a:t>要积出</a:t>
            </a:r>
            <a:endParaRPr lang="zh-CN" altLang="en-US" b="1"/>
          </a:p>
        </p:txBody>
      </p:sp>
      <p:graphicFrame>
        <p:nvGraphicFramePr>
          <p:cNvPr id="40" name="对象 3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1640" y="1789430"/>
          <a:ext cx="311785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" name="" r:id="rId32" imgW="165100" imgH="165100" progId="Equation.KSEE3">
                  <p:embed/>
                </p:oleObj>
              </mc:Choice>
              <mc:Fallback>
                <p:oleObj name="" r:id="rId32" imgW="1651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91640" y="1789430"/>
                        <a:ext cx="311785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38" grpId="0" animBg="1"/>
      <p:bldP spid="39" grpId="0"/>
      <p:bldP spid="89" grpId="0"/>
      <p:bldP spid="92" grpId="0"/>
      <p:bldP spid="59" grpId="0" bldLvl="0" animBg="1"/>
      <p:bldP spid="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683895" y="1772920"/>
            <a:ext cx="4536440" cy="50355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39750" y="3140710"/>
            <a:ext cx="4752340" cy="10083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8650" y="1727835"/>
            <a:ext cx="19780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     时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2135" y="1628775"/>
            <a:ext cx="2999105" cy="248158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67360" y="125095"/>
            <a:ext cx="8090535" cy="95313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的联合密度为               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36235" y="17780"/>
          <a:ext cx="2692400" cy="889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2" imgW="1346200" imgH="444500" progId="Equation.KSEE3">
                  <p:embed/>
                </p:oleObj>
              </mc:Choice>
              <mc:Fallback>
                <p:oleObj name="" r:id="rId2" imgW="1346200" imgH="444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6235" y="17780"/>
                        <a:ext cx="2692400" cy="889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620395"/>
          <a:ext cx="186944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4" imgW="952500" imgH="241300" progId="Equation.KSEE3">
                  <p:embed/>
                </p:oleObj>
              </mc:Choice>
              <mc:Fallback>
                <p:oleObj name="" r:id="rId4" imgW="952500" imgH="2413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83260" y="620395"/>
                        <a:ext cx="186944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539750" y="1151255"/>
            <a:ext cx="6019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解：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因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的取值是一切实数，所以</a:t>
            </a:r>
            <a:endParaRPr lang="en-US" altLang="zh-CN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9835" y="1223010"/>
          <a:ext cx="772795" cy="378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393700" imgH="177165" progId="Equation.KSEE3">
                  <p:embed/>
                </p:oleObj>
              </mc:Choice>
              <mc:Fallback>
                <p:oleObj name="" r:id="rId6" imgW="393700" imgH="177165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99835" y="1223010"/>
                        <a:ext cx="772795" cy="378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2360" y="1916430"/>
          <a:ext cx="159702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8" imgW="787400" imgH="228600" progId="Equation.KSEE3">
                  <p:embed/>
                </p:oleObj>
              </mc:Choice>
              <mc:Fallback>
                <p:oleObj name="" r:id="rId8" imgW="787400" imgH="228600" progId="Equation.KSEE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52360" y="1916430"/>
                        <a:ext cx="1597025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1759585"/>
          <a:ext cx="88519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10" imgW="342900" imgH="177165" progId="Equation.KSEE3">
                  <p:embed/>
                </p:oleObj>
              </mc:Choice>
              <mc:Fallback>
                <p:oleObj name="" r:id="rId10" imgW="342900" imgH="177165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43305" y="1759585"/>
                        <a:ext cx="88519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5385" y="1747520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12" imgW="405765" imgH="228600" progId="Equation.KSEE3">
                  <p:embed/>
                </p:oleObj>
              </mc:Choice>
              <mc:Fallback>
                <p:oleObj name="" r:id="rId12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45385" y="1747520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7720" y="1743075"/>
          <a:ext cx="14008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14" imgW="774065" imgH="254000" progId="Equation.KSEE3">
                  <p:embed/>
                </p:oleObj>
              </mc:Choice>
              <mc:Fallback>
                <p:oleObj name="" r:id="rId14" imgW="7740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47720" y="1743075"/>
                        <a:ext cx="14008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8650" y="2325370"/>
          <a:ext cx="2321560" cy="73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6" imgW="1282700" imgH="355600" progId="Equation.KSEE3">
                  <p:embed/>
                </p:oleObj>
              </mc:Choice>
              <mc:Fallback>
                <p:oleObj name="" r:id="rId16" imgW="1282700" imgH="355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650" y="2325370"/>
                        <a:ext cx="2321560" cy="73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50210" y="2276475"/>
          <a:ext cx="257492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8" imgW="1422400" imgH="457200" progId="Equation.KSEE3">
                  <p:embed/>
                </p:oleObj>
              </mc:Choice>
              <mc:Fallback>
                <p:oleObj name="" r:id="rId18" imgW="1422400" imgH="457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50210" y="2276475"/>
                        <a:ext cx="2574925" cy="94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628" y="3136265"/>
          <a:ext cx="2598420" cy="91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20" imgW="1435100" imgH="444500" progId="Equation.KSEE3">
                  <p:embed/>
                </p:oleObj>
              </mc:Choice>
              <mc:Fallback>
                <p:oleObj name="" r:id="rId20" imgW="14351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75628" y="3136265"/>
                        <a:ext cx="2598420" cy="91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4365" y="3114040"/>
          <a:ext cx="1406525" cy="817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22" imgW="647700" imgH="330200" progId="Equation.KSEE3">
                  <p:embed/>
                </p:oleObj>
              </mc:Choice>
              <mc:Fallback>
                <p:oleObj name="" r:id="rId22" imgW="647700" imgH="330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174365" y="3114040"/>
                        <a:ext cx="1406525" cy="817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5628" y="4130675"/>
          <a:ext cx="3123565" cy="1307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24" imgW="1663700" imgH="609600" progId="Equation.KSEE3">
                  <p:embed/>
                </p:oleObj>
              </mc:Choice>
              <mc:Fallback>
                <p:oleObj name="" r:id="rId24" imgW="1663700" imgH="609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75628" y="4130675"/>
                        <a:ext cx="3123565" cy="1307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67493" y="4216083"/>
          <a:ext cx="2769870" cy="1256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26" imgW="1536700" imgH="609600" progId="Equation.KSEE3">
                  <p:embed/>
                </p:oleObj>
              </mc:Choice>
              <mc:Fallback>
                <p:oleObj name="" r:id="rId26" imgW="1536700" imgH="609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067493" y="4216083"/>
                        <a:ext cx="2769870" cy="1256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/>
          <p:cNvSpPr txBox="1"/>
          <p:nvPr/>
        </p:nvSpPr>
        <p:spPr>
          <a:xfrm>
            <a:off x="395605" y="5372735"/>
            <a:ext cx="8588375" cy="13836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说明：在              中，小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Z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是大于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的数，一旦给定，就认为是固定常数，小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是积分变量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en-US" altLang="zh-CN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930" y="5438140"/>
          <a:ext cx="234505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28" imgW="1295400" imgH="457200" progId="Equation.KSEE3">
                  <p:embed/>
                </p:oleObj>
              </mc:Choice>
              <mc:Fallback>
                <p:oleObj name="" r:id="rId28" imgW="1295400" imgH="457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79930" y="5438140"/>
                        <a:ext cx="2345055" cy="94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63620" y="593090"/>
          <a:ext cx="39560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0" imgW="165100" imgH="165100" progId="Equation.KSEE3">
                  <p:embed/>
                </p:oleObj>
              </mc:Choice>
              <mc:Fallback>
                <p:oleObj name="" r:id="rId30" imgW="165100" imgH="165100" progId="Equation.KSEE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63620" y="593090"/>
                        <a:ext cx="39560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 animBg="1"/>
      <p:bldP spid="1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89535" y="116205"/>
            <a:ext cx="9018905" cy="1440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5560" y="1089660"/>
            <a:ext cx="394335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求：      的密度函数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60" y="260985"/>
            <a:ext cx="91605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设随机变量（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）的联合密度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，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其中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D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轴及直线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x+y=1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所围区域，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00445" y="121920"/>
          <a:ext cx="272415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1" imgW="1511300" imgH="469900" progId="Equation.KSEE3">
                  <p:embed/>
                </p:oleObj>
              </mc:Choice>
              <mc:Fallback>
                <p:oleObj name="" r:id="rId1" imgW="1511300" imgH="469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00445" y="121920"/>
                        <a:ext cx="2724150" cy="96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114300" cy="177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114300" imgH="177165" progId="Equation.KSEE3">
                  <p:embed/>
                </p:oleObj>
              </mc:Choice>
              <mc:Fallback>
                <p:oleObj name="" r:id="rId3" imgW="114300" imgH="177165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114300" cy="177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1505" y="1158240"/>
          <a:ext cx="137096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698500" imgH="165100" progId="Equation.KSEE3">
                  <p:embed/>
                </p:oleObj>
              </mc:Choice>
              <mc:Fallback>
                <p:oleObj name="" r:id="rId5" imgW="6985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1505" y="1158240"/>
                        <a:ext cx="137096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5605" y="1664970"/>
            <a:ext cx="1563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解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260" y="2276475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7" imgW="405765" imgH="228600" progId="Equation.KSEE3">
                  <p:embed/>
                </p:oleObj>
              </mc:Choice>
              <mc:Fallback>
                <p:oleObj name="" r:id="rId7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260" y="2276475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19250" y="2255520"/>
          <a:ext cx="14008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9" imgW="774065" imgH="254000" progId="Equation.KSEE3">
                  <p:embed/>
                </p:oleObj>
              </mc:Choice>
              <mc:Fallback>
                <p:oleObj name="" r:id="rId9" imgW="7740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19250" y="2255520"/>
                        <a:ext cx="14008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7205" y="2910205"/>
          <a:ext cx="188468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1" imgW="1041400" imgH="254000" progId="Equation.KSEE3">
                  <p:embed/>
                </p:oleObj>
              </mc:Choice>
              <mc:Fallback>
                <p:oleObj name="" r:id="rId11" imgW="1041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205" y="2910205"/>
                        <a:ext cx="188468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3485" y="2835910"/>
          <a:ext cx="232283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1282700" imgH="444500" progId="Equation.KSEE3">
                  <p:embed/>
                </p:oleObj>
              </mc:Choice>
              <mc:Fallback>
                <p:oleObj name="" r:id="rId13" imgW="12827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83485" y="2835910"/>
                        <a:ext cx="232283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图片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57265" y="1628775"/>
            <a:ext cx="3033395" cy="255397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8" name="文本框 17"/>
          <p:cNvSpPr txBox="1"/>
          <p:nvPr/>
        </p:nvSpPr>
        <p:spPr>
          <a:xfrm>
            <a:off x="971550" y="1689735"/>
            <a:ext cx="29851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由        可知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03350" y="1772920"/>
          <a:ext cx="137096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6" imgW="698500" imgH="165100" progId="Equation.KSEE3">
                  <p:embed/>
                </p:oleObj>
              </mc:Choice>
              <mc:Fallback>
                <p:oleObj name="" r:id="rId16" imgW="698500" imgH="165100" progId="Equation.KSEE3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3350" y="1772920"/>
                        <a:ext cx="1370965" cy="352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7910" y="1714500"/>
          <a:ext cx="2459355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7" imgW="1358900" imgH="203200" progId="Equation.KSEE3">
                  <p:embed/>
                </p:oleObj>
              </mc:Choice>
              <mc:Fallback>
                <p:oleObj name="" r:id="rId17" imgW="1358900" imgH="203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597910" y="1714500"/>
                        <a:ext cx="2459355" cy="46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43560" y="3594735"/>
            <a:ext cx="21475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     时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3620770"/>
          <a:ext cx="67945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9" imgW="342900" imgH="177165" progId="Equation.KSEE3">
                  <p:embed/>
                </p:oleObj>
              </mc:Choice>
              <mc:Fallback>
                <p:oleObj name="" r:id="rId19" imgW="3429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3305" y="3620770"/>
                        <a:ext cx="67945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730" y="3573145"/>
          <a:ext cx="1370965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21" imgW="762000" imgH="304800" progId="Equation.KSEE3">
                  <p:embed/>
                </p:oleObj>
              </mc:Choice>
              <mc:Fallback>
                <p:oleObj name="" r:id="rId21" imgW="762000" imgH="304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411730" y="3573145"/>
                        <a:ext cx="1370965" cy="548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/>
          <p:cNvCxnSpPr/>
          <p:nvPr/>
        </p:nvCxnSpPr>
        <p:spPr>
          <a:xfrm>
            <a:off x="5795645" y="2636520"/>
            <a:ext cx="1502410" cy="182943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228080" y="2065655"/>
            <a:ext cx="1682750" cy="19767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6732270" y="1628775"/>
            <a:ext cx="1892300" cy="2184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535305" y="4157980"/>
            <a:ext cx="215582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当       时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4191635"/>
          <a:ext cx="108140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23" imgW="545465" imgH="177165" progId="Equation.KSEE3">
                  <p:embed/>
                </p:oleObj>
              </mc:Choice>
              <mc:Fallback>
                <p:oleObj name="" r:id="rId23" imgW="545465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043305" y="4191635"/>
                        <a:ext cx="108140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1130" y="4186555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" r:id="rId25" imgW="405765" imgH="228600" progId="Equation.KSEE3">
                  <p:embed/>
                </p:oleObj>
              </mc:Choice>
              <mc:Fallback>
                <p:oleObj name="" r:id="rId25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91130" y="4186555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65830" y="4042410"/>
          <a:ext cx="2299970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6" imgW="1270000" imgH="330200" progId="Equation.KSEE3">
                  <p:embed/>
                </p:oleObj>
              </mc:Choice>
              <mc:Fallback>
                <p:oleObj name="" r:id="rId26" imgW="1270000" imgH="330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465830" y="4042410"/>
                        <a:ext cx="2299970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543560" y="4862195"/>
            <a:ext cx="16167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当    时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0600" y="4862195"/>
          <a:ext cx="62865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8" imgW="316865" imgH="177165" progId="Equation.KSEE3">
                  <p:embed/>
                </p:oleObj>
              </mc:Choice>
              <mc:Fallback>
                <p:oleObj name="" r:id="rId28" imgW="316865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90600" y="4862195"/>
                        <a:ext cx="62865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3485" y="4869180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0" imgW="405765" imgH="228600" progId="Equation.KSEE3">
                  <p:embed/>
                </p:oleObj>
              </mc:Choice>
              <mc:Fallback>
                <p:oleObj name="" r:id="rId30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83485" y="4869180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7720" y="4725035"/>
          <a:ext cx="209359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1" imgW="1155700" imgH="330200" progId="Equation.KSEE3">
                  <p:embed/>
                </p:oleObj>
              </mc:Choice>
              <mc:Fallback>
                <p:oleObj name="" r:id="rId31" imgW="1155700" imgH="330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47720" y="4725035"/>
                        <a:ext cx="209359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710" y="5445760"/>
          <a:ext cx="3121025" cy="1170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33" imgW="1625600" imgH="533400" progId="Equation.KSEE3">
                  <p:embed/>
                </p:oleObj>
              </mc:Choice>
              <mc:Fallback>
                <p:oleObj name="" r:id="rId33" imgW="1625600" imgH="5334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54710" y="5445760"/>
                        <a:ext cx="3121025" cy="1170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92315" y="3285490"/>
          <a:ext cx="398780" cy="487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5" imgW="114300" imgH="139700" progId="Equation.KSEE3">
                  <p:embed/>
                </p:oleObj>
              </mc:Choice>
              <mc:Fallback>
                <p:oleObj name="" r:id="rId35" imgW="114300" imgH="139700" progId="Equation.KSEE3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092315" y="3285490"/>
                        <a:ext cx="398780" cy="487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25" grpId="0"/>
      <p:bldP spid="33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" name="矩形 36"/>
          <p:cNvSpPr/>
          <p:nvPr/>
        </p:nvSpPr>
        <p:spPr>
          <a:xfrm>
            <a:off x="251460" y="5516880"/>
            <a:ext cx="5256530" cy="12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1505" y="3789045"/>
            <a:ext cx="4752975" cy="5759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11505" y="2420620"/>
            <a:ext cx="4536440" cy="50419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251460" y="116205"/>
            <a:ext cx="8136890" cy="1224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5560" y="45085"/>
            <a:ext cx="9107805" cy="8229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设随机变量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X,Y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相互独立，其概率密度分别是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   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8920" y="441960"/>
          <a:ext cx="2315845" cy="959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33500" imgH="508000" progId="Equation.KSEE3">
                  <p:embed/>
                </p:oleObj>
              </mc:Choice>
              <mc:Fallback>
                <p:oleObj name="" r:id="rId1" imgW="1333500" imgH="508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920" y="441960"/>
                        <a:ext cx="2315845" cy="959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55875" y="441960"/>
          <a:ext cx="2185035" cy="92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244600" imgH="482600" progId="Equation.KSEE3">
                  <p:embed/>
                </p:oleObj>
              </mc:Choice>
              <mc:Fallback>
                <p:oleObj name="" r:id="rId3" imgW="12446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441960"/>
                        <a:ext cx="2185035" cy="921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859655" y="692785"/>
            <a:ext cx="2941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求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Z=2X+Y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的密度函数</a:t>
            </a:r>
            <a:endParaRPr lang="zh-CN" altLang="en-US" sz="2400"/>
          </a:p>
        </p:txBody>
      </p:sp>
      <p:sp>
        <p:nvSpPr>
          <p:cNvPr id="7" name="文本框 6"/>
          <p:cNvSpPr txBox="1"/>
          <p:nvPr/>
        </p:nvSpPr>
        <p:spPr>
          <a:xfrm>
            <a:off x="395605" y="1621155"/>
            <a:ext cx="2249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解 由题意：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9613" y="1363345"/>
          <a:ext cx="3456305" cy="994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968500" imgH="520700" progId="Equation.KSEE3">
                  <p:embed/>
                </p:oleObj>
              </mc:Choice>
              <mc:Fallback>
                <p:oleObj name="" r:id="rId5" imgW="1968500" imgH="520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79613" y="1363345"/>
                        <a:ext cx="3456305" cy="994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895" y="2412365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7" imgW="405765" imgH="228600" progId="Equation.KSEE3">
                  <p:embed/>
                </p:oleObj>
              </mc:Choice>
              <mc:Fallback>
                <p:oleObj name="" r:id="rId7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3895" y="2412365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84300" y="2388870"/>
          <a:ext cx="14008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9" imgW="774065" imgH="254000" progId="Equation.KSEE3">
                  <p:embed/>
                </p:oleObj>
              </mc:Choice>
              <mc:Fallback>
                <p:oleObj name="" r:id="rId9" imgW="7740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84300" y="2388870"/>
                        <a:ext cx="14008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96210" y="2388870"/>
          <a:ext cx="20231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1117600" imgH="254000" progId="Equation.KSEE3">
                  <p:embed/>
                </p:oleObj>
              </mc:Choice>
              <mc:Fallback>
                <p:oleObj name="" r:id="rId11" imgW="11176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696210" y="2388870"/>
                        <a:ext cx="20231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895" y="2944495"/>
          <a:ext cx="241490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1333500" imgH="444500" progId="Equation.KSEE3">
                  <p:embed/>
                </p:oleObj>
              </mc:Choice>
              <mc:Fallback>
                <p:oleObj name="" r:id="rId13" imgW="13335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3895" y="2944495"/>
                        <a:ext cx="2414905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39750" y="3780790"/>
            <a:ext cx="235712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当     时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11505" y="5541010"/>
            <a:ext cx="167195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当     时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11505" y="4328160"/>
            <a:ext cx="2173605" cy="4572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当        时</a:t>
            </a:r>
            <a:endParaRPr lang="zh-CN" altLang="en-US" sz="2400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3809365"/>
          <a:ext cx="67945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5" imgW="342900" imgH="177165" progId="Equation.KSEE3">
                  <p:embed/>
                </p:oleObj>
              </mc:Choice>
              <mc:Fallback>
                <p:oleObj name="" r:id="rId15" imgW="3429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3305" y="3809365"/>
                        <a:ext cx="67945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" name="对象 9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4075" y="3701415"/>
          <a:ext cx="3244850" cy="59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" name="" r:id="rId17" imgW="1803400" imgH="330200" progId="Equation.KSEE3">
                  <p:embed/>
                </p:oleObj>
              </mc:Choice>
              <mc:Fallback>
                <p:oleObj name="" r:id="rId17" imgW="1803400" imgH="330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24075" y="3701415"/>
                        <a:ext cx="3244850" cy="59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3305" y="4308475"/>
          <a:ext cx="115824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" name="" r:id="rId19" imgW="584200" imgH="177165" progId="Equation.KSEE3">
                  <p:embed/>
                </p:oleObj>
              </mc:Choice>
              <mc:Fallback>
                <p:oleObj name="" r:id="rId19" imgW="5842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43305" y="4308475"/>
                        <a:ext cx="115824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4050" y="4653280"/>
          <a:ext cx="4853940" cy="848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21" imgW="2400300" imgH="419100" progId="Equation.KSEE3">
                  <p:embed/>
                </p:oleObj>
              </mc:Choice>
              <mc:Fallback>
                <p:oleObj name="" r:id="rId21" imgW="2400300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54050" y="4653280"/>
                        <a:ext cx="4853940" cy="848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24525" y="4580255"/>
          <a:ext cx="3232785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23" imgW="1803400" imgH="1219200" progId="Equation.KSEE3">
                  <p:embed/>
                </p:oleObj>
              </mc:Choice>
              <mc:Fallback>
                <p:oleObj name="" r:id="rId23" imgW="1803400" imgH="1219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724525" y="4580255"/>
                        <a:ext cx="3232785" cy="2197100"/>
                      </a:xfrm>
                      <a:prstGeom prst="rect">
                        <a:avLst/>
                      </a:prstGeom>
                      <a:ln w="28575" cmpd="sng">
                        <a:solidFill>
                          <a:schemeClr val="accent6">
                            <a:lumMod val="50000"/>
                          </a:schemeClr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4105" y="5537200"/>
          <a:ext cx="70612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5" imgW="355600" imgH="177165" progId="Equation.KSEE3">
                  <p:embed/>
                </p:oleObj>
              </mc:Choice>
              <mc:Fallback>
                <p:oleObj name="" r:id="rId25" imgW="3556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94105" y="5537200"/>
                        <a:ext cx="706120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4335" y="5937885"/>
          <a:ext cx="4886960" cy="815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27" imgW="2514600" imgH="419100" progId="Equation.KSEE3">
                  <p:embed/>
                </p:oleObj>
              </mc:Choice>
              <mc:Fallback>
                <p:oleObj name="" r:id="rId27" imgW="2514600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4335" y="5937885"/>
                        <a:ext cx="4886960" cy="815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" name="图片 23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156325" y="1556385"/>
            <a:ext cx="2590800" cy="2855595"/>
          </a:xfrm>
          <a:prstGeom prst="rect">
            <a:avLst/>
          </a:prstGeom>
        </p:spPr>
      </p:pic>
      <p:cxnSp>
        <p:nvCxnSpPr>
          <p:cNvPr id="25" name="直接连接符 24"/>
          <p:cNvCxnSpPr/>
          <p:nvPr/>
        </p:nvCxnSpPr>
        <p:spPr>
          <a:xfrm>
            <a:off x="5819775" y="1988820"/>
            <a:ext cx="963295" cy="260477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660515" y="1844675"/>
            <a:ext cx="1022985" cy="25819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6370" y="2132965"/>
          <a:ext cx="266700" cy="325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0" imgW="114300" imgH="139700" progId="Equation.KSEE3">
                  <p:embed/>
                </p:oleObj>
              </mc:Choice>
              <mc:Fallback>
                <p:oleObj name="" r:id="rId30" imgW="114300" imgH="1397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516370" y="2132965"/>
                        <a:ext cx="266700" cy="325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19620" y="3899535"/>
          <a:ext cx="40132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32" imgW="241300" imgH="316865" progId="Equation.KSEE3">
                  <p:embed/>
                </p:oleObj>
              </mc:Choice>
              <mc:Fallback>
                <p:oleObj name="" r:id="rId32" imgW="241300" imgH="3168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119620" y="3899535"/>
                        <a:ext cx="401320" cy="527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连接符 28"/>
          <p:cNvCxnSpPr/>
          <p:nvPr/>
        </p:nvCxnSpPr>
        <p:spPr>
          <a:xfrm>
            <a:off x="7380605" y="1334135"/>
            <a:ext cx="1124585" cy="28746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14" grpId="0"/>
      <p:bldP spid="33" grpId="0" animBg="1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35560" y="638175"/>
            <a:ext cx="8784590" cy="20161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23215" y="45085"/>
            <a:ext cx="24669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二 </a:t>
            </a:r>
            <a:r>
              <a:rPr lang="zh-CN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和的分布</a:t>
            </a:r>
            <a:endParaRPr lang="zh-CN" altLang="zh-CN" sz="2800" b="1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0" y="476885"/>
            <a:ext cx="900684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定理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若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Z=X+Y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X,Y)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的联合密度为       ，则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Z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5690" y="620395"/>
          <a:ext cx="117729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520700" imgH="203200" progId="Equation.KSEE3">
                  <p:embed/>
                </p:oleObj>
              </mc:Choice>
              <mc:Fallback>
                <p:oleObj name="" r:id="rId1" imgW="520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5690" y="620395"/>
                        <a:ext cx="117729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7495" y="1034415"/>
          <a:ext cx="5596890" cy="65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3" imgW="2831465" imgH="330200" progId="Equation.KSEE3">
                  <p:embed/>
                </p:oleObj>
              </mc:Choice>
              <mc:Fallback>
                <p:oleObj name="" r:id="rId3" imgW="2831465" imgH="330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495" y="1034415"/>
                        <a:ext cx="5596890" cy="65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107315" y="1628775"/>
            <a:ext cx="4072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特别地当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Y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独立时：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9070" y="2007235"/>
          <a:ext cx="666242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5" imgW="3403600" imgH="330200" progId="Equation.KSEE3">
                  <p:embed/>
                </p:oleObj>
              </mc:Choice>
              <mc:Fallback>
                <p:oleObj name="" r:id="rId5" imgW="3403600" imgH="330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9070" y="2007235"/>
                        <a:ext cx="6662420" cy="647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对象 6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4455" y="2913380"/>
          <a:ext cx="836930" cy="47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" name="" r:id="rId7" imgW="405765" imgH="228600" progId="Equation.KSEE3">
                  <p:embed/>
                </p:oleObj>
              </mc:Choice>
              <mc:Fallback>
                <p:oleObj name="" r:id="rId7" imgW="405765" imgH="2286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54455" y="2913380"/>
                        <a:ext cx="836930" cy="47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对象 6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61235" y="2873375"/>
          <a:ext cx="140081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" name="" r:id="rId9" imgW="774065" imgH="254000" progId="Equation.KSEE3">
                  <p:embed/>
                </p:oleObj>
              </mc:Choice>
              <mc:Fallback>
                <p:oleObj name="" r:id="rId9" imgW="774065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1235" y="2873375"/>
                        <a:ext cx="140081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31895" y="2853055"/>
          <a:ext cx="1884680" cy="524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1" imgW="1041400" imgH="254000" progId="Equation.KSEE3">
                  <p:embed/>
                </p:oleObj>
              </mc:Choice>
              <mc:Fallback>
                <p:oleObj name="" r:id="rId11" imgW="1041400" imgH="254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31895" y="2853055"/>
                        <a:ext cx="1884680" cy="524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440430"/>
          <a:ext cx="2322830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3" imgW="1282700" imgH="444500" progId="Equation.KSEE3">
                  <p:embed/>
                </p:oleObj>
              </mc:Choice>
              <mc:Fallback>
                <p:oleObj name="" r:id="rId13" imgW="1282700" imgH="4445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5605" y="3440430"/>
                        <a:ext cx="2322830" cy="91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179070" y="2853055"/>
            <a:ext cx="1368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证明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854190" y="2955290"/>
            <a:ext cx="1951355" cy="2111375"/>
          </a:xfrm>
          <a:prstGeom prst="rect">
            <a:avLst/>
          </a:prstGeom>
        </p:spPr>
      </p:pic>
      <p:graphicFrame>
        <p:nvGraphicFramePr>
          <p:cNvPr id="47" name="对象 4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7675" y="3442970"/>
          <a:ext cx="259905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16" imgW="1435100" imgH="330200" progId="Equation.KSEE3">
                  <p:embed/>
                </p:oleObj>
              </mc:Choice>
              <mc:Fallback>
                <p:oleObj name="" r:id="rId16" imgW="1435100" imgH="3302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987675" y="3442970"/>
                        <a:ext cx="2599055" cy="68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7010" y="4293235"/>
          <a:ext cx="278066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" name="" r:id="rId18" imgW="1587500" imgH="381000" progId="Equation.KSEE3">
                  <p:embed/>
                </p:oleObj>
              </mc:Choice>
              <mc:Fallback>
                <p:oleObj name="" r:id="rId18" imgW="1587500" imgH="381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7010" y="4293235"/>
                        <a:ext cx="2780665" cy="78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对象 5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4035" y="4170680"/>
          <a:ext cx="890270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20" imgW="316865" imgH="393700" progId="Equation.KSEE3">
                  <p:embed/>
                </p:oleObj>
              </mc:Choice>
              <mc:Fallback>
                <p:oleObj name="" r:id="rId20" imgW="3168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074035" y="4170680"/>
                        <a:ext cx="890270" cy="1106170"/>
                      </a:xfrm>
                      <a:prstGeom prst="rect">
                        <a:avLst/>
                      </a:prstGeom>
                      <a:solidFill>
                        <a:schemeClr val="accent3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50665" y="4330065"/>
          <a:ext cx="273875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" name="" r:id="rId22" imgW="1587500" imgH="381000" progId="Equation.KSEE3">
                  <p:embed/>
                </p:oleObj>
              </mc:Choice>
              <mc:Fallback>
                <p:oleObj name="" r:id="rId22" imgW="1587500" imgH="381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050665" y="4330065"/>
                        <a:ext cx="2738755" cy="78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7970" y="5078730"/>
          <a:ext cx="2719705" cy="788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" name="" r:id="rId24" imgW="1701800" imgH="381000" progId="Equation.KSEE3">
                  <p:embed/>
                </p:oleObj>
              </mc:Choice>
              <mc:Fallback>
                <p:oleObj name="" r:id="rId24" imgW="1701800" imgH="3810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67970" y="5078730"/>
                        <a:ext cx="2719705" cy="788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0495" y="5791200"/>
          <a:ext cx="429895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" name="" r:id="rId26" imgW="2286000" imgH="330200" progId="Equation.KSEE3">
                  <p:embed/>
                </p:oleObj>
              </mc:Choice>
              <mc:Fallback>
                <p:oleObj name="" r:id="rId26" imgW="2286000" imgH="330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50495" y="5791200"/>
                        <a:ext cx="429895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对象 7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92090" y="5791200"/>
          <a:ext cx="3081020" cy="62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" name="" r:id="rId28" imgW="1638300" imgH="330200" progId="Equation.KSEE3">
                  <p:embed/>
                </p:oleObj>
              </mc:Choice>
              <mc:Fallback>
                <p:oleObj name="" r:id="rId28" imgW="1638300" imgH="3302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92090" y="5791200"/>
                        <a:ext cx="3081020" cy="62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/>
          <p:cNvSpPr txBox="1"/>
          <p:nvPr/>
        </p:nvSpPr>
        <p:spPr>
          <a:xfrm>
            <a:off x="4499610" y="5880735"/>
            <a:ext cx="866775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同理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80" grpId="0"/>
    </p:bldLst>
  </p:timing>
</p:sld>
</file>

<file path=ppt/tags/tag1.xml><?xml version="1.0" encoding="utf-8"?>
<p:tagLst xmlns:p="http://schemas.openxmlformats.org/presentationml/2006/main">
  <p:tag name="KSO_WM_UNIT_TABLE_BEAUTIFY" val="smartTable{cc2cedbe-fc83-4f33-8654-d5d6f75df4e5}"/>
  <p:tag name="TABLE_ENDDRAG_ORIGIN_RECT" val="587*169"/>
  <p:tag name="TABLE_ENDDRAG_RECT" val="57*185*587*169"/>
</p:tagLst>
</file>

<file path=ppt/tags/tag2.xml><?xml version="1.0" encoding="utf-8"?>
<p:tagLst xmlns:p="http://schemas.openxmlformats.org/presentationml/2006/main">
  <p:tag name="KSO_WM_UNIT_TABLE_BEAUTIFY" val="smartTable{cc2cedbe-fc83-4f33-8654-d5d6f75df4e5}"/>
  <p:tag name="TABLE_ENDDRAG_ORIGIN_RECT" val="587*162"/>
  <p:tag name="TABLE_ENDDRAG_RECT" val="59*152*587*162"/>
  <p:tag name="KSO_WM_UNIT_PLACING_PICTURE_USER_VIEWPORT" val="{&quot;height&quot;:3246,&quot;width&quot;:1315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1158</Words>
  <Application>WPS 演示</Application>
  <PresentationFormat>全屏显示(4:3)</PresentationFormat>
  <Paragraphs>95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153</vt:i4>
      </vt:variant>
      <vt:variant>
        <vt:lpstr>幻灯片标题</vt:lpstr>
      </vt:variant>
      <vt:variant>
        <vt:i4>10</vt:i4>
      </vt:variant>
    </vt:vector>
  </HeadingPairs>
  <TitlesOfParts>
    <vt:vector size="172" baseType="lpstr">
      <vt:lpstr>Arial</vt:lpstr>
      <vt:lpstr>宋体</vt:lpstr>
      <vt:lpstr>Wingdings</vt:lpstr>
      <vt:lpstr>华文新魏</vt:lpstr>
      <vt:lpstr>黑体</vt:lpstr>
      <vt:lpstr>Calibri</vt:lpstr>
      <vt:lpstr>微软雅黑</vt:lpstr>
      <vt:lpstr>Arial Unicode MS</vt:lpstr>
      <vt:lpstr>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概率统计  随机变量函数的分布（二维连续）  西南石油大学理学院蒋尚武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&amp;2.3   随机变量的分布函数（离散）</dc:title>
  <dc:creator>dell</dc:creator>
  <cp:lastModifiedBy>Administrator</cp:lastModifiedBy>
  <cp:revision>92</cp:revision>
  <dcterms:created xsi:type="dcterms:W3CDTF">2016-01-14T06:52:00Z</dcterms:created>
  <dcterms:modified xsi:type="dcterms:W3CDTF">2022-03-17T06:18:58Z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4137B619384D479C943AD6E493304452</vt:lpwstr>
  </property>
</Properties>
</file>