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95" r:id="rId4"/>
    <p:sldId id="296" r:id="rId5"/>
    <p:sldId id="302" r:id="rId7"/>
    <p:sldId id="297" r:id="rId8"/>
    <p:sldId id="303" r:id="rId9"/>
    <p:sldId id="304" r:id="rId10"/>
    <p:sldId id="283" r:id="rId11"/>
    <p:sldId id="305" r:id="rId12"/>
    <p:sldId id="284" r:id="rId13"/>
    <p:sldId id="306" r:id="rId14"/>
    <p:sldId id="293" r:id="rId15"/>
    <p:sldId id="307" r:id="rId16"/>
    <p:sldId id="308" r:id="rId17"/>
    <p:sldId id="294"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p:cViewPr varScale="1">
        <p:scale>
          <a:sx n="51" d="100"/>
          <a:sy n="51" d="100"/>
        </p:scale>
        <p:origin x="547" y="48"/>
      </p:cViewPr>
      <p:guideLst>
        <p:guide orient="horz" pos="2160"/>
        <p:guide pos="28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1" Type="http://schemas.openxmlformats.org/officeDocument/2006/relationships/image" Target="../media/image11.wmf"/><Relationship Id="rId10" Type="http://schemas.openxmlformats.org/officeDocument/2006/relationships/image" Target="../media/image10.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image" Target="../media/image19.wmf"/><Relationship Id="rId7"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1" Type="http://schemas.openxmlformats.org/officeDocument/2006/relationships/image" Target="../media/image22.wmf"/><Relationship Id="rId10" Type="http://schemas.openxmlformats.org/officeDocument/2006/relationships/image" Target="../media/image21.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12.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14.wmf"/><Relationship Id="rId2" Type="http://schemas.openxmlformats.org/officeDocument/2006/relationships/image" Target="../media/image23.wmf"/><Relationship Id="rId16" Type="http://schemas.openxmlformats.org/officeDocument/2006/relationships/image" Target="../media/image35.wmf"/><Relationship Id="rId15" Type="http://schemas.openxmlformats.org/officeDocument/2006/relationships/image" Target="../media/image34.wmf"/><Relationship Id="rId14" Type="http://schemas.openxmlformats.org/officeDocument/2006/relationships/image" Target="../media/image33.wmf"/><Relationship Id="rId13" Type="http://schemas.openxmlformats.org/officeDocument/2006/relationships/image" Target="../media/image32.wmf"/><Relationship Id="rId12" Type="http://schemas.openxmlformats.org/officeDocument/2006/relationships/image" Target="../media/image31.wmf"/><Relationship Id="rId11" Type="http://schemas.openxmlformats.org/officeDocument/2006/relationships/image" Target="../media/image30.wmf"/><Relationship Id="rId10" Type="http://schemas.openxmlformats.org/officeDocument/2006/relationships/image" Target="../media/image29.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41.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28.wmf"/><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28.wmf"/><Relationship Id="rId2" Type="http://schemas.openxmlformats.org/officeDocument/2006/relationships/image" Target="../media/image43.wmf"/><Relationship Id="rId1" Type="http://schemas.openxmlformats.org/officeDocument/2006/relationships/image" Target="../media/image42.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28.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14.wmf"/><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59.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66.wmf"/><Relationship Id="rId8" Type="http://schemas.openxmlformats.org/officeDocument/2006/relationships/image" Target="../media/image65.wmf"/><Relationship Id="rId7" Type="http://schemas.openxmlformats.org/officeDocument/2006/relationships/image" Target="../media/image64.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7.wmf"/><Relationship Id="rId1"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567D4-2362-4772-8974-083076A13701}"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B4156-56DB-4E9C-ABAC-36AF0987CC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56.wmf"/><Relationship Id="rId7" Type="http://schemas.openxmlformats.org/officeDocument/2006/relationships/oleObject" Target="../embeddings/oleObject72.bin"/><Relationship Id="rId6" Type="http://schemas.openxmlformats.org/officeDocument/2006/relationships/image" Target="../media/image55.wmf"/><Relationship Id="rId5" Type="http://schemas.openxmlformats.org/officeDocument/2006/relationships/oleObject" Target="../embeddings/oleObject71.bin"/><Relationship Id="rId4" Type="http://schemas.openxmlformats.org/officeDocument/2006/relationships/image" Target="../media/image54.wmf"/><Relationship Id="rId3" Type="http://schemas.openxmlformats.org/officeDocument/2006/relationships/oleObject" Target="../embeddings/oleObject70.bin"/><Relationship Id="rId2" Type="http://schemas.openxmlformats.org/officeDocument/2006/relationships/image" Target="../media/image51.wmf"/><Relationship Id="rId16" Type="http://schemas.openxmlformats.org/officeDocument/2006/relationships/vmlDrawing" Target="../drawings/vmlDrawing8.vml"/><Relationship Id="rId15" Type="http://schemas.openxmlformats.org/officeDocument/2006/relationships/slideLayout" Target="../slideLayouts/slideLayout6.xml"/><Relationship Id="rId14" Type="http://schemas.openxmlformats.org/officeDocument/2006/relationships/image" Target="../media/image59.wmf"/><Relationship Id="rId13" Type="http://schemas.openxmlformats.org/officeDocument/2006/relationships/oleObject" Target="../embeddings/oleObject75.bin"/><Relationship Id="rId12" Type="http://schemas.openxmlformats.org/officeDocument/2006/relationships/image" Target="../media/image58.wmf"/><Relationship Id="rId11" Type="http://schemas.openxmlformats.org/officeDocument/2006/relationships/oleObject" Target="../embeddings/oleObject74.bin"/><Relationship Id="rId10" Type="http://schemas.openxmlformats.org/officeDocument/2006/relationships/image" Target="../media/image57.wmf"/><Relationship Id="rId1" Type="http://schemas.openxmlformats.org/officeDocument/2006/relationships/oleObject" Target="../embeddings/oleObject69.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61.wmf"/><Relationship Id="rId7" Type="http://schemas.openxmlformats.org/officeDocument/2006/relationships/oleObject" Target="../embeddings/oleObject79.bin"/><Relationship Id="rId6" Type="http://schemas.openxmlformats.org/officeDocument/2006/relationships/image" Target="../media/image60.wmf"/><Relationship Id="rId5" Type="http://schemas.openxmlformats.org/officeDocument/2006/relationships/oleObject" Target="../embeddings/oleObject78.bin"/><Relationship Id="rId4" Type="http://schemas.openxmlformats.org/officeDocument/2006/relationships/image" Target="../media/image57.wmf"/><Relationship Id="rId3" Type="http://schemas.openxmlformats.org/officeDocument/2006/relationships/oleObject" Target="../embeddings/oleObject77.bin"/><Relationship Id="rId20" Type="http://schemas.openxmlformats.org/officeDocument/2006/relationships/vmlDrawing" Target="../drawings/vmlDrawing9.vml"/><Relationship Id="rId2" Type="http://schemas.openxmlformats.org/officeDocument/2006/relationships/image" Target="../media/image56.wmf"/><Relationship Id="rId19" Type="http://schemas.openxmlformats.org/officeDocument/2006/relationships/slideLayout" Target="../slideLayouts/slideLayout6.xml"/><Relationship Id="rId18" Type="http://schemas.openxmlformats.org/officeDocument/2006/relationships/image" Target="../media/image66.wmf"/><Relationship Id="rId17" Type="http://schemas.openxmlformats.org/officeDocument/2006/relationships/oleObject" Target="../embeddings/oleObject84.bin"/><Relationship Id="rId16" Type="http://schemas.openxmlformats.org/officeDocument/2006/relationships/image" Target="../media/image65.wmf"/><Relationship Id="rId15" Type="http://schemas.openxmlformats.org/officeDocument/2006/relationships/oleObject" Target="../embeddings/oleObject83.bin"/><Relationship Id="rId14" Type="http://schemas.openxmlformats.org/officeDocument/2006/relationships/image" Target="../media/image64.wmf"/><Relationship Id="rId13" Type="http://schemas.openxmlformats.org/officeDocument/2006/relationships/oleObject" Target="../embeddings/oleObject82.bin"/><Relationship Id="rId12" Type="http://schemas.openxmlformats.org/officeDocument/2006/relationships/image" Target="../media/image63.wmf"/><Relationship Id="rId11" Type="http://schemas.openxmlformats.org/officeDocument/2006/relationships/oleObject" Target="../embeddings/oleObject81.bin"/><Relationship Id="rId10" Type="http://schemas.openxmlformats.org/officeDocument/2006/relationships/image" Target="../media/image62.wmf"/><Relationship Id="rId1" Type="http://schemas.openxmlformats.org/officeDocument/2006/relationships/oleObject" Target="../embeddings/oleObject76.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6.xml"/><Relationship Id="rId6" Type="http://schemas.openxmlformats.org/officeDocument/2006/relationships/image" Target="../media/image69.wmf"/><Relationship Id="rId5" Type="http://schemas.openxmlformats.org/officeDocument/2006/relationships/oleObject" Target="../embeddings/oleObject87.bin"/><Relationship Id="rId4" Type="http://schemas.openxmlformats.org/officeDocument/2006/relationships/image" Target="../media/image68.wmf"/><Relationship Id="rId3" Type="http://schemas.openxmlformats.org/officeDocument/2006/relationships/oleObject" Target="../embeddings/oleObject86.bin"/><Relationship Id="rId2" Type="http://schemas.openxmlformats.org/officeDocument/2006/relationships/image" Target="../media/image67.wmf"/><Relationship Id="rId1" Type="http://schemas.openxmlformats.org/officeDocument/2006/relationships/oleObject" Target="../embeddings/oleObject85.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73.wmf"/><Relationship Id="rId7" Type="http://schemas.openxmlformats.org/officeDocument/2006/relationships/oleObject" Target="../embeddings/oleObject91.bin"/><Relationship Id="rId6" Type="http://schemas.openxmlformats.org/officeDocument/2006/relationships/image" Target="../media/image72.wmf"/><Relationship Id="rId5" Type="http://schemas.openxmlformats.org/officeDocument/2006/relationships/oleObject" Target="../embeddings/oleObject90.bin"/><Relationship Id="rId4" Type="http://schemas.openxmlformats.org/officeDocument/2006/relationships/image" Target="../media/image71.wmf"/><Relationship Id="rId3" Type="http://schemas.openxmlformats.org/officeDocument/2006/relationships/oleObject" Target="../embeddings/oleObject89.bin"/><Relationship Id="rId2" Type="http://schemas.openxmlformats.org/officeDocument/2006/relationships/image" Target="../media/image70.wmf"/><Relationship Id="rId14" Type="http://schemas.openxmlformats.org/officeDocument/2006/relationships/vmlDrawing" Target="../drawings/vmlDrawing11.vml"/><Relationship Id="rId13" Type="http://schemas.openxmlformats.org/officeDocument/2006/relationships/slideLayout" Target="../slideLayouts/slideLayout6.xml"/><Relationship Id="rId12" Type="http://schemas.openxmlformats.org/officeDocument/2006/relationships/image" Target="../media/image75.wmf"/><Relationship Id="rId11" Type="http://schemas.openxmlformats.org/officeDocument/2006/relationships/oleObject" Target="../embeddings/oleObject93.bin"/><Relationship Id="rId10" Type="http://schemas.openxmlformats.org/officeDocument/2006/relationships/image" Target="../media/image74.wmf"/><Relationship Id="rId1" Type="http://schemas.openxmlformats.org/officeDocument/2006/relationships/oleObject" Target="../embeddings/oleObject8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79.wmf"/><Relationship Id="rId7" Type="http://schemas.openxmlformats.org/officeDocument/2006/relationships/oleObject" Target="../embeddings/oleObject97.bin"/><Relationship Id="rId6" Type="http://schemas.openxmlformats.org/officeDocument/2006/relationships/image" Target="../media/image78.wmf"/><Relationship Id="rId5" Type="http://schemas.openxmlformats.org/officeDocument/2006/relationships/oleObject" Target="../embeddings/oleObject96.bin"/><Relationship Id="rId4" Type="http://schemas.openxmlformats.org/officeDocument/2006/relationships/image" Target="../media/image77.wmf"/><Relationship Id="rId3" Type="http://schemas.openxmlformats.org/officeDocument/2006/relationships/oleObject" Target="../embeddings/oleObject95.bin"/><Relationship Id="rId2" Type="http://schemas.openxmlformats.org/officeDocument/2006/relationships/image" Target="../media/image76.wmf"/><Relationship Id="rId18" Type="http://schemas.openxmlformats.org/officeDocument/2006/relationships/vmlDrawing" Target="../drawings/vmlDrawing12.vml"/><Relationship Id="rId17" Type="http://schemas.openxmlformats.org/officeDocument/2006/relationships/slideLayout" Target="../slideLayouts/slideLayout6.xml"/><Relationship Id="rId16" Type="http://schemas.openxmlformats.org/officeDocument/2006/relationships/image" Target="../media/image83.wmf"/><Relationship Id="rId15" Type="http://schemas.openxmlformats.org/officeDocument/2006/relationships/oleObject" Target="../embeddings/oleObject101.bin"/><Relationship Id="rId14" Type="http://schemas.openxmlformats.org/officeDocument/2006/relationships/image" Target="../media/image82.wmf"/><Relationship Id="rId13" Type="http://schemas.openxmlformats.org/officeDocument/2006/relationships/oleObject" Target="../embeddings/oleObject100.bin"/><Relationship Id="rId12" Type="http://schemas.openxmlformats.org/officeDocument/2006/relationships/image" Target="../media/image81.wmf"/><Relationship Id="rId11" Type="http://schemas.openxmlformats.org/officeDocument/2006/relationships/oleObject" Target="../embeddings/oleObject99.bin"/><Relationship Id="rId10" Type="http://schemas.openxmlformats.org/officeDocument/2006/relationships/image" Target="../media/image80.wmf"/><Relationship Id="rId1" Type="http://schemas.openxmlformats.org/officeDocument/2006/relationships/oleObject" Target="../embeddings/oleObject94.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6.xml"/><Relationship Id="rId6" Type="http://schemas.openxmlformats.org/officeDocument/2006/relationships/image" Target="../media/image86.wmf"/><Relationship Id="rId5" Type="http://schemas.openxmlformats.org/officeDocument/2006/relationships/oleObject" Target="../embeddings/oleObject104.bin"/><Relationship Id="rId4" Type="http://schemas.openxmlformats.org/officeDocument/2006/relationships/image" Target="../media/image85.wmf"/><Relationship Id="rId3" Type="http://schemas.openxmlformats.org/officeDocument/2006/relationships/oleObject" Target="../embeddings/oleObject103.bin"/><Relationship Id="rId2" Type="http://schemas.openxmlformats.org/officeDocument/2006/relationships/image" Target="../media/image84.wmf"/><Relationship Id="rId1" Type="http://schemas.openxmlformats.org/officeDocument/2006/relationships/oleObject" Target="../embeddings/oleObject102.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8" Type="http://schemas.openxmlformats.org/officeDocument/2006/relationships/vmlDrawing" Target="../drawings/vmlDrawing1.vml"/><Relationship Id="rId27" Type="http://schemas.openxmlformats.org/officeDocument/2006/relationships/slideLayout" Target="../slideLayouts/slideLayout6.xml"/><Relationship Id="rId26" Type="http://schemas.openxmlformats.org/officeDocument/2006/relationships/image" Target="../media/image11.wmf"/><Relationship Id="rId25" Type="http://schemas.openxmlformats.org/officeDocument/2006/relationships/oleObject" Target="../embeddings/oleObject15.bin"/><Relationship Id="rId24" Type="http://schemas.openxmlformats.org/officeDocument/2006/relationships/image" Target="../media/image10.wmf"/><Relationship Id="rId23" Type="http://schemas.openxmlformats.org/officeDocument/2006/relationships/oleObject" Target="../embeddings/oleObject14.bin"/><Relationship Id="rId22" Type="http://schemas.openxmlformats.org/officeDocument/2006/relationships/oleObject" Target="../embeddings/oleObject13.bin"/><Relationship Id="rId21" Type="http://schemas.openxmlformats.org/officeDocument/2006/relationships/oleObject" Target="../embeddings/oleObject12.bin"/><Relationship Id="rId20" Type="http://schemas.openxmlformats.org/officeDocument/2006/relationships/image" Target="../media/image9.wmf"/><Relationship Id="rId2" Type="http://schemas.openxmlformats.org/officeDocument/2006/relationships/image" Target="../media/image1.wmf"/><Relationship Id="rId19" Type="http://schemas.openxmlformats.org/officeDocument/2006/relationships/oleObject" Target="../embeddings/oleObject11.bin"/><Relationship Id="rId18" Type="http://schemas.openxmlformats.org/officeDocument/2006/relationships/oleObject" Target="../embeddings/oleObject10.bin"/><Relationship Id="rId17" Type="http://schemas.openxmlformats.org/officeDocument/2006/relationships/oleObject" Target="../embeddings/oleObject9.bin"/><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15.wmf"/><Relationship Id="rId7" Type="http://schemas.openxmlformats.org/officeDocument/2006/relationships/oleObject" Target="../embeddings/oleObject19.bin"/><Relationship Id="rId6" Type="http://schemas.openxmlformats.org/officeDocument/2006/relationships/image" Target="../media/image14.wmf"/><Relationship Id="rId5" Type="http://schemas.openxmlformats.org/officeDocument/2006/relationships/oleObject" Target="../embeddings/oleObject18.bin"/><Relationship Id="rId4" Type="http://schemas.openxmlformats.org/officeDocument/2006/relationships/image" Target="../media/image13.wmf"/><Relationship Id="rId3" Type="http://schemas.openxmlformats.org/officeDocument/2006/relationships/oleObject" Target="../embeddings/oleObject17.bin"/><Relationship Id="rId27" Type="http://schemas.openxmlformats.org/officeDocument/2006/relationships/notesSlide" Target="../notesSlides/notesSlide1.xml"/><Relationship Id="rId26" Type="http://schemas.openxmlformats.org/officeDocument/2006/relationships/vmlDrawing" Target="../drawings/vmlDrawing2.vml"/><Relationship Id="rId25" Type="http://schemas.openxmlformats.org/officeDocument/2006/relationships/slideLayout" Target="../slideLayouts/slideLayout6.xml"/><Relationship Id="rId24" Type="http://schemas.openxmlformats.org/officeDocument/2006/relationships/image" Target="../media/image22.wmf"/><Relationship Id="rId23" Type="http://schemas.openxmlformats.org/officeDocument/2006/relationships/oleObject" Target="../embeddings/oleObject28.bin"/><Relationship Id="rId22" Type="http://schemas.openxmlformats.org/officeDocument/2006/relationships/image" Target="../media/image21.wmf"/><Relationship Id="rId21" Type="http://schemas.openxmlformats.org/officeDocument/2006/relationships/oleObject" Target="../embeddings/oleObject27.bin"/><Relationship Id="rId20" Type="http://schemas.openxmlformats.org/officeDocument/2006/relationships/image" Target="../media/image20.wmf"/><Relationship Id="rId2" Type="http://schemas.openxmlformats.org/officeDocument/2006/relationships/image" Target="../media/image12.wmf"/><Relationship Id="rId19" Type="http://schemas.openxmlformats.org/officeDocument/2006/relationships/oleObject" Target="../embeddings/oleObject26.bin"/><Relationship Id="rId18" Type="http://schemas.openxmlformats.org/officeDocument/2006/relationships/image" Target="../media/image19.wmf"/><Relationship Id="rId17" Type="http://schemas.openxmlformats.org/officeDocument/2006/relationships/oleObject" Target="../embeddings/oleObject25.bin"/><Relationship Id="rId16" Type="http://schemas.openxmlformats.org/officeDocument/2006/relationships/image" Target="../media/image18.wmf"/><Relationship Id="rId15" Type="http://schemas.openxmlformats.org/officeDocument/2006/relationships/oleObject" Target="../embeddings/oleObject24.bin"/><Relationship Id="rId14" Type="http://schemas.openxmlformats.org/officeDocument/2006/relationships/oleObject" Target="../embeddings/oleObject23.bin"/><Relationship Id="rId13" Type="http://schemas.openxmlformats.org/officeDocument/2006/relationships/image" Target="../media/image17.wmf"/><Relationship Id="rId12" Type="http://schemas.openxmlformats.org/officeDocument/2006/relationships/oleObject" Target="../embeddings/oleObject22.bin"/><Relationship Id="rId11" Type="http://schemas.openxmlformats.org/officeDocument/2006/relationships/image" Target="../media/image16.wmf"/><Relationship Id="rId10" Type="http://schemas.openxmlformats.org/officeDocument/2006/relationships/oleObject" Target="../embeddings/oleObject21.bin"/><Relationship Id="rId1"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24.wmf"/><Relationship Id="rId7" Type="http://schemas.openxmlformats.org/officeDocument/2006/relationships/oleObject" Target="../embeddings/oleObject32.bin"/><Relationship Id="rId6" Type="http://schemas.openxmlformats.org/officeDocument/2006/relationships/image" Target="../media/image14.wmf"/><Relationship Id="rId5" Type="http://schemas.openxmlformats.org/officeDocument/2006/relationships/oleObject" Target="../embeddings/oleObject31.bin"/><Relationship Id="rId4" Type="http://schemas.openxmlformats.org/officeDocument/2006/relationships/image" Target="../media/image23.wmf"/><Relationship Id="rId36" Type="http://schemas.openxmlformats.org/officeDocument/2006/relationships/notesSlide" Target="../notesSlides/notesSlide2.xml"/><Relationship Id="rId35" Type="http://schemas.openxmlformats.org/officeDocument/2006/relationships/vmlDrawing" Target="../drawings/vmlDrawing3.vml"/><Relationship Id="rId34" Type="http://schemas.openxmlformats.org/officeDocument/2006/relationships/slideLayout" Target="../slideLayouts/slideLayout6.xml"/><Relationship Id="rId33" Type="http://schemas.openxmlformats.org/officeDocument/2006/relationships/image" Target="../media/image35.wmf"/><Relationship Id="rId32" Type="http://schemas.openxmlformats.org/officeDocument/2006/relationships/oleObject" Target="../embeddings/oleObject45.bin"/><Relationship Id="rId31" Type="http://schemas.openxmlformats.org/officeDocument/2006/relationships/image" Target="../media/image34.wmf"/><Relationship Id="rId30" Type="http://schemas.openxmlformats.org/officeDocument/2006/relationships/oleObject" Target="../embeddings/oleObject44.bin"/><Relationship Id="rId3" Type="http://schemas.openxmlformats.org/officeDocument/2006/relationships/oleObject" Target="../embeddings/oleObject30.bin"/><Relationship Id="rId29" Type="http://schemas.openxmlformats.org/officeDocument/2006/relationships/oleObject" Target="../embeddings/oleObject43.bin"/><Relationship Id="rId28" Type="http://schemas.openxmlformats.org/officeDocument/2006/relationships/image" Target="../media/image33.wmf"/><Relationship Id="rId27" Type="http://schemas.openxmlformats.org/officeDocument/2006/relationships/oleObject" Target="../embeddings/oleObject42.bin"/><Relationship Id="rId26" Type="http://schemas.openxmlformats.org/officeDocument/2006/relationships/image" Target="../media/image32.wmf"/><Relationship Id="rId25" Type="http://schemas.openxmlformats.org/officeDocument/2006/relationships/oleObject" Target="../embeddings/oleObject41.bin"/><Relationship Id="rId24" Type="http://schemas.openxmlformats.org/officeDocument/2006/relationships/image" Target="../media/image31.wmf"/><Relationship Id="rId23" Type="http://schemas.openxmlformats.org/officeDocument/2006/relationships/oleObject" Target="../embeddings/oleObject40.bin"/><Relationship Id="rId22" Type="http://schemas.openxmlformats.org/officeDocument/2006/relationships/image" Target="../media/image30.wmf"/><Relationship Id="rId21" Type="http://schemas.openxmlformats.org/officeDocument/2006/relationships/oleObject" Target="../embeddings/oleObject39.bin"/><Relationship Id="rId20" Type="http://schemas.openxmlformats.org/officeDocument/2006/relationships/image" Target="../media/image29.wmf"/><Relationship Id="rId2" Type="http://schemas.openxmlformats.org/officeDocument/2006/relationships/image" Target="../media/image16.wmf"/><Relationship Id="rId19" Type="http://schemas.openxmlformats.org/officeDocument/2006/relationships/oleObject" Target="../embeddings/oleObject38.bin"/><Relationship Id="rId18" Type="http://schemas.openxmlformats.org/officeDocument/2006/relationships/image" Target="../media/image28.wmf"/><Relationship Id="rId17" Type="http://schemas.openxmlformats.org/officeDocument/2006/relationships/oleObject" Target="../embeddings/oleObject37.bin"/><Relationship Id="rId16" Type="http://schemas.openxmlformats.org/officeDocument/2006/relationships/image" Target="../media/image27.wmf"/><Relationship Id="rId15" Type="http://schemas.openxmlformats.org/officeDocument/2006/relationships/oleObject" Target="../embeddings/oleObject36.bin"/><Relationship Id="rId14" Type="http://schemas.openxmlformats.org/officeDocument/2006/relationships/image" Target="../media/image26.wmf"/><Relationship Id="rId13" Type="http://schemas.openxmlformats.org/officeDocument/2006/relationships/oleObject" Target="../embeddings/oleObject35.bin"/><Relationship Id="rId12" Type="http://schemas.openxmlformats.org/officeDocument/2006/relationships/image" Target="../media/image12.wmf"/><Relationship Id="rId11" Type="http://schemas.openxmlformats.org/officeDocument/2006/relationships/oleObject" Target="../embeddings/oleObject34.bin"/><Relationship Id="rId10" Type="http://schemas.openxmlformats.org/officeDocument/2006/relationships/image" Target="../media/image25.wmf"/><Relationship Id="rId1"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38.wmf"/><Relationship Id="rId7" Type="http://schemas.openxmlformats.org/officeDocument/2006/relationships/oleObject" Target="../embeddings/oleObject49.bin"/><Relationship Id="rId6" Type="http://schemas.openxmlformats.org/officeDocument/2006/relationships/image" Target="../media/image37.wmf"/><Relationship Id="rId5" Type="http://schemas.openxmlformats.org/officeDocument/2006/relationships/oleObject" Target="../embeddings/oleObject48.bin"/><Relationship Id="rId4" Type="http://schemas.openxmlformats.org/officeDocument/2006/relationships/image" Target="../media/image28.wmf"/><Relationship Id="rId3" Type="http://schemas.openxmlformats.org/officeDocument/2006/relationships/oleObject" Target="../embeddings/oleObject47.bin"/><Relationship Id="rId2" Type="http://schemas.openxmlformats.org/officeDocument/2006/relationships/image" Target="../media/image36.wmf"/><Relationship Id="rId17" Type="http://schemas.openxmlformats.org/officeDocument/2006/relationships/vmlDrawing" Target="../drawings/vmlDrawing4.vml"/><Relationship Id="rId16" Type="http://schemas.openxmlformats.org/officeDocument/2006/relationships/slideLayout" Target="../slideLayouts/slideLayout7.xml"/><Relationship Id="rId15" Type="http://schemas.openxmlformats.org/officeDocument/2006/relationships/image" Target="../media/image41.wmf"/><Relationship Id="rId14" Type="http://schemas.openxmlformats.org/officeDocument/2006/relationships/oleObject" Target="../embeddings/oleObject53.bin"/><Relationship Id="rId13" Type="http://schemas.openxmlformats.org/officeDocument/2006/relationships/image" Target="../media/image40.wmf"/><Relationship Id="rId12" Type="http://schemas.openxmlformats.org/officeDocument/2006/relationships/oleObject" Target="../embeddings/oleObject52.bin"/><Relationship Id="rId11" Type="http://schemas.openxmlformats.org/officeDocument/2006/relationships/image" Target="../media/image39.wmf"/><Relationship Id="rId10" Type="http://schemas.openxmlformats.org/officeDocument/2006/relationships/oleObject" Target="../embeddings/oleObject51.bin"/><Relationship Id="rId1" Type="http://schemas.openxmlformats.org/officeDocument/2006/relationships/oleObject" Target="../embeddings/oleObject46.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44.wmf"/><Relationship Id="rId7" Type="http://schemas.openxmlformats.org/officeDocument/2006/relationships/oleObject" Target="../embeddings/oleObject57.bin"/><Relationship Id="rId6" Type="http://schemas.openxmlformats.org/officeDocument/2006/relationships/image" Target="../media/image28.wmf"/><Relationship Id="rId5" Type="http://schemas.openxmlformats.org/officeDocument/2006/relationships/oleObject" Target="../embeddings/oleObject56.bin"/><Relationship Id="rId4" Type="http://schemas.openxmlformats.org/officeDocument/2006/relationships/image" Target="../media/image43.wmf"/><Relationship Id="rId3" Type="http://schemas.openxmlformats.org/officeDocument/2006/relationships/oleObject" Target="../embeddings/oleObject55.bin"/><Relationship Id="rId2" Type="http://schemas.openxmlformats.org/officeDocument/2006/relationships/image" Target="../media/image42.wmf"/><Relationship Id="rId12" Type="http://schemas.openxmlformats.org/officeDocument/2006/relationships/vmlDrawing" Target="../drawings/vmlDrawing5.vml"/><Relationship Id="rId11" Type="http://schemas.openxmlformats.org/officeDocument/2006/relationships/slideLayout" Target="../slideLayouts/slideLayout7.xml"/><Relationship Id="rId10" Type="http://schemas.openxmlformats.org/officeDocument/2006/relationships/image" Target="../media/image45.wmf"/><Relationship Id="rId1" Type="http://schemas.openxmlformats.org/officeDocument/2006/relationships/oleObject" Target="../embeddings/oleObject54.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63.bin"/><Relationship Id="rId8" Type="http://schemas.openxmlformats.org/officeDocument/2006/relationships/image" Target="../media/image48.wmf"/><Relationship Id="rId7" Type="http://schemas.openxmlformats.org/officeDocument/2006/relationships/oleObject" Target="../embeddings/oleObject62.bin"/><Relationship Id="rId6" Type="http://schemas.openxmlformats.org/officeDocument/2006/relationships/image" Target="../media/image47.wmf"/><Relationship Id="rId5" Type="http://schemas.openxmlformats.org/officeDocument/2006/relationships/oleObject" Target="../embeddings/oleObject61.bin"/><Relationship Id="rId4" Type="http://schemas.openxmlformats.org/officeDocument/2006/relationships/image" Target="../media/image14.wmf"/><Relationship Id="rId3" Type="http://schemas.openxmlformats.org/officeDocument/2006/relationships/oleObject" Target="../embeddings/oleObject60.bin"/><Relationship Id="rId2" Type="http://schemas.openxmlformats.org/officeDocument/2006/relationships/image" Target="../media/image46.wmf"/><Relationship Id="rId16" Type="http://schemas.openxmlformats.org/officeDocument/2006/relationships/vmlDrawing" Target="../drawings/vmlDrawing6.vml"/><Relationship Id="rId15" Type="http://schemas.openxmlformats.org/officeDocument/2006/relationships/slideLayout" Target="../slideLayouts/slideLayout7.xml"/><Relationship Id="rId14" Type="http://schemas.openxmlformats.org/officeDocument/2006/relationships/image" Target="../media/image50.wmf"/><Relationship Id="rId13" Type="http://schemas.openxmlformats.org/officeDocument/2006/relationships/oleObject" Target="../embeddings/oleObject65.bin"/><Relationship Id="rId12" Type="http://schemas.openxmlformats.org/officeDocument/2006/relationships/image" Target="../media/image28.wmf"/><Relationship Id="rId11" Type="http://schemas.openxmlformats.org/officeDocument/2006/relationships/oleObject" Target="../embeddings/oleObject64.bin"/><Relationship Id="rId10" Type="http://schemas.openxmlformats.org/officeDocument/2006/relationships/image" Target="../media/image49.wmf"/><Relationship Id="rId1" Type="http://schemas.openxmlformats.org/officeDocument/2006/relationships/oleObject" Target="../embeddings/oleObject59.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6.xml"/><Relationship Id="rId6" Type="http://schemas.openxmlformats.org/officeDocument/2006/relationships/image" Target="../media/image53.wmf"/><Relationship Id="rId5" Type="http://schemas.openxmlformats.org/officeDocument/2006/relationships/oleObject" Target="../embeddings/oleObject68.bin"/><Relationship Id="rId4" Type="http://schemas.openxmlformats.org/officeDocument/2006/relationships/image" Target="../media/image52.wmf"/><Relationship Id="rId3" Type="http://schemas.openxmlformats.org/officeDocument/2006/relationships/oleObject" Target="../embeddings/oleObject67.bin"/><Relationship Id="rId2" Type="http://schemas.openxmlformats.org/officeDocument/2006/relationships/image" Target="../media/image51.wmf"/><Relationship Id="rId1" Type="http://schemas.openxmlformats.org/officeDocument/2006/relationships/oleObject" Target="../embeddings/oleObject6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95536" y="404664"/>
            <a:ext cx="8301608" cy="6048672"/>
          </a:xfrm>
        </p:spPr>
        <p:txBody>
          <a:bodyPr/>
          <a:lstStyle/>
          <a:p>
            <a:r>
              <a:rPr lang="zh-CN" altLang="zh-CN" sz="6600" dirty="0"/>
              <a:t>概率统计</a:t>
            </a:r>
            <a:br>
              <a:rPr lang="en-US" altLang="zh-CN" sz="6000" dirty="0"/>
            </a:br>
            <a:br>
              <a:rPr lang="en-US" altLang="zh-CN" dirty="0" smtClean="0"/>
            </a:br>
            <a:r>
              <a:rPr lang="zh-CN" altLang="zh-CN" b="1" dirty="0" smtClean="0">
                <a:solidFill>
                  <a:srgbClr val="FF0000"/>
                </a:solidFill>
              </a:rPr>
              <a:t>统计中重要分布、</a:t>
            </a:r>
            <a:r>
              <a:rPr lang="en-US" altLang="zh-CN" b="1" dirty="0" smtClean="0">
                <a:solidFill>
                  <a:srgbClr val="FF0000"/>
                </a:solidFill>
              </a:rPr>
              <a:t>中</a:t>
            </a:r>
            <a:r>
              <a:rPr lang="zh-CN" altLang="en-US" b="1" dirty="0" smtClean="0">
                <a:solidFill>
                  <a:srgbClr val="FF0000"/>
                </a:solidFill>
              </a:rPr>
              <a:t>心极限定理</a:t>
            </a:r>
            <a:br>
              <a:rPr lang="zh-CN" altLang="en-US" sz="3600" dirty="0" smtClean="0"/>
            </a:br>
            <a:br>
              <a:rPr lang="zh-CN" altLang="en-US" sz="4000" dirty="0" smtClean="0"/>
            </a:br>
            <a:r>
              <a:rPr lang="zh-CN" altLang="en-US" sz="2800" dirty="0" smtClean="0"/>
              <a:t>西南石油大学理学院蒋尚武</a:t>
            </a:r>
            <a:br>
              <a:rPr lang="zh-CN" altLang="en-US" sz="2400" dirty="0" smtClean="0"/>
            </a:br>
            <a:endParaRPr lang="zh-CN" altLang="en-US" sz="2400" dirty="0" smtClean="0"/>
          </a:p>
        </p:txBody>
      </p:sp>
    </p:spTree>
  </p:cSld>
  <p:clrMapOvr>
    <a:masterClrMapping/>
  </p:clrMapOvr>
  <p:transition spd="slow">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5605" y="836295"/>
            <a:ext cx="8281035" cy="26257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899160" y="1845310"/>
            <a:ext cx="4808855" cy="521970"/>
          </a:xfrm>
          <a:prstGeom prst="rect">
            <a:avLst/>
          </a:prstGeom>
          <a:noFill/>
        </p:spPr>
        <p:txBody>
          <a:bodyPr wrap="square" rtlCol="0" anchor="t">
            <a:spAutoFit/>
          </a:bodyPr>
          <a:lstStyle/>
          <a:p>
            <a:r>
              <a:rPr lang="zh-CN" altLang="en-US" sz="2800">
                <a:latin typeface="黑体" panose="02010609060101010101" charset="-122"/>
                <a:ea typeface="黑体" panose="02010609060101010101" charset="-122"/>
                <a:sym typeface="+mn-ea"/>
              </a:rPr>
              <a:t>                  有：</a:t>
            </a:r>
            <a:endParaRPr lang="zh-CN" altLang="en-US" sz="2800"/>
          </a:p>
        </p:txBody>
      </p:sp>
      <p:sp>
        <p:nvSpPr>
          <p:cNvPr id="3" name="文本框 2"/>
          <p:cNvSpPr txBox="1"/>
          <p:nvPr/>
        </p:nvSpPr>
        <p:spPr>
          <a:xfrm>
            <a:off x="683260" y="45085"/>
            <a:ext cx="750633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二  </a:t>
            </a:r>
            <a:r>
              <a:rPr lang="zh-CN" altLang="en-US" sz="2800" b="1">
                <a:solidFill>
                  <a:srgbClr val="FF0000"/>
                </a:solidFill>
                <a:latin typeface="黑体" panose="02010609060101010101" charset="-122"/>
                <a:ea typeface="黑体" panose="02010609060101010101" charset="-122"/>
              </a:rPr>
              <a:t>中心极限定理</a:t>
            </a:r>
            <a:r>
              <a:rPr lang="zh-CN" altLang="en-US" sz="2800" b="1">
                <a:latin typeface="黑体" panose="02010609060101010101" charset="-122"/>
                <a:ea typeface="黑体" panose="02010609060101010101" charset="-122"/>
              </a:rPr>
              <a:t>（棣莫弗</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拉普拉斯定理）</a:t>
            </a:r>
            <a:endParaRPr lang="zh-CN" altLang="en-US" sz="2800" b="1">
              <a:latin typeface="黑体" panose="02010609060101010101" charset="-122"/>
              <a:ea typeface="黑体" panose="02010609060101010101" charset="-122"/>
            </a:endParaRPr>
          </a:p>
        </p:txBody>
      </p:sp>
      <p:sp>
        <p:nvSpPr>
          <p:cNvPr id="4" name="文本框 3"/>
          <p:cNvSpPr txBox="1"/>
          <p:nvPr/>
        </p:nvSpPr>
        <p:spPr>
          <a:xfrm>
            <a:off x="107315" y="871855"/>
            <a:ext cx="8448675" cy="953135"/>
          </a:xfrm>
          <a:prstGeom prst="rect">
            <a:avLst/>
          </a:prstGeom>
          <a:noFill/>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设随机变量           相互独立，且均服从（</a:t>
            </a:r>
            <a:r>
              <a:rPr lang="en-US" altLang="zh-CN" sz="2800" b="1">
                <a:latin typeface="黑体" panose="02010609060101010101" charset="-122"/>
                <a:ea typeface="黑体" panose="02010609060101010101" charset="-122"/>
              </a:rPr>
              <a:t>0—1</a:t>
            </a:r>
            <a:r>
              <a:rPr lang="zh-CN" altLang="en-US" sz="2800" b="1">
                <a:latin typeface="黑体" panose="02010609060101010101" charset="-122"/>
                <a:ea typeface="黑体" panose="02010609060101010101" charset="-122"/>
              </a:rPr>
              <a:t>）分布</a:t>
            </a:r>
            <a:r>
              <a:rPr lang="zh-CN" altLang="en-US" sz="2400" b="1">
                <a:latin typeface="黑体" panose="02010609060101010101" charset="-122"/>
                <a:ea typeface="黑体" panose="02010609060101010101" charset="-122"/>
              </a:rPr>
              <a:t>，</a:t>
            </a:r>
            <a:r>
              <a:rPr lang="zh-CN" altLang="en-US" sz="2800">
                <a:latin typeface="黑体" panose="02010609060101010101" charset="-122"/>
                <a:ea typeface="黑体" panose="02010609060101010101" charset="-122"/>
                <a:sym typeface="+mn-ea"/>
              </a:rPr>
              <a:t>则对于任意实数</a:t>
            </a:r>
            <a:r>
              <a:rPr lang="en-US" altLang="zh-CN" sz="2800">
                <a:latin typeface="黑体" panose="02010609060101010101" charset="-122"/>
                <a:ea typeface="黑体" panose="02010609060101010101" charset="-122"/>
                <a:sym typeface="+mn-ea"/>
              </a:rPr>
              <a:t>  </a:t>
            </a:r>
            <a:r>
              <a:rPr lang="zh-CN" altLang="en-US" sz="2800">
                <a:latin typeface="黑体" panose="02010609060101010101" charset="-122"/>
                <a:ea typeface="黑体" panose="02010609060101010101" charset="-122"/>
                <a:sym typeface="+mn-ea"/>
              </a:rPr>
              <a:t>，随机变量</a:t>
            </a:r>
            <a:r>
              <a:rPr lang="zh-CN" altLang="en-US" sz="2400">
                <a:latin typeface="黑体" panose="02010609060101010101" charset="-122"/>
                <a:ea typeface="黑体" panose="02010609060101010101" charset="-122"/>
                <a:sym typeface="+mn-ea"/>
              </a:rPr>
              <a:t>   </a:t>
            </a:r>
            <a:endParaRPr lang="zh-CN" altLang="en-US" sz="2400" b="1">
              <a:latin typeface="黑体" panose="02010609060101010101" charset="-122"/>
              <a:ea typeface="黑体" panose="02010609060101010101" charset="-122"/>
            </a:endParaRPr>
          </a:p>
        </p:txBody>
      </p:sp>
      <p:graphicFrame>
        <p:nvGraphicFramePr>
          <p:cNvPr id="5" name="对象 4">
            <a:hlinkClick r:id="" action="ppaction://ole?verb=0"/>
          </p:cNvPr>
          <p:cNvGraphicFramePr>
            <a:graphicFrameLocks noChangeAspect="1"/>
          </p:cNvGraphicFramePr>
          <p:nvPr/>
        </p:nvGraphicFramePr>
        <p:xfrm>
          <a:off x="2627630" y="908685"/>
          <a:ext cx="1847215" cy="431800"/>
        </p:xfrm>
        <a:graphic>
          <a:graphicData uri="http://schemas.openxmlformats.org/presentationml/2006/ole">
            <mc:AlternateContent xmlns:mc="http://schemas.openxmlformats.org/markup-compatibility/2006">
              <mc:Choice xmlns:v="urn:schemas-microsoft-com:vml" Requires="v">
                <p:oleObj spid="_x0000_s5133" name="" r:id="rId1" imgW="977900" imgH="228600" progId="Equation.KSEE3">
                  <p:embed/>
                </p:oleObj>
              </mc:Choice>
              <mc:Fallback>
                <p:oleObj name="" r:id="rId1" imgW="977900" imgH="228600" progId="Equation.KSEE3">
                  <p:embed/>
                  <p:pic>
                    <p:nvPicPr>
                      <p:cNvPr id="0" name="图片 1024"/>
                      <p:cNvPicPr/>
                      <p:nvPr/>
                    </p:nvPicPr>
                    <p:blipFill>
                      <a:blip r:embed="rId2"/>
                      <a:stretch>
                        <a:fillRect/>
                      </a:stretch>
                    </p:blipFill>
                    <p:spPr>
                      <a:xfrm>
                        <a:off x="2627630" y="908685"/>
                        <a:ext cx="1847215" cy="4318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27405" y="1713230"/>
          <a:ext cx="3220085" cy="806450"/>
        </p:xfrm>
        <a:graphic>
          <a:graphicData uri="http://schemas.openxmlformats.org/presentationml/2006/ole">
            <mc:AlternateContent xmlns:mc="http://schemas.openxmlformats.org/markup-compatibility/2006">
              <mc:Choice xmlns:v="urn:schemas-microsoft-com:vml" Requires="v">
                <p:oleObj spid="_x0000_s5134" name="" r:id="rId3" imgW="1727200" imgH="431800" progId="Equation.KSEE3">
                  <p:embed/>
                </p:oleObj>
              </mc:Choice>
              <mc:Fallback>
                <p:oleObj name="" r:id="rId3" imgW="1727200" imgH="431800" progId="Equation.KSEE3">
                  <p:embed/>
                  <p:pic>
                    <p:nvPicPr>
                      <p:cNvPr id="0" name="图片 1025"/>
                      <p:cNvPicPr/>
                      <p:nvPr/>
                    </p:nvPicPr>
                    <p:blipFill>
                      <a:blip r:embed="rId4"/>
                      <a:stretch>
                        <a:fillRect/>
                      </a:stretch>
                    </p:blipFill>
                    <p:spPr>
                      <a:xfrm>
                        <a:off x="827405" y="1713230"/>
                        <a:ext cx="3220085" cy="80645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827405" y="2276475"/>
          <a:ext cx="5883275" cy="1177925"/>
        </p:xfrm>
        <a:graphic>
          <a:graphicData uri="http://schemas.openxmlformats.org/presentationml/2006/ole">
            <mc:AlternateContent xmlns:mc="http://schemas.openxmlformats.org/markup-compatibility/2006">
              <mc:Choice xmlns:v="urn:schemas-microsoft-com:vml" Requires="v">
                <p:oleObj spid="_x0000_s5135" name="" r:id="rId5" imgW="2349500" imgH="469900" progId="Equation.KSEE3">
                  <p:embed/>
                </p:oleObj>
              </mc:Choice>
              <mc:Fallback>
                <p:oleObj name="" r:id="rId5" imgW="2349500" imgH="469900" progId="Equation.KSEE3">
                  <p:embed/>
                  <p:pic>
                    <p:nvPicPr>
                      <p:cNvPr id="0" name="图片 1028"/>
                      <p:cNvPicPr/>
                      <p:nvPr/>
                    </p:nvPicPr>
                    <p:blipFill>
                      <a:blip r:embed="rId6"/>
                      <a:stretch>
                        <a:fillRect/>
                      </a:stretch>
                    </p:blipFill>
                    <p:spPr>
                      <a:xfrm>
                        <a:off x="827405" y="2276475"/>
                        <a:ext cx="5883275" cy="1177925"/>
                      </a:xfrm>
                      <a:prstGeom prst="rect">
                        <a:avLst/>
                      </a:prstGeom>
                    </p:spPr>
                  </p:pic>
                </p:oleObj>
              </mc:Fallback>
            </mc:AlternateContent>
          </a:graphicData>
        </a:graphic>
      </p:graphicFrame>
      <p:sp>
        <p:nvSpPr>
          <p:cNvPr id="7" name="文本框 6"/>
          <p:cNvSpPr txBox="1"/>
          <p:nvPr/>
        </p:nvSpPr>
        <p:spPr>
          <a:xfrm>
            <a:off x="395605" y="3665855"/>
            <a:ext cx="8348345" cy="1210945"/>
          </a:xfrm>
          <a:prstGeom prst="rect">
            <a:avLst/>
          </a:prstGeom>
          <a:noFill/>
          <a:ln w="28575" cmpd="sng">
            <a:solidFill>
              <a:schemeClr val="accent2"/>
            </a:solidFill>
            <a:prstDash val="sysDot"/>
          </a:ln>
        </p:spPr>
        <p:txBody>
          <a:bodyPr wrap="square" rtlCol="0">
            <a:spAutoFit/>
          </a:bodyPr>
          <a:lstStyle/>
          <a:p>
            <a:pPr>
              <a:lnSpc>
                <a:spcPct val="130000"/>
              </a:lnSpc>
            </a:pPr>
            <a:r>
              <a:rPr lang="zh-CN" altLang="en-US" sz="2800"/>
              <a:t>（</a:t>
            </a:r>
            <a:r>
              <a:rPr lang="zh-CN" altLang="en-US" sz="2800" b="1">
                <a:solidFill>
                  <a:srgbClr val="FF0000"/>
                </a:solidFill>
                <a:latin typeface="黑体" panose="02010609060101010101" charset="-122"/>
                <a:ea typeface="黑体" panose="02010609060101010101" charset="-122"/>
              </a:rPr>
              <a:t>应用型）</a:t>
            </a:r>
            <a:r>
              <a:rPr lang="zh-CN" altLang="en-US" sz="2800"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定理</a:t>
            </a:r>
            <a:r>
              <a:rPr lang="zh-CN" altLang="en-US"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 若           ，当</a:t>
            </a:r>
            <a:r>
              <a:rPr lang="en-US" altLang="zh-CN"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n</a:t>
            </a:r>
            <a:r>
              <a:rPr lang="zh-CN" altLang="en-US"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很大时</a:t>
            </a:r>
            <a:r>
              <a:rPr lang="en-US" altLang="zh-CN"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   </a:t>
            </a:r>
            <a:r>
              <a:rPr lang="zh-CN" altLang="en-US"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   ，近似地有：</a:t>
            </a:r>
            <a:endParaRPr lang="zh-CN" altLang="en-US"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graphicFrame>
        <p:nvGraphicFramePr>
          <p:cNvPr id="26" name="对象 25">
            <a:hlinkClick r:id="" action="ppaction://ole?verb=0"/>
          </p:cNvPr>
          <p:cNvGraphicFramePr>
            <a:graphicFrameLocks noChangeAspect="1"/>
          </p:cNvGraphicFramePr>
          <p:nvPr/>
        </p:nvGraphicFramePr>
        <p:xfrm>
          <a:off x="7502525" y="3860800"/>
          <a:ext cx="1053465" cy="392430"/>
        </p:xfrm>
        <a:graphic>
          <a:graphicData uri="http://schemas.openxmlformats.org/presentationml/2006/ole">
            <mc:AlternateContent xmlns:mc="http://schemas.openxmlformats.org/markup-compatibility/2006">
              <mc:Choice xmlns:v="urn:schemas-microsoft-com:vml" Requires="v">
                <p:oleObj spid="_x0000_s5136" name="" r:id="rId7" imgW="545465" imgH="203200" progId="Equation.KSEE3">
                  <p:embed/>
                </p:oleObj>
              </mc:Choice>
              <mc:Fallback>
                <p:oleObj name="" r:id="rId7" imgW="545465" imgH="203200" progId="Equation.KSEE3">
                  <p:embed/>
                  <p:pic>
                    <p:nvPicPr>
                      <p:cNvPr id="0" name="图片 5126"/>
                      <p:cNvPicPr/>
                      <p:nvPr/>
                    </p:nvPicPr>
                    <p:blipFill>
                      <a:blip r:embed="rId8"/>
                      <a:stretch>
                        <a:fillRect/>
                      </a:stretch>
                    </p:blipFill>
                    <p:spPr>
                      <a:xfrm>
                        <a:off x="7502525" y="3860800"/>
                        <a:ext cx="1053465" cy="39243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559175" y="3860800"/>
          <a:ext cx="1544955" cy="392430"/>
        </p:xfrm>
        <a:graphic>
          <a:graphicData uri="http://schemas.openxmlformats.org/presentationml/2006/ole">
            <mc:AlternateContent xmlns:mc="http://schemas.openxmlformats.org/markup-compatibility/2006">
              <mc:Choice xmlns:v="urn:schemas-microsoft-com:vml" Requires="v">
                <p:oleObj spid="_x0000_s5137" name="" r:id="rId9" imgW="800100" imgH="203200" progId="Equation.KSEE3">
                  <p:embed/>
                </p:oleObj>
              </mc:Choice>
              <mc:Fallback>
                <p:oleObj name="" r:id="rId9" imgW="800100" imgH="203200" progId="Equation.KSEE3">
                  <p:embed/>
                  <p:pic>
                    <p:nvPicPr>
                      <p:cNvPr id="0" name="图片 5126"/>
                      <p:cNvPicPr/>
                      <p:nvPr/>
                    </p:nvPicPr>
                    <p:blipFill>
                      <a:blip r:embed="rId10"/>
                      <a:stretch>
                        <a:fillRect/>
                      </a:stretch>
                    </p:blipFill>
                    <p:spPr>
                      <a:xfrm>
                        <a:off x="3559175" y="3860800"/>
                        <a:ext cx="1544955" cy="392430"/>
                      </a:xfrm>
                      <a:prstGeom prst="rect">
                        <a:avLst/>
                      </a:prstGeom>
                      <a:noFill/>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124075" y="4364990"/>
          <a:ext cx="3678555" cy="490855"/>
        </p:xfrm>
        <a:graphic>
          <a:graphicData uri="http://schemas.openxmlformats.org/presentationml/2006/ole">
            <mc:AlternateContent xmlns:mc="http://schemas.openxmlformats.org/markup-compatibility/2006">
              <mc:Choice xmlns:v="urn:schemas-microsoft-com:vml" Requires="v">
                <p:oleObj spid="_x0000_s5138" name="" r:id="rId11" imgW="1905000" imgH="254000" progId="Equation.KSEE3">
                  <p:embed/>
                </p:oleObj>
              </mc:Choice>
              <mc:Fallback>
                <p:oleObj name="" r:id="rId11" imgW="1905000" imgH="254000" progId="Equation.KSEE3">
                  <p:embed/>
                  <p:pic>
                    <p:nvPicPr>
                      <p:cNvPr id="0" name="图片 5126"/>
                      <p:cNvPicPr/>
                      <p:nvPr/>
                    </p:nvPicPr>
                    <p:blipFill>
                      <a:blip r:embed="rId12"/>
                      <a:stretch>
                        <a:fillRect/>
                      </a:stretch>
                    </p:blipFill>
                    <p:spPr>
                      <a:xfrm>
                        <a:off x="2124075" y="4364990"/>
                        <a:ext cx="3678555" cy="490855"/>
                      </a:xfrm>
                      <a:prstGeom prst="rect">
                        <a:avLst/>
                      </a:prstGeom>
                      <a:solidFill>
                        <a:schemeClr val="accent4">
                          <a:lumMod val="20000"/>
                          <a:lumOff val="80000"/>
                        </a:schemeClr>
                      </a:solidFill>
                      <a:ln>
                        <a:solidFill>
                          <a:srgbClr val="C00000"/>
                        </a:solidFill>
                      </a:ln>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147945" y="1412558"/>
          <a:ext cx="333375" cy="333375"/>
        </p:xfrm>
        <a:graphic>
          <a:graphicData uri="http://schemas.openxmlformats.org/presentationml/2006/ole">
            <mc:AlternateContent xmlns:mc="http://schemas.openxmlformats.org/markup-compatibility/2006">
              <mc:Choice xmlns:v="urn:schemas-microsoft-com:vml" Requires="v">
                <p:oleObj spid="_x0000_s4102" name="" r:id="rId13" imgW="139700" imgH="139700" progId="Equation.KSEE3">
                  <p:embed/>
                </p:oleObj>
              </mc:Choice>
              <mc:Fallback>
                <p:oleObj name="" r:id="rId13" imgW="139700" imgH="139700" progId="Equation.KSEE3">
                  <p:embed/>
                  <p:pic>
                    <p:nvPicPr>
                      <p:cNvPr id="0" name="图片 1025"/>
                      <p:cNvPicPr/>
                      <p:nvPr/>
                    </p:nvPicPr>
                    <p:blipFill>
                      <a:blip r:embed="rId14"/>
                      <a:stretch>
                        <a:fillRect/>
                      </a:stretch>
                    </p:blipFill>
                    <p:spPr>
                      <a:xfrm>
                        <a:off x="5147945" y="1412558"/>
                        <a:ext cx="333375" cy="3333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260" y="45085"/>
            <a:ext cx="7425690"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二  中心极限定理（棣莫弗</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拉普拉斯定理）</a:t>
            </a:r>
            <a:endParaRPr lang="zh-CN" altLang="en-US" sz="2800" b="1">
              <a:latin typeface="黑体" panose="02010609060101010101" charset="-122"/>
              <a:ea typeface="黑体" panose="02010609060101010101" charset="-122"/>
            </a:endParaRPr>
          </a:p>
        </p:txBody>
      </p:sp>
      <p:sp>
        <p:nvSpPr>
          <p:cNvPr id="7" name="文本框 6"/>
          <p:cNvSpPr txBox="1"/>
          <p:nvPr/>
        </p:nvSpPr>
        <p:spPr>
          <a:xfrm>
            <a:off x="323215" y="620395"/>
            <a:ext cx="8766810" cy="953135"/>
          </a:xfrm>
          <a:prstGeom prst="rect">
            <a:avLst/>
          </a:prstGeom>
          <a:noFill/>
        </p:spPr>
        <p:txBody>
          <a:bodyPr wrap="square" rtlCol="0">
            <a:spAutoFit/>
          </a:bodyPr>
          <a:lstStyle/>
          <a:p>
            <a:r>
              <a:rPr lang="zh-CN" altLang="en-US" sz="2800"/>
              <a:t>（</a:t>
            </a:r>
            <a:r>
              <a:rPr lang="zh-CN" altLang="en-US" sz="2800" b="1">
                <a:solidFill>
                  <a:srgbClr val="FF0000"/>
                </a:solidFill>
                <a:latin typeface="黑体" panose="02010609060101010101" charset="-122"/>
                <a:ea typeface="黑体" panose="02010609060101010101" charset="-122"/>
              </a:rPr>
              <a:t>应用型）</a:t>
            </a:r>
            <a:r>
              <a:rPr lang="zh-CN" altLang="en-US" sz="2800" b="1">
                <a:solidFill>
                  <a:srgbClr val="FF0000"/>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定理</a:t>
            </a:r>
            <a:r>
              <a:rPr lang="zh-CN" altLang="en-US"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 若         ，当</a:t>
            </a:r>
            <a:r>
              <a:rPr lang="en-US" altLang="zh-CN"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n</a:t>
            </a:r>
            <a:r>
              <a:rPr lang="zh-CN" altLang="en-US"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很大时       ，近似地有：</a:t>
            </a:r>
            <a:endParaRPr lang="zh-CN" altLang="en-US" sz="2800" b="1">
              <a:solidFill>
                <a:schemeClr val="tx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graphicFrame>
        <p:nvGraphicFramePr>
          <p:cNvPr id="26" name="对象 25">
            <a:hlinkClick r:id="" action="ppaction://ole?verb=0"/>
          </p:cNvPr>
          <p:cNvGraphicFramePr>
            <a:graphicFrameLocks noChangeAspect="1"/>
          </p:cNvGraphicFramePr>
          <p:nvPr/>
        </p:nvGraphicFramePr>
        <p:xfrm>
          <a:off x="7092315" y="692785"/>
          <a:ext cx="1053465" cy="392430"/>
        </p:xfrm>
        <a:graphic>
          <a:graphicData uri="http://schemas.openxmlformats.org/presentationml/2006/ole">
            <mc:AlternateContent xmlns:mc="http://schemas.openxmlformats.org/markup-compatibility/2006">
              <mc:Choice xmlns:v="urn:schemas-microsoft-com:vml" Requires="v">
                <p:oleObj spid="_x0000_s5136" name="" r:id="rId1" imgW="545465" imgH="203200" progId="Equation.KSEE3">
                  <p:embed/>
                </p:oleObj>
              </mc:Choice>
              <mc:Fallback>
                <p:oleObj name="" r:id="rId1" imgW="545465" imgH="203200" progId="Equation.KSEE3">
                  <p:embed/>
                  <p:pic>
                    <p:nvPicPr>
                      <p:cNvPr id="0" name="图片 5126"/>
                      <p:cNvPicPr/>
                      <p:nvPr/>
                    </p:nvPicPr>
                    <p:blipFill>
                      <a:blip r:embed="rId2"/>
                      <a:stretch>
                        <a:fillRect/>
                      </a:stretch>
                    </p:blipFill>
                    <p:spPr>
                      <a:xfrm>
                        <a:off x="7092315" y="692785"/>
                        <a:ext cx="1053465" cy="39243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491865" y="692785"/>
          <a:ext cx="1544955" cy="392430"/>
        </p:xfrm>
        <a:graphic>
          <a:graphicData uri="http://schemas.openxmlformats.org/presentationml/2006/ole">
            <mc:AlternateContent xmlns:mc="http://schemas.openxmlformats.org/markup-compatibility/2006">
              <mc:Choice xmlns:v="urn:schemas-microsoft-com:vml" Requires="v">
                <p:oleObj spid="_x0000_s5137" name="" r:id="rId3" imgW="800100" imgH="203200" progId="Equation.KSEE3">
                  <p:embed/>
                </p:oleObj>
              </mc:Choice>
              <mc:Fallback>
                <p:oleObj name="" r:id="rId3" imgW="800100" imgH="203200" progId="Equation.KSEE3">
                  <p:embed/>
                  <p:pic>
                    <p:nvPicPr>
                      <p:cNvPr id="0" name="图片 5126"/>
                      <p:cNvPicPr/>
                      <p:nvPr/>
                    </p:nvPicPr>
                    <p:blipFill>
                      <a:blip r:embed="rId4"/>
                      <a:stretch>
                        <a:fillRect/>
                      </a:stretch>
                    </p:blipFill>
                    <p:spPr>
                      <a:xfrm>
                        <a:off x="3491865" y="692785"/>
                        <a:ext cx="1544955" cy="392430"/>
                      </a:xfrm>
                      <a:prstGeom prst="rect">
                        <a:avLst/>
                      </a:prstGeom>
                      <a:noFill/>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061845" y="1085215"/>
          <a:ext cx="3678555" cy="490855"/>
        </p:xfrm>
        <a:graphic>
          <a:graphicData uri="http://schemas.openxmlformats.org/presentationml/2006/ole">
            <mc:AlternateContent xmlns:mc="http://schemas.openxmlformats.org/markup-compatibility/2006">
              <mc:Choice xmlns:v="urn:schemas-microsoft-com:vml" Requires="v">
                <p:oleObj spid="_x0000_s5138" name="" r:id="rId5" imgW="1905000" imgH="254000" progId="Equation.KSEE3">
                  <p:embed/>
                </p:oleObj>
              </mc:Choice>
              <mc:Fallback>
                <p:oleObj name="" r:id="rId5" imgW="1905000" imgH="254000" progId="Equation.KSEE3">
                  <p:embed/>
                  <p:pic>
                    <p:nvPicPr>
                      <p:cNvPr id="0" name="图片 5126"/>
                      <p:cNvPicPr/>
                      <p:nvPr/>
                    </p:nvPicPr>
                    <p:blipFill>
                      <a:blip r:embed="rId6"/>
                      <a:stretch>
                        <a:fillRect/>
                      </a:stretch>
                    </p:blipFill>
                    <p:spPr>
                      <a:xfrm>
                        <a:off x="2061845" y="1085215"/>
                        <a:ext cx="3678555" cy="490855"/>
                      </a:xfrm>
                      <a:prstGeom prst="rect">
                        <a:avLst/>
                      </a:prstGeom>
                      <a:solidFill>
                        <a:schemeClr val="tx2">
                          <a:lumMod val="20000"/>
                          <a:lumOff val="80000"/>
                        </a:schemeClr>
                      </a:solidFill>
                      <a:ln>
                        <a:solidFill>
                          <a:srgbClr val="C00000"/>
                        </a:solidFill>
                      </a:ln>
                    </p:spPr>
                  </p:pic>
                </p:oleObj>
              </mc:Fallback>
            </mc:AlternateContent>
          </a:graphicData>
        </a:graphic>
      </p:graphicFrame>
      <p:sp>
        <p:nvSpPr>
          <p:cNvPr id="12" name="文本框 11"/>
          <p:cNvSpPr txBox="1"/>
          <p:nvPr/>
        </p:nvSpPr>
        <p:spPr>
          <a:xfrm>
            <a:off x="263525" y="1626870"/>
            <a:ext cx="8410575" cy="1814830"/>
          </a:xfrm>
          <a:prstGeom prst="rect">
            <a:avLst/>
          </a:prstGeom>
          <a:noFill/>
          <a:ln>
            <a:solidFill>
              <a:schemeClr val="accent1"/>
            </a:solidFill>
          </a:ln>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1 </a:t>
            </a:r>
            <a:r>
              <a:rPr lang="zh-CN" altLang="en-US" sz="2800" b="1">
                <a:latin typeface="黑体" panose="02010609060101010101" charset="-122"/>
                <a:ea typeface="黑体" panose="02010609060101010101" charset="-122"/>
              </a:rPr>
              <a:t>多年的统计表明某保险公司在索赔户中因被盗索赔占</a:t>
            </a:r>
            <a:r>
              <a:rPr lang="en-US" altLang="zh-CN" sz="2800" b="1">
                <a:latin typeface="黑体" panose="02010609060101010101" charset="-122"/>
                <a:ea typeface="黑体" panose="02010609060101010101" charset="-122"/>
              </a:rPr>
              <a:t>20%</a:t>
            </a:r>
            <a:r>
              <a:rPr lang="zh-CN" altLang="en-US" sz="2800" b="1">
                <a:latin typeface="黑体" panose="02010609060101010101" charset="-122"/>
                <a:ea typeface="黑体" panose="02010609060101010101" charset="-122"/>
              </a:rPr>
              <a:t>，以</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表示在抽查的</a:t>
            </a:r>
            <a:r>
              <a:rPr lang="en-US" altLang="zh-CN" sz="2800" b="1">
                <a:latin typeface="黑体" panose="02010609060101010101" charset="-122"/>
                <a:ea typeface="黑体" panose="02010609060101010101" charset="-122"/>
              </a:rPr>
              <a:t>100</a:t>
            </a:r>
            <a:r>
              <a:rPr lang="zh-CN" altLang="en-US" sz="2800" b="1">
                <a:latin typeface="黑体" panose="02010609060101010101" charset="-122"/>
                <a:ea typeface="黑体" panose="02010609060101010101" charset="-122"/>
              </a:rPr>
              <a:t>户中因被盗向保险公司索赔的户数，求（</a:t>
            </a:r>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）写出</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的分布；（</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被盗户不少于</a:t>
            </a:r>
            <a:r>
              <a:rPr lang="en-US" altLang="zh-CN" sz="2800" b="1">
                <a:latin typeface="黑体" panose="02010609060101010101" charset="-122"/>
                <a:ea typeface="黑体" panose="02010609060101010101" charset="-122"/>
              </a:rPr>
              <a:t>14</a:t>
            </a:r>
            <a:r>
              <a:rPr lang="zh-CN" altLang="en-US" sz="2800" b="1">
                <a:latin typeface="黑体" panose="02010609060101010101" charset="-122"/>
                <a:ea typeface="黑体" panose="02010609060101010101" charset="-122"/>
              </a:rPr>
              <a:t>户且不多于</a:t>
            </a:r>
            <a:r>
              <a:rPr lang="en-US" altLang="zh-CN" sz="2800" b="1">
                <a:latin typeface="黑体" panose="02010609060101010101" charset="-122"/>
                <a:ea typeface="黑体" panose="02010609060101010101" charset="-122"/>
              </a:rPr>
              <a:t>30</a:t>
            </a:r>
            <a:r>
              <a:rPr lang="zh-CN" altLang="en-US" sz="2800" b="1">
                <a:latin typeface="黑体" panose="02010609060101010101" charset="-122"/>
                <a:ea typeface="黑体" panose="02010609060101010101" charset="-122"/>
              </a:rPr>
              <a:t>户的概率</a:t>
            </a:r>
            <a:r>
              <a:rPr lang="en-US" altLang="zh-CN" sz="2800" b="1">
                <a:latin typeface="黑体" panose="02010609060101010101" charset="-122"/>
                <a:ea typeface="黑体" panose="02010609060101010101" charset="-122"/>
              </a:rPr>
              <a:t>.</a:t>
            </a:r>
            <a:endParaRPr lang="en-US" altLang="zh-CN" sz="2800" b="1">
              <a:latin typeface="黑体" panose="02010609060101010101" charset="-122"/>
              <a:ea typeface="黑体" panose="02010609060101010101" charset="-122"/>
            </a:endParaRPr>
          </a:p>
        </p:txBody>
      </p:sp>
      <p:sp>
        <p:nvSpPr>
          <p:cNvPr id="13" name="文本框 12"/>
          <p:cNvSpPr txBox="1"/>
          <p:nvPr/>
        </p:nvSpPr>
        <p:spPr>
          <a:xfrm>
            <a:off x="395605" y="3500755"/>
            <a:ext cx="6865620"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解： 由题意知（</a:t>
            </a:r>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可取</a:t>
            </a:r>
            <a:r>
              <a:rPr lang="en-US" altLang="zh-CN" sz="2800" b="1">
                <a:latin typeface="黑体" panose="02010609060101010101" charset="-122"/>
                <a:ea typeface="黑体" panose="02010609060101010101" charset="-122"/>
              </a:rPr>
              <a:t>0,1,2</a:t>
            </a:r>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...100</a:t>
            </a:r>
            <a:r>
              <a:rPr lang="en-US" altLang="zh-CN" sz="2400" b="1">
                <a:latin typeface="黑体" panose="02010609060101010101" charset="-122"/>
                <a:ea typeface="黑体" panose="02010609060101010101" charset="-122"/>
              </a:rPr>
              <a:t>.</a:t>
            </a:r>
            <a:endParaRPr lang="en-US" altLang="zh-CN" sz="2400" b="1">
              <a:latin typeface="黑体" panose="02010609060101010101" charset="-122"/>
              <a:ea typeface="黑体" panose="02010609060101010101" charset="-122"/>
            </a:endParaRPr>
          </a:p>
        </p:txBody>
      </p:sp>
      <p:graphicFrame>
        <p:nvGraphicFramePr>
          <p:cNvPr id="14" name="对象 13">
            <a:hlinkClick r:id="" action="ppaction://ole?verb=0"/>
          </p:cNvPr>
          <p:cNvGraphicFramePr>
            <a:graphicFrameLocks noChangeAspect="1"/>
          </p:cNvGraphicFramePr>
          <p:nvPr/>
        </p:nvGraphicFramePr>
        <p:xfrm>
          <a:off x="6948170" y="3573145"/>
          <a:ext cx="1986915" cy="392430"/>
        </p:xfrm>
        <a:graphic>
          <a:graphicData uri="http://schemas.openxmlformats.org/presentationml/2006/ole">
            <mc:AlternateContent xmlns:mc="http://schemas.openxmlformats.org/markup-compatibility/2006">
              <mc:Choice xmlns:v="urn:schemas-microsoft-com:vml" Requires="v">
                <p:oleObj spid="_x0000_s5139" name="" r:id="rId7" imgW="1028700" imgH="203200" progId="Equation.KSEE3">
                  <p:embed/>
                </p:oleObj>
              </mc:Choice>
              <mc:Fallback>
                <p:oleObj name="" r:id="rId7" imgW="1028700" imgH="203200" progId="Equation.KSEE3">
                  <p:embed/>
                  <p:pic>
                    <p:nvPicPr>
                      <p:cNvPr id="0" name="图片 5126"/>
                      <p:cNvPicPr/>
                      <p:nvPr/>
                    </p:nvPicPr>
                    <p:blipFill>
                      <a:blip r:embed="rId8"/>
                      <a:stretch>
                        <a:fillRect/>
                      </a:stretch>
                    </p:blipFill>
                    <p:spPr>
                      <a:xfrm>
                        <a:off x="6948170" y="3573145"/>
                        <a:ext cx="1986915" cy="392430"/>
                      </a:xfrm>
                      <a:prstGeom prst="rect">
                        <a:avLst/>
                      </a:prstGeom>
                      <a:noFill/>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84860" y="4097655"/>
          <a:ext cx="6476365" cy="515620"/>
        </p:xfrm>
        <a:graphic>
          <a:graphicData uri="http://schemas.openxmlformats.org/presentationml/2006/ole">
            <mc:AlternateContent xmlns:mc="http://schemas.openxmlformats.org/markup-compatibility/2006">
              <mc:Choice xmlns:v="urn:schemas-microsoft-com:vml" Requires="v">
                <p:oleObj spid="_x0000_s5140" name="" r:id="rId9" imgW="3352800" imgH="266700" progId="Equation.KSEE3">
                  <p:embed/>
                </p:oleObj>
              </mc:Choice>
              <mc:Fallback>
                <p:oleObj name="" r:id="rId9" imgW="3352800" imgH="266700" progId="Equation.KSEE3">
                  <p:embed/>
                  <p:pic>
                    <p:nvPicPr>
                      <p:cNvPr id="0" name="图片 5126"/>
                      <p:cNvPicPr/>
                      <p:nvPr/>
                    </p:nvPicPr>
                    <p:blipFill>
                      <a:blip r:embed="rId10"/>
                      <a:stretch>
                        <a:fillRect/>
                      </a:stretch>
                    </p:blipFill>
                    <p:spPr>
                      <a:xfrm>
                        <a:off x="784860" y="4097655"/>
                        <a:ext cx="6476365" cy="515620"/>
                      </a:xfrm>
                      <a:prstGeom prst="rect">
                        <a:avLst/>
                      </a:prstGeom>
                      <a:solidFill>
                        <a:schemeClr val="bg2"/>
                      </a:solidFill>
                      <a:ln>
                        <a:solidFill>
                          <a:schemeClr val="accent6">
                            <a:lumMod val="20000"/>
                            <a:lumOff val="80000"/>
                          </a:schemeClr>
                        </a:solidFill>
                      </a:ln>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1475740" y="4745355"/>
          <a:ext cx="5349240" cy="835025"/>
        </p:xfrm>
        <a:graphic>
          <a:graphicData uri="http://schemas.openxmlformats.org/presentationml/2006/ole">
            <mc:AlternateContent xmlns:mc="http://schemas.openxmlformats.org/markup-compatibility/2006">
              <mc:Choice xmlns:v="urn:schemas-microsoft-com:vml" Requires="v">
                <p:oleObj spid="_x0000_s5141" name="" r:id="rId11" imgW="2768600" imgH="431800" progId="Equation.KSEE3">
                  <p:embed/>
                </p:oleObj>
              </mc:Choice>
              <mc:Fallback>
                <p:oleObj name="" r:id="rId11" imgW="2768600" imgH="431800" progId="Equation.KSEE3">
                  <p:embed/>
                  <p:pic>
                    <p:nvPicPr>
                      <p:cNvPr id="0" name="图片 5126"/>
                      <p:cNvPicPr/>
                      <p:nvPr/>
                    </p:nvPicPr>
                    <p:blipFill>
                      <a:blip r:embed="rId12"/>
                      <a:stretch>
                        <a:fillRect/>
                      </a:stretch>
                    </p:blipFill>
                    <p:spPr>
                      <a:xfrm>
                        <a:off x="1475740" y="4745355"/>
                        <a:ext cx="5349240" cy="835025"/>
                      </a:xfrm>
                      <a:prstGeom prst="rect">
                        <a:avLst/>
                      </a:prstGeom>
                      <a:noFill/>
                      <a:ln>
                        <a:solidFill>
                          <a:srgbClr val="C00000"/>
                        </a:solidFill>
                      </a:ln>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539750" y="4856480"/>
          <a:ext cx="2880360" cy="430530"/>
        </p:xfrm>
        <a:graphic>
          <a:graphicData uri="http://schemas.openxmlformats.org/presentationml/2006/ole">
            <mc:AlternateContent xmlns:mc="http://schemas.openxmlformats.org/markup-compatibility/2006">
              <mc:Choice xmlns:v="urn:schemas-microsoft-com:vml" Requires="v">
                <p:oleObj spid="_x0000_s5142" name="" r:id="rId13" imgW="1358900" imgH="203200" progId="Equation.KSEE3">
                  <p:embed/>
                </p:oleObj>
              </mc:Choice>
              <mc:Fallback>
                <p:oleObj name="" r:id="rId13" imgW="1358900" imgH="203200" progId="Equation.KSEE3">
                  <p:embed/>
                  <p:pic>
                    <p:nvPicPr>
                      <p:cNvPr id="0" name="图片 5126"/>
                      <p:cNvPicPr/>
                      <p:nvPr/>
                    </p:nvPicPr>
                    <p:blipFill>
                      <a:blip r:embed="rId14"/>
                      <a:stretch>
                        <a:fillRect/>
                      </a:stretch>
                    </p:blipFill>
                    <p:spPr>
                      <a:xfrm>
                        <a:off x="539750" y="4856480"/>
                        <a:ext cx="2880360" cy="430530"/>
                      </a:xfrm>
                      <a:prstGeom prst="rect">
                        <a:avLst/>
                      </a:prstGeom>
                      <a:noFill/>
                    </p:spPr>
                  </p:pic>
                </p:oleObj>
              </mc:Fallback>
            </mc:AlternateContent>
          </a:graphicData>
        </a:graphic>
      </p:graphicFrame>
      <p:sp>
        <p:nvSpPr>
          <p:cNvPr id="25" name="文本框 24"/>
          <p:cNvSpPr txBox="1"/>
          <p:nvPr/>
        </p:nvSpPr>
        <p:spPr>
          <a:xfrm>
            <a:off x="3379470" y="4836795"/>
            <a:ext cx="238569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所以近似地有</a:t>
            </a:r>
            <a:endParaRPr lang="zh-CN" altLang="en-US" sz="2800" b="1">
              <a:latin typeface="黑体" panose="02010609060101010101" charset="-122"/>
              <a:ea typeface="黑体" panose="02010609060101010101" charset="-122"/>
            </a:endParaRPr>
          </a:p>
        </p:txBody>
      </p:sp>
      <p:graphicFrame>
        <p:nvGraphicFramePr>
          <p:cNvPr id="28" name="对象 27">
            <a:hlinkClick r:id="" action="ppaction://ole?verb=0"/>
          </p:cNvPr>
          <p:cNvGraphicFramePr>
            <a:graphicFrameLocks noChangeAspect="1"/>
          </p:cNvGraphicFramePr>
          <p:nvPr/>
        </p:nvGraphicFramePr>
        <p:xfrm>
          <a:off x="5740400" y="4902835"/>
          <a:ext cx="1925320" cy="415925"/>
        </p:xfrm>
        <a:graphic>
          <a:graphicData uri="http://schemas.openxmlformats.org/presentationml/2006/ole">
            <mc:AlternateContent xmlns:mc="http://schemas.openxmlformats.org/markup-compatibility/2006">
              <mc:Choice xmlns:v="urn:schemas-microsoft-com:vml" Requires="v">
                <p:oleObj spid="_x0000_s5143" name="" r:id="rId15" imgW="939800" imgH="203200" progId="Equation.KSEE3">
                  <p:embed/>
                </p:oleObj>
              </mc:Choice>
              <mc:Fallback>
                <p:oleObj name="" r:id="rId15" imgW="939800" imgH="203200" progId="Equation.KSEE3">
                  <p:embed/>
                  <p:pic>
                    <p:nvPicPr>
                      <p:cNvPr id="0" name="图片 5126"/>
                      <p:cNvPicPr/>
                      <p:nvPr/>
                    </p:nvPicPr>
                    <p:blipFill>
                      <a:blip r:embed="rId16"/>
                      <a:stretch>
                        <a:fillRect/>
                      </a:stretch>
                    </p:blipFill>
                    <p:spPr>
                      <a:xfrm>
                        <a:off x="5740400" y="4902835"/>
                        <a:ext cx="1925320" cy="415925"/>
                      </a:xfrm>
                      <a:prstGeom prst="rect">
                        <a:avLst/>
                      </a:prstGeom>
                      <a:noFill/>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545465" y="5582920"/>
          <a:ext cx="8322310" cy="826135"/>
        </p:xfrm>
        <a:graphic>
          <a:graphicData uri="http://schemas.openxmlformats.org/presentationml/2006/ole">
            <mc:AlternateContent xmlns:mc="http://schemas.openxmlformats.org/markup-compatibility/2006">
              <mc:Choice xmlns:v="urn:schemas-microsoft-com:vml" Requires="v">
                <p:oleObj spid="_x0000_s5144" name="" r:id="rId17" imgW="4610100" imgH="457200" progId="Equation.KSEE3">
                  <p:embed/>
                </p:oleObj>
              </mc:Choice>
              <mc:Fallback>
                <p:oleObj name="" r:id="rId17" imgW="4610100" imgH="457200" progId="Equation.KSEE3">
                  <p:embed/>
                  <p:pic>
                    <p:nvPicPr>
                      <p:cNvPr id="0" name="图片 5126"/>
                      <p:cNvPicPr/>
                      <p:nvPr/>
                    </p:nvPicPr>
                    <p:blipFill>
                      <a:blip r:embed="rId18"/>
                      <a:stretch>
                        <a:fillRect/>
                      </a:stretch>
                    </p:blipFill>
                    <p:spPr>
                      <a:xfrm>
                        <a:off x="545465" y="5582920"/>
                        <a:ext cx="8322310" cy="82613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ppt_x"/>
                                          </p:val>
                                        </p:tav>
                                      </p:tavLst>
                                    </p:anim>
                                    <p:anim calcmode="lin" valueType="num">
                                      <p:cBhvr additive="base">
                                        <p:cTn id="37" dur="500"/>
                                        <p:tgtEl>
                                          <p:spTgt spid="20"/>
                                        </p:tgtEl>
                                        <p:attrNameLst>
                                          <p:attrName>ppt_y</p:attrName>
                                        </p:attrNameLst>
                                      </p:cBhvr>
                                      <p:tavLst>
                                        <p:tav tm="0">
                                          <p:val>
                                            <p:strVal val="ppt_y"/>
                                          </p:val>
                                        </p:tav>
                                        <p:tav tm="100000">
                                          <p:val>
                                            <p:strVal val="1+ppt_h/2"/>
                                          </p:val>
                                        </p:tav>
                                      </p:tavLst>
                                    </p:anim>
                                    <p:set>
                                      <p:cBhvr>
                                        <p:cTn id="38" dur="1" fill="hold">
                                          <p:stCondLst>
                                            <p:cond delay="499"/>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fill="hold"/>
                                        <p:tgtEl>
                                          <p:spTgt spid="28"/>
                                        </p:tgtEl>
                                        <p:attrNameLst>
                                          <p:attrName>ppt_x</p:attrName>
                                        </p:attrNameLst>
                                      </p:cBhvr>
                                      <p:tavLst>
                                        <p:tav tm="0">
                                          <p:val>
                                            <p:strVal val="#ppt_x"/>
                                          </p:val>
                                        </p:tav>
                                        <p:tav tm="100000">
                                          <p:val>
                                            <p:strVal val="#ppt_x"/>
                                          </p:val>
                                        </p:tav>
                                      </p:tavLst>
                                    </p:anim>
                                    <p:anim calcmode="lin" valueType="num">
                                      <p:cBhvr additive="base">
                                        <p:cTn id="5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1680" y="116205"/>
            <a:ext cx="7733030" cy="2245360"/>
          </a:xfrm>
          <a:prstGeom prst="rect">
            <a:avLst/>
          </a:prstGeom>
          <a:noFill/>
          <a:ln>
            <a:gradFill>
              <a:gsLst>
                <a:gs pos="0">
                  <a:srgbClr val="E30000"/>
                </a:gs>
                <a:gs pos="100000">
                  <a:srgbClr val="760303"/>
                </a:gs>
              </a:gsLst>
            </a:gradFill>
          </a:ln>
        </p:spPr>
        <p:txBody>
          <a:bodyPr wrap="square" rtlCol="0">
            <a:spAutoFit/>
          </a:bodyPr>
          <a:lstStyle/>
          <a:p>
            <a:r>
              <a:rPr lang="en-US" altLang="zh-CN" sz="2400" b="1">
                <a:latin typeface="黑体" panose="02010609060101010101" charset="-122"/>
                <a:ea typeface="黑体" panose="02010609060101010101" charset="-122"/>
              </a:rPr>
              <a:t>   </a:t>
            </a:r>
            <a:r>
              <a:rPr lang="zh-CN" altLang="zh-CN" sz="2800" b="1">
                <a:latin typeface="黑体" panose="02010609060101010101" charset="-122"/>
                <a:ea typeface="黑体" panose="02010609060101010101" charset="-122"/>
              </a:rPr>
              <a:t>由上例可以看出：若          ，当</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比较大的时候，有两种方法可以近似计算，一是利用泊松分布，即近似              ，另一种是近似地                    </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那么什么时候使用泊松分布</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什么时候使用正态分布？</a:t>
            </a:r>
            <a:endParaRPr lang="zh-CN" altLang="en-US" sz="2800" b="1">
              <a:latin typeface="黑体" panose="02010609060101010101" charset="-122"/>
              <a:ea typeface="黑体" panose="02010609060101010101" charset="-122"/>
            </a:endParaRPr>
          </a:p>
        </p:txBody>
      </p:sp>
      <p:graphicFrame>
        <p:nvGraphicFramePr>
          <p:cNvPr id="4" name="对象 3">
            <a:hlinkClick r:id="" action="ppaction://ole?verb=0"/>
          </p:cNvPr>
          <p:cNvGraphicFramePr>
            <a:graphicFrameLocks noChangeAspect="1"/>
          </p:cNvGraphicFramePr>
          <p:nvPr/>
        </p:nvGraphicFramePr>
        <p:xfrm>
          <a:off x="4499610" y="188595"/>
          <a:ext cx="1704340" cy="433070"/>
        </p:xfrm>
        <a:graphic>
          <a:graphicData uri="http://schemas.openxmlformats.org/presentationml/2006/ole">
            <mc:AlternateContent xmlns:mc="http://schemas.openxmlformats.org/markup-compatibility/2006">
              <mc:Choice xmlns:v="urn:schemas-microsoft-com:vml" Requires="v">
                <p:oleObj spid="_x0000_s6154" name="" r:id="rId1" imgW="800100" imgH="203200" progId="Equation.KSEE3">
                  <p:embed/>
                </p:oleObj>
              </mc:Choice>
              <mc:Fallback>
                <p:oleObj name="" r:id="rId1" imgW="800100" imgH="203200" progId="Equation.KSEE3">
                  <p:embed/>
                  <p:pic>
                    <p:nvPicPr>
                      <p:cNvPr id="0" name="图片 1024"/>
                      <p:cNvPicPr/>
                      <p:nvPr/>
                    </p:nvPicPr>
                    <p:blipFill>
                      <a:blip r:embed="rId2"/>
                      <a:stretch>
                        <a:fillRect/>
                      </a:stretch>
                    </p:blipFill>
                    <p:spPr>
                      <a:xfrm>
                        <a:off x="4499610" y="188595"/>
                        <a:ext cx="1704340" cy="43307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420110" y="1022350"/>
          <a:ext cx="2408555" cy="433070"/>
        </p:xfrm>
        <a:graphic>
          <a:graphicData uri="http://schemas.openxmlformats.org/presentationml/2006/ole">
            <mc:AlternateContent xmlns:mc="http://schemas.openxmlformats.org/markup-compatibility/2006">
              <mc:Choice xmlns:v="urn:schemas-microsoft-com:vml" Requires="v">
                <p:oleObj spid="_x0000_s6155" name="" r:id="rId3" imgW="1130300" imgH="203200" progId="Equation.KSEE3">
                  <p:embed/>
                </p:oleObj>
              </mc:Choice>
              <mc:Fallback>
                <p:oleObj name="" r:id="rId3" imgW="1130300" imgH="203200" progId="Equation.KSEE3">
                  <p:embed/>
                  <p:pic>
                    <p:nvPicPr>
                      <p:cNvPr id="0" name="图片 1024"/>
                      <p:cNvPicPr/>
                      <p:nvPr/>
                    </p:nvPicPr>
                    <p:blipFill>
                      <a:blip r:embed="rId4"/>
                      <a:stretch>
                        <a:fillRect/>
                      </a:stretch>
                    </p:blipFill>
                    <p:spPr>
                      <a:xfrm>
                        <a:off x="3420110" y="1022350"/>
                        <a:ext cx="2408555" cy="4330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259840" y="1455420"/>
          <a:ext cx="3517265" cy="433070"/>
        </p:xfrm>
        <a:graphic>
          <a:graphicData uri="http://schemas.openxmlformats.org/presentationml/2006/ole">
            <mc:AlternateContent xmlns:mc="http://schemas.openxmlformats.org/markup-compatibility/2006">
              <mc:Choice xmlns:v="urn:schemas-microsoft-com:vml" Requires="v">
                <p:oleObj spid="_x0000_s6156" name="" r:id="rId5" imgW="1651000" imgH="203200" progId="Equation.KSEE3">
                  <p:embed/>
                </p:oleObj>
              </mc:Choice>
              <mc:Fallback>
                <p:oleObj name="" r:id="rId5" imgW="1651000" imgH="203200" progId="Equation.KSEE3">
                  <p:embed/>
                  <p:pic>
                    <p:nvPicPr>
                      <p:cNvPr id="0" name="图片 1024"/>
                      <p:cNvPicPr/>
                      <p:nvPr/>
                    </p:nvPicPr>
                    <p:blipFill>
                      <a:blip r:embed="rId6"/>
                      <a:stretch>
                        <a:fillRect/>
                      </a:stretch>
                    </p:blipFill>
                    <p:spPr>
                      <a:xfrm>
                        <a:off x="1259840" y="1455420"/>
                        <a:ext cx="3517265" cy="433070"/>
                      </a:xfrm>
                      <a:prstGeom prst="rect">
                        <a:avLst/>
                      </a:prstGeom>
                    </p:spPr>
                  </p:pic>
                </p:oleObj>
              </mc:Fallback>
            </mc:AlternateContent>
          </a:graphicData>
        </a:graphic>
      </p:graphicFrame>
      <p:sp>
        <p:nvSpPr>
          <p:cNvPr id="8" name="文本框 7"/>
          <p:cNvSpPr txBox="1"/>
          <p:nvPr/>
        </p:nvSpPr>
        <p:spPr>
          <a:xfrm>
            <a:off x="741680" y="2493010"/>
            <a:ext cx="7746365" cy="1814830"/>
          </a:xfrm>
          <a:prstGeom prst="rect">
            <a:avLst/>
          </a:prstGeom>
          <a:noFill/>
          <a:ln>
            <a:solidFill>
              <a:schemeClr val="accent2"/>
            </a:solidFill>
          </a:ln>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当求随机变量</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等于</a:t>
            </a:r>
            <a:r>
              <a:rPr lang="zh-CN" altLang="en-US" sz="2800" b="1">
                <a:solidFill>
                  <a:srgbClr val="FF0000"/>
                </a:solidFill>
                <a:latin typeface="黑体" panose="02010609060101010101" charset="-122"/>
                <a:ea typeface="黑体" panose="02010609060101010101" charset="-122"/>
              </a:rPr>
              <a:t>单个数据或者是随机变量取值个数较少</a:t>
            </a:r>
            <a:r>
              <a:rPr lang="zh-CN" altLang="en-US" sz="2800" b="1">
                <a:latin typeface="黑体" panose="02010609060101010101" charset="-122"/>
                <a:ea typeface="黑体" panose="02010609060101010101" charset="-122"/>
              </a:rPr>
              <a:t>的离散点时，使用泊松分（</a:t>
            </a:r>
            <a:r>
              <a:rPr lang="en-US" altLang="zh-CN" sz="2800" b="1">
                <a:latin typeface="黑体" panose="02010609060101010101" charset="-122"/>
                <a:ea typeface="黑体" panose="02010609060101010101" charset="-122"/>
              </a:rPr>
              <a:t>poisson);</a:t>
            </a:r>
            <a:r>
              <a:rPr lang="zh-CN" altLang="en-US" sz="2800" b="1">
                <a:latin typeface="黑体" panose="02010609060101010101" charset="-122"/>
                <a:ea typeface="黑体" panose="02010609060101010101" charset="-122"/>
              </a:rPr>
              <a:t>当随机变量</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取</a:t>
            </a:r>
            <a:r>
              <a:rPr lang="zh-CN" altLang="en-US" sz="2800" b="1">
                <a:solidFill>
                  <a:srgbClr val="FF0000"/>
                </a:solidFill>
                <a:latin typeface="黑体" panose="02010609060101010101" charset="-122"/>
                <a:ea typeface="黑体" panose="02010609060101010101" charset="-122"/>
              </a:rPr>
              <a:t>某一区间内部</a:t>
            </a:r>
            <a:r>
              <a:rPr lang="zh-CN" altLang="en-US" sz="2800" b="1">
                <a:latin typeface="黑体" panose="02010609060101010101" charset="-122"/>
                <a:ea typeface="黑体" panose="02010609060101010101" charset="-122"/>
              </a:rPr>
              <a:t>的离散点时，用正态分布</a:t>
            </a:r>
            <a:r>
              <a:rPr lang="en-US" altLang="zh-CN" sz="2800" b="1">
                <a:latin typeface="黑体" panose="02010609060101010101" charset="-122"/>
                <a:ea typeface="黑体" panose="02010609060101010101" charset="-122"/>
              </a:rPr>
              <a:t>.</a:t>
            </a:r>
            <a:endParaRPr lang="zh-CN" altLang="en-US" sz="2800" b="1">
              <a:latin typeface="黑体" panose="02010609060101010101" charset="-122"/>
              <a:ea typeface="黑体" panose="02010609060101010101" charset="-122"/>
            </a:endParaRPr>
          </a:p>
        </p:txBody>
      </p:sp>
      <p:sp>
        <p:nvSpPr>
          <p:cNvPr id="2" name="文本框 1"/>
          <p:cNvSpPr txBox="1"/>
          <p:nvPr/>
        </p:nvSpPr>
        <p:spPr>
          <a:xfrm>
            <a:off x="741680" y="4580890"/>
            <a:ext cx="7842885" cy="1383665"/>
          </a:xfrm>
          <a:prstGeom prst="rect">
            <a:avLst/>
          </a:prstGeom>
          <a:noFill/>
          <a:ln>
            <a:gradFill>
              <a:gsLst>
                <a:gs pos="0">
                  <a:srgbClr val="E30000"/>
                </a:gs>
                <a:gs pos="100000">
                  <a:srgbClr val="760303"/>
                </a:gs>
              </a:gsLst>
            </a:gradFill>
          </a:ln>
        </p:spPr>
        <p:txBody>
          <a:bodyPr wrap="square" rtlCol="0" anchor="t">
            <a:spAutoFit/>
          </a:bodyPr>
          <a:p>
            <a:r>
              <a:rPr lang="zh-CN" altLang="en-US" sz="2800" b="1">
                <a:latin typeface="黑体" panose="02010609060101010101" charset="-122"/>
                <a:ea typeface="黑体" panose="02010609060101010101" charset="-122"/>
                <a:sym typeface="+mn-ea"/>
              </a:rPr>
              <a:t>虽然</a:t>
            </a:r>
            <a:r>
              <a:rPr lang="en-US" altLang="zh-CN" sz="2800" b="1">
                <a:latin typeface="黑体" panose="02010609060101010101" charset="-122"/>
                <a:ea typeface="黑体" panose="02010609060101010101" charset="-122"/>
                <a:sym typeface="+mn-ea"/>
              </a:rPr>
              <a:t>X</a:t>
            </a:r>
            <a:r>
              <a:rPr lang="zh-CN" altLang="en-US" sz="2800" b="1">
                <a:latin typeface="黑体" panose="02010609060101010101" charset="-122"/>
                <a:ea typeface="黑体" panose="02010609060101010101" charset="-122"/>
                <a:sym typeface="+mn-ea"/>
              </a:rPr>
              <a:t>服从二项分布时</a:t>
            </a:r>
            <a:r>
              <a:rPr lang="en-US" altLang="zh-CN" sz="2800" b="1">
                <a:latin typeface="黑体" panose="02010609060101010101" charset="-122"/>
                <a:ea typeface="黑体" panose="02010609060101010101" charset="-122"/>
                <a:sym typeface="+mn-ea"/>
              </a:rPr>
              <a:t>X</a:t>
            </a:r>
            <a:r>
              <a:rPr lang="zh-CN" altLang="en-US" sz="2800" b="1">
                <a:latin typeface="黑体" panose="02010609060101010101" charset="-122"/>
                <a:ea typeface="黑体" panose="02010609060101010101" charset="-122"/>
                <a:sym typeface="+mn-ea"/>
              </a:rPr>
              <a:t>是</a:t>
            </a:r>
            <a:r>
              <a:rPr lang="zh-CN" altLang="en-US" sz="2800" b="1">
                <a:gradFill>
                  <a:gsLst>
                    <a:gs pos="0">
                      <a:srgbClr val="012D86"/>
                    </a:gs>
                    <a:gs pos="100000">
                      <a:srgbClr val="0E2557"/>
                    </a:gs>
                  </a:gsLst>
                  <a:lin scaled="0"/>
                </a:gradFill>
                <a:latin typeface="黑体" panose="02010609060101010101" charset="-122"/>
                <a:ea typeface="黑体" panose="02010609060101010101" charset="-122"/>
                <a:sym typeface="+mn-ea"/>
              </a:rPr>
              <a:t>离散</a:t>
            </a:r>
            <a:r>
              <a:rPr lang="zh-CN" altLang="en-US" sz="2800" b="1">
                <a:latin typeface="黑体" panose="02010609060101010101" charset="-122"/>
                <a:ea typeface="黑体" panose="02010609060101010101" charset="-122"/>
                <a:sym typeface="+mn-ea"/>
              </a:rPr>
              <a:t>随机变量，</a:t>
            </a:r>
            <a:r>
              <a:rPr lang="zh-CN" altLang="en-US" sz="2800" b="1">
                <a:gradFill>
                  <a:gsLst>
                    <a:gs pos="0">
                      <a:srgbClr val="E30000"/>
                    </a:gs>
                    <a:gs pos="100000">
                      <a:srgbClr val="760303"/>
                    </a:gs>
                  </a:gsLst>
                  <a:lin scaled="0"/>
                </a:gradFill>
                <a:latin typeface="黑体" panose="02010609060101010101" charset="-122"/>
                <a:ea typeface="黑体" panose="02010609060101010101" charset="-122"/>
                <a:sym typeface="+mn-ea"/>
              </a:rPr>
              <a:t>但当转化为正态分布计算具体问题时，此时</a:t>
            </a:r>
            <a:r>
              <a:rPr lang="en-US" altLang="zh-CN" sz="2800" b="1">
                <a:gradFill>
                  <a:gsLst>
                    <a:gs pos="0">
                      <a:srgbClr val="E30000"/>
                    </a:gs>
                    <a:gs pos="100000">
                      <a:srgbClr val="760303"/>
                    </a:gs>
                  </a:gsLst>
                  <a:lin scaled="0"/>
                </a:gradFill>
                <a:latin typeface="黑体" panose="02010609060101010101" charset="-122"/>
                <a:ea typeface="黑体" panose="02010609060101010101" charset="-122"/>
                <a:sym typeface="+mn-ea"/>
              </a:rPr>
              <a:t>X</a:t>
            </a:r>
            <a:r>
              <a:rPr lang="zh-CN" altLang="en-US" sz="2800" b="1">
                <a:gradFill>
                  <a:gsLst>
                    <a:gs pos="0">
                      <a:srgbClr val="E30000"/>
                    </a:gs>
                    <a:gs pos="100000">
                      <a:srgbClr val="760303"/>
                    </a:gs>
                  </a:gsLst>
                  <a:lin scaled="0"/>
                </a:gradFill>
                <a:latin typeface="黑体" panose="02010609060101010101" charset="-122"/>
                <a:ea typeface="黑体" panose="02010609060101010101" charset="-122"/>
                <a:sym typeface="+mn-ea"/>
              </a:rPr>
              <a:t>按照服从</a:t>
            </a:r>
            <a:r>
              <a:rPr lang="zh-CN" altLang="en-US" sz="2800" b="1">
                <a:gradFill>
                  <a:gsLst>
                    <a:gs pos="0">
                      <a:srgbClr val="012D86"/>
                    </a:gs>
                    <a:gs pos="100000">
                      <a:srgbClr val="0E2557"/>
                    </a:gs>
                  </a:gsLst>
                  <a:lin scaled="0"/>
                </a:gradFill>
                <a:latin typeface="黑体" panose="02010609060101010101" charset="-122"/>
                <a:ea typeface="黑体" panose="02010609060101010101" charset="-122"/>
                <a:sym typeface="+mn-ea"/>
              </a:rPr>
              <a:t>连续型</a:t>
            </a:r>
            <a:r>
              <a:rPr lang="zh-CN" altLang="en-US" sz="2800" b="1">
                <a:gradFill>
                  <a:gsLst>
                    <a:gs pos="0">
                      <a:srgbClr val="E30000"/>
                    </a:gs>
                    <a:gs pos="100000">
                      <a:srgbClr val="760303"/>
                    </a:gs>
                  </a:gsLst>
                  <a:lin scaled="0"/>
                </a:gradFill>
                <a:latin typeface="黑体" panose="02010609060101010101" charset="-122"/>
                <a:ea typeface="黑体" panose="02010609060101010101" charset="-122"/>
                <a:sym typeface="+mn-ea"/>
              </a:rPr>
              <a:t>随机变量来运算</a:t>
            </a:r>
            <a:r>
              <a:rPr lang="en-US" altLang="zh-CN" sz="2800" b="1">
                <a:gradFill>
                  <a:gsLst>
                    <a:gs pos="0">
                      <a:srgbClr val="E30000"/>
                    </a:gs>
                    <a:gs pos="100000">
                      <a:srgbClr val="760303"/>
                    </a:gs>
                  </a:gsLst>
                  <a:lin scaled="0"/>
                </a:gradFill>
                <a:latin typeface="黑体" panose="02010609060101010101" charset="-122"/>
                <a:ea typeface="黑体" panose="02010609060101010101" charset="-122"/>
                <a:sym typeface="+mn-ea"/>
              </a:rPr>
              <a:t>.</a:t>
            </a:r>
            <a:endParaRPr lang="zh-CN" altLang="en-US" sz="2800" b="1">
              <a:gradFill>
                <a:gsLst>
                  <a:gs pos="0">
                    <a:srgbClr val="E30000"/>
                  </a:gs>
                  <a:gs pos="100000">
                    <a:srgbClr val="760303"/>
                  </a:gs>
                </a:gsLst>
                <a:lin scaled="0"/>
              </a:gra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67360" y="116205"/>
            <a:ext cx="8124190" cy="2245360"/>
          </a:xfrm>
          <a:prstGeom prst="rect">
            <a:avLst/>
          </a:prstGeom>
          <a:noFill/>
          <a:ln>
            <a:solidFill>
              <a:srgbClr val="C00000"/>
            </a:solidFill>
          </a:ln>
        </p:spPr>
        <p:txBody>
          <a:bodyPr wrap="square" rtlCol="0">
            <a:spAutoFit/>
          </a:bodyPr>
          <a:lstStyle/>
          <a:p>
            <a:r>
              <a:rPr lang="en-US" altLang="zh-CN"/>
              <a:t>      </a:t>
            </a: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2  </a:t>
            </a:r>
            <a:r>
              <a:rPr lang="zh-CN" altLang="en-US" sz="2800" b="1">
                <a:latin typeface="黑体" panose="02010609060101010101" charset="-122"/>
                <a:ea typeface="黑体" panose="02010609060101010101" charset="-122"/>
              </a:rPr>
              <a:t>某单位有</a:t>
            </a:r>
            <a:r>
              <a:rPr lang="en-US" altLang="zh-CN" sz="2800" b="1">
                <a:latin typeface="黑体" panose="02010609060101010101" charset="-122"/>
                <a:ea typeface="黑体" panose="02010609060101010101" charset="-122"/>
              </a:rPr>
              <a:t>200</a:t>
            </a:r>
            <a:r>
              <a:rPr lang="zh-CN" altLang="en-US" sz="2800" b="1">
                <a:latin typeface="黑体" panose="02010609060101010101" charset="-122"/>
                <a:ea typeface="黑体" panose="02010609060101010101" charset="-122"/>
              </a:rPr>
              <a:t>台电话机，每台电话机大约有</a:t>
            </a:r>
            <a:r>
              <a:rPr lang="en-US" altLang="zh-CN" sz="2800" b="1">
                <a:latin typeface="黑体" panose="02010609060101010101" charset="-122"/>
                <a:ea typeface="黑体" panose="02010609060101010101" charset="-122"/>
              </a:rPr>
              <a:t>5%</a:t>
            </a:r>
            <a:r>
              <a:rPr lang="zh-CN" altLang="en-US" sz="2800" b="1">
                <a:latin typeface="黑体" panose="02010609060101010101" charset="-122"/>
                <a:ea typeface="黑体" panose="02010609060101010101" charset="-122"/>
              </a:rPr>
              <a:t>的时间要使用外线电话。若每台电话是否使用外线是相互独立的，问该单位总机至少要安装多少条外线，才能以</a:t>
            </a:r>
            <a:r>
              <a:rPr lang="en-US" altLang="zh-CN" sz="2800" b="1">
                <a:latin typeface="黑体" panose="02010609060101010101" charset="-122"/>
                <a:ea typeface="黑体" panose="02010609060101010101" charset="-122"/>
              </a:rPr>
              <a:t>90%</a:t>
            </a:r>
            <a:r>
              <a:rPr lang="zh-CN" altLang="en-US" sz="2800" b="1">
                <a:latin typeface="黑体" panose="02010609060101010101" charset="-122"/>
                <a:ea typeface="黑体" panose="02010609060101010101" charset="-122"/>
              </a:rPr>
              <a:t>以上的概率保证每台电话机需要使用外线时可供使用</a:t>
            </a:r>
            <a:r>
              <a:rPr lang="zh-CN" altLang="en-US" sz="2400" b="1">
                <a:latin typeface="黑体" panose="02010609060101010101" charset="-122"/>
                <a:ea typeface="黑体" panose="02010609060101010101" charset="-122"/>
              </a:rPr>
              <a:t>。</a:t>
            </a:r>
            <a:endParaRPr lang="zh-CN" altLang="en-US" sz="2400" b="1">
              <a:latin typeface="黑体" panose="02010609060101010101" charset="-122"/>
              <a:ea typeface="黑体" panose="02010609060101010101" charset="-122"/>
            </a:endParaRPr>
          </a:p>
        </p:txBody>
      </p:sp>
      <p:sp>
        <p:nvSpPr>
          <p:cNvPr id="10" name="文本框 9"/>
          <p:cNvSpPr txBox="1"/>
          <p:nvPr/>
        </p:nvSpPr>
        <p:spPr>
          <a:xfrm>
            <a:off x="325755" y="2493010"/>
            <a:ext cx="8408035" cy="953135"/>
          </a:xfrm>
          <a:prstGeom prst="rect">
            <a:avLst/>
          </a:prstGeom>
          <a:noFill/>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解：</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设</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表示</a:t>
            </a:r>
            <a:r>
              <a:rPr lang="en-US" altLang="zh-CN" sz="2800" b="1">
                <a:latin typeface="黑体" panose="02010609060101010101" charset="-122"/>
                <a:ea typeface="黑体" panose="02010609060101010101" charset="-122"/>
              </a:rPr>
              <a:t>“200</a:t>
            </a:r>
            <a:r>
              <a:rPr lang="zh-CN" altLang="en-US" sz="2800" b="1">
                <a:latin typeface="黑体" panose="02010609060101010101" charset="-122"/>
                <a:ea typeface="黑体" panose="02010609060101010101" charset="-122"/>
              </a:rPr>
              <a:t>台电话机使用外线的台数，可知</a:t>
            </a:r>
            <a:r>
              <a:rPr lang="en-US" altLang="zh-CN" sz="2800" b="1">
                <a:latin typeface="黑体" panose="02010609060101010101" charset="-122"/>
                <a:ea typeface="黑体" panose="02010609060101010101" charset="-122"/>
              </a:rPr>
              <a:t>X=0,1,2...200.</a:t>
            </a:r>
            <a:endParaRPr lang="en-US" altLang="zh-CN" sz="2800" b="1">
              <a:latin typeface="黑体" panose="02010609060101010101" charset="-122"/>
              <a:ea typeface="黑体" panose="02010609060101010101" charset="-122"/>
            </a:endParaRPr>
          </a:p>
        </p:txBody>
      </p:sp>
      <p:graphicFrame>
        <p:nvGraphicFramePr>
          <p:cNvPr id="11" name="对象 10">
            <a:hlinkClick r:id="" action="ppaction://ole?verb=0"/>
          </p:cNvPr>
          <p:cNvGraphicFramePr>
            <a:graphicFrameLocks noChangeAspect="1"/>
          </p:cNvGraphicFramePr>
          <p:nvPr/>
        </p:nvGraphicFramePr>
        <p:xfrm>
          <a:off x="611505" y="3577590"/>
          <a:ext cx="2107565" cy="392430"/>
        </p:xfrm>
        <a:graphic>
          <a:graphicData uri="http://schemas.openxmlformats.org/presentationml/2006/ole">
            <mc:AlternateContent xmlns:mc="http://schemas.openxmlformats.org/markup-compatibility/2006">
              <mc:Choice xmlns:v="urn:schemas-microsoft-com:vml" Requires="v">
                <p:oleObj spid="_x0000_s6157" name="" r:id="rId1" imgW="1091565" imgH="203200" progId="Equation.KSEE3">
                  <p:embed/>
                </p:oleObj>
              </mc:Choice>
              <mc:Fallback>
                <p:oleObj name="" r:id="rId1" imgW="1091565" imgH="203200" progId="Equation.KSEE3">
                  <p:embed/>
                  <p:pic>
                    <p:nvPicPr>
                      <p:cNvPr id="0" name="图片 1025"/>
                      <p:cNvPicPr/>
                      <p:nvPr/>
                    </p:nvPicPr>
                    <p:blipFill>
                      <a:blip r:embed="rId2"/>
                      <a:stretch>
                        <a:fillRect/>
                      </a:stretch>
                    </p:blipFill>
                    <p:spPr>
                      <a:xfrm>
                        <a:off x="611505" y="3577590"/>
                        <a:ext cx="2107565" cy="392430"/>
                      </a:xfrm>
                      <a:prstGeom prst="rect">
                        <a:avLst/>
                      </a:prstGeom>
                    </p:spPr>
                  </p:pic>
                </p:oleObj>
              </mc:Fallback>
            </mc:AlternateContent>
          </a:graphicData>
        </a:graphic>
      </p:graphicFrame>
      <p:sp>
        <p:nvSpPr>
          <p:cNvPr id="12" name="文本框 11"/>
          <p:cNvSpPr txBox="1"/>
          <p:nvPr/>
        </p:nvSpPr>
        <p:spPr>
          <a:xfrm>
            <a:off x="2844165" y="3500755"/>
            <a:ext cx="1151890" cy="521970"/>
          </a:xfrm>
          <a:prstGeom prst="rect">
            <a:avLst/>
          </a:prstGeom>
          <a:noFill/>
        </p:spPr>
        <p:txBody>
          <a:bodyPr wrap="square" rtlCol="0">
            <a:spAutoFit/>
          </a:bodyPr>
          <a:lstStyle/>
          <a:p>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近似</a:t>
            </a:r>
            <a:endParaRPr lang="zh-CN" altLang="en-US" sz="2800" b="1">
              <a:latin typeface="黑体" panose="02010609060101010101" charset="-122"/>
              <a:ea typeface="黑体" panose="02010609060101010101" charset="-122"/>
            </a:endParaRPr>
          </a:p>
        </p:txBody>
      </p:sp>
      <p:graphicFrame>
        <p:nvGraphicFramePr>
          <p:cNvPr id="13" name="对象 12">
            <a:hlinkClick r:id="" action="ppaction://ole?verb=0"/>
          </p:cNvPr>
          <p:cNvGraphicFramePr>
            <a:graphicFrameLocks noChangeAspect="1"/>
          </p:cNvGraphicFramePr>
          <p:nvPr/>
        </p:nvGraphicFramePr>
        <p:xfrm>
          <a:off x="3851910" y="3573145"/>
          <a:ext cx="1569720" cy="392430"/>
        </p:xfrm>
        <a:graphic>
          <a:graphicData uri="http://schemas.openxmlformats.org/presentationml/2006/ole">
            <mc:AlternateContent xmlns:mc="http://schemas.openxmlformats.org/markup-compatibility/2006">
              <mc:Choice xmlns:v="urn:schemas-microsoft-com:vml" Requires="v">
                <p:oleObj spid="_x0000_s6158" name="" r:id="rId3" imgW="812800" imgH="203200" progId="Equation.KSEE3">
                  <p:embed/>
                </p:oleObj>
              </mc:Choice>
              <mc:Fallback>
                <p:oleObj name="" r:id="rId3" imgW="812800" imgH="203200" progId="Equation.KSEE3">
                  <p:embed/>
                  <p:pic>
                    <p:nvPicPr>
                      <p:cNvPr id="0" name="图片 1025"/>
                      <p:cNvPicPr/>
                      <p:nvPr/>
                    </p:nvPicPr>
                    <p:blipFill>
                      <a:blip r:embed="rId4"/>
                      <a:stretch>
                        <a:fillRect/>
                      </a:stretch>
                    </p:blipFill>
                    <p:spPr>
                      <a:xfrm>
                        <a:off x="3851910" y="3573145"/>
                        <a:ext cx="1569720" cy="392430"/>
                      </a:xfrm>
                      <a:prstGeom prst="rect">
                        <a:avLst/>
                      </a:prstGeom>
                    </p:spPr>
                  </p:pic>
                </p:oleObj>
              </mc:Fallback>
            </mc:AlternateContent>
          </a:graphicData>
        </a:graphic>
      </p:graphicFrame>
      <p:sp>
        <p:nvSpPr>
          <p:cNvPr id="15" name="文本框 14"/>
          <p:cNvSpPr txBox="1"/>
          <p:nvPr/>
        </p:nvSpPr>
        <p:spPr>
          <a:xfrm>
            <a:off x="395605" y="4076700"/>
            <a:ext cx="374205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又设至少安装</a:t>
            </a:r>
            <a:r>
              <a:rPr lang="en-US" altLang="zh-CN" sz="2800" b="1">
                <a:latin typeface="黑体" panose="02010609060101010101" charset="-122"/>
                <a:ea typeface="黑体" panose="02010609060101010101" charset="-122"/>
              </a:rPr>
              <a:t>t</a:t>
            </a:r>
            <a:r>
              <a:rPr lang="zh-CN" altLang="en-US" sz="2800" b="1">
                <a:latin typeface="黑体" panose="02010609060101010101" charset="-122"/>
                <a:ea typeface="黑体" panose="02010609060101010101" charset="-122"/>
              </a:rPr>
              <a:t>条外线</a:t>
            </a:r>
            <a:r>
              <a:rPr lang="en-US" altLang="zh-CN" sz="2800" b="1">
                <a:latin typeface="黑体" panose="02010609060101010101" charset="-122"/>
                <a:ea typeface="黑体" panose="02010609060101010101" charset="-122"/>
              </a:rPr>
              <a:t>.</a:t>
            </a:r>
            <a:endParaRPr lang="zh-CN" altLang="en-US" sz="2400" b="1">
              <a:latin typeface="黑体" panose="02010609060101010101" charset="-122"/>
              <a:ea typeface="黑体" panose="02010609060101010101" charset="-122"/>
            </a:endParaRPr>
          </a:p>
        </p:txBody>
      </p:sp>
      <p:graphicFrame>
        <p:nvGraphicFramePr>
          <p:cNvPr id="16" name="对象 15">
            <a:hlinkClick r:id="" action="ppaction://ole?verb=0"/>
          </p:cNvPr>
          <p:cNvGraphicFramePr>
            <a:graphicFrameLocks noChangeAspect="1"/>
          </p:cNvGraphicFramePr>
          <p:nvPr/>
        </p:nvGraphicFramePr>
        <p:xfrm>
          <a:off x="474980" y="4869180"/>
          <a:ext cx="2158365" cy="490855"/>
        </p:xfrm>
        <a:graphic>
          <a:graphicData uri="http://schemas.openxmlformats.org/presentationml/2006/ole">
            <mc:AlternateContent xmlns:mc="http://schemas.openxmlformats.org/markup-compatibility/2006">
              <mc:Choice xmlns:v="urn:schemas-microsoft-com:vml" Requires="v">
                <p:oleObj spid="_x0000_s6159" name="" r:id="rId5" imgW="1117600" imgH="254000" progId="Equation.KSEE3">
                  <p:embed/>
                </p:oleObj>
              </mc:Choice>
              <mc:Fallback>
                <p:oleObj name="" r:id="rId5" imgW="1117600" imgH="254000" progId="Equation.KSEE3">
                  <p:embed/>
                  <p:pic>
                    <p:nvPicPr>
                      <p:cNvPr id="0" name="图片 1025"/>
                      <p:cNvPicPr/>
                      <p:nvPr/>
                    </p:nvPicPr>
                    <p:blipFill>
                      <a:blip r:embed="rId6"/>
                      <a:stretch>
                        <a:fillRect/>
                      </a:stretch>
                    </p:blipFill>
                    <p:spPr>
                      <a:xfrm>
                        <a:off x="474980" y="4869180"/>
                        <a:ext cx="2158365" cy="49085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2633345" y="4667885"/>
          <a:ext cx="2378710" cy="883285"/>
        </p:xfrm>
        <a:graphic>
          <a:graphicData uri="http://schemas.openxmlformats.org/presentationml/2006/ole">
            <mc:AlternateContent xmlns:mc="http://schemas.openxmlformats.org/markup-compatibility/2006">
              <mc:Choice xmlns:v="urn:schemas-microsoft-com:vml" Requires="v">
                <p:oleObj spid="_x0000_s6160" name="" r:id="rId7" imgW="1231265" imgH="457200" progId="Equation.KSEE3">
                  <p:embed/>
                </p:oleObj>
              </mc:Choice>
              <mc:Fallback>
                <p:oleObj name="" r:id="rId7" imgW="1231265" imgH="457200" progId="Equation.KSEE3">
                  <p:embed/>
                  <p:pic>
                    <p:nvPicPr>
                      <p:cNvPr id="0" name="图片 1025"/>
                      <p:cNvPicPr/>
                      <p:nvPr/>
                    </p:nvPicPr>
                    <p:blipFill>
                      <a:blip r:embed="rId8"/>
                      <a:stretch>
                        <a:fillRect/>
                      </a:stretch>
                    </p:blipFill>
                    <p:spPr>
                      <a:xfrm>
                        <a:off x="2633345" y="4667885"/>
                        <a:ext cx="2378710" cy="883285"/>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5003800" y="4692015"/>
          <a:ext cx="1937385" cy="834390"/>
        </p:xfrm>
        <a:graphic>
          <a:graphicData uri="http://schemas.openxmlformats.org/presentationml/2006/ole">
            <mc:AlternateContent xmlns:mc="http://schemas.openxmlformats.org/markup-compatibility/2006">
              <mc:Choice xmlns:v="urn:schemas-microsoft-com:vml" Requires="v">
                <p:oleObj spid="_x0000_s6161" name="" r:id="rId9" imgW="1002665" imgH="431800" progId="Equation.KSEE3">
                  <p:embed/>
                </p:oleObj>
              </mc:Choice>
              <mc:Fallback>
                <p:oleObj name="" r:id="rId9" imgW="1002665" imgH="431800" progId="Equation.KSEE3">
                  <p:embed/>
                  <p:pic>
                    <p:nvPicPr>
                      <p:cNvPr id="0" name="图片 1025"/>
                      <p:cNvPicPr/>
                      <p:nvPr/>
                    </p:nvPicPr>
                    <p:blipFill>
                      <a:blip r:embed="rId10"/>
                      <a:stretch>
                        <a:fillRect/>
                      </a:stretch>
                    </p:blipFill>
                    <p:spPr>
                      <a:xfrm>
                        <a:off x="5003800" y="4692015"/>
                        <a:ext cx="1937385" cy="834390"/>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6948170" y="4869180"/>
          <a:ext cx="1647825" cy="377825"/>
        </p:xfrm>
        <a:graphic>
          <a:graphicData uri="http://schemas.openxmlformats.org/presentationml/2006/ole">
            <mc:AlternateContent xmlns:mc="http://schemas.openxmlformats.org/markup-compatibility/2006">
              <mc:Choice xmlns:v="urn:schemas-microsoft-com:vml" Requires="v">
                <p:oleObj spid="_x0000_s6162" name="" r:id="rId11" imgW="774065" imgH="177165" progId="Equation.KSEE3">
                  <p:embed/>
                </p:oleObj>
              </mc:Choice>
              <mc:Fallback>
                <p:oleObj name="" r:id="rId11" imgW="774065" imgH="177165" progId="Equation.KSEE3">
                  <p:embed/>
                  <p:pic>
                    <p:nvPicPr>
                      <p:cNvPr id="0" name="图片 1025"/>
                      <p:cNvPicPr/>
                      <p:nvPr/>
                    </p:nvPicPr>
                    <p:blipFill>
                      <a:blip r:embed="rId12"/>
                      <a:stretch>
                        <a:fillRect/>
                      </a:stretch>
                    </p:blipFill>
                    <p:spPr>
                      <a:xfrm>
                        <a:off x="6948170" y="4869180"/>
                        <a:ext cx="1647825" cy="377825"/>
                      </a:xfrm>
                      <a:prstGeom prst="rect">
                        <a:avLst/>
                      </a:prstGeom>
                    </p:spPr>
                  </p:pic>
                </p:oleObj>
              </mc:Fallback>
            </mc:AlternateContent>
          </a:graphicData>
        </a:graphic>
      </p:graphicFrame>
      <p:sp>
        <p:nvSpPr>
          <p:cNvPr id="26" name="文本框 25"/>
          <p:cNvSpPr txBox="1"/>
          <p:nvPr/>
        </p:nvSpPr>
        <p:spPr>
          <a:xfrm>
            <a:off x="474980" y="5732780"/>
            <a:ext cx="4654550" cy="521970"/>
          </a:xfrm>
          <a:prstGeom prst="rect">
            <a:avLst/>
          </a:prstGeom>
          <a:noFill/>
        </p:spPr>
        <p:txBody>
          <a:bodyPr wrap="none" rtlCol="0" anchor="t">
            <a:spAutoFit/>
          </a:bodyPr>
          <a:lstStyle/>
          <a:p>
            <a:r>
              <a:rPr lang="zh-CN" altLang="en-US" sz="2800" b="1">
                <a:latin typeface="黑体" panose="02010609060101010101" charset="-122"/>
                <a:ea typeface="黑体" panose="02010609060101010101" charset="-122"/>
                <a:sym typeface="+mn-ea"/>
              </a:rPr>
              <a:t>故该单位至少安装</a:t>
            </a:r>
            <a:r>
              <a:rPr lang="en-US" altLang="zh-CN" sz="2800" b="1">
                <a:latin typeface="黑体" panose="02010609060101010101" charset="-122"/>
                <a:ea typeface="黑体" panose="02010609060101010101" charset="-122"/>
                <a:sym typeface="+mn-ea"/>
              </a:rPr>
              <a:t>14</a:t>
            </a:r>
            <a:r>
              <a:rPr lang="zh-CN" altLang="en-US" sz="2800" b="1">
                <a:latin typeface="黑体" panose="02010609060101010101" charset="-122"/>
                <a:ea typeface="黑体" panose="02010609060101010101" charset="-122"/>
                <a:sym typeface="+mn-ea"/>
              </a:rPr>
              <a:t>条外线</a:t>
            </a:r>
            <a:r>
              <a:rPr lang="en-US" altLang="zh-CN" sz="2800" b="1">
                <a:latin typeface="黑体" panose="02010609060101010101" charset="-122"/>
                <a:ea typeface="黑体" panose="02010609060101010101" charset="-122"/>
                <a:sym typeface="+mn-ea"/>
              </a:rPr>
              <a:t>.</a:t>
            </a:r>
            <a:endParaRPr lang="en-US" altLang="zh-CN" sz="2800" b="1">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7355" y="45085"/>
            <a:ext cx="8359775" cy="1814830"/>
          </a:xfrm>
          <a:prstGeom prst="rect">
            <a:avLst/>
          </a:prstGeom>
          <a:solidFill>
            <a:schemeClr val="tx2">
              <a:lumMod val="20000"/>
              <a:lumOff val="80000"/>
            </a:schemeClr>
          </a:solidFill>
          <a:ln>
            <a:gradFill>
              <a:gsLst>
                <a:gs pos="0">
                  <a:srgbClr val="E30000"/>
                </a:gs>
                <a:gs pos="100000">
                  <a:srgbClr val="760303"/>
                </a:gs>
              </a:gsLst>
            </a:gradFill>
          </a:ln>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3 100</a:t>
            </a:r>
            <a:r>
              <a:rPr lang="zh-CN" altLang="en-US" sz="2800" b="1">
                <a:latin typeface="黑体" panose="02010609060101010101" charset="-122"/>
                <a:ea typeface="黑体" panose="02010609060101010101" charset="-122"/>
              </a:rPr>
              <a:t>台车床彼此独立地工作着，每台车床的实际工作时间占全部工作时间的</a:t>
            </a:r>
            <a:r>
              <a:rPr lang="en-US" altLang="zh-CN" sz="2800" b="1">
                <a:latin typeface="黑体" panose="02010609060101010101" charset="-122"/>
                <a:ea typeface="黑体" panose="02010609060101010101" charset="-122"/>
              </a:rPr>
              <a:t>80%</a:t>
            </a:r>
            <a:r>
              <a:rPr lang="zh-CN" altLang="en-US" sz="2800" b="1">
                <a:latin typeface="黑体" panose="02010609060101010101" charset="-122"/>
                <a:ea typeface="黑体" panose="02010609060101010101" charset="-122"/>
              </a:rPr>
              <a:t>。求（</a:t>
            </a:r>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 任意时刻有</a:t>
            </a:r>
            <a:r>
              <a:rPr lang="en-US" altLang="zh-CN" sz="2800" b="1">
                <a:latin typeface="黑体" panose="02010609060101010101" charset="-122"/>
                <a:ea typeface="黑体" panose="02010609060101010101" charset="-122"/>
              </a:rPr>
              <a:t>70——86</a:t>
            </a:r>
            <a:r>
              <a:rPr lang="zh-CN" altLang="en-US" sz="2800" b="1">
                <a:latin typeface="黑体" panose="02010609060101010101" charset="-122"/>
                <a:ea typeface="黑体" panose="02010609060101010101" charset="-122"/>
              </a:rPr>
              <a:t>台车床工作的概率；（</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任意时刻有</a:t>
            </a:r>
            <a:r>
              <a:rPr lang="en-US" altLang="zh-CN" sz="2800" b="1">
                <a:latin typeface="黑体" panose="02010609060101010101" charset="-122"/>
                <a:ea typeface="黑体" panose="02010609060101010101" charset="-122"/>
              </a:rPr>
              <a:t>80</a:t>
            </a:r>
            <a:r>
              <a:rPr lang="zh-CN" altLang="en-US" sz="2800" b="1">
                <a:latin typeface="黑体" panose="02010609060101010101" charset="-122"/>
                <a:ea typeface="黑体" panose="02010609060101010101" charset="-122"/>
              </a:rPr>
              <a:t>台以上车床工作的概率</a:t>
            </a:r>
            <a:r>
              <a:rPr lang="zh-CN" altLang="en-US" sz="2400" b="1">
                <a:latin typeface="黑体" panose="02010609060101010101" charset="-122"/>
                <a:ea typeface="黑体" panose="02010609060101010101" charset="-122"/>
              </a:rPr>
              <a:t>。</a:t>
            </a:r>
            <a:endParaRPr lang="zh-CN" altLang="en-US" sz="2400" b="1">
              <a:latin typeface="黑体" panose="02010609060101010101" charset="-122"/>
              <a:ea typeface="黑体" panose="02010609060101010101" charset="-122"/>
            </a:endParaRPr>
          </a:p>
        </p:txBody>
      </p:sp>
      <p:sp>
        <p:nvSpPr>
          <p:cNvPr id="4" name="文本框 3"/>
          <p:cNvSpPr txBox="1"/>
          <p:nvPr/>
        </p:nvSpPr>
        <p:spPr>
          <a:xfrm>
            <a:off x="419735" y="1859915"/>
            <a:ext cx="8367395" cy="953135"/>
          </a:xfrm>
          <a:prstGeom prst="rect">
            <a:avLst/>
          </a:prstGeom>
          <a:noFill/>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解：  设</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表示</a:t>
            </a:r>
            <a:r>
              <a:rPr lang="en-US" altLang="zh-CN" sz="2800" b="1">
                <a:latin typeface="黑体" panose="02010609060101010101" charset="-122"/>
                <a:ea typeface="黑体" panose="02010609060101010101" charset="-122"/>
              </a:rPr>
              <a:t>“100</a:t>
            </a:r>
            <a:r>
              <a:rPr lang="zh-CN" altLang="en-US" sz="2800" b="1">
                <a:latin typeface="黑体" panose="02010609060101010101" charset="-122"/>
                <a:ea typeface="黑体" panose="02010609060101010101" charset="-122"/>
              </a:rPr>
              <a:t>台车床任意时刻工作的台数</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，则</a:t>
            </a:r>
            <a:r>
              <a:rPr lang="en-US" altLang="zh-CN" sz="2800" b="1">
                <a:latin typeface="黑体" panose="02010609060101010101" charset="-122"/>
                <a:ea typeface="黑体" panose="02010609060101010101" charset="-122"/>
              </a:rPr>
              <a:t>X=0,1,2</a:t>
            </a:r>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100.</a:t>
            </a:r>
            <a:endParaRPr lang="en-US" altLang="zh-CN" sz="2800" b="1">
              <a:latin typeface="黑体" panose="02010609060101010101" charset="-122"/>
              <a:ea typeface="黑体" panose="02010609060101010101" charset="-122"/>
            </a:endParaRPr>
          </a:p>
        </p:txBody>
      </p:sp>
      <p:graphicFrame>
        <p:nvGraphicFramePr>
          <p:cNvPr id="5" name="对象 4">
            <a:hlinkClick r:id="" action="ppaction://ole?verb=0"/>
          </p:cNvPr>
          <p:cNvGraphicFramePr>
            <a:graphicFrameLocks noChangeAspect="1"/>
          </p:cNvGraphicFramePr>
          <p:nvPr/>
        </p:nvGraphicFramePr>
        <p:xfrm>
          <a:off x="827405" y="2938145"/>
          <a:ext cx="2508885" cy="450850"/>
        </p:xfrm>
        <a:graphic>
          <a:graphicData uri="http://schemas.openxmlformats.org/presentationml/2006/ole">
            <mc:AlternateContent xmlns:mc="http://schemas.openxmlformats.org/markup-compatibility/2006">
              <mc:Choice xmlns:v="urn:schemas-microsoft-com:vml" Requires="v">
                <p:oleObj spid="_x0000_s7180" name="" r:id="rId1" imgW="1130300" imgH="203200" progId="Equation.KSEE3">
                  <p:embed/>
                </p:oleObj>
              </mc:Choice>
              <mc:Fallback>
                <p:oleObj name="" r:id="rId1" imgW="1130300" imgH="203200" progId="Equation.KSEE3">
                  <p:embed/>
                  <p:pic>
                    <p:nvPicPr>
                      <p:cNvPr id="0" name="图片 2048"/>
                      <p:cNvPicPr/>
                      <p:nvPr/>
                    </p:nvPicPr>
                    <p:blipFill>
                      <a:blip r:embed="rId2"/>
                      <a:stretch>
                        <a:fillRect/>
                      </a:stretch>
                    </p:blipFill>
                    <p:spPr>
                      <a:xfrm>
                        <a:off x="827405" y="2938145"/>
                        <a:ext cx="2508885" cy="45085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932045" y="2938145"/>
          <a:ext cx="2086610" cy="450850"/>
        </p:xfrm>
        <a:graphic>
          <a:graphicData uri="http://schemas.openxmlformats.org/presentationml/2006/ole">
            <mc:AlternateContent xmlns:mc="http://schemas.openxmlformats.org/markup-compatibility/2006">
              <mc:Choice xmlns:v="urn:schemas-microsoft-com:vml" Requires="v">
                <p:oleObj spid="_x0000_s7181" name="" r:id="rId3" imgW="939800" imgH="203200" progId="Equation.KSEE3">
                  <p:embed/>
                </p:oleObj>
              </mc:Choice>
              <mc:Fallback>
                <p:oleObj name="" r:id="rId3" imgW="939800" imgH="203200" progId="Equation.KSEE3">
                  <p:embed/>
                  <p:pic>
                    <p:nvPicPr>
                      <p:cNvPr id="0" name="图片 2048"/>
                      <p:cNvPicPr/>
                      <p:nvPr/>
                    </p:nvPicPr>
                    <p:blipFill>
                      <a:blip r:embed="rId4"/>
                      <a:stretch>
                        <a:fillRect/>
                      </a:stretch>
                    </p:blipFill>
                    <p:spPr>
                      <a:xfrm>
                        <a:off x="4932045" y="2938145"/>
                        <a:ext cx="2086610" cy="450850"/>
                      </a:xfrm>
                      <a:prstGeom prst="rect">
                        <a:avLst/>
                      </a:prstGeom>
                    </p:spPr>
                  </p:pic>
                </p:oleObj>
              </mc:Fallback>
            </mc:AlternateContent>
          </a:graphicData>
        </a:graphic>
      </p:graphicFrame>
      <p:sp>
        <p:nvSpPr>
          <p:cNvPr id="8" name="文本框 7"/>
          <p:cNvSpPr txBox="1"/>
          <p:nvPr/>
        </p:nvSpPr>
        <p:spPr>
          <a:xfrm>
            <a:off x="3420110" y="2902585"/>
            <a:ext cx="2089150"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近似地有</a:t>
            </a:r>
            <a:endParaRPr lang="zh-CN" altLang="en-US" sz="2800" b="1">
              <a:latin typeface="黑体" panose="02010609060101010101" charset="-122"/>
              <a:ea typeface="黑体" panose="02010609060101010101" charset="-122"/>
            </a:endParaRPr>
          </a:p>
        </p:txBody>
      </p:sp>
      <p:graphicFrame>
        <p:nvGraphicFramePr>
          <p:cNvPr id="9" name="对象 8">
            <a:hlinkClick r:id="" action="ppaction://ole?verb=0"/>
          </p:cNvPr>
          <p:cNvGraphicFramePr>
            <a:graphicFrameLocks noChangeAspect="1"/>
          </p:cNvGraphicFramePr>
          <p:nvPr/>
        </p:nvGraphicFramePr>
        <p:xfrm>
          <a:off x="539750" y="3500755"/>
          <a:ext cx="3662680" cy="689610"/>
        </p:xfrm>
        <a:graphic>
          <a:graphicData uri="http://schemas.openxmlformats.org/presentationml/2006/ole">
            <mc:AlternateContent xmlns:mc="http://schemas.openxmlformats.org/markup-compatibility/2006">
              <mc:Choice xmlns:v="urn:schemas-microsoft-com:vml" Requires="v">
                <p:oleObj spid="_x0000_s7182" name="" r:id="rId5" imgW="1485900" imgH="279400" progId="Equation.KSEE3">
                  <p:embed/>
                </p:oleObj>
              </mc:Choice>
              <mc:Fallback>
                <p:oleObj name="" r:id="rId5" imgW="1485900" imgH="279400" progId="Equation.KSEE3">
                  <p:embed/>
                  <p:pic>
                    <p:nvPicPr>
                      <p:cNvPr id="0" name="图片 2048"/>
                      <p:cNvPicPr/>
                      <p:nvPr/>
                    </p:nvPicPr>
                    <p:blipFill>
                      <a:blip r:embed="rId6"/>
                      <a:stretch>
                        <a:fillRect/>
                      </a:stretch>
                    </p:blipFill>
                    <p:spPr>
                      <a:xfrm>
                        <a:off x="539750" y="3500755"/>
                        <a:ext cx="3662680" cy="68961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4211955" y="3438525"/>
          <a:ext cx="3288030" cy="859155"/>
        </p:xfrm>
        <a:graphic>
          <a:graphicData uri="http://schemas.openxmlformats.org/presentationml/2006/ole">
            <mc:AlternateContent xmlns:mc="http://schemas.openxmlformats.org/markup-compatibility/2006">
              <mc:Choice xmlns:v="urn:schemas-microsoft-com:vml" Requires="v">
                <p:oleObj spid="_x0000_s7183" name="" r:id="rId7" imgW="1701800" imgH="444500" progId="Equation.KSEE3">
                  <p:embed/>
                </p:oleObj>
              </mc:Choice>
              <mc:Fallback>
                <p:oleObj name="" r:id="rId7" imgW="1701800" imgH="444500" progId="Equation.KSEE3">
                  <p:embed/>
                  <p:pic>
                    <p:nvPicPr>
                      <p:cNvPr id="0" name="图片 1025"/>
                      <p:cNvPicPr/>
                      <p:nvPr/>
                    </p:nvPicPr>
                    <p:blipFill>
                      <a:blip r:embed="rId8"/>
                      <a:stretch>
                        <a:fillRect/>
                      </a:stretch>
                    </p:blipFill>
                    <p:spPr>
                      <a:xfrm>
                        <a:off x="4211955" y="3438525"/>
                        <a:ext cx="3288030" cy="85915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971550" y="4355465"/>
          <a:ext cx="4683125" cy="601345"/>
        </p:xfrm>
        <a:graphic>
          <a:graphicData uri="http://schemas.openxmlformats.org/presentationml/2006/ole">
            <mc:AlternateContent xmlns:mc="http://schemas.openxmlformats.org/markup-compatibility/2006">
              <mc:Choice xmlns:v="urn:schemas-microsoft-com:vml" Requires="v">
                <p:oleObj spid="_x0000_s7184" name="" r:id="rId9" imgW="1981200" imgH="254000" progId="Equation.KSEE3">
                  <p:embed/>
                </p:oleObj>
              </mc:Choice>
              <mc:Fallback>
                <p:oleObj name="" r:id="rId9" imgW="1981200" imgH="254000" progId="Equation.KSEE3">
                  <p:embed/>
                  <p:pic>
                    <p:nvPicPr>
                      <p:cNvPr id="0" name="图片 1025"/>
                      <p:cNvPicPr/>
                      <p:nvPr/>
                    </p:nvPicPr>
                    <p:blipFill>
                      <a:blip r:embed="rId10"/>
                      <a:stretch>
                        <a:fillRect/>
                      </a:stretch>
                    </p:blipFill>
                    <p:spPr>
                      <a:xfrm>
                        <a:off x="971550" y="4355465"/>
                        <a:ext cx="4683125" cy="60134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11505" y="5071745"/>
          <a:ext cx="2651125" cy="621030"/>
        </p:xfrm>
        <a:graphic>
          <a:graphicData uri="http://schemas.openxmlformats.org/presentationml/2006/ole">
            <mc:AlternateContent xmlns:mc="http://schemas.openxmlformats.org/markup-compatibility/2006">
              <mc:Choice xmlns:v="urn:schemas-microsoft-com:vml" Requires="v">
                <p:oleObj spid="_x0000_s7185" name="" r:id="rId11" imgW="1193800" imgH="279400" progId="Equation.KSEE3">
                  <p:embed/>
                </p:oleObj>
              </mc:Choice>
              <mc:Fallback>
                <p:oleObj name="" r:id="rId11" imgW="1193800" imgH="279400" progId="Equation.KSEE3">
                  <p:embed/>
                  <p:pic>
                    <p:nvPicPr>
                      <p:cNvPr id="0" name="图片 2048"/>
                      <p:cNvPicPr/>
                      <p:nvPr/>
                    </p:nvPicPr>
                    <p:blipFill>
                      <a:blip r:embed="rId12"/>
                      <a:stretch>
                        <a:fillRect/>
                      </a:stretch>
                    </p:blipFill>
                    <p:spPr>
                      <a:xfrm>
                        <a:off x="611505" y="5071745"/>
                        <a:ext cx="2651125" cy="62103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3262630" y="5122545"/>
          <a:ext cx="2115820" cy="565150"/>
        </p:xfrm>
        <a:graphic>
          <a:graphicData uri="http://schemas.openxmlformats.org/presentationml/2006/ole">
            <mc:AlternateContent xmlns:mc="http://schemas.openxmlformats.org/markup-compatibility/2006">
              <mc:Choice xmlns:v="urn:schemas-microsoft-com:vml" Requires="v">
                <p:oleObj spid="_x0000_s7186" name="" r:id="rId13" imgW="952500" imgH="254000" progId="Equation.KSEE3">
                  <p:embed/>
                </p:oleObj>
              </mc:Choice>
              <mc:Fallback>
                <p:oleObj name="" r:id="rId13" imgW="952500" imgH="254000" progId="Equation.KSEE3">
                  <p:embed/>
                  <p:pic>
                    <p:nvPicPr>
                      <p:cNvPr id="0" name="图片 2048"/>
                      <p:cNvPicPr/>
                      <p:nvPr/>
                    </p:nvPicPr>
                    <p:blipFill>
                      <a:blip r:embed="rId14"/>
                      <a:stretch>
                        <a:fillRect/>
                      </a:stretch>
                    </p:blipFill>
                    <p:spPr>
                      <a:xfrm>
                        <a:off x="3262630" y="5122545"/>
                        <a:ext cx="2115820" cy="56515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5378450" y="4922520"/>
          <a:ext cx="3130550" cy="902335"/>
        </p:xfrm>
        <a:graphic>
          <a:graphicData uri="http://schemas.openxmlformats.org/presentationml/2006/ole">
            <mc:AlternateContent xmlns:mc="http://schemas.openxmlformats.org/markup-compatibility/2006">
              <mc:Choice xmlns:v="urn:schemas-microsoft-com:vml" Requires="v">
                <p:oleObj spid="_x0000_s7187" name="" r:id="rId15" imgW="1409700" imgH="405765" progId="Equation.KSEE3">
                  <p:embed/>
                </p:oleObj>
              </mc:Choice>
              <mc:Fallback>
                <p:oleObj name="" r:id="rId15" imgW="1409700" imgH="405765" progId="Equation.KSEE3">
                  <p:embed/>
                  <p:pic>
                    <p:nvPicPr>
                      <p:cNvPr id="0" name="图片 2048"/>
                      <p:cNvPicPr/>
                      <p:nvPr/>
                    </p:nvPicPr>
                    <p:blipFill>
                      <a:blip r:embed="rId16"/>
                      <a:stretch>
                        <a:fillRect/>
                      </a:stretch>
                    </p:blipFill>
                    <p:spPr>
                      <a:xfrm>
                        <a:off x="5378450" y="4922520"/>
                        <a:ext cx="3130550" cy="90233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382905" y="1628775"/>
            <a:ext cx="8477250" cy="953135"/>
          </a:xfrm>
          <a:prstGeom prst="rect">
            <a:avLst/>
          </a:prstGeom>
          <a:noFill/>
          <a:ln w="28575" cmpd="sng">
            <a:solidFill>
              <a:schemeClr val="accent6">
                <a:lumMod val="75000"/>
              </a:schemeClr>
            </a:solidFill>
            <a:prstDash val="solid"/>
          </a:ln>
        </p:spPr>
        <p:txBody>
          <a:bodyPr wrap="square" rtlCol="0">
            <a:spAutoFit/>
          </a:bodyPr>
          <a:lstStyle/>
          <a:p>
            <a:r>
              <a:rPr lang="en-US" altLang="zh-CN" sz="2400" b="1">
                <a:latin typeface="黑体" panose="02010609060101010101" charset="-122"/>
                <a:ea typeface="黑体" panose="02010609060101010101" charset="-122"/>
              </a:rPr>
              <a:t>                              </a:t>
            </a:r>
            <a:r>
              <a:rPr lang="zh-CN" altLang="en-US" sz="2400" b="1">
                <a:latin typeface="黑体" panose="02010609060101010101" charset="-122"/>
                <a:ea typeface="黑体" panose="02010609060101010101" charset="-122"/>
              </a:rPr>
              <a:t>，</a:t>
            </a:r>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此种主要用于解决</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取单个点的概率计算问题</a:t>
            </a:r>
            <a:endParaRPr lang="zh-CN" altLang="en-US" sz="2800" b="1">
              <a:latin typeface="黑体" panose="02010609060101010101" charset="-122"/>
              <a:ea typeface="黑体" panose="02010609060101010101" charset="-122"/>
            </a:endParaRPr>
          </a:p>
        </p:txBody>
      </p:sp>
      <p:sp>
        <p:nvSpPr>
          <p:cNvPr id="21" name="文本框 20"/>
          <p:cNvSpPr txBox="1"/>
          <p:nvPr/>
        </p:nvSpPr>
        <p:spPr>
          <a:xfrm>
            <a:off x="755650" y="764540"/>
            <a:ext cx="672909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总结  当           ，若</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较大时</a:t>
            </a:r>
            <a:endParaRPr lang="zh-CN" altLang="en-US" sz="2800" b="1">
              <a:latin typeface="黑体" panose="02010609060101010101" charset="-122"/>
              <a:ea typeface="黑体" panose="02010609060101010101" charset="-122"/>
            </a:endParaRPr>
          </a:p>
        </p:txBody>
      </p:sp>
      <p:graphicFrame>
        <p:nvGraphicFramePr>
          <p:cNvPr id="22" name="对象 21">
            <a:hlinkClick r:id="" action="ppaction://ole?verb=0"/>
          </p:cNvPr>
          <p:cNvGraphicFramePr>
            <a:graphicFrameLocks noChangeAspect="1"/>
          </p:cNvGraphicFramePr>
          <p:nvPr/>
        </p:nvGraphicFramePr>
        <p:xfrm>
          <a:off x="2339975" y="835660"/>
          <a:ext cx="1776095" cy="450850"/>
        </p:xfrm>
        <a:graphic>
          <a:graphicData uri="http://schemas.openxmlformats.org/presentationml/2006/ole">
            <mc:AlternateContent xmlns:mc="http://schemas.openxmlformats.org/markup-compatibility/2006">
              <mc:Choice xmlns:v="urn:schemas-microsoft-com:vml" Requires="v">
                <p:oleObj spid="_x0000_s7188" name="" r:id="rId1" imgW="800100" imgH="203200" progId="Equation.KSEE3">
                  <p:embed/>
                </p:oleObj>
              </mc:Choice>
              <mc:Fallback>
                <p:oleObj name="" r:id="rId1" imgW="800100" imgH="203200" progId="Equation.KSEE3">
                  <p:embed/>
                  <p:pic>
                    <p:nvPicPr>
                      <p:cNvPr id="0" name="图片 2048"/>
                      <p:cNvPicPr/>
                      <p:nvPr/>
                    </p:nvPicPr>
                    <p:blipFill>
                      <a:blip r:embed="rId2"/>
                      <a:stretch>
                        <a:fillRect/>
                      </a:stretch>
                    </p:blipFill>
                    <p:spPr>
                      <a:xfrm>
                        <a:off x="2339975" y="835660"/>
                        <a:ext cx="1776095" cy="450850"/>
                      </a:xfrm>
                      <a:prstGeom prst="rect">
                        <a:avLst/>
                      </a:prstGeom>
                    </p:spPr>
                  </p:pic>
                </p:oleObj>
              </mc:Fallback>
            </mc:AlternateContent>
          </a:graphicData>
        </a:graphic>
      </p:graphicFrame>
      <p:sp>
        <p:nvSpPr>
          <p:cNvPr id="24" name="文本框 23"/>
          <p:cNvSpPr txBox="1"/>
          <p:nvPr/>
        </p:nvSpPr>
        <p:spPr>
          <a:xfrm>
            <a:off x="323850" y="1556385"/>
            <a:ext cx="2811780" cy="521970"/>
          </a:xfrm>
          <a:prstGeom prst="rect">
            <a:avLst/>
          </a:prstGeom>
          <a:noFill/>
        </p:spPr>
        <p:txBody>
          <a:bodyPr wrap="square" rtlCol="0">
            <a:spAutoFit/>
          </a:bodyPr>
          <a:lstStyle/>
          <a:p>
            <a:r>
              <a:rPr lang="zh-CN" altLang="en-US" sz="24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）近似地</a:t>
            </a:r>
            <a:endParaRPr lang="zh-CN" altLang="en-US" sz="2800" b="1">
              <a:latin typeface="黑体" panose="02010609060101010101" charset="-122"/>
              <a:ea typeface="黑体" panose="02010609060101010101" charset="-122"/>
            </a:endParaRPr>
          </a:p>
        </p:txBody>
      </p:sp>
      <p:graphicFrame>
        <p:nvGraphicFramePr>
          <p:cNvPr id="25" name="对象 24">
            <a:hlinkClick r:id="" action="ppaction://ole?verb=0"/>
          </p:cNvPr>
          <p:cNvGraphicFramePr>
            <a:graphicFrameLocks noChangeAspect="1"/>
          </p:cNvGraphicFramePr>
          <p:nvPr/>
        </p:nvGraphicFramePr>
        <p:xfrm>
          <a:off x="2411730" y="1627505"/>
          <a:ext cx="2509520" cy="450850"/>
        </p:xfrm>
        <a:graphic>
          <a:graphicData uri="http://schemas.openxmlformats.org/presentationml/2006/ole">
            <mc:AlternateContent xmlns:mc="http://schemas.openxmlformats.org/markup-compatibility/2006">
              <mc:Choice xmlns:v="urn:schemas-microsoft-com:vml" Requires="v">
                <p:oleObj spid="_x0000_s7189" name="" r:id="rId3" imgW="1130300" imgH="203200" progId="Equation.KSEE3">
                  <p:embed/>
                </p:oleObj>
              </mc:Choice>
              <mc:Fallback>
                <p:oleObj name="" r:id="rId3" imgW="1130300" imgH="203200" progId="Equation.KSEE3">
                  <p:embed/>
                  <p:pic>
                    <p:nvPicPr>
                      <p:cNvPr id="0" name="图片 2048"/>
                      <p:cNvPicPr/>
                      <p:nvPr/>
                    </p:nvPicPr>
                    <p:blipFill>
                      <a:blip r:embed="rId4"/>
                      <a:stretch>
                        <a:fillRect/>
                      </a:stretch>
                    </p:blipFill>
                    <p:spPr>
                      <a:xfrm>
                        <a:off x="2411730" y="1627505"/>
                        <a:ext cx="2509520" cy="450850"/>
                      </a:xfrm>
                      <a:prstGeom prst="rect">
                        <a:avLst/>
                      </a:prstGeom>
                    </p:spPr>
                  </p:pic>
                </p:oleObj>
              </mc:Fallback>
            </mc:AlternateContent>
          </a:graphicData>
        </a:graphic>
      </p:graphicFrame>
      <p:sp>
        <p:nvSpPr>
          <p:cNvPr id="28" name="文本框 27"/>
          <p:cNvSpPr txBox="1"/>
          <p:nvPr/>
        </p:nvSpPr>
        <p:spPr>
          <a:xfrm>
            <a:off x="324485" y="3213100"/>
            <a:ext cx="8535670" cy="1383665"/>
          </a:xfrm>
          <a:prstGeom prst="rect">
            <a:avLst/>
          </a:prstGeom>
          <a:noFill/>
          <a:ln w="28575" cmpd="sng">
            <a:solidFill>
              <a:srgbClr val="002060"/>
            </a:solidFill>
            <a:prstDash val="solid"/>
          </a:ln>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此种主要用于解决</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取一个区间的值概率计算问题，计算时</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看成连续随机变量</a:t>
            </a:r>
            <a:r>
              <a:rPr lang="en-US" altLang="zh-CN" sz="2800" b="1">
                <a:latin typeface="黑体" panose="02010609060101010101" charset="-122"/>
                <a:ea typeface="黑体" panose="02010609060101010101" charset="-122"/>
              </a:rPr>
              <a:t>.</a:t>
            </a:r>
            <a:endParaRPr lang="en-US" altLang="zh-CN" sz="2800" b="1">
              <a:latin typeface="黑体" panose="02010609060101010101" charset="-122"/>
              <a:ea typeface="黑体" panose="02010609060101010101" charset="-122"/>
            </a:endParaRPr>
          </a:p>
        </p:txBody>
      </p:sp>
      <p:sp>
        <p:nvSpPr>
          <p:cNvPr id="29" name="文本框 28"/>
          <p:cNvSpPr txBox="1"/>
          <p:nvPr/>
        </p:nvSpPr>
        <p:spPr>
          <a:xfrm>
            <a:off x="251460" y="3168015"/>
            <a:ext cx="2811780"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）近似地</a:t>
            </a:r>
            <a:endParaRPr lang="zh-CN" altLang="en-US" sz="2800" b="1">
              <a:latin typeface="黑体" panose="02010609060101010101" charset="-122"/>
              <a:ea typeface="黑体" panose="02010609060101010101" charset="-122"/>
            </a:endParaRPr>
          </a:p>
        </p:txBody>
      </p:sp>
      <p:graphicFrame>
        <p:nvGraphicFramePr>
          <p:cNvPr id="30" name="对象 29">
            <a:hlinkClick r:id="" action="ppaction://ole?verb=0"/>
          </p:cNvPr>
          <p:cNvGraphicFramePr>
            <a:graphicFrameLocks noChangeAspect="1"/>
          </p:cNvGraphicFramePr>
          <p:nvPr/>
        </p:nvGraphicFramePr>
        <p:xfrm>
          <a:off x="2339975" y="3213100"/>
          <a:ext cx="3665855" cy="450850"/>
        </p:xfrm>
        <a:graphic>
          <a:graphicData uri="http://schemas.openxmlformats.org/presentationml/2006/ole">
            <mc:AlternateContent xmlns:mc="http://schemas.openxmlformats.org/markup-compatibility/2006">
              <mc:Choice xmlns:v="urn:schemas-microsoft-com:vml" Requires="v">
                <p:oleObj spid="_x0000_s7190" name="" r:id="rId5" imgW="1651000" imgH="203200" progId="Equation.KSEE3">
                  <p:embed/>
                </p:oleObj>
              </mc:Choice>
              <mc:Fallback>
                <p:oleObj name="" r:id="rId5" imgW="1651000" imgH="203200" progId="Equation.KSEE3">
                  <p:embed/>
                  <p:pic>
                    <p:nvPicPr>
                      <p:cNvPr id="0" name="图片 2048"/>
                      <p:cNvPicPr/>
                      <p:nvPr/>
                    </p:nvPicPr>
                    <p:blipFill>
                      <a:blip r:embed="rId6"/>
                      <a:stretch>
                        <a:fillRect/>
                      </a:stretch>
                    </p:blipFill>
                    <p:spPr>
                      <a:xfrm>
                        <a:off x="2339975" y="3213100"/>
                        <a:ext cx="3665855" cy="4508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animBg="1"/>
      <p:bldP spid="28" grpId="1"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10845" y="3356610"/>
            <a:ext cx="7900670" cy="87376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395605" y="2276475"/>
            <a:ext cx="7915275" cy="10356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395605" y="1340485"/>
            <a:ext cx="7905115" cy="88201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6550" y="1269365"/>
            <a:ext cx="7727950" cy="953135"/>
          </a:xfrm>
          <a:prstGeom prst="rect">
            <a:avLst/>
          </a:prstGeom>
          <a:noFill/>
        </p:spPr>
        <p:txBody>
          <a:bodyPr wrap="square" rtlCol="0" anchor="t">
            <a:spAutoFit/>
          </a:bodyPr>
          <a:lstStyle/>
          <a:p>
            <a:r>
              <a:rPr lang="en-US" altLang="zh-CN" sz="24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2 </a:t>
            </a:r>
            <a:r>
              <a:rPr lang="zh-CN" altLang="en-US" sz="2800" b="1">
                <a:latin typeface="黑体" panose="02010609060101010101" charset="-122"/>
                <a:ea typeface="黑体" panose="02010609060101010101" charset="-122"/>
                <a:sym typeface="+mn-ea"/>
              </a:rPr>
              <a:t>若          </a:t>
            </a:r>
            <a:r>
              <a:rPr lang="en-US" altLang="zh-CN" sz="2800" b="1">
                <a:latin typeface="黑体" panose="02010609060101010101" charset="-122"/>
                <a:ea typeface="黑体" panose="02010609060101010101" charset="-122"/>
                <a:sym typeface="+mn-ea"/>
              </a:rPr>
              <a:t>         </a:t>
            </a:r>
            <a:r>
              <a:rPr lang="zh-CN" altLang="en-US" sz="2800" b="1">
                <a:latin typeface="黑体" panose="02010609060101010101" charset="-122"/>
                <a:ea typeface="黑体" panose="02010609060101010101" charset="-122"/>
                <a:sym typeface="+mn-ea"/>
              </a:rPr>
              <a:t>  ，</a:t>
            </a:r>
            <a:r>
              <a:rPr lang="zh-CN" altLang="en-US" sz="2800" b="1">
                <a:solidFill>
                  <a:srgbClr val="FF0000"/>
                </a:solidFill>
                <a:latin typeface="黑体" panose="02010609060101010101" charset="-122"/>
                <a:ea typeface="黑体" panose="02010609060101010101" charset="-122"/>
                <a:sym typeface="+mn-ea"/>
              </a:rPr>
              <a:t>且  与</a:t>
            </a:r>
            <a:r>
              <a:rPr lang="en-US" altLang="zh-CN" sz="2800" b="1">
                <a:solidFill>
                  <a:srgbClr val="FF0000"/>
                </a:solidFill>
                <a:latin typeface="黑体" panose="02010609060101010101" charset="-122"/>
                <a:ea typeface="黑体" panose="02010609060101010101" charset="-122"/>
                <a:sym typeface="+mn-ea"/>
              </a:rPr>
              <a:t>  </a:t>
            </a:r>
            <a:r>
              <a:rPr lang="zh-CN" altLang="en-US" sz="2800" b="1">
                <a:solidFill>
                  <a:srgbClr val="FF0000"/>
                </a:solidFill>
                <a:latin typeface="黑体" panose="02010609060101010101" charset="-122"/>
                <a:ea typeface="黑体" panose="02010609060101010101" charset="-122"/>
                <a:sym typeface="+mn-ea"/>
              </a:rPr>
              <a:t>独立  </a:t>
            </a:r>
            <a:r>
              <a:rPr lang="zh-CN" altLang="en-US" sz="2800" b="1">
                <a:latin typeface="黑体" panose="02010609060101010101" charset="-122"/>
                <a:ea typeface="黑体" panose="02010609060101010101" charset="-122"/>
                <a:sym typeface="+mn-ea"/>
              </a:rPr>
              <a:t>则：                    ；</a:t>
            </a:r>
            <a:endParaRPr lang="zh-CN" altLang="en-US" sz="2800"/>
          </a:p>
        </p:txBody>
      </p:sp>
      <p:sp>
        <p:nvSpPr>
          <p:cNvPr id="2" name="矩形 1"/>
          <p:cNvSpPr/>
          <p:nvPr/>
        </p:nvSpPr>
        <p:spPr>
          <a:xfrm>
            <a:off x="395605" y="614680"/>
            <a:ext cx="7914640" cy="6546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95605" y="116840"/>
            <a:ext cx="186753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复习</a:t>
            </a:r>
            <a:endParaRPr lang="zh-CN" altLang="en-US" sz="2800" b="1">
              <a:latin typeface="黑体" panose="02010609060101010101" charset="-122"/>
              <a:ea typeface="黑体" panose="02010609060101010101" charset="-122"/>
            </a:endParaRPr>
          </a:p>
        </p:txBody>
      </p:sp>
      <p:sp>
        <p:nvSpPr>
          <p:cNvPr id="5" name="文本框 4"/>
          <p:cNvSpPr txBox="1"/>
          <p:nvPr/>
        </p:nvSpPr>
        <p:spPr>
          <a:xfrm>
            <a:off x="351790" y="687070"/>
            <a:ext cx="6946265" cy="521970"/>
          </a:xfrm>
          <a:prstGeom prst="rect">
            <a:avLst/>
          </a:prstGeom>
          <a:noFill/>
        </p:spPr>
        <p:txBody>
          <a:bodyPr wrap="square" rtlCol="0">
            <a:spAutoFit/>
          </a:bodyPr>
          <a:lstStyle/>
          <a:p>
            <a:r>
              <a:rPr lang="en-US" altLang="zh-CN" sz="2800" b="1">
                <a:latin typeface="黑体" panose="02010609060101010101" charset="-122"/>
                <a:ea typeface="黑体" panose="02010609060101010101" charset="-122"/>
              </a:rPr>
              <a:t>1 </a:t>
            </a:r>
            <a:r>
              <a:rPr lang="zh-CN" altLang="en-US" sz="2800" b="1">
                <a:latin typeface="黑体" panose="02010609060101010101" charset="-122"/>
                <a:ea typeface="黑体" panose="02010609060101010101" charset="-122"/>
              </a:rPr>
              <a:t>若            ，则：  </a:t>
            </a:r>
            <a:r>
              <a:rPr lang="zh-CN" altLang="en-US" sz="2400" b="1">
                <a:latin typeface="黑体" panose="02010609060101010101" charset="-122"/>
                <a:ea typeface="黑体" panose="02010609060101010101" charset="-122"/>
              </a:rPr>
              <a:t>          ；</a:t>
            </a:r>
            <a:endParaRPr lang="en-US" altLang="zh-CN" sz="2400" b="1">
              <a:latin typeface="黑体" panose="02010609060101010101" charset="-122"/>
              <a:ea typeface="黑体" panose="02010609060101010101" charset="-122"/>
            </a:endParaRPr>
          </a:p>
        </p:txBody>
      </p:sp>
      <p:graphicFrame>
        <p:nvGraphicFramePr>
          <p:cNvPr id="6" name="对象 5">
            <a:hlinkClick r:id="" action="ppaction://ole?verb=0"/>
          </p:cNvPr>
          <p:cNvGraphicFramePr>
            <a:graphicFrameLocks noChangeAspect="1"/>
          </p:cNvGraphicFramePr>
          <p:nvPr/>
        </p:nvGraphicFramePr>
        <p:xfrm>
          <a:off x="1187450" y="698500"/>
          <a:ext cx="2196465" cy="541655"/>
        </p:xfrm>
        <a:graphic>
          <a:graphicData uri="http://schemas.openxmlformats.org/presentationml/2006/ole">
            <mc:AlternateContent xmlns:mc="http://schemas.openxmlformats.org/markup-compatibility/2006">
              <mc:Choice xmlns:v="urn:schemas-microsoft-com:vml" Requires="v">
                <p:oleObj spid="_x0000_s1042" name="" r:id="rId1" imgW="927100" imgH="228600" progId="Equation.KSEE3">
                  <p:embed/>
                </p:oleObj>
              </mc:Choice>
              <mc:Fallback>
                <p:oleObj name="" r:id="rId1" imgW="927100" imgH="228600" progId="Equation.KSEE3">
                  <p:embed/>
                  <p:pic>
                    <p:nvPicPr>
                      <p:cNvPr id="0" name="图片 1024"/>
                      <p:cNvPicPr/>
                      <p:nvPr/>
                    </p:nvPicPr>
                    <p:blipFill>
                      <a:blip r:embed="rId2"/>
                      <a:stretch>
                        <a:fillRect/>
                      </a:stretch>
                    </p:blipFill>
                    <p:spPr>
                      <a:xfrm>
                        <a:off x="1187450" y="698500"/>
                        <a:ext cx="2196465" cy="5416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201160" y="597535"/>
          <a:ext cx="1811020" cy="715010"/>
        </p:xfrm>
        <a:graphic>
          <a:graphicData uri="http://schemas.openxmlformats.org/presentationml/2006/ole">
            <mc:AlternateContent xmlns:mc="http://schemas.openxmlformats.org/markup-compatibility/2006">
              <mc:Choice xmlns:v="urn:schemas-microsoft-com:vml" Requires="v">
                <p:oleObj spid="_x0000_s1043" name="" r:id="rId3" imgW="1028700" imgH="405765" progId="Equation.KSEE3">
                  <p:embed/>
                </p:oleObj>
              </mc:Choice>
              <mc:Fallback>
                <p:oleObj name="" r:id="rId3" imgW="1028700" imgH="405765" progId="Equation.KSEE3">
                  <p:embed/>
                  <p:pic>
                    <p:nvPicPr>
                      <p:cNvPr id="0" name="图片 1025"/>
                      <p:cNvPicPr/>
                      <p:nvPr/>
                    </p:nvPicPr>
                    <p:blipFill>
                      <a:blip r:embed="rId4"/>
                      <a:stretch>
                        <a:fillRect/>
                      </a:stretch>
                    </p:blipFill>
                    <p:spPr>
                      <a:xfrm>
                        <a:off x="4201160" y="597535"/>
                        <a:ext cx="1811020" cy="71501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1547495" y="1297940"/>
          <a:ext cx="1974215" cy="475615"/>
        </p:xfrm>
        <a:graphic>
          <a:graphicData uri="http://schemas.openxmlformats.org/presentationml/2006/ole">
            <mc:AlternateContent xmlns:mc="http://schemas.openxmlformats.org/markup-compatibility/2006">
              <mc:Choice xmlns:v="urn:schemas-microsoft-com:vml" Requires="v">
                <p:oleObj spid="_x0000_s1044" name="" r:id="rId5" imgW="1002665" imgH="241300" progId="Equation.KSEE3">
                  <p:embed/>
                </p:oleObj>
              </mc:Choice>
              <mc:Fallback>
                <p:oleObj name="" r:id="rId5" imgW="1002665" imgH="241300" progId="Equation.KSEE3">
                  <p:embed/>
                  <p:pic>
                    <p:nvPicPr>
                      <p:cNvPr id="0" name="图片 1024"/>
                      <p:cNvPicPr/>
                      <p:nvPr/>
                    </p:nvPicPr>
                    <p:blipFill>
                      <a:blip r:embed="rId6"/>
                      <a:stretch>
                        <a:fillRect/>
                      </a:stretch>
                    </p:blipFill>
                    <p:spPr>
                      <a:xfrm>
                        <a:off x="1547495" y="1297940"/>
                        <a:ext cx="1974215" cy="47561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491865" y="1280160"/>
          <a:ext cx="2042795" cy="497840"/>
        </p:xfrm>
        <a:graphic>
          <a:graphicData uri="http://schemas.openxmlformats.org/presentationml/2006/ole">
            <mc:AlternateContent xmlns:mc="http://schemas.openxmlformats.org/markup-compatibility/2006">
              <mc:Choice xmlns:v="urn:schemas-microsoft-com:vml" Requires="v">
                <p:oleObj spid="_x0000_s1045" name="" r:id="rId7" imgW="990600" imgH="241300" progId="Equation.KSEE3">
                  <p:embed/>
                </p:oleObj>
              </mc:Choice>
              <mc:Fallback>
                <p:oleObj name="" r:id="rId7" imgW="990600" imgH="241300" progId="Equation.KSEE3">
                  <p:embed/>
                  <p:pic>
                    <p:nvPicPr>
                      <p:cNvPr id="0" name="图片 1024"/>
                      <p:cNvPicPr/>
                      <p:nvPr/>
                    </p:nvPicPr>
                    <p:blipFill>
                      <a:blip r:embed="rId8"/>
                      <a:stretch>
                        <a:fillRect/>
                      </a:stretch>
                    </p:blipFill>
                    <p:spPr>
                      <a:xfrm>
                        <a:off x="3491865" y="1280160"/>
                        <a:ext cx="2042795" cy="49784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6084570" y="1363345"/>
          <a:ext cx="361315" cy="337185"/>
        </p:xfrm>
        <a:graphic>
          <a:graphicData uri="http://schemas.openxmlformats.org/presentationml/2006/ole">
            <mc:AlternateContent xmlns:mc="http://schemas.openxmlformats.org/markup-compatibility/2006">
              <mc:Choice xmlns:v="urn:schemas-microsoft-com:vml" Requires="v">
                <p:oleObj spid="_x0000_s1046" name="" r:id="rId9" imgW="177165" imgH="165100" progId="Equation.KSEE3">
                  <p:embed/>
                </p:oleObj>
              </mc:Choice>
              <mc:Fallback>
                <p:oleObj name="" r:id="rId9" imgW="177165" imgH="165100" progId="Equation.KSEE3">
                  <p:embed/>
                  <p:pic>
                    <p:nvPicPr>
                      <p:cNvPr id="0" name="图片 1026"/>
                      <p:cNvPicPr/>
                      <p:nvPr/>
                    </p:nvPicPr>
                    <p:blipFill>
                      <a:blip r:embed="rId10"/>
                      <a:stretch>
                        <a:fillRect/>
                      </a:stretch>
                    </p:blipFill>
                    <p:spPr>
                      <a:xfrm>
                        <a:off x="6084570" y="1363345"/>
                        <a:ext cx="361315" cy="337185"/>
                      </a:xfrm>
                      <a:prstGeom prst="rect">
                        <a:avLst/>
                      </a:prstGeom>
                      <a:noFill/>
                      <a:ln>
                        <a:noFill/>
                      </a:ln>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804660" y="1353185"/>
          <a:ext cx="339090" cy="367665"/>
        </p:xfrm>
        <a:graphic>
          <a:graphicData uri="http://schemas.openxmlformats.org/presentationml/2006/ole">
            <mc:AlternateContent xmlns:mc="http://schemas.openxmlformats.org/markup-compatibility/2006">
              <mc:Choice xmlns:v="urn:schemas-microsoft-com:vml" Requires="v">
                <p:oleObj spid="_x0000_s1047" name="" r:id="rId11" imgW="152400" imgH="165100" progId="Equation.KSEE3">
                  <p:embed/>
                </p:oleObj>
              </mc:Choice>
              <mc:Fallback>
                <p:oleObj name="" r:id="rId11" imgW="152400" imgH="165100" progId="Equation.KSEE3">
                  <p:embed/>
                  <p:pic>
                    <p:nvPicPr>
                      <p:cNvPr id="0" name="图片 1027"/>
                      <p:cNvPicPr/>
                      <p:nvPr/>
                    </p:nvPicPr>
                    <p:blipFill>
                      <a:blip r:embed="rId12"/>
                      <a:stretch>
                        <a:fillRect/>
                      </a:stretch>
                    </p:blipFill>
                    <p:spPr>
                      <a:xfrm>
                        <a:off x="6804660" y="1353185"/>
                        <a:ext cx="339090" cy="36766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880110" y="1722120"/>
          <a:ext cx="3863975" cy="500380"/>
        </p:xfrm>
        <a:graphic>
          <a:graphicData uri="http://schemas.openxmlformats.org/presentationml/2006/ole">
            <mc:AlternateContent xmlns:mc="http://schemas.openxmlformats.org/markup-compatibility/2006">
              <mc:Choice xmlns:v="urn:schemas-microsoft-com:vml" Requires="v">
                <p:oleObj spid="_x0000_s1048" name="" r:id="rId13" imgW="1866900" imgH="241300" progId="Equation.KSEE3">
                  <p:embed/>
                </p:oleObj>
              </mc:Choice>
              <mc:Fallback>
                <p:oleObj name="" r:id="rId13" imgW="1866900" imgH="241300" progId="Equation.KSEE3">
                  <p:embed/>
                  <p:pic>
                    <p:nvPicPr>
                      <p:cNvPr id="0" name="图片 1024"/>
                      <p:cNvPicPr/>
                      <p:nvPr/>
                    </p:nvPicPr>
                    <p:blipFill>
                      <a:blip r:embed="rId14"/>
                      <a:stretch>
                        <a:fillRect/>
                      </a:stretch>
                    </p:blipFill>
                    <p:spPr>
                      <a:xfrm>
                        <a:off x="880110" y="1722120"/>
                        <a:ext cx="3863975" cy="500380"/>
                      </a:xfrm>
                      <a:prstGeom prst="rect">
                        <a:avLst/>
                      </a:prstGeom>
                    </p:spPr>
                  </p:pic>
                </p:oleObj>
              </mc:Fallback>
            </mc:AlternateContent>
          </a:graphicData>
        </a:graphic>
      </p:graphicFrame>
      <p:sp>
        <p:nvSpPr>
          <p:cNvPr id="16" name="文本框 15"/>
          <p:cNvSpPr txBox="1"/>
          <p:nvPr/>
        </p:nvSpPr>
        <p:spPr>
          <a:xfrm>
            <a:off x="35560" y="2303780"/>
            <a:ext cx="8176260" cy="521970"/>
          </a:xfrm>
          <a:prstGeom prst="rect">
            <a:avLst/>
          </a:prstGeom>
          <a:noFill/>
        </p:spPr>
        <p:txBody>
          <a:bodyPr wrap="none" rtlCol="0" anchor="t">
            <a:spAutoFit/>
          </a:bodyPr>
          <a:lstStyle/>
          <a:p>
            <a:r>
              <a:rPr lang="en-US" altLang="zh-CN" sz="2400" b="1">
                <a:latin typeface="黑体" panose="02010609060101010101" charset="-122"/>
                <a:ea typeface="黑体" panose="02010609060101010101" charset="-122"/>
                <a:sym typeface="+mn-ea"/>
              </a:rPr>
              <a:t>   </a:t>
            </a:r>
            <a:r>
              <a:rPr lang="en-US" altLang="zh-CN" sz="2800" b="1">
                <a:latin typeface="黑体" panose="02010609060101010101" charset="-122"/>
                <a:ea typeface="黑体" panose="02010609060101010101" charset="-122"/>
                <a:sym typeface="+mn-ea"/>
              </a:rPr>
              <a:t>3 </a:t>
            </a:r>
            <a:r>
              <a:rPr lang="zh-CN" altLang="en-US" sz="2800" b="1">
                <a:latin typeface="黑体" panose="02010609060101010101" charset="-122"/>
                <a:ea typeface="黑体" panose="02010609060101010101" charset="-122"/>
                <a:sym typeface="+mn-ea"/>
              </a:rPr>
              <a:t>若                  ，</a:t>
            </a:r>
            <a:r>
              <a:rPr lang="zh-CN" altLang="en-US" sz="2800" b="1">
                <a:solidFill>
                  <a:srgbClr val="FF0000"/>
                </a:solidFill>
                <a:latin typeface="黑体" panose="02010609060101010101" charset="-122"/>
                <a:ea typeface="黑体" panose="02010609060101010101" charset="-122"/>
                <a:sym typeface="+mn-ea"/>
              </a:rPr>
              <a:t>且  与  独立</a:t>
            </a:r>
            <a:r>
              <a:rPr lang="zh-CN" altLang="en-US" sz="2800" b="1">
                <a:latin typeface="黑体" panose="02010609060101010101" charset="-122"/>
                <a:ea typeface="黑体" panose="02010609060101010101" charset="-122"/>
                <a:sym typeface="+mn-ea"/>
              </a:rPr>
              <a:t>  则：</a:t>
            </a:r>
            <a:endParaRPr lang="zh-CN" altLang="en-US"/>
          </a:p>
        </p:txBody>
      </p:sp>
      <p:graphicFrame>
        <p:nvGraphicFramePr>
          <p:cNvPr id="17" name="对象 16">
            <a:hlinkClick r:id="" action="ppaction://ole?verb=0"/>
          </p:cNvPr>
          <p:cNvGraphicFramePr>
            <a:graphicFrameLocks noChangeAspect="1"/>
          </p:cNvGraphicFramePr>
          <p:nvPr/>
        </p:nvGraphicFramePr>
        <p:xfrm>
          <a:off x="1331595" y="2355850"/>
          <a:ext cx="3338195" cy="417195"/>
        </p:xfrm>
        <a:graphic>
          <a:graphicData uri="http://schemas.openxmlformats.org/presentationml/2006/ole">
            <mc:AlternateContent xmlns:mc="http://schemas.openxmlformats.org/markup-compatibility/2006">
              <mc:Choice xmlns:v="urn:schemas-microsoft-com:vml" Requires="v">
                <p:oleObj spid="_x0000_s1049" name="" r:id="rId15" imgW="1625600" imgH="203200" progId="Equation.KSEE3">
                  <p:embed/>
                </p:oleObj>
              </mc:Choice>
              <mc:Fallback>
                <p:oleObj name="" r:id="rId15" imgW="1625600" imgH="203200" progId="Equation.KSEE3">
                  <p:embed/>
                  <p:pic>
                    <p:nvPicPr>
                      <p:cNvPr id="0" name="图片 1028"/>
                      <p:cNvPicPr/>
                      <p:nvPr/>
                    </p:nvPicPr>
                    <p:blipFill>
                      <a:blip r:embed="rId16"/>
                      <a:stretch>
                        <a:fillRect/>
                      </a:stretch>
                    </p:blipFill>
                    <p:spPr>
                      <a:xfrm>
                        <a:off x="1331595" y="2355850"/>
                        <a:ext cx="3338195" cy="41719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5221605" y="2355215"/>
          <a:ext cx="377190" cy="352425"/>
        </p:xfrm>
        <a:graphic>
          <a:graphicData uri="http://schemas.openxmlformats.org/presentationml/2006/ole">
            <mc:AlternateContent xmlns:mc="http://schemas.openxmlformats.org/markup-compatibility/2006">
              <mc:Choice xmlns:v="urn:schemas-microsoft-com:vml" Requires="v">
                <p:oleObj spid="_x0000_s1050" name="" r:id="rId17" imgW="177165" imgH="165100" progId="Equation.KSEE3">
                  <p:embed/>
                </p:oleObj>
              </mc:Choice>
              <mc:Fallback>
                <p:oleObj name="" r:id="rId17" imgW="177165" imgH="165100" progId="Equation.KSEE3">
                  <p:embed/>
                  <p:pic>
                    <p:nvPicPr>
                      <p:cNvPr id="0" name="图片 1026"/>
                      <p:cNvPicPr/>
                      <p:nvPr/>
                    </p:nvPicPr>
                    <p:blipFill>
                      <a:blip r:embed="rId10"/>
                      <a:stretch>
                        <a:fillRect/>
                      </a:stretch>
                    </p:blipFill>
                    <p:spPr>
                      <a:xfrm>
                        <a:off x="5221605" y="2355215"/>
                        <a:ext cx="377190" cy="352425"/>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6012180" y="2366010"/>
          <a:ext cx="346710" cy="375920"/>
        </p:xfrm>
        <a:graphic>
          <a:graphicData uri="http://schemas.openxmlformats.org/presentationml/2006/ole">
            <mc:AlternateContent xmlns:mc="http://schemas.openxmlformats.org/markup-compatibility/2006">
              <mc:Choice xmlns:v="urn:schemas-microsoft-com:vml" Requires="v">
                <p:oleObj spid="_x0000_s1051" name="" r:id="rId18" imgW="152400" imgH="165100" progId="Equation.KSEE3">
                  <p:embed/>
                </p:oleObj>
              </mc:Choice>
              <mc:Fallback>
                <p:oleObj name="" r:id="rId18" imgW="152400" imgH="165100" progId="Equation.KSEE3">
                  <p:embed/>
                  <p:pic>
                    <p:nvPicPr>
                      <p:cNvPr id="0" name="图片 1027"/>
                      <p:cNvPicPr/>
                      <p:nvPr/>
                    </p:nvPicPr>
                    <p:blipFill>
                      <a:blip r:embed="rId12"/>
                      <a:stretch>
                        <a:fillRect/>
                      </a:stretch>
                    </p:blipFill>
                    <p:spPr>
                      <a:xfrm>
                        <a:off x="6012180" y="2366010"/>
                        <a:ext cx="346710" cy="37592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611505" y="2795270"/>
          <a:ext cx="2986405" cy="464185"/>
        </p:xfrm>
        <a:graphic>
          <a:graphicData uri="http://schemas.openxmlformats.org/presentationml/2006/ole">
            <mc:AlternateContent xmlns:mc="http://schemas.openxmlformats.org/markup-compatibility/2006">
              <mc:Choice xmlns:v="urn:schemas-microsoft-com:vml" Requires="v">
                <p:oleObj spid="_x0000_s1052" name="" r:id="rId19" imgW="1308100" imgH="203200" progId="Equation.KSEE3">
                  <p:embed/>
                </p:oleObj>
              </mc:Choice>
              <mc:Fallback>
                <p:oleObj name="" r:id="rId19" imgW="1308100" imgH="203200" progId="Equation.KSEE3">
                  <p:embed/>
                  <p:pic>
                    <p:nvPicPr>
                      <p:cNvPr id="0" name="图片 1029"/>
                      <p:cNvPicPr/>
                      <p:nvPr/>
                    </p:nvPicPr>
                    <p:blipFill>
                      <a:blip r:embed="rId20"/>
                      <a:stretch>
                        <a:fillRect/>
                      </a:stretch>
                    </p:blipFill>
                    <p:spPr>
                      <a:xfrm>
                        <a:off x="611505" y="2795270"/>
                        <a:ext cx="2986405" cy="464185"/>
                      </a:xfrm>
                      <a:prstGeom prst="rect">
                        <a:avLst/>
                      </a:prstGeom>
                    </p:spPr>
                  </p:pic>
                </p:oleObj>
              </mc:Fallback>
            </mc:AlternateContent>
          </a:graphicData>
        </a:graphic>
      </p:graphicFrame>
      <p:sp>
        <p:nvSpPr>
          <p:cNvPr id="27" name="文本框 26"/>
          <p:cNvSpPr txBox="1"/>
          <p:nvPr/>
        </p:nvSpPr>
        <p:spPr>
          <a:xfrm>
            <a:off x="539115" y="3284855"/>
            <a:ext cx="8021320" cy="521970"/>
          </a:xfrm>
          <a:prstGeom prst="rect">
            <a:avLst/>
          </a:prstGeom>
          <a:noFill/>
        </p:spPr>
        <p:txBody>
          <a:bodyPr wrap="square" rtlCol="0">
            <a:spAutoFit/>
          </a:bodyPr>
          <a:lstStyle/>
          <a:p>
            <a:r>
              <a:rPr lang="en-US" altLang="zh-CN" sz="2800" b="1"/>
              <a:t>4</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若              ，</a:t>
            </a:r>
            <a:r>
              <a:rPr lang="zh-CN" altLang="en-US" sz="2800" b="1">
                <a:solidFill>
                  <a:srgbClr val="FF0000"/>
                </a:solidFill>
                <a:latin typeface="黑体" panose="02010609060101010101" charset="-122"/>
                <a:ea typeface="黑体" panose="02010609060101010101" charset="-122"/>
              </a:rPr>
              <a:t>且  与  独立</a:t>
            </a:r>
            <a:r>
              <a:rPr lang="zh-CN" altLang="en-US" sz="24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则：</a:t>
            </a:r>
            <a:endParaRPr lang="zh-CN" altLang="en-US" sz="2800" b="1">
              <a:latin typeface="黑体" panose="02010609060101010101" charset="-122"/>
              <a:ea typeface="黑体" panose="02010609060101010101" charset="-122"/>
            </a:endParaRPr>
          </a:p>
        </p:txBody>
      </p:sp>
      <p:graphicFrame>
        <p:nvGraphicFramePr>
          <p:cNvPr id="23" name="对象 22">
            <a:hlinkClick r:id="" action="ppaction://ole?verb=0"/>
          </p:cNvPr>
          <p:cNvGraphicFramePr>
            <a:graphicFrameLocks noChangeAspect="1"/>
          </p:cNvGraphicFramePr>
          <p:nvPr/>
        </p:nvGraphicFramePr>
        <p:xfrm>
          <a:off x="4499610" y="3319145"/>
          <a:ext cx="430530" cy="401320"/>
        </p:xfrm>
        <a:graphic>
          <a:graphicData uri="http://schemas.openxmlformats.org/presentationml/2006/ole">
            <mc:AlternateContent xmlns:mc="http://schemas.openxmlformats.org/markup-compatibility/2006">
              <mc:Choice xmlns:v="urn:schemas-microsoft-com:vml" Requires="v">
                <p:oleObj spid="_x0000_s1053" name="" r:id="rId21" imgW="177165" imgH="165100" progId="Equation.KSEE3">
                  <p:embed/>
                </p:oleObj>
              </mc:Choice>
              <mc:Fallback>
                <p:oleObj name="" r:id="rId21" imgW="177165" imgH="165100" progId="Equation.KSEE3">
                  <p:embed/>
                  <p:pic>
                    <p:nvPicPr>
                      <p:cNvPr id="0" name="图片 1026"/>
                      <p:cNvPicPr/>
                      <p:nvPr/>
                    </p:nvPicPr>
                    <p:blipFill>
                      <a:blip r:embed="rId10"/>
                      <a:stretch>
                        <a:fillRect/>
                      </a:stretch>
                    </p:blipFill>
                    <p:spPr>
                      <a:xfrm>
                        <a:off x="4499610" y="3319145"/>
                        <a:ext cx="430530" cy="401320"/>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5221605" y="3338830"/>
          <a:ext cx="347980" cy="377825"/>
        </p:xfrm>
        <a:graphic>
          <a:graphicData uri="http://schemas.openxmlformats.org/presentationml/2006/ole">
            <mc:AlternateContent xmlns:mc="http://schemas.openxmlformats.org/markup-compatibility/2006">
              <mc:Choice xmlns:v="urn:schemas-microsoft-com:vml" Requires="v">
                <p:oleObj spid="_x0000_s1054" name="" r:id="rId22" imgW="152400" imgH="165100" progId="Equation.KSEE3">
                  <p:embed/>
                </p:oleObj>
              </mc:Choice>
              <mc:Fallback>
                <p:oleObj name="" r:id="rId22" imgW="152400" imgH="165100" progId="Equation.KSEE3">
                  <p:embed/>
                  <p:pic>
                    <p:nvPicPr>
                      <p:cNvPr id="0" name="图片 1027"/>
                      <p:cNvPicPr/>
                      <p:nvPr/>
                    </p:nvPicPr>
                    <p:blipFill>
                      <a:blip r:embed="rId12"/>
                      <a:stretch>
                        <a:fillRect/>
                      </a:stretch>
                    </p:blipFill>
                    <p:spPr>
                      <a:xfrm>
                        <a:off x="5221605" y="3338830"/>
                        <a:ext cx="347980" cy="37782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899795" y="3745865"/>
          <a:ext cx="2707005" cy="474980"/>
        </p:xfrm>
        <a:graphic>
          <a:graphicData uri="http://schemas.openxmlformats.org/presentationml/2006/ole">
            <mc:AlternateContent xmlns:mc="http://schemas.openxmlformats.org/markup-compatibility/2006">
              <mc:Choice xmlns:v="urn:schemas-microsoft-com:vml" Requires="v">
                <p:oleObj spid="_x0000_s1055" name="" r:id="rId23" imgW="1231265" imgH="215900" progId="Equation.KSEE3">
                  <p:embed/>
                </p:oleObj>
              </mc:Choice>
              <mc:Fallback>
                <p:oleObj name="" r:id="rId23" imgW="1231265" imgH="215900" progId="Equation.KSEE3">
                  <p:embed/>
                  <p:pic>
                    <p:nvPicPr>
                      <p:cNvPr id="0" name="图片 1029"/>
                      <p:cNvPicPr/>
                      <p:nvPr/>
                    </p:nvPicPr>
                    <p:blipFill>
                      <a:blip r:embed="rId24"/>
                      <a:stretch>
                        <a:fillRect/>
                      </a:stretch>
                    </p:blipFill>
                    <p:spPr>
                      <a:xfrm>
                        <a:off x="899795" y="3745865"/>
                        <a:ext cx="2707005" cy="474980"/>
                      </a:xfrm>
                      <a:prstGeom prst="rect">
                        <a:avLst/>
                      </a:prstGeom>
                    </p:spPr>
                  </p:pic>
                </p:oleObj>
              </mc:Fallback>
            </mc:AlternateContent>
          </a:graphicData>
        </a:graphic>
      </p:graphicFrame>
      <p:sp>
        <p:nvSpPr>
          <p:cNvPr id="29" name="文本框 28"/>
          <p:cNvSpPr txBox="1"/>
          <p:nvPr/>
        </p:nvSpPr>
        <p:spPr>
          <a:xfrm>
            <a:off x="251460" y="4265930"/>
            <a:ext cx="8577580" cy="1938020"/>
          </a:xfrm>
          <a:prstGeom prst="rect">
            <a:avLst/>
          </a:prstGeom>
          <a:noFill/>
        </p:spPr>
        <p:txBody>
          <a:bodyPr wrap="square" rtlCol="0">
            <a:spAutoFit/>
          </a:bodyPr>
          <a:lstStyle/>
          <a:p>
            <a:r>
              <a:rPr lang="en-US" altLang="zh-CN"/>
              <a:t>       </a:t>
            </a:r>
            <a:r>
              <a:rPr lang="zh-CN" altLang="en-US" sz="2400" b="1">
                <a:latin typeface="黑体" panose="02010609060101010101" charset="-122"/>
                <a:ea typeface="黑体" panose="02010609060101010101" charset="-122"/>
              </a:rPr>
              <a:t>前面学习了二维随机变量函数的分布，对于二维随机变量的函数来讲，其分布是多种多样，计算上也比较复杂，故不花更多时间讨论。但是有几个重要的多元随机变量函数的分布在统计中具有很重要的地位，用途很多，所以对于更多维随机变量函数的分布来说，我们只是学习以下的三个重要分布</a:t>
            </a:r>
            <a:r>
              <a:rPr lang="en-US" altLang="zh-CN" sz="2400" b="1">
                <a:latin typeface="黑体" panose="02010609060101010101" charset="-122"/>
                <a:ea typeface="黑体" panose="02010609060101010101" charset="-122"/>
              </a:rPr>
              <a:t>.</a:t>
            </a:r>
            <a:endParaRPr lang="zh-CN" altLang="en-US" sz="2400" b="1">
              <a:latin typeface="黑体" panose="02010609060101010101" charset="-122"/>
              <a:ea typeface="黑体" panose="02010609060101010101" charset="-122"/>
            </a:endParaRPr>
          </a:p>
        </p:txBody>
      </p:sp>
      <p:graphicFrame>
        <p:nvGraphicFramePr>
          <p:cNvPr id="30" name="对象 29">
            <a:hlinkClick r:id="" action="ppaction://ole?verb=0"/>
          </p:cNvPr>
          <p:cNvGraphicFramePr>
            <a:graphicFrameLocks noChangeAspect="1"/>
          </p:cNvGraphicFramePr>
          <p:nvPr/>
        </p:nvGraphicFramePr>
        <p:xfrm>
          <a:off x="1259840" y="3327400"/>
          <a:ext cx="2800350" cy="436880"/>
        </p:xfrm>
        <a:graphic>
          <a:graphicData uri="http://schemas.openxmlformats.org/presentationml/2006/ole">
            <mc:AlternateContent xmlns:mc="http://schemas.openxmlformats.org/markup-compatibility/2006">
              <mc:Choice xmlns:v="urn:schemas-microsoft-com:vml" Requires="v">
                <p:oleObj spid="_x0000_s1056" name="" r:id="rId25" imgW="1384300" imgH="215900" progId="Equation.KSEE3">
                  <p:embed/>
                </p:oleObj>
              </mc:Choice>
              <mc:Fallback>
                <p:oleObj name="" r:id="rId25" imgW="1384300" imgH="215900" progId="Equation.KSEE3">
                  <p:embed/>
                  <p:pic>
                    <p:nvPicPr>
                      <p:cNvPr id="0" name="图片 1030"/>
                      <p:cNvPicPr/>
                      <p:nvPr/>
                    </p:nvPicPr>
                    <p:blipFill>
                      <a:blip r:embed="rId26"/>
                      <a:stretch>
                        <a:fillRect/>
                      </a:stretch>
                    </p:blipFill>
                    <p:spPr>
                      <a:xfrm>
                        <a:off x="1259840" y="3327400"/>
                        <a:ext cx="2800350" cy="4368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p:bldP spid="3" grpId="0" bldLvl="0" animBg="1"/>
      <p:bldP spid="8" grpId="0"/>
      <p:bldP spid="11" grpId="0" bldLvl="0" animBg="1"/>
      <p:bldP spid="16" grpId="0"/>
      <p:bldP spid="15" grpId="0" bldLvl="0" animBg="1"/>
      <p:bldP spid="27"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79705" y="4783455"/>
            <a:ext cx="8352790" cy="187261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323215" y="3399790"/>
            <a:ext cx="8251825" cy="1383665"/>
          </a:xfrm>
          <a:prstGeom prst="rect">
            <a:avLst/>
          </a:prstGeom>
          <a:noFill/>
        </p:spPr>
        <p:txBody>
          <a:bodyPr wrap="square" rtlCol="0">
            <a:spAutoFit/>
          </a:bodyPr>
          <a:lstStyle/>
          <a:p>
            <a:r>
              <a:rPr lang="en-US" altLang="zh-CN"/>
              <a:t>       </a:t>
            </a:r>
            <a:r>
              <a:rPr lang="zh-CN" altLang="en-US" sz="2800">
                <a:latin typeface="黑体" panose="02010609060101010101" charset="-122"/>
                <a:ea typeface="黑体" panose="02010609060101010101" charset="-122"/>
              </a:rPr>
              <a:t>说明：此处的   相当于是一个字母，它是</a:t>
            </a:r>
            <a:r>
              <a:rPr lang="en-US" altLang="zh-CN" sz="2800">
                <a:latin typeface="黑体" panose="02010609060101010101" charset="-122"/>
                <a:ea typeface="黑体" panose="02010609060101010101" charset="-122"/>
              </a:rPr>
              <a:t>n</a:t>
            </a:r>
            <a:r>
              <a:rPr lang="zh-CN" altLang="en-US" sz="2800">
                <a:latin typeface="黑体" panose="02010609060101010101" charset="-122"/>
                <a:ea typeface="黑体" panose="02010609060101010101" charset="-122"/>
              </a:rPr>
              <a:t>个</a:t>
            </a:r>
            <a:r>
              <a:rPr lang="zh-CN" altLang="en-US" sz="2800">
                <a:solidFill>
                  <a:srgbClr val="FF0000"/>
                </a:solidFill>
                <a:latin typeface="黑体" panose="02010609060101010101" charset="-122"/>
                <a:ea typeface="黑体" panose="02010609060101010101" charset="-122"/>
              </a:rPr>
              <a:t>相互独立的，并且服从标准正态分布的随机变量平方和</a:t>
            </a:r>
            <a:r>
              <a:rPr lang="zh-CN" altLang="en-US" sz="2800">
                <a:latin typeface="黑体" panose="02010609060101010101" charset="-122"/>
                <a:ea typeface="黑体" panose="02010609060101010101" charset="-122"/>
              </a:rPr>
              <a:t>的分布</a:t>
            </a:r>
            <a:r>
              <a:rPr lang="en-US" altLang="zh-CN" sz="2800">
                <a:latin typeface="黑体" panose="02010609060101010101" charset="-122"/>
                <a:ea typeface="黑体" panose="02010609060101010101" charset="-122"/>
              </a:rPr>
              <a:t>.</a:t>
            </a:r>
            <a:endParaRPr lang="en-US" altLang="zh-CN" sz="2800">
              <a:latin typeface="黑体" panose="02010609060101010101" charset="-122"/>
              <a:ea typeface="黑体" panose="02010609060101010101" charset="-122"/>
            </a:endParaRPr>
          </a:p>
        </p:txBody>
      </p:sp>
      <p:sp>
        <p:nvSpPr>
          <p:cNvPr id="3" name="文本框 2"/>
          <p:cNvSpPr txBox="1"/>
          <p:nvPr/>
        </p:nvSpPr>
        <p:spPr>
          <a:xfrm>
            <a:off x="395605" y="44450"/>
            <a:ext cx="4851400" cy="583565"/>
          </a:xfrm>
          <a:prstGeom prst="rect">
            <a:avLst/>
          </a:prstGeom>
          <a:noFill/>
        </p:spPr>
        <p:txBody>
          <a:bodyPr wrap="square" rtlCol="0">
            <a:spAutoFit/>
          </a:bodyPr>
          <a:lstStyle/>
          <a:p>
            <a:r>
              <a:rPr lang="zh-CN" altLang="en-US" sz="3200" b="1">
                <a:latin typeface="黑体" panose="02010609060101010101" charset="-122"/>
                <a:ea typeface="黑体" panose="02010609060101010101" charset="-122"/>
              </a:rPr>
              <a:t>一  统计中几种常用分布</a:t>
            </a:r>
            <a:endParaRPr lang="zh-CN" altLang="en-US" sz="3200" b="1">
              <a:latin typeface="黑体" panose="02010609060101010101" charset="-122"/>
              <a:ea typeface="黑体" panose="02010609060101010101" charset="-122"/>
            </a:endParaRPr>
          </a:p>
        </p:txBody>
      </p:sp>
      <p:sp>
        <p:nvSpPr>
          <p:cNvPr id="4" name="文本框 3"/>
          <p:cNvSpPr txBox="1"/>
          <p:nvPr/>
        </p:nvSpPr>
        <p:spPr>
          <a:xfrm>
            <a:off x="467995" y="746760"/>
            <a:ext cx="2663825" cy="521970"/>
          </a:xfrm>
          <a:prstGeom prst="rect">
            <a:avLst/>
          </a:prstGeom>
          <a:noFill/>
        </p:spPr>
        <p:txBody>
          <a:bodyPr wrap="square" rtlCol="0">
            <a:spAutoFit/>
          </a:bodyPr>
          <a:lstStyle/>
          <a:p>
            <a:r>
              <a:rPr lang="en-US" altLang="zh-CN" sz="2800" b="1">
                <a:latin typeface="黑体" panose="02010609060101010101" charset="-122"/>
                <a:ea typeface="黑体" panose="02010609060101010101" charset="-122"/>
              </a:rPr>
              <a:t>1     </a:t>
            </a:r>
            <a:r>
              <a:rPr lang="zh-CN" altLang="en-US" sz="2800" b="1">
                <a:solidFill>
                  <a:srgbClr val="FF0000"/>
                </a:solidFill>
                <a:latin typeface="黑体" panose="02010609060101010101" charset="-122"/>
                <a:ea typeface="黑体" panose="02010609060101010101" charset="-122"/>
              </a:rPr>
              <a:t>分布</a:t>
            </a:r>
            <a:endParaRPr lang="zh-CN" altLang="en-US" sz="2800" b="1">
              <a:solidFill>
                <a:srgbClr val="FF0000"/>
              </a:solidFill>
              <a:latin typeface="黑体" panose="02010609060101010101" charset="-122"/>
              <a:ea typeface="黑体" panose="02010609060101010101" charset="-122"/>
            </a:endParaRPr>
          </a:p>
        </p:txBody>
      </p:sp>
      <p:graphicFrame>
        <p:nvGraphicFramePr>
          <p:cNvPr id="5" name="对象 4">
            <a:hlinkClick r:id="" action="ppaction://ole?verb=0"/>
          </p:cNvPr>
          <p:cNvGraphicFramePr>
            <a:graphicFrameLocks noChangeAspect="1"/>
          </p:cNvGraphicFramePr>
          <p:nvPr/>
        </p:nvGraphicFramePr>
        <p:xfrm>
          <a:off x="1043305" y="620395"/>
          <a:ext cx="754380" cy="608330"/>
        </p:xfrm>
        <a:graphic>
          <a:graphicData uri="http://schemas.openxmlformats.org/presentationml/2006/ole">
            <mc:AlternateContent xmlns:mc="http://schemas.openxmlformats.org/markup-compatibility/2006">
              <mc:Choice xmlns:v="urn:schemas-microsoft-com:vml" Requires="v">
                <p:oleObj spid="_x0000_s2080" name="" r:id="rId1" imgW="203200" imgH="228600" progId="Equation.KSEE3">
                  <p:embed/>
                </p:oleObj>
              </mc:Choice>
              <mc:Fallback>
                <p:oleObj name="" r:id="rId1" imgW="203200" imgH="228600" progId="Equation.KSEE3">
                  <p:embed/>
                  <p:pic>
                    <p:nvPicPr>
                      <p:cNvPr id="0" name="图片 2048"/>
                      <p:cNvPicPr/>
                      <p:nvPr/>
                    </p:nvPicPr>
                    <p:blipFill>
                      <a:blip r:embed="rId2"/>
                      <a:stretch>
                        <a:fillRect/>
                      </a:stretch>
                    </p:blipFill>
                    <p:spPr>
                      <a:xfrm>
                        <a:off x="1043305" y="620395"/>
                        <a:ext cx="754380" cy="608330"/>
                      </a:xfrm>
                      <a:prstGeom prst="rect">
                        <a:avLst/>
                      </a:prstGeom>
                    </p:spPr>
                  </p:pic>
                </p:oleObj>
              </mc:Fallback>
            </mc:AlternateContent>
          </a:graphicData>
        </a:graphic>
      </p:graphicFrame>
      <p:sp>
        <p:nvSpPr>
          <p:cNvPr id="6" name="文本框 5"/>
          <p:cNvSpPr txBox="1"/>
          <p:nvPr/>
        </p:nvSpPr>
        <p:spPr>
          <a:xfrm>
            <a:off x="323215" y="1345565"/>
            <a:ext cx="7973060" cy="1899285"/>
          </a:xfrm>
          <a:prstGeom prst="rect">
            <a:avLst/>
          </a:prstGeom>
          <a:noFill/>
          <a:ln w="28575" cmpd="sng">
            <a:solidFill>
              <a:srgbClr val="C00000"/>
            </a:solidFill>
            <a:prstDash val="sysDot"/>
          </a:ln>
        </p:spPr>
        <p:txBody>
          <a:bodyPr wrap="square" rtlCol="0">
            <a:spAutoFit/>
          </a:bodyPr>
          <a:lstStyle/>
          <a:p>
            <a:pPr>
              <a:lnSpc>
                <a:spcPct val="140000"/>
              </a:lnSpc>
            </a:pPr>
            <a:r>
              <a:rPr lang="en-US" altLang="zh-CN" sz="2400" b="1">
                <a:latin typeface="黑体" panose="02010609060101010101" charset="-122"/>
                <a:ea typeface="黑体" panose="02010609060101010101" charset="-122"/>
              </a:rPr>
              <a:t>   </a:t>
            </a:r>
            <a:r>
              <a:rPr lang="zh-CN" altLang="en-US" sz="2800" b="1">
                <a:solidFill>
                  <a:srgbClr val="FF0000"/>
                </a:solidFill>
                <a:latin typeface="黑体" panose="02010609060101010101" charset="-122"/>
                <a:ea typeface="黑体" panose="02010609060101010101" charset="-122"/>
              </a:rPr>
              <a:t>定义</a:t>
            </a:r>
            <a:r>
              <a:rPr lang="zh-CN" altLang="en-US" sz="2800" b="1">
                <a:latin typeface="黑体" panose="02010609060101010101" charset="-122"/>
                <a:ea typeface="黑体" panose="02010609060101010101" charset="-122"/>
              </a:rPr>
              <a:t>：若                   ，   相互独立，称          的分布为自由度为</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的    分布，</a:t>
            </a:r>
            <a:endParaRPr lang="zh-CN" altLang="en-US" sz="2800" b="1">
              <a:latin typeface="黑体" panose="02010609060101010101" charset="-122"/>
              <a:ea typeface="黑体" panose="02010609060101010101" charset="-122"/>
            </a:endParaRPr>
          </a:p>
          <a:p>
            <a:pPr>
              <a:lnSpc>
                <a:spcPct val="140000"/>
              </a:lnSpc>
            </a:pP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记为：</a:t>
            </a:r>
            <a:endParaRPr lang="zh-CN" altLang="en-US" sz="2800" b="1">
              <a:latin typeface="黑体" panose="02010609060101010101" charset="-122"/>
              <a:ea typeface="黑体" panose="02010609060101010101" charset="-122"/>
            </a:endParaRPr>
          </a:p>
        </p:txBody>
      </p:sp>
      <p:graphicFrame>
        <p:nvGraphicFramePr>
          <p:cNvPr id="7" name="对象 6">
            <a:hlinkClick r:id="" action="ppaction://ole?verb=0"/>
          </p:cNvPr>
          <p:cNvGraphicFramePr>
            <a:graphicFrameLocks noChangeAspect="1"/>
          </p:cNvGraphicFramePr>
          <p:nvPr/>
        </p:nvGraphicFramePr>
        <p:xfrm>
          <a:off x="2343785" y="1520825"/>
          <a:ext cx="3308350" cy="476250"/>
        </p:xfrm>
        <a:graphic>
          <a:graphicData uri="http://schemas.openxmlformats.org/presentationml/2006/ole">
            <mc:AlternateContent xmlns:mc="http://schemas.openxmlformats.org/markup-compatibility/2006">
              <mc:Choice xmlns:v="urn:schemas-microsoft-com:vml" Requires="v">
                <p:oleObj spid="_x0000_s2081" name="" r:id="rId3" imgW="1587500" imgH="228600" progId="Equation.KSEE3">
                  <p:embed/>
                </p:oleObj>
              </mc:Choice>
              <mc:Fallback>
                <p:oleObj name="" r:id="rId3" imgW="1587500" imgH="228600" progId="Equation.KSEE3">
                  <p:embed/>
                  <p:pic>
                    <p:nvPicPr>
                      <p:cNvPr id="0" name="图片 2049"/>
                      <p:cNvPicPr/>
                      <p:nvPr/>
                    </p:nvPicPr>
                    <p:blipFill>
                      <a:blip r:embed="rId4"/>
                      <a:stretch>
                        <a:fillRect/>
                      </a:stretch>
                    </p:blipFill>
                    <p:spPr>
                      <a:xfrm>
                        <a:off x="2343785" y="1520825"/>
                        <a:ext cx="3308350" cy="4762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6120765" y="1511300"/>
          <a:ext cx="455295" cy="481965"/>
        </p:xfrm>
        <a:graphic>
          <a:graphicData uri="http://schemas.openxmlformats.org/presentationml/2006/ole">
            <mc:AlternateContent xmlns:mc="http://schemas.openxmlformats.org/markup-compatibility/2006">
              <mc:Choice xmlns:v="urn:schemas-microsoft-com:vml" Requires="v">
                <p:oleObj spid="_x0000_s2082" name="" r:id="rId5" imgW="215900" imgH="228600" progId="Equation.KSEE3">
                  <p:embed/>
                </p:oleObj>
              </mc:Choice>
              <mc:Fallback>
                <p:oleObj name="" r:id="rId5" imgW="215900" imgH="228600" progId="Equation.KSEE3">
                  <p:embed/>
                  <p:pic>
                    <p:nvPicPr>
                      <p:cNvPr id="0" name="图片 2050"/>
                      <p:cNvPicPr/>
                      <p:nvPr/>
                    </p:nvPicPr>
                    <p:blipFill>
                      <a:blip r:embed="rId6"/>
                      <a:stretch>
                        <a:fillRect/>
                      </a:stretch>
                    </p:blipFill>
                    <p:spPr>
                      <a:xfrm>
                        <a:off x="6120765" y="1511300"/>
                        <a:ext cx="455295" cy="481965"/>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70255" y="1887855"/>
          <a:ext cx="1573530" cy="892810"/>
        </p:xfrm>
        <a:graphic>
          <a:graphicData uri="http://schemas.openxmlformats.org/presentationml/2006/ole">
            <mc:AlternateContent xmlns:mc="http://schemas.openxmlformats.org/markup-compatibility/2006">
              <mc:Choice xmlns:v="urn:schemas-microsoft-com:vml" Requires="v">
                <p:oleObj spid="_x0000_s2083" name="" r:id="rId7" imgW="762000" imgH="431800" progId="Equation.KSEE3">
                  <p:embed/>
                </p:oleObj>
              </mc:Choice>
              <mc:Fallback>
                <p:oleObj name="" r:id="rId7" imgW="762000" imgH="431800" progId="Equation.KSEE3">
                  <p:embed/>
                  <p:pic>
                    <p:nvPicPr>
                      <p:cNvPr id="0" name="图片 2051"/>
                      <p:cNvPicPr/>
                      <p:nvPr/>
                    </p:nvPicPr>
                    <p:blipFill>
                      <a:blip r:embed="rId8"/>
                      <a:stretch>
                        <a:fillRect/>
                      </a:stretch>
                    </p:blipFill>
                    <p:spPr>
                      <a:xfrm>
                        <a:off x="770255" y="1887855"/>
                        <a:ext cx="1573530" cy="89281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2915920" y="3356610"/>
          <a:ext cx="483235" cy="543560"/>
        </p:xfrm>
        <a:graphic>
          <a:graphicData uri="http://schemas.openxmlformats.org/presentationml/2006/ole">
            <mc:AlternateContent xmlns:mc="http://schemas.openxmlformats.org/markup-compatibility/2006">
              <mc:Choice xmlns:v="urn:schemas-microsoft-com:vml" Requires="v">
                <p:oleObj spid="_x0000_s2084" name="" r:id="rId9" imgW="203200" imgH="228600" progId="Equation.KSEE3">
                  <p:embed/>
                </p:oleObj>
              </mc:Choice>
              <mc:Fallback>
                <p:oleObj name="" r:id="rId9" imgW="203200" imgH="228600" progId="Equation.KSEE3">
                  <p:embed/>
                  <p:pic>
                    <p:nvPicPr>
                      <p:cNvPr id="0" name="图片 2048"/>
                      <p:cNvPicPr/>
                      <p:nvPr/>
                    </p:nvPicPr>
                    <p:blipFill>
                      <a:blip r:embed="rId2"/>
                      <a:stretch>
                        <a:fillRect/>
                      </a:stretch>
                    </p:blipFill>
                    <p:spPr>
                      <a:xfrm>
                        <a:off x="2915920" y="3356610"/>
                        <a:ext cx="483235" cy="54356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85" name="" r:id="rId10" imgW="914400" imgH="215900" progId="Equation.KSEE3">
                  <p:embed/>
                </p:oleObj>
              </mc:Choice>
              <mc:Fallback>
                <p:oleObj name="" r:id="rId10" imgW="914400" imgH="215900" progId="Equation.KSEE3">
                  <p:embed/>
                  <p:pic>
                    <p:nvPicPr>
                      <p:cNvPr id="0" name="图片 2052"/>
                      <p:cNvPicPr/>
                      <p:nvPr/>
                    </p:nvPicPr>
                    <p:blipFill>
                      <a:blip r:embed="rId11"/>
                      <a:stretch>
                        <a:fillRect/>
                      </a:stretch>
                    </p:blipFill>
                    <p:spPr>
                      <a:xfrm>
                        <a:off x="4114800" y="3321050"/>
                        <a:ext cx="914400" cy="21590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184400" y="2630170"/>
          <a:ext cx="1945640" cy="593725"/>
        </p:xfrm>
        <a:graphic>
          <a:graphicData uri="http://schemas.openxmlformats.org/presentationml/2006/ole">
            <mc:AlternateContent xmlns:mc="http://schemas.openxmlformats.org/markup-compatibility/2006">
              <mc:Choice xmlns:v="urn:schemas-microsoft-com:vml" Requires="v">
                <p:oleObj spid="_x0000_s2086" name="" r:id="rId12" imgW="749300" imgH="228600" progId="Equation.KSEE3">
                  <p:embed/>
                </p:oleObj>
              </mc:Choice>
              <mc:Fallback>
                <p:oleObj name="" r:id="rId12" imgW="749300" imgH="228600" progId="Equation.KSEE3">
                  <p:embed/>
                  <p:pic>
                    <p:nvPicPr>
                      <p:cNvPr id="0" name="图片 2048"/>
                      <p:cNvPicPr/>
                      <p:nvPr/>
                    </p:nvPicPr>
                    <p:blipFill>
                      <a:blip r:embed="rId13"/>
                      <a:stretch>
                        <a:fillRect/>
                      </a:stretch>
                    </p:blipFill>
                    <p:spPr>
                      <a:xfrm>
                        <a:off x="2184400" y="2630170"/>
                        <a:ext cx="1945640" cy="59372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6050280" y="2038350"/>
          <a:ext cx="525780" cy="591820"/>
        </p:xfrm>
        <a:graphic>
          <a:graphicData uri="http://schemas.openxmlformats.org/presentationml/2006/ole">
            <mc:AlternateContent xmlns:mc="http://schemas.openxmlformats.org/markup-compatibility/2006">
              <mc:Choice xmlns:v="urn:schemas-microsoft-com:vml" Requires="v">
                <p:oleObj spid="_x0000_s2087" name="" r:id="rId14" imgW="203200" imgH="228600" progId="Equation.KSEE3">
                  <p:embed/>
                </p:oleObj>
              </mc:Choice>
              <mc:Fallback>
                <p:oleObj name="" r:id="rId14" imgW="203200" imgH="228600" progId="Equation.KSEE3">
                  <p:embed/>
                  <p:pic>
                    <p:nvPicPr>
                      <p:cNvPr id="0" name="图片 2048"/>
                      <p:cNvPicPr/>
                      <p:nvPr/>
                    </p:nvPicPr>
                    <p:blipFill>
                      <a:blip r:embed="rId2"/>
                      <a:stretch>
                        <a:fillRect/>
                      </a:stretch>
                    </p:blipFill>
                    <p:spPr>
                      <a:xfrm>
                        <a:off x="6050280" y="2038350"/>
                        <a:ext cx="525780" cy="591820"/>
                      </a:xfrm>
                      <a:prstGeom prst="rect">
                        <a:avLst/>
                      </a:prstGeom>
                    </p:spPr>
                  </p:pic>
                </p:oleObj>
              </mc:Fallback>
            </mc:AlternateContent>
          </a:graphicData>
        </a:graphic>
      </p:graphicFrame>
      <p:sp>
        <p:nvSpPr>
          <p:cNvPr id="17" name="文本框 16"/>
          <p:cNvSpPr txBox="1"/>
          <p:nvPr/>
        </p:nvSpPr>
        <p:spPr>
          <a:xfrm>
            <a:off x="323215" y="4783455"/>
            <a:ext cx="8148320" cy="953135"/>
          </a:xfrm>
          <a:prstGeom prst="rect">
            <a:avLst/>
          </a:prstGeom>
          <a:noFill/>
        </p:spPr>
        <p:txBody>
          <a:bodyPr wrap="square" rtlCol="0">
            <a:spAutoFit/>
          </a:bodyPr>
          <a:lstStyle/>
          <a:p>
            <a:r>
              <a:rPr lang="en-US" altLang="zh-CN" sz="2400">
                <a:latin typeface="黑体" panose="02010609060101010101" charset="-122"/>
                <a:ea typeface="黑体" panose="02010609060101010101" charset="-122"/>
              </a:rPr>
              <a:t>   </a:t>
            </a:r>
            <a:r>
              <a:rPr lang="zh-CN" altLang="en-US" sz="2800">
                <a:latin typeface="黑体" panose="02010609060101010101" charset="-122"/>
                <a:ea typeface="黑体" panose="02010609060101010101" charset="-122"/>
              </a:rPr>
              <a:t>例</a:t>
            </a:r>
            <a:r>
              <a:rPr lang="en-US" altLang="zh-CN" sz="2800">
                <a:latin typeface="黑体" panose="02010609060101010101" charset="-122"/>
                <a:ea typeface="黑体" panose="02010609060101010101" charset="-122"/>
              </a:rPr>
              <a:t>1 </a:t>
            </a:r>
            <a:r>
              <a:rPr lang="zh-CN" altLang="en-US" sz="2800">
                <a:latin typeface="黑体" panose="02010609060101010101" charset="-122"/>
                <a:ea typeface="黑体" panose="02010609060101010101" charset="-122"/>
              </a:rPr>
              <a:t>设            ，            ，且       </a:t>
            </a:r>
            <a:r>
              <a:rPr lang="zh-CN" altLang="en-US" sz="2800">
                <a:latin typeface="黑体" panose="02010609060101010101" charset="-122"/>
                <a:ea typeface="黑体" panose="02010609060101010101" charset="-122"/>
                <a:sym typeface="+mn-ea"/>
              </a:rPr>
              <a:t>相互独立 ， </a:t>
            </a:r>
            <a:r>
              <a:rPr lang="en-US" altLang="zh-CN" sz="2800">
                <a:latin typeface="黑体" panose="02010609060101010101" charset="-122"/>
                <a:ea typeface="黑体" panose="02010609060101010101" charset="-122"/>
                <a:sym typeface="+mn-ea"/>
              </a:rPr>
              <a:t> </a:t>
            </a:r>
            <a:r>
              <a:rPr lang="zh-CN" altLang="en-US" sz="2800">
                <a:latin typeface="黑体" panose="02010609060101010101" charset="-122"/>
                <a:ea typeface="黑体" panose="02010609060101010101" charset="-122"/>
              </a:rPr>
              <a:t>        </a:t>
            </a:r>
            <a:r>
              <a:rPr lang="zh-CN" altLang="en-US" sz="2400">
                <a:latin typeface="黑体" panose="02010609060101010101" charset="-122"/>
                <a:ea typeface="黑体" panose="02010609060101010101" charset="-122"/>
              </a:rPr>
              <a:t>       </a:t>
            </a:r>
            <a:r>
              <a:rPr lang="en-US" altLang="zh-CN" sz="2400">
                <a:latin typeface="黑体" panose="02010609060101010101" charset="-122"/>
                <a:ea typeface="黑体" panose="02010609060101010101" charset="-122"/>
              </a:rPr>
              <a:t> </a:t>
            </a:r>
            <a:endParaRPr lang="en-US" altLang="zh-CN" sz="2400">
              <a:latin typeface="黑体" panose="02010609060101010101" charset="-122"/>
              <a:ea typeface="黑体" panose="02010609060101010101" charset="-122"/>
            </a:endParaRPr>
          </a:p>
        </p:txBody>
      </p:sp>
      <p:graphicFrame>
        <p:nvGraphicFramePr>
          <p:cNvPr id="18" name="对象 17">
            <a:hlinkClick r:id="" action="ppaction://ole?verb=0"/>
          </p:cNvPr>
          <p:cNvGraphicFramePr>
            <a:graphicFrameLocks noChangeAspect="1"/>
          </p:cNvGraphicFramePr>
          <p:nvPr/>
        </p:nvGraphicFramePr>
        <p:xfrm>
          <a:off x="1979930" y="4782820"/>
          <a:ext cx="2134235" cy="488950"/>
        </p:xfrm>
        <a:graphic>
          <a:graphicData uri="http://schemas.openxmlformats.org/presentationml/2006/ole">
            <mc:AlternateContent xmlns:mc="http://schemas.openxmlformats.org/markup-compatibility/2006">
              <mc:Choice xmlns:v="urn:schemas-microsoft-com:vml" Requires="v">
                <p:oleObj spid="_x0000_s2088" name="" r:id="rId15" imgW="1054100" imgH="241300" progId="Equation.KSEE3">
                  <p:embed/>
                </p:oleObj>
              </mc:Choice>
              <mc:Fallback>
                <p:oleObj name="" r:id="rId15" imgW="1054100" imgH="241300" progId="Equation.KSEE3">
                  <p:embed/>
                  <p:pic>
                    <p:nvPicPr>
                      <p:cNvPr id="0" name="图片 1024"/>
                      <p:cNvPicPr/>
                      <p:nvPr/>
                    </p:nvPicPr>
                    <p:blipFill>
                      <a:blip r:embed="rId16"/>
                      <a:stretch>
                        <a:fillRect/>
                      </a:stretch>
                    </p:blipFill>
                    <p:spPr>
                      <a:xfrm>
                        <a:off x="1979930" y="4782820"/>
                        <a:ext cx="2134235" cy="48895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4284345" y="4772025"/>
          <a:ext cx="2097405" cy="469265"/>
        </p:xfrm>
        <a:graphic>
          <a:graphicData uri="http://schemas.openxmlformats.org/presentationml/2006/ole">
            <mc:AlternateContent xmlns:mc="http://schemas.openxmlformats.org/markup-compatibility/2006">
              <mc:Choice xmlns:v="urn:schemas-microsoft-com:vml" Requires="v">
                <p:oleObj spid="_x0000_s2089" name="" r:id="rId17" imgW="1079500" imgH="241300" progId="Equation.KSEE3">
                  <p:embed/>
                </p:oleObj>
              </mc:Choice>
              <mc:Fallback>
                <p:oleObj name="" r:id="rId17" imgW="1079500" imgH="241300" progId="Equation.KSEE3">
                  <p:embed/>
                  <p:pic>
                    <p:nvPicPr>
                      <p:cNvPr id="0" name="图片 1024"/>
                      <p:cNvPicPr/>
                      <p:nvPr/>
                    </p:nvPicPr>
                    <p:blipFill>
                      <a:blip r:embed="rId18"/>
                      <a:stretch>
                        <a:fillRect/>
                      </a:stretch>
                    </p:blipFill>
                    <p:spPr>
                      <a:xfrm>
                        <a:off x="4284345" y="4772025"/>
                        <a:ext cx="2097405" cy="46926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7308215" y="4796790"/>
          <a:ext cx="1175385" cy="474980"/>
        </p:xfrm>
        <a:graphic>
          <a:graphicData uri="http://schemas.openxmlformats.org/presentationml/2006/ole">
            <mc:AlternateContent xmlns:mc="http://schemas.openxmlformats.org/markup-compatibility/2006">
              <mc:Choice xmlns:v="urn:schemas-microsoft-com:vml" Requires="v">
                <p:oleObj spid="_x0000_s2090" name="" r:id="rId19" imgW="596900" imgH="241300" progId="Equation.KSEE3">
                  <p:embed/>
                </p:oleObj>
              </mc:Choice>
              <mc:Fallback>
                <p:oleObj name="" r:id="rId19" imgW="596900" imgH="241300" progId="Equation.KSEE3">
                  <p:embed/>
                  <p:pic>
                    <p:nvPicPr>
                      <p:cNvPr id="0" name="图片 2053"/>
                      <p:cNvPicPr/>
                      <p:nvPr/>
                    </p:nvPicPr>
                    <p:blipFill>
                      <a:blip r:embed="rId20"/>
                      <a:stretch>
                        <a:fillRect/>
                      </a:stretch>
                    </p:blipFill>
                    <p:spPr>
                      <a:xfrm>
                        <a:off x="7308215" y="4796790"/>
                        <a:ext cx="1175385" cy="47498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1908175" y="5624830"/>
          <a:ext cx="4566920" cy="903605"/>
        </p:xfrm>
        <a:graphic>
          <a:graphicData uri="http://schemas.openxmlformats.org/presentationml/2006/ole">
            <mc:AlternateContent xmlns:mc="http://schemas.openxmlformats.org/markup-compatibility/2006">
              <mc:Choice xmlns:v="urn:schemas-microsoft-com:vml" Requires="v">
                <p:oleObj spid="_x0000_s2091" name="" r:id="rId21" imgW="2247900" imgH="444500" progId="Equation.KSEE3">
                  <p:embed/>
                </p:oleObj>
              </mc:Choice>
              <mc:Fallback>
                <p:oleObj name="" r:id="rId21" imgW="2247900" imgH="444500" progId="Equation.KSEE3">
                  <p:embed/>
                  <p:pic>
                    <p:nvPicPr>
                      <p:cNvPr id="0" name="图片 2054"/>
                      <p:cNvPicPr/>
                      <p:nvPr/>
                    </p:nvPicPr>
                    <p:blipFill>
                      <a:blip r:embed="rId22"/>
                      <a:stretch>
                        <a:fillRect/>
                      </a:stretch>
                    </p:blipFill>
                    <p:spPr>
                      <a:xfrm>
                        <a:off x="1908175" y="5624830"/>
                        <a:ext cx="4566920" cy="903605"/>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5436235" y="5736590"/>
          <a:ext cx="898525" cy="506730"/>
        </p:xfrm>
        <a:graphic>
          <a:graphicData uri="http://schemas.openxmlformats.org/presentationml/2006/ole">
            <mc:AlternateContent xmlns:mc="http://schemas.openxmlformats.org/markup-compatibility/2006">
              <mc:Choice xmlns:v="urn:schemas-microsoft-com:vml" Requires="v">
                <p:oleObj spid="_x0000_s2092" name="" r:id="rId23" imgW="405765" imgH="228600" progId="Equation.KSEE3">
                  <p:embed/>
                </p:oleObj>
              </mc:Choice>
              <mc:Fallback>
                <p:oleObj name="" r:id="rId23" imgW="405765" imgH="228600" progId="Equation.KSEE3">
                  <p:embed/>
                  <p:pic>
                    <p:nvPicPr>
                      <p:cNvPr id="0" name="图片 2055"/>
                      <p:cNvPicPr/>
                      <p:nvPr/>
                    </p:nvPicPr>
                    <p:blipFill>
                      <a:blip r:embed="rId24"/>
                      <a:stretch>
                        <a:fillRect/>
                      </a:stretch>
                    </p:blipFill>
                    <p:spPr>
                      <a:xfrm>
                        <a:off x="5436235" y="5736590"/>
                        <a:ext cx="898525" cy="506730"/>
                      </a:xfrm>
                      <a:prstGeom prst="rect">
                        <a:avLst/>
                      </a:prstGeom>
                      <a:solidFill>
                        <a:srgbClr val="C00000"/>
                      </a:solidFill>
                    </p:spPr>
                  </p:pic>
                </p:oleObj>
              </mc:Fallback>
            </mc:AlternateContent>
          </a:graphicData>
        </a:graphic>
      </p:graphicFrame>
      <p:sp>
        <p:nvSpPr>
          <p:cNvPr id="2" name="文本框 1"/>
          <p:cNvSpPr txBox="1"/>
          <p:nvPr/>
        </p:nvSpPr>
        <p:spPr>
          <a:xfrm>
            <a:off x="1043305" y="5815330"/>
            <a:ext cx="894080" cy="521970"/>
          </a:xfrm>
          <a:prstGeom prst="rect">
            <a:avLst/>
          </a:prstGeom>
          <a:noFill/>
        </p:spPr>
        <p:txBody>
          <a:bodyPr wrap="none" rtlCol="0" anchor="t">
            <a:spAutoFit/>
          </a:bodyPr>
          <a:p>
            <a:r>
              <a:rPr lang="zh-CN" altLang="en-US" sz="2800">
                <a:latin typeface="黑体" panose="02010609060101010101" charset="-122"/>
                <a:ea typeface="黑体" panose="02010609060101010101" charset="-122"/>
                <a:sym typeface="+mn-ea"/>
              </a:rPr>
              <a:t>则：</a:t>
            </a:r>
            <a:endParaRPr lang="zh-CN" altLang="en-US" sz="2800">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4" grpId="0"/>
      <p:bldP spid="13" grpId="0" animBg="1"/>
      <p:bldP spid="17"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79705" y="2307590"/>
            <a:ext cx="8856980" cy="115252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67310" y="2270125"/>
            <a:ext cx="8536940" cy="1408430"/>
          </a:xfrm>
          <a:prstGeom prst="rect">
            <a:avLst/>
          </a:prstGeom>
          <a:noFill/>
        </p:spPr>
        <p:txBody>
          <a:bodyPr wrap="square" rtlCol="0">
            <a:spAutoFit/>
          </a:bodyPr>
          <a:lstStyle/>
          <a:p>
            <a:pPr>
              <a:lnSpc>
                <a:spcPct val="110000"/>
              </a:lnSpc>
            </a:pPr>
            <a:r>
              <a:rPr lang="en-US" altLang="zh-CN" sz="2400">
                <a:solidFill>
                  <a:srgbClr val="FF0000"/>
                </a:solidFill>
                <a:latin typeface="黑体" panose="02010609060101010101" charset="-122"/>
                <a:ea typeface="黑体" panose="02010609060101010101" charset="-122"/>
              </a:rPr>
              <a:t>  </a:t>
            </a:r>
            <a:r>
              <a:rPr lang="zh-CN" altLang="en-US" sz="2800">
                <a:solidFill>
                  <a:schemeClr val="tx1"/>
                </a:solidFill>
                <a:latin typeface="黑体" panose="02010609060101010101" charset="-122"/>
                <a:ea typeface="黑体" panose="02010609060101010101" charset="-122"/>
              </a:rPr>
              <a:t>结论：</a:t>
            </a:r>
            <a:r>
              <a:rPr lang="en-US" altLang="zh-CN" sz="2800">
                <a:solidFill>
                  <a:schemeClr val="tx1"/>
                </a:solidFill>
                <a:latin typeface="黑体" panose="02010609060101010101" charset="-122"/>
                <a:ea typeface="黑体" panose="02010609060101010101" charset="-122"/>
              </a:rPr>
              <a:t> </a:t>
            </a:r>
            <a:r>
              <a:rPr lang="zh-CN" altLang="en-US" sz="2800">
                <a:solidFill>
                  <a:schemeClr val="tx1"/>
                </a:solidFill>
                <a:latin typeface="黑体" panose="02010609060101010101" charset="-122"/>
                <a:ea typeface="黑体" panose="02010609060101010101" charset="-122"/>
              </a:rPr>
              <a:t>  分布具有可加性，即若                        且有    </a:t>
            </a:r>
            <a:r>
              <a:rPr lang="zh-CN" altLang="en-US" sz="2800">
                <a:gradFill>
                  <a:gsLst>
                    <a:gs pos="0">
                      <a:srgbClr val="E30000"/>
                    </a:gs>
                    <a:gs pos="100000">
                      <a:srgbClr val="760303"/>
                    </a:gs>
                  </a:gsLst>
                  <a:lin scaled="0"/>
                </a:gradFill>
                <a:latin typeface="黑体" panose="02010609060101010101" charset="-122"/>
                <a:ea typeface="黑体" panose="02010609060101010101" charset="-122"/>
              </a:rPr>
              <a:t>独立</a:t>
            </a:r>
            <a:r>
              <a:rPr lang="zh-CN" altLang="en-US" sz="2800">
                <a:solidFill>
                  <a:schemeClr val="tx1"/>
                </a:solidFill>
                <a:latin typeface="黑体" panose="02010609060101010101" charset="-122"/>
                <a:ea typeface="黑体" panose="02010609060101010101" charset="-122"/>
              </a:rPr>
              <a:t>，则</a:t>
            </a:r>
            <a:endParaRPr lang="zh-CN" altLang="en-US" sz="2800">
              <a:solidFill>
                <a:srgbClr val="FF0000"/>
              </a:solidFill>
              <a:latin typeface="黑体" panose="02010609060101010101" charset="-122"/>
              <a:ea typeface="黑体" panose="02010609060101010101" charset="-122"/>
            </a:endParaRPr>
          </a:p>
          <a:p>
            <a:r>
              <a:rPr lang="zh-CN" altLang="en-US" sz="2400">
                <a:solidFill>
                  <a:srgbClr val="FF0000"/>
                </a:solidFill>
                <a:latin typeface="黑体" panose="02010609060101010101" charset="-122"/>
                <a:ea typeface="黑体" panose="02010609060101010101" charset="-122"/>
              </a:rPr>
              <a:t> </a:t>
            </a:r>
            <a:endParaRPr lang="zh-CN" altLang="en-US" sz="2400">
              <a:solidFill>
                <a:srgbClr val="FF0000"/>
              </a:solidFill>
              <a:latin typeface="黑体" panose="02010609060101010101" charset="-122"/>
              <a:ea typeface="黑体" panose="02010609060101010101" charset="-122"/>
            </a:endParaRPr>
          </a:p>
        </p:txBody>
      </p:sp>
      <p:sp>
        <p:nvSpPr>
          <p:cNvPr id="3" name="文本框 2"/>
          <p:cNvSpPr txBox="1"/>
          <p:nvPr/>
        </p:nvSpPr>
        <p:spPr>
          <a:xfrm>
            <a:off x="395605" y="44450"/>
            <a:ext cx="4272915" cy="457200"/>
          </a:xfrm>
          <a:prstGeom prst="rect">
            <a:avLst/>
          </a:prstGeom>
          <a:noFill/>
        </p:spPr>
        <p:txBody>
          <a:bodyPr wrap="square" rtlCol="0">
            <a:spAutoFit/>
          </a:bodyPr>
          <a:lstStyle/>
          <a:p>
            <a:r>
              <a:rPr lang="zh-CN" altLang="en-US" sz="2400" b="1">
                <a:latin typeface="黑体" panose="02010609060101010101" charset="-122"/>
                <a:ea typeface="黑体" panose="02010609060101010101" charset="-122"/>
              </a:rPr>
              <a:t>一  统计中几种常用分布</a:t>
            </a:r>
            <a:endParaRPr lang="zh-CN" altLang="en-US" sz="2400" b="1">
              <a:latin typeface="黑体" panose="02010609060101010101" charset="-122"/>
              <a:ea typeface="黑体" panose="02010609060101010101" charset="-122"/>
            </a:endParaRPr>
          </a:p>
        </p:txBody>
      </p:sp>
      <p:graphicFrame>
        <p:nvGraphicFramePr>
          <p:cNvPr id="11" name="对象 10">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085" name="" r:id="rId1" imgW="914400" imgH="215900" progId="Equation.KSEE3">
                  <p:embed/>
                </p:oleObj>
              </mc:Choice>
              <mc:Fallback>
                <p:oleObj name="" r:id="rId1" imgW="914400" imgH="215900" progId="Equation.KSEE3">
                  <p:embed/>
                  <p:pic>
                    <p:nvPicPr>
                      <p:cNvPr id="0" name="图片 2052"/>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24" name="文本框 23"/>
          <p:cNvSpPr txBox="1"/>
          <p:nvPr/>
        </p:nvSpPr>
        <p:spPr>
          <a:xfrm>
            <a:off x="67310" y="476250"/>
            <a:ext cx="8468995" cy="953135"/>
          </a:xfrm>
          <a:prstGeom prst="rect">
            <a:avLst/>
          </a:prstGeom>
          <a:noFill/>
        </p:spPr>
        <p:txBody>
          <a:bodyPr wrap="square" rtlCol="0" anchor="t">
            <a:spAutoFit/>
          </a:bodyPr>
          <a:lstStyle/>
          <a:p>
            <a:r>
              <a:rPr lang="en-US" altLang="zh-CN">
                <a:latin typeface="黑体" panose="02010609060101010101" charset="-122"/>
                <a:ea typeface="黑体" panose="02010609060101010101" charset="-122"/>
                <a:sym typeface="+mn-ea"/>
              </a:rPr>
              <a:t>  </a:t>
            </a:r>
            <a:r>
              <a:rPr lang="en-US" altLang="zh-CN" sz="2800">
                <a:latin typeface="黑体" panose="02010609060101010101" charset="-122"/>
                <a:ea typeface="黑体" panose="02010609060101010101" charset="-122"/>
                <a:sym typeface="+mn-ea"/>
              </a:rPr>
              <a:t> </a:t>
            </a:r>
            <a:r>
              <a:rPr lang="zh-CN" altLang="en-US" sz="2800">
                <a:latin typeface="黑体" panose="02010609060101010101" charset="-122"/>
                <a:ea typeface="黑体" panose="02010609060101010101" charset="-122"/>
                <a:sym typeface="+mn-ea"/>
              </a:rPr>
              <a:t>例</a:t>
            </a:r>
            <a:r>
              <a:rPr lang="en-US" altLang="zh-CN" sz="2800">
                <a:latin typeface="黑体" panose="02010609060101010101" charset="-122"/>
                <a:ea typeface="黑体" panose="02010609060101010101" charset="-122"/>
                <a:sym typeface="+mn-ea"/>
              </a:rPr>
              <a:t>2 </a:t>
            </a:r>
            <a:r>
              <a:rPr lang="zh-CN" altLang="en-US" sz="2800">
                <a:latin typeface="黑体" panose="02010609060101010101" charset="-122"/>
                <a:ea typeface="黑体" panose="02010609060101010101" charset="-122"/>
                <a:sym typeface="+mn-ea"/>
              </a:rPr>
              <a:t>设               </a:t>
            </a:r>
            <a:r>
              <a:rPr lang="en-US" altLang="zh-CN" sz="2800">
                <a:latin typeface="黑体" panose="02010609060101010101" charset="-122"/>
                <a:ea typeface="黑体" panose="02010609060101010101" charset="-122"/>
                <a:sym typeface="+mn-ea"/>
              </a:rPr>
              <a:t>      </a:t>
            </a:r>
            <a:r>
              <a:rPr lang="zh-CN" altLang="en-US" sz="2800">
                <a:latin typeface="黑体" panose="02010609060101010101" charset="-122"/>
                <a:ea typeface="黑体" panose="02010609060101010101" charset="-122"/>
                <a:sym typeface="+mn-ea"/>
              </a:rPr>
              <a:t> ，  且  独立，则 ：      </a:t>
            </a:r>
            <a:r>
              <a:rPr lang="zh-CN" altLang="en-US" sz="2400">
                <a:latin typeface="黑体" panose="02010609060101010101" charset="-122"/>
                <a:ea typeface="黑体" panose="02010609060101010101" charset="-122"/>
                <a:sym typeface="+mn-ea"/>
              </a:rPr>
              <a:t>       </a:t>
            </a:r>
            <a:r>
              <a:rPr lang="en-US" altLang="zh-CN" sz="2400">
                <a:latin typeface="黑体" panose="02010609060101010101" charset="-122"/>
                <a:ea typeface="黑体" panose="02010609060101010101" charset="-122"/>
                <a:sym typeface="+mn-ea"/>
              </a:rPr>
              <a:t> </a:t>
            </a:r>
            <a:r>
              <a:rPr lang="zh-CN" altLang="en-US" sz="2400">
                <a:latin typeface="黑体" panose="02010609060101010101" charset="-122"/>
                <a:ea typeface="黑体" panose="02010609060101010101" charset="-122"/>
                <a:sym typeface="+mn-ea"/>
              </a:rPr>
              <a:t>              </a:t>
            </a:r>
            <a:r>
              <a:rPr lang="zh-CN" altLang="en-US">
                <a:latin typeface="黑体" panose="02010609060101010101" charset="-122"/>
                <a:ea typeface="黑体" panose="02010609060101010101" charset="-122"/>
                <a:sym typeface="+mn-ea"/>
              </a:rPr>
              <a:t> </a:t>
            </a:r>
            <a:r>
              <a:rPr lang="en-US" altLang="zh-CN">
                <a:latin typeface="黑体" panose="02010609060101010101" charset="-122"/>
                <a:ea typeface="黑体" panose="02010609060101010101" charset="-122"/>
                <a:sym typeface="+mn-ea"/>
              </a:rPr>
              <a:t> </a:t>
            </a:r>
            <a:endParaRPr lang="zh-CN" altLang="en-US"/>
          </a:p>
        </p:txBody>
      </p:sp>
      <p:graphicFrame>
        <p:nvGraphicFramePr>
          <p:cNvPr id="25" name="对象 24">
            <a:hlinkClick r:id="" action="ppaction://ole?verb=0"/>
          </p:cNvPr>
          <p:cNvGraphicFramePr>
            <a:graphicFrameLocks noChangeAspect="1"/>
          </p:cNvGraphicFramePr>
          <p:nvPr/>
        </p:nvGraphicFramePr>
        <p:xfrm>
          <a:off x="1691640" y="501650"/>
          <a:ext cx="3941445" cy="583565"/>
        </p:xfrm>
        <a:graphic>
          <a:graphicData uri="http://schemas.openxmlformats.org/presentationml/2006/ole">
            <mc:AlternateContent xmlns:mc="http://schemas.openxmlformats.org/markup-compatibility/2006">
              <mc:Choice xmlns:v="urn:schemas-microsoft-com:vml" Requires="v">
                <p:oleObj spid="_x0000_s2093" name="" r:id="rId3" imgW="1803400" imgH="266700" progId="Equation.KSEE3">
                  <p:embed/>
                </p:oleObj>
              </mc:Choice>
              <mc:Fallback>
                <p:oleObj name="" r:id="rId3" imgW="1803400" imgH="266700" progId="Equation.KSEE3">
                  <p:embed/>
                  <p:pic>
                    <p:nvPicPr>
                      <p:cNvPr id="0" name="图片 1024"/>
                      <p:cNvPicPr/>
                      <p:nvPr/>
                    </p:nvPicPr>
                    <p:blipFill>
                      <a:blip r:embed="rId4"/>
                      <a:stretch>
                        <a:fillRect/>
                      </a:stretch>
                    </p:blipFill>
                    <p:spPr>
                      <a:xfrm>
                        <a:off x="1691640" y="501650"/>
                        <a:ext cx="3941445" cy="583565"/>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6549390" y="548640"/>
          <a:ext cx="446405" cy="472440"/>
        </p:xfrm>
        <a:graphic>
          <a:graphicData uri="http://schemas.openxmlformats.org/presentationml/2006/ole">
            <mc:AlternateContent xmlns:mc="http://schemas.openxmlformats.org/markup-compatibility/2006">
              <mc:Choice xmlns:v="urn:schemas-microsoft-com:vml" Requires="v">
                <p:oleObj spid="_x0000_s2094" name="" r:id="rId5" imgW="215900" imgH="228600" progId="Equation.KSEE3">
                  <p:embed/>
                </p:oleObj>
              </mc:Choice>
              <mc:Fallback>
                <p:oleObj name="" r:id="rId5" imgW="215900" imgH="228600" progId="Equation.KSEE3">
                  <p:embed/>
                  <p:pic>
                    <p:nvPicPr>
                      <p:cNvPr id="0" name="图片 2050"/>
                      <p:cNvPicPr/>
                      <p:nvPr/>
                    </p:nvPicPr>
                    <p:blipFill>
                      <a:blip r:embed="rId6"/>
                      <a:stretch>
                        <a:fillRect/>
                      </a:stretch>
                    </p:blipFill>
                    <p:spPr>
                      <a:xfrm>
                        <a:off x="6549390" y="548640"/>
                        <a:ext cx="446405" cy="472440"/>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1115695" y="1018540"/>
          <a:ext cx="3674745" cy="1024255"/>
        </p:xfrm>
        <a:graphic>
          <a:graphicData uri="http://schemas.openxmlformats.org/presentationml/2006/ole">
            <mc:AlternateContent xmlns:mc="http://schemas.openxmlformats.org/markup-compatibility/2006">
              <mc:Choice xmlns:v="urn:schemas-microsoft-com:vml" Requires="v">
                <p:oleObj spid="_x0000_s2095" name="Equation" r:id="rId7" imgW="37185600" imgH="10363200" progId="Equation.DSMT4">
                  <p:embed/>
                </p:oleObj>
              </mc:Choice>
              <mc:Fallback>
                <p:oleObj name="Equation" r:id="rId7" imgW="37185600" imgH="10363200" progId="Equation.DSMT4">
                  <p:embed/>
                  <p:pic>
                    <p:nvPicPr>
                      <p:cNvPr id="0" name="图片 2056"/>
                      <p:cNvPicPr/>
                      <p:nvPr/>
                    </p:nvPicPr>
                    <p:blipFill>
                      <a:blip r:embed="rId8"/>
                      <a:stretch>
                        <a:fillRect/>
                      </a:stretch>
                    </p:blipFill>
                    <p:spPr>
                      <a:xfrm>
                        <a:off x="1115695" y="1018540"/>
                        <a:ext cx="3674745" cy="1024255"/>
                      </a:xfrm>
                      <a:prstGeom prst="rect">
                        <a:avLst/>
                      </a:prstGeom>
                      <a:ln w="19050">
                        <a:solidFill>
                          <a:schemeClr val="tx1"/>
                        </a:solidFill>
                      </a:ln>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3882390" y="1325880"/>
          <a:ext cx="786130" cy="429260"/>
        </p:xfrm>
        <a:graphic>
          <a:graphicData uri="http://schemas.openxmlformats.org/presentationml/2006/ole">
            <mc:AlternateContent xmlns:mc="http://schemas.openxmlformats.org/markup-compatibility/2006">
              <mc:Choice xmlns:v="urn:schemas-microsoft-com:vml" Requires="v">
                <p:oleObj spid="_x0000_s2096" name="" r:id="rId9" imgW="419100" imgH="228600" progId="Equation.KSEE3">
                  <p:embed/>
                </p:oleObj>
              </mc:Choice>
              <mc:Fallback>
                <p:oleObj name="" r:id="rId9" imgW="419100" imgH="228600" progId="Equation.KSEE3">
                  <p:embed/>
                  <p:pic>
                    <p:nvPicPr>
                      <p:cNvPr id="0" name="图片 2055"/>
                      <p:cNvPicPr/>
                      <p:nvPr/>
                    </p:nvPicPr>
                    <p:blipFill>
                      <a:blip r:embed="rId10"/>
                      <a:stretch>
                        <a:fillRect/>
                      </a:stretch>
                    </p:blipFill>
                    <p:spPr>
                      <a:xfrm>
                        <a:off x="3882390" y="1325880"/>
                        <a:ext cx="786130" cy="429260"/>
                      </a:xfrm>
                      <a:prstGeom prst="rect">
                        <a:avLst/>
                      </a:prstGeom>
                      <a:solidFill>
                        <a:schemeClr val="accent5">
                          <a:lumMod val="40000"/>
                          <a:lumOff val="60000"/>
                        </a:schemeClr>
                      </a:solidFill>
                    </p:spPr>
                  </p:pic>
                </p:oleObj>
              </mc:Fallback>
            </mc:AlternateContent>
          </a:graphicData>
        </a:graphic>
      </p:graphicFrame>
      <p:graphicFrame>
        <p:nvGraphicFramePr>
          <p:cNvPr id="33" name="对象 32">
            <a:hlinkClick r:id="" action="ppaction://ole?verb=0"/>
          </p:cNvPr>
          <p:cNvGraphicFramePr>
            <a:graphicFrameLocks noChangeAspect="1"/>
          </p:cNvGraphicFramePr>
          <p:nvPr/>
        </p:nvGraphicFramePr>
        <p:xfrm>
          <a:off x="1619885" y="2256155"/>
          <a:ext cx="483235" cy="543560"/>
        </p:xfrm>
        <a:graphic>
          <a:graphicData uri="http://schemas.openxmlformats.org/presentationml/2006/ole">
            <mc:AlternateContent xmlns:mc="http://schemas.openxmlformats.org/markup-compatibility/2006">
              <mc:Choice xmlns:v="urn:schemas-microsoft-com:vml" Requires="v">
                <p:oleObj spid="_x0000_s2097" name="" r:id="rId11" imgW="203200" imgH="228600" progId="Equation.KSEE3">
                  <p:embed/>
                </p:oleObj>
              </mc:Choice>
              <mc:Fallback>
                <p:oleObj name="" r:id="rId11" imgW="203200" imgH="228600" progId="Equation.KSEE3">
                  <p:embed/>
                  <p:pic>
                    <p:nvPicPr>
                      <p:cNvPr id="0" name="图片 2048"/>
                      <p:cNvPicPr/>
                      <p:nvPr/>
                    </p:nvPicPr>
                    <p:blipFill>
                      <a:blip r:embed="rId12"/>
                      <a:stretch>
                        <a:fillRect/>
                      </a:stretch>
                    </p:blipFill>
                    <p:spPr>
                      <a:xfrm>
                        <a:off x="1619885" y="2256155"/>
                        <a:ext cx="483235" cy="543560"/>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nvGraphicFramePr>
        <p:xfrm>
          <a:off x="7316471" y="2348865"/>
          <a:ext cx="1678940" cy="549910"/>
        </p:xfrm>
        <a:graphic>
          <a:graphicData uri="http://schemas.openxmlformats.org/presentationml/2006/ole">
            <mc:AlternateContent xmlns:mc="http://schemas.openxmlformats.org/markup-compatibility/2006">
              <mc:Choice xmlns:v="urn:schemas-microsoft-com:vml" Requires="v">
                <p:oleObj spid="_x0000_s2098" name="" r:id="rId13" imgW="736600" imgH="241300" progId="Equation.KSEE3">
                  <p:embed/>
                </p:oleObj>
              </mc:Choice>
              <mc:Fallback>
                <p:oleObj name="" r:id="rId13" imgW="736600" imgH="241300" progId="Equation.KSEE3">
                  <p:embed/>
                  <p:pic>
                    <p:nvPicPr>
                      <p:cNvPr id="0" name="图片 2048"/>
                      <p:cNvPicPr/>
                      <p:nvPr/>
                    </p:nvPicPr>
                    <p:blipFill>
                      <a:blip r:embed="rId14"/>
                      <a:stretch>
                        <a:fillRect/>
                      </a:stretch>
                    </p:blipFill>
                    <p:spPr>
                      <a:xfrm>
                        <a:off x="7316471" y="2348865"/>
                        <a:ext cx="1678940" cy="549910"/>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5580380" y="2348865"/>
          <a:ext cx="1736090" cy="520700"/>
        </p:xfrm>
        <a:graphic>
          <a:graphicData uri="http://schemas.openxmlformats.org/presentationml/2006/ole">
            <mc:AlternateContent xmlns:mc="http://schemas.openxmlformats.org/markup-compatibility/2006">
              <mc:Choice xmlns:v="urn:schemas-microsoft-com:vml" Requires="v">
                <p:oleObj spid="_x0000_s2099" name="" r:id="rId15" imgW="762000" imgH="228600" progId="Equation.KSEE3">
                  <p:embed/>
                </p:oleObj>
              </mc:Choice>
              <mc:Fallback>
                <p:oleObj name="" r:id="rId15" imgW="762000" imgH="228600" progId="Equation.KSEE3">
                  <p:embed/>
                  <p:pic>
                    <p:nvPicPr>
                      <p:cNvPr id="0" name="图片 2048"/>
                      <p:cNvPicPr/>
                      <p:nvPr/>
                    </p:nvPicPr>
                    <p:blipFill>
                      <a:blip r:embed="rId16"/>
                      <a:stretch>
                        <a:fillRect/>
                      </a:stretch>
                    </p:blipFill>
                    <p:spPr>
                      <a:xfrm>
                        <a:off x="5580380" y="2348865"/>
                        <a:ext cx="1736090" cy="520700"/>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796290" y="2831465"/>
          <a:ext cx="823595" cy="471170"/>
        </p:xfrm>
        <a:graphic>
          <a:graphicData uri="http://schemas.openxmlformats.org/presentationml/2006/ole">
            <mc:AlternateContent xmlns:mc="http://schemas.openxmlformats.org/markup-compatibility/2006">
              <mc:Choice xmlns:v="urn:schemas-microsoft-com:vml" Requires="v">
                <p:oleObj spid="_x0000_s2100" name="" r:id="rId17" imgW="355600" imgH="203200" progId="Equation.KSEE3">
                  <p:embed/>
                </p:oleObj>
              </mc:Choice>
              <mc:Fallback>
                <p:oleObj name="" r:id="rId17" imgW="355600" imgH="203200" progId="Equation.KSEE3">
                  <p:embed/>
                  <p:pic>
                    <p:nvPicPr>
                      <p:cNvPr id="0" name="图片 2057"/>
                      <p:cNvPicPr/>
                      <p:nvPr/>
                    </p:nvPicPr>
                    <p:blipFill>
                      <a:blip r:embed="rId18"/>
                      <a:stretch>
                        <a:fillRect/>
                      </a:stretch>
                    </p:blipFill>
                    <p:spPr>
                      <a:xfrm>
                        <a:off x="796290" y="2831465"/>
                        <a:ext cx="823595" cy="471170"/>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3068320" y="2806700"/>
          <a:ext cx="2951480" cy="520700"/>
        </p:xfrm>
        <a:graphic>
          <a:graphicData uri="http://schemas.openxmlformats.org/presentationml/2006/ole">
            <mc:AlternateContent xmlns:mc="http://schemas.openxmlformats.org/markup-compatibility/2006">
              <mc:Choice xmlns:v="urn:schemas-microsoft-com:vml" Requires="v">
                <p:oleObj spid="_x0000_s2101" name="" r:id="rId19" imgW="1295400" imgH="228600" progId="Equation.KSEE3">
                  <p:embed/>
                </p:oleObj>
              </mc:Choice>
              <mc:Fallback>
                <p:oleObj name="" r:id="rId19" imgW="1295400" imgH="228600" progId="Equation.KSEE3">
                  <p:embed/>
                  <p:pic>
                    <p:nvPicPr>
                      <p:cNvPr id="0" name="图片 2048"/>
                      <p:cNvPicPr/>
                      <p:nvPr/>
                    </p:nvPicPr>
                    <p:blipFill>
                      <a:blip r:embed="rId20"/>
                      <a:stretch>
                        <a:fillRect/>
                      </a:stretch>
                    </p:blipFill>
                    <p:spPr>
                      <a:xfrm>
                        <a:off x="3068320" y="2806700"/>
                        <a:ext cx="2951480" cy="520700"/>
                      </a:xfrm>
                      <a:prstGeom prst="rect">
                        <a:avLst/>
                      </a:prstGeom>
                    </p:spPr>
                  </p:pic>
                </p:oleObj>
              </mc:Fallback>
            </mc:AlternateContent>
          </a:graphicData>
        </a:graphic>
      </p:graphicFrame>
      <p:sp>
        <p:nvSpPr>
          <p:cNvPr id="42" name="文本框 41"/>
          <p:cNvSpPr txBox="1"/>
          <p:nvPr/>
        </p:nvSpPr>
        <p:spPr>
          <a:xfrm>
            <a:off x="179705" y="3724910"/>
            <a:ext cx="1010285" cy="521970"/>
          </a:xfrm>
          <a:prstGeom prst="rect">
            <a:avLst/>
          </a:prstGeom>
          <a:noFill/>
        </p:spPr>
        <p:txBody>
          <a:bodyPr wrap="square" rtlCol="0">
            <a:spAutoFit/>
          </a:bodyPr>
          <a:lstStyle/>
          <a:p>
            <a:r>
              <a:rPr lang="zh-CN" altLang="en-US" sz="2800">
                <a:latin typeface="黑体" panose="02010609060101010101" charset="-122"/>
                <a:ea typeface="黑体" panose="02010609060101010101" charset="-122"/>
              </a:rPr>
              <a:t>分析：</a:t>
            </a:r>
            <a:endParaRPr lang="zh-CN" altLang="en-US" sz="2800">
              <a:latin typeface="黑体" panose="02010609060101010101" charset="-122"/>
              <a:ea typeface="黑体" panose="02010609060101010101" charset="-122"/>
            </a:endParaRPr>
          </a:p>
        </p:txBody>
      </p:sp>
      <p:graphicFrame>
        <p:nvGraphicFramePr>
          <p:cNvPr id="43" name="对象 42">
            <a:hlinkClick r:id="" action="ppaction://ole?verb=0"/>
          </p:cNvPr>
          <p:cNvGraphicFramePr>
            <a:graphicFrameLocks noChangeAspect="1"/>
          </p:cNvGraphicFramePr>
          <p:nvPr/>
        </p:nvGraphicFramePr>
        <p:xfrm>
          <a:off x="6019800" y="3681095"/>
          <a:ext cx="2079625" cy="572770"/>
        </p:xfrm>
        <a:graphic>
          <a:graphicData uri="http://schemas.openxmlformats.org/presentationml/2006/ole">
            <mc:AlternateContent xmlns:mc="http://schemas.openxmlformats.org/markup-compatibility/2006">
              <mc:Choice xmlns:v="urn:schemas-microsoft-com:vml" Requires="v">
                <p:oleObj spid="_x0000_s2102" name="" r:id="rId21" imgW="876300" imgH="241300" progId="Equation.KSEE3">
                  <p:embed/>
                </p:oleObj>
              </mc:Choice>
              <mc:Fallback>
                <p:oleObj name="" r:id="rId21" imgW="876300" imgH="241300" progId="Equation.KSEE3">
                  <p:embed/>
                  <p:pic>
                    <p:nvPicPr>
                      <p:cNvPr id="0" name="图片 2048"/>
                      <p:cNvPicPr/>
                      <p:nvPr/>
                    </p:nvPicPr>
                    <p:blipFill>
                      <a:blip r:embed="rId22"/>
                      <a:stretch>
                        <a:fillRect/>
                      </a:stretch>
                    </p:blipFill>
                    <p:spPr>
                      <a:xfrm>
                        <a:off x="6019800" y="3681095"/>
                        <a:ext cx="2079625" cy="572770"/>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5075874" y="4518978"/>
          <a:ext cx="1939925" cy="550545"/>
        </p:xfrm>
        <a:graphic>
          <a:graphicData uri="http://schemas.openxmlformats.org/presentationml/2006/ole">
            <mc:AlternateContent xmlns:mc="http://schemas.openxmlformats.org/markup-compatibility/2006">
              <mc:Choice xmlns:v="urn:schemas-microsoft-com:vml" Requires="v">
                <p:oleObj spid="_x0000_s2103" name="" r:id="rId23" imgW="850900" imgH="241300" progId="Equation.KSEE3">
                  <p:embed/>
                </p:oleObj>
              </mc:Choice>
              <mc:Fallback>
                <p:oleObj name="" r:id="rId23" imgW="850900" imgH="241300" progId="Equation.KSEE3">
                  <p:embed/>
                  <p:pic>
                    <p:nvPicPr>
                      <p:cNvPr id="0" name="图片 2048"/>
                      <p:cNvPicPr/>
                      <p:nvPr/>
                    </p:nvPicPr>
                    <p:blipFill>
                      <a:blip r:embed="rId24"/>
                      <a:stretch>
                        <a:fillRect/>
                      </a:stretch>
                    </p:blipFill>
                    <p:spPr>
                      <a:xfrm>
                        <a:off x="5075874" y="4518978"/>
                        <a:ext cx="1939925" cy="550545"/>
                      </a:xfrm>
                      <a:prstGeom prst="rect">
                        <a:avLst/>
                      </a:prstGeom>
                    </p:spPr>
                  </p:pic>
                </p:oleObj>
              </mc:Fallback>
            </mc:AlternateContent>
          </a:graphicData>
        </a:graphic>
      </p:graphicFrame>
      <p:graphicFrame>
        <p:nvGraphicFramePr>
          <p:cNvPr id="47" name="对象 46">
            <a:hlinkClick r:id="" action="ppaction://ole?verb=0"/>
          </p:cNvPr>
          <p:cNvGraphicFramePr>
            <a:graphicFrameLocks noChangeAspect="1"/>
          </p:cNvGraphicFramePr>
          <p:nvPr/>
        </p:nvGraphicFramePr>
        <p:xfrm>
          <a:off x="1175068" y="3572828"/>
          <a:ext cx="3511550" cy="864870"/>
        </p:xfrm>
        <a:graphic>
          <a:graphicData uri="http://schemas.openxmlformats.org/presentationml/2006/ole">
            <mc:AlternateContent xmlns:mc="http://schemas.openxmlformats.org/markup-compatibility/2006">
              <mc:Choice xmlns:v="urn:schemas-microsoft-com:vml" Requires="v">
                <p:oleObj spid="_x0000_s2104" name="" r:id="rId25" imgW="1803400" imgH="444500" progId="Equation.KSEE3">
                  <p:embed/>
                </p:oleObj>
              </mc:Choice>
              <mc:Fallback>
                <p:oleObj name="" r:id="rId25" imgW="1803400" imgH="444500" progId="Equation.KSEE3">
                  <p:embed/>
                  <p:pic>
                    <p:nvPicPr>
                      <p:cNvPr id="0" name="图片 2058"/>
                      <p:cNvPicPr/>
                      <p:nvPr/>
                    </p:nvPicPr>
                    <p:blipFill>
                      <a:blip r:embed="rId26"/>
                      <a:stretch>
                        <a:fillRect/>
                      </a:stretch>
                    </p:blipFill>
                    <p:spPr>
                      <a:xfrm>
                        <a:off x="1175068" y="3572828"/>
                        <a:ext cx="3511550" cy="864870"/>
                      </a:xfrm>
                      <a:prstGeom prst="rect">
                        <a:avLst/>
                      </a:prstGeom>
                    </p:spPr>
                  </p:pic>
                </p:oleObj>
              </mc:Fallback>
            </mc:AlternateContent>
          </a:graphicData>
        </a:graphic>
      </p:graphicFrame>
      <p:sp>
        <p:nvSpPr>
          <p:cNvPr id="48" name="文本框 47"/>
          <p:cNvSpPr txBox="1"/>
          <p:nvPr/>
        </p:nvSpPr>
        <p:spPr>
          <a:xfrm>
            <a:off x="4689475" y="3741420"/>
            <a:ext cx="146621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且独立</a:t>
            </a:r>
            <a:endParaRPr lang="zh-CN" altLang="en-US" sz="2800" b="1">
              <a:latin typeface="黑体" panose="02010609060101010101" charset="-122"/>
              <a:ea typeface="黑体" panose="02010609060101010101" charset="-122"/>
            </a:endParaRPr>
          </a:p>
        </p:txBody>
      </p:sp>
      <p:graphicFrame>
        <p:nvGraphicFramePr>
          <p:cNvPr id="49" name="对象 48">
            <a:hlinkClick r:id="" action="ppaction://ole?verb=0"/>
          </p:cNvPr>
          <p:cNvGraphicFramePr>
            <a:graphicFrameLocks noChangeAspect="1"/>
          </p:cNvGraphicFramePr>
          <p:nvPr/>
        </p:nvGraphicFramePr>
        <p:xfrm>
          <a:off x="368300" y="4328795"/>
          <a:ext cx="3339465" cy="889635"/>
        </p:xfrm>
        <a:graphic>
          <a:graphicData uri="http://schemas.openxmlformats.org/presentationml/2006/ole">
            <mc:AlternateContent xmlns:mc="http://schemas.openxmlformats.org/markup-compatibility/2006">
              <mc:Choice xmlns:v="urn:schemas-microsoft-com:vml" Requires="v">
                <p:oleObj spid="_x0000_s2105" name="Equation" r:id="rId27" imgW="1714500" imgH="457200" progId="Equation.DSMT4">
                  <p:embed/>
                </p:oleObj>
              </mc:Choice>
              <mc:Fallback>
                <p:oleObj name="Equation" r:id="rId27" imgW="1714500" imgH="457200" progId="Equation.DSMT4">
                  <p:embed/>
                  <p:pic>
                    <p:nvPicPr>
                      <p:cNvPr id="0" name="图片 2058"/>
                      <p:cNvPicPr/>
                      <p:nvPr/>
                    </p:nvPicPr>
                    <p:blipFill>
                      <a:blip r:embed="rId28"/>
                      <a:stretch>
                        <a:fillRect/>
                      </a:stretch>
                    </p:blipFill>
                    <p:spPr>
                      <a:xfrm>
                        <a:off x="368300" y="4328795"/>
                        <a:ext cx="3339465" cy="889635"/>
                      </a:xfrm>
                      <a:prstGeom prst="rect">
                        <a:avLst/>
                      </a:prstGeom>
                    </p:spPr>
                  </p:pic>
                </p:oleObj>
              </mc:Fallback>
            </mc:AlternateContent>
          </a:graphicData>
        </a:graphic>
      </p:graphicFrame>
      <p:sp>
        <p:nvSpPr>
          <p:cNvPr id="51" name="文本框 50"/>
          <p:cNvSpPr txBox="1"/>
          <p:nvPr/>
        </p:nvSpPr>
        <p:spPr>
          <a:xfrm>
            <a:off x="3707765" y="4551045"/>
            <a:ext cx="1409065" cy="521970"/>
          </a:xfrm>
          <a:prstGeom prst="rect">
            <a:avLst/>
          </a:prstGeom>
          <a:noFill/>
        </p:spPr>
        <p:txBody>
          <a:bodyPr wrap="none" rtlCol="0" anchor="t">
            <a:spAutoFit/>
          </a:bodyPr>
          <a:lstStyle/>
          <a:p>
            <a:r>
              <a:rPr lang="zh-CN" altLang="en-US" sz="2800" b="1">
                <a:latin typeface="黑体" panose="02010609060101010101" charset="-122"/>
                <a:ea typeface="黑体" panose="02010609060101010101" charset="-122"/>
                <a:sym typeface="+mn-ea"/>
              </a:rPr>
              <a:t>且独立</a:t>
            </a:r>
            <a:r>
              <a:rPr lang="en-US" altLang="zh-CN" sz="2400" b="1">
                <a:latin typeface="黑体" panose="02010609060101010101" charset="-122"/>
                <a:ea typeface="黑体" panose="02010609060101010101" charset="-122"/>
                <a:sym typeface="+mn-ea"/>
              </a:rPr>
              <a:t>.</a:t>
            </a:r>
            <a:endParaRPr lang="en-US" altLang="zh-CN" sz="2400" b="1">
              <a:latin typeface="黑体" panose="02010609060101010101" charset="-122"/>
              <a:ea typeface="黑体" panose="02010609060101010101" charset="-122"/>
              <a:sym typeface="+mn-ea"/>
            </a:endParaRPr>
          </a:p>
        </p:txBody>
      </p:sp>
      <p:sp>
        <p:nvSpPr>
          <p:cNvPr id="52" name="文本框 51"/>
          <p:cNvSpPr txBox="1"/>
          <p:nvPr/>
        </p:nvSpPr>
        <p:spPr>
          <a:xfrm>
            <a:off x="179705" y="5143500"/>
            <a:ext cx="226123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由    独立</a:t>
            </a:r>
            <a:r>
              <a:rPr lang="zh-CN" altLang="en-US" sz="2400" b="1">
                <a:latin typeface="黑体" panose="02010609060101010101" charset="-122"/>
                <a:ea typeface="黑体" panose="02010609060101010101" charset="-122"/>
              </a:rPr>
              <a:t>，</a:t>
            </a:r>
            <a:endParaRPr lang="zh-CN" altLang="en-US" sz="2400" b="1">
              <a:latin typeface="黑体" panose="02010609060101010101" charset="-122"/>
              <a:ea typeface="黑体" panose="02010609060101010101" charset="-122"/>
            </a:endParaRPr>
          </a:p>
        </p:txBody>
      </p:sp>
      <p:graphicFrame>
        <p:nvGraphicFramePr>
          <p:cNvPr id="53" name="对象 52">
            <a:hlinkClick r:id="" action="ppaction://ole?verb=0"/>
          </p:cNvPr>
          <p:cNvGraphicFramePr>
            <a:graphicFrameLocks noChangeAspect="1"/>
          </p:cNvGraphicFramePr>
          <p:nvPr/>
        </p:nvGraphicFramePr>
        <p:xfrm>
          <a:off x="611505" y="5232400"/>
          <a:ext cx="741680" cy="424180"/>
        </p:xfrm>
        <a:graphic>
          <a:graphicData uri="http://schemas.openxmlformats.org/presentationml/2006/ole">
            <mc:AlternateContent xmlns:mc="http://schemas.openxmlformats.org/markup-compatibility/2006">
              <mc:Choice xmlns:v="urn:schemas-microsoft-com:vml" Requires="v">
                <p:oleObj spid="_x0000_s2106" name="" r:id="rId29" imgW="355600" imgH="203200" progId="Equation.KSEE3">
                  <p:embed/>
                </p:oleObj>
              </mc:Choice>
              <mc:Fallback>
                <p:oleObj name="" r:id="rId29" imgW="355600" imgH="203200" progId="Equation.KSEE3">
                  <p:embed/>
                  <p:pic>
                    <p:nvPicPr>
                      <p:cNvPr id="0" name="图片 2057"/>
                      <p:cNvPicPr/>
                      <p:nvPr/>
                    </p:nvPicPr>
                    <p:blipFill>
                      <a:blip r:embed="rId18"/>
                      <a:stretch>
                        <a:fillRect/>
                      </a:stretch>
                    </p:blipFill>
                    <p:spPr>
                      <a:xfrm>
                        <a:off x="611505" y="5232400"/>
                        <a:ext cx="741680" cy="424180"/>
                      </a:xfrm>
                      <a:prstGeom prst="rect">
                        <a:avLst/>
                      </a:prstGeom>
                    </p:spPr>
                  </p:pic>
                </p:oleObj>
              </mc:Fallback>
            </mc:AlternateContent>
          </a:graphicData>
        </a:graphic>
      </p:graphicFrame>
      <p:graphicFrame>
        <p:nvGraphicFramePr>
          <p:cNvPr id="55" name="对象 54">
            <a:hlinkClick r:id="" action="ppaction://ole?verb=0"/>
          </p:cNvPr>
          <p:cNvGraphicFramePr>
            <a:graphicFrameLocks noChangeAspect="1"/>
          </p:cNvGraphicFramePr>
          <p:nvPr/>
        </p:nvGraphicFramePr>
        <p:xfrm>
          <a:off x="2339975" y="5156835"/>
          <a:ext cx="6336030" cy="573405"/>
        </p:xfrm>
        <a:graphic>
          <a:graphicData uri="http://schemas.openxmlformats.org/presentationml/2006/ole">
            <mc:AlternateContent xmlns:mc="http://schemas.openxmlformats.org/markup-compatibility/2006">
              <mc:Choice xmlns:v="urn:schemas-microsoft-com:vml" Requires="v">
                <p:oleObj spid="_x0000_s2107" name="" r:id="rId30" imgW="2667000" imgH="241300" progId="Equation.KSEE3">
                  <p:embed/>
                </p:oleObj>
              </mc:Choice>
              <mc:Fallback>
                <p:oleObj name="" r:id="rId30" imgW="2667000" imgH="241300" progId="Equation.KSEE3">
                  <p:embed/>
                  <p:pic>
                    <p:nvPicPr>
                      <p:cNvPr id="0" name="图片 2059"/>
                      <p:cNvPicPr/>
                      <p:nvPr/>
                    </p:nvPicPr>
                    <p:blipFill>
                      <a:blip r:embed="rId31"/>
                      <a:stretch>
                        <a:fillRect/>
                      </a:stretch>
                    </p:blipFill>
                    <p:spPr>
                      <a:xfrm>
                        <a:off x="2339975" y="5156835"/>
                        <a:ext cx="6336030" cy="573405"/>
                      </a:xfrm>
                      <a:prstGeom prst="rect">
                        <a:avLst/>
                      </a:prstGeom>
                    </p:spPr>
                  </p:pic>
                </p:oleObj>
              </mc:Fallback>
            </mc:AlternateContent>
          </a:graphicData>
        </a:graphic>
      </p:graphicFrame>
      <p:graphicFrame>
        <p:nvGraphicFramePr>
          <p:cNvPr id="57" name="对象 56">
            <a:hlinkClick r:id="" action="ppaction://ole?verb=0"/>
          </p:cNvPr>
          <p:cNvGraphicFramePr>
            <a:graphicFrameLocks noChangeAspect="1"/>
          </p:cNvGraphicFramePr>
          <p:nvPr/>
        </p:nvGraphicFramePr>
        <p:xfrm>
          <a:off x="1117600" y="5724525"/>
          <a:ext cx="5737860" cy="1017270"/>
        </p:xfrm>
        <a:graphic>
          <a:graphicData uri="http://schemas.openxmlformats.org/presentationml/2006/ole">
            <mc:AlternateContent xmlns:mc="http://schemas.openxmlformats.org/markup-compatibility/2006">
              <mc:Choice xmlns:v="urn:schemas-microsoft-com:vml" Requires="v">
                <p:oleObj spid="_x0000_s2108" name="Equation" r:id="rId32" imgW="2628900" imgH="457200" progId="Equation.DSMT4">
                  <p:embed/>
                </p:oleObj>
              </mc:Choice>
              <mc:Fallback>
                <p:oleObj name="Equation" r:id="rId32" imgW="2628900" imgH="457200" progId="Equation.DSMT4">
                  <p:embed/>
                  <p:pic>
                    <p:nvPicPr>
                      <p:cNvPr id="0" name="图片 2048"/>
                      <p:cNvPicPr/>
                      <p:nvPr/>
                    </p:nvPicPr>
                    <p:blipFill>
                      <a:blip r:embed="rId33"/>
                      <a:stretch>
                        <a:fillRect/>
                      </a:stretch>
                    </p:blipFill>
                    <p:spPr>
                      <a:xfrm>
                        <a:off x="1117600" y="5724525"/>
                        <a:ext cx="5737860" cy="1017270"/>
                      </a:xfrm>
                      <a:prstGeom prst="rect">
                        <a:avLst/>
                      </a:prstGeom>
                      <a:ln w="25400">
                        <a:solidFill>
                          <a:schemeClr val="tx1"/>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6" grpId="0" animBg="1"/>
      <p:bldP spid="32" grpId="0"/>
      <p:bldP spid="42" grpId="0"/>
      <p:bldP spid="48"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51460" y="3424555"/>
            <a:ext cx="7535545" cy="521970"/>
          </a:xfrm>
          <a:prstGeom prst="rect">
            <a:avLst/>
          </a:prstGeom>
          <a:noFill/>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a:t>
            </a:r>
            <a:r>
              <a:rPr lang="zh-CN" altLang="en-US" sz="2800" b="1">
                <a:latin typeface="黑体" panose="02010609060101010101" charset="-122"/>
                <a:ea typeface="黑体" panose="02010609060101010101" charset="-122"/>
              </a:rPr>
              <a:t>，设                          独立，</a:t>
            </a:r>
            <a:endParaRPr lang="zh-CN" altLang="en-US" sz="2800" b="1">
              <a:latin typeface="黑体" panose="02010609060101010101" charset="-122"/>
              <a:ea typeface="黑体" panose="02010609060101010101" charset="-122"/>
            </a:endParaRPr>
          </a:p>
        </p:txBody>
      </p:sp>
      <p:sp>
        <p:nvSpPr>
          <p:cNvPr id="2" name="文本框 1"/>
          <p:cNvSpPr txBox="1"/>
          <p:nvPr/>
        </p:nvSpPr>
        <p:spPr>
          <a:xfrm>
            <a:off x="539750" y="0"/>
            <a:ext cx="2273935" cy="521970"/>
          </a:xfrm>
          <a:prstGeom prst="rect">
            <a:avLst/>
          </a:prstGeom>
          <a:noFill/>
        </p:spPr>
        <p:txBody>
          <a:bodyPr wrap="square" rtlCol="0">
            <a:spAutoFit/>
          </a:bodyPr>
          <a:lstStyle/>
          <a:p>
            <a:r>
              <a:rPr lang="en-US" altLang="zh-CN" sz="2800" b="1">
                <a:latin typeface="黑体" panose="02010609060101010101" charset="-122"/>
                <a:ea typeface="黑体" panose="02010609060101010101" charset="-122"/>
              </a:rPr>
              <a:t>2  t-</a:t>
            </a:r>
            <a:r>
              <a:rPr lang="zh-CN" altLang="en-US" sz="2800" b="1">
                <a:latin typeface="黑体" panose="02010609060101010101" charset="-122"/>
                <a:ea typeface="黑体" panose="02010609060101010101" charset="-122"/>
              </a:rPr>
              <a:t>分布</a:t>
            </a:r>
            <a:endParaRPr lang="zh-CN" altLang="en-US" sz="2800" b="1">
              <a:latin typeface="黑体" panose="02010609060101010101" charset="-122"/>
              <a:ea typeface="黑体" panose="02010609060101010101" charset="-122"/>
            </a:endParaRPr>
          </a:p>
        </p:txBody>
      </p:sp>
      <p:sp>
        <p:nvSpPr>
          <p:cNvPr id="3" name="文本框 2"/>
          <p:cNvSpPr txBox="1"/>
          <p:nvPr/>
        </p:nvSpPr>
        <p:spPr>
          <a:xfrm>
            <a:off x="107950" y="476885"/>
            <a:ext cx="7797165" cy="1641475"/>
          </a:xfrm>
          <a:prstGeom prst="rect">
            <a:avLst/>
          </a:prstGeom>
          <a:noFill/>
          <a:ln w="28575" cmpd="sng">
            <a:solidFill>
              <a:schemeClr val="accent1">
                <a:shade val="50000"/>
              </a:schemeClr>
            </a:solidFill>
            <a:prstDash val="solid"/>
          </a:ln>
        </p:spPr>
        <p:txBody>
          <a:bodyPr wrap="square" rtlCol="0">
            <a:spAutoFit/>
          </a:bodyPr>
          <a:lstStyle/>
          <a:p>
            <a:pPr>
              <a:lnSpc>
                <a:spcPct val="120000"/>
              </a:lnSpc>
            </a:pPr>
            <a:r>
              <a:rPr lang="en-US" altLang="zh-CN" sz="2400" b="1">
                <a:latin typeface="黑体" panose="02010609060101010101" charset="-122"/>
                <a:ea typeface="黑体" panose="02010609060101010101" charset="-122"/>
              </a:rPr>
              <a:t>   </a:t>
            </a:r>
            <a:r>
              <a:rPr lang="zh-CN" altLang="en-US" sz="2800" b="1">
                <a:solidFill>
                  <a:srgbClr val="FF0000"/>
                </a:solidFill>
                <a:latin typeface="黑体" panose="02010609060101010101" charset="-122"/>
                <a:ea typeface="黑体" panose="02010609060101010101" charset="-122"/>
              </a:rPr>
              <a:t>定义</a:t>
            </a:r>
            <a:r>
              <a:rPr lang="zh-CN" altLang="en-US" sz="2800" b="1">
                <a:latin typeface="黑体" panose="02010609060101010101" charset="-122"/>
                <a:ea typeface="黑体" panose="02010609060101010101" charset="-122"/>
              </a:rPr>
              <a:t> 若                    ，且     </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独立，称          </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服从自由度为</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的</a:t>
            </a:r>
            <a:r>
              <a:rPr lang="en-US" altLang="zh-CN" sz="2800" b="1">
                <a:latin typeface="黑体" panose="02010609060101010101" charset="-122"/>
                <a:ea typeface="黑体" panose="02010609060101010101" charset="-122"/>
              </a:rPr>
              <a:t>t-</a:t>
            </a:r>
            <a:r>
              <a:rPr lang="zh-CN" altLang="en-US" sz="2800" b="1">
                <a:latin typeface="黑体" panose="02010609060101010101" charset="-122"/>
                <a:ea typeface="黑体" panose="02010609060101010101" charset="-122"/>
              </a:rPr>
              <a:t>分布，</a:t>
            </a:r>
            <a:endParaRPr lang="zh-CN" altLang="en-US" sz="2800" b="1">
              <a:latin typeface="黑体" panose="02010609060101010101" charset="-122"/>
              <a:ea typeface="黑体" panose="02010609060101010101" charset="-122"/>
            </a:endParaRPr>
          </a:p>
          <a:p>
            <a:pPr>
              <a:lnSpc>
                <a:spcPct val="120000"/>
              </a:lnSpc>
            </a:pPr>
            <a:r>
              <a:rPr lang="zh-CN" altLang="en-US" sz="2800" b="1">
                <a:latin typeface="黑体" panose="02010609060101010101" charset="-122"/>
                <a:ea typeface="黑体" panose="02010609060101010101" charset="-122"/>
              </a:rPr>
              <a:t>记作</a:t>
            </a:r>
            <a:endParaRPr lang="zh-CN" altLang="en-US" sz="2800" b="1">
              <a:latin typeface="黑体" panose="02010609060101010101" charset="-122"/>
              <a:ea typeface="黑体" panose="02010609060101010101" charset="-122"/>
            </a:endParaRPr>
          </a:p>
        </p:txBody>
      </p:sp>
      <p:graphicFrame>
        <p:nvGraphicFramePr>
          <p:cNvPr id="4" name="对象 3">
            <a:hlinkClick r:id="" action="ppaction://ole?verb=0"/>
          </p:cNvPr>
          <p:cNvGraphicFramePr>
            <a:graphicFrameLocks noChangeAspect="1"/>
          </p:cNvGraphicFramePr>
          <p:nvPr/>
        </p:nvGraphicFramePr>
        <p:xfrm>
          <a:off x="1979930" y="541020"/>
          <a:ext cx="3538855" cy="506095"/>
        </p:xfrm>
        <a:graphic>
          <a:graphicData uri="http://schemas.openxmlformats.org/presentationml/2006/ole">
            <mc:AlternateContent xmlns:mc="http://schemas.openxmlformats.org/markup-compatibility/2006">
              <mc:Choice xmlns:v="urn:schemas-microsoft-com:vml" Requires="v">
                <p:oleObj spid="_x0000_s3095" name="" r:id="rId1" imgW="1600200" imgH="228600" progId="Equation.KSEE3">
                  <p:embed/>
                </p:oleObj>
              </mc:Choice>
              <mc:Fallback>
                <p:oleObj name="" r:id="rId1" imgW="1600200" imgH="228600" progId="Equation.KSEE3">
                  <p:embed/>
                  <p:pic>
                    <p:nvPicPr>
                      <p:cNvPr id="0" name="图片 3072"/>
                      <p:cNvPicPr/>
                      <p:nvPr/>
                    </p:nvPicPr>
                    <p:blipFill>
                      <a:blip r:embed="rId2"/>
                      <a:stretch>
                        <a:fillRect/>
                      </a:stretch>
                    </p:blipFill>
                    <p:spPr>
                      <a:xfrm>
                        <a:off x="1979930" y="541020"/>
                        <a:ext cx="3538855" cy="506095"/>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6300470" y="620395"/>
          <a:ext cx="921385" cy="477520"/>
        </p:xfrm>
        <a:graphic>
          <a:graphicData uri="http://schemas.openxmlformats.org/presentationml/2006/ole">
            <mc:AlternateContent xmlns:mc="http://schemas.openxmlformats.org/markup-compatibility/2006">
              <mc:Choice xmlns:v="urn:schemas-microsoft-com:vml" Requires="v">
                <p:oleObj spid="_x0000_s3096" name="" r:id="rId3" imgW="355600" imgH="203200" progId="Equation.KSEE3">
                  <p:embed/>
                </p:oleObj>
              </mc:Choice>
              <mc:Fallback>
                <p:oleObj name="" r:id="rId3" imgW="355600" imgH="203200" progId="Equation.KSEE3">
                  <p:embed/>
                  <p:pic>
                    <p:nvPicPr>
                      <p:cNvPr id="0" name="图片 2057"/>
                      <p:cNvPicPr/>
                      <p:nvPr/>
                    </p:nvPicPr>
                    <p:blipFill>
                      <a:blip r:embed="rId4"/>
                      <a:stretch>
                        <a:fillRect/>
                      </a:stretch>
                    </p:blipFill>
                    <p:spPr>
                      <a:xfrm>
                        <a:off x="6300470" y="620395"/>
                        <a:ext cx="921385" cy="47752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1331595" y="911225"/>
          <a:ext cx="1739265" cy="773430"/>
        </p:xfrm>
        <a:graphic>
          <a:graphicData uri="http://schemas.openxmlformats.org/presentationml/2006/ole">
            <mc:AlternateContent xmlns:mc="http://schemas.openxmlformats.org/markup-compatibility/2006">
              <mc:Choice xmlns:v="urn:schemas-microsoft-com:vml" Requires="v">
                <p:oleObj spid="_x0000_s3097" name="" r:id="rId5" imgW="800100" imgH="355600" progId="Equation.KSEE3">
                  <p:embed/>
                </p:oleObj>
              </mc:Choice>
              <mc:Fallback>
                <p:oleObj name="" r:id="rId5" imgW="800100" imgH="355600" progId="Equation.KSEE3">
                  <p:embed/>
                  <p:pic>
                    <p:nvPicPr>
                      <p:cNvPr id="0" name="图片 3073"/>
                      <p:cNvPicPr/>
                      <p:nvPr/>
                    </p:nvPicPr>
                    <p:blipFill>
                      <a:blip r:embed="rId6"/>
                      <a:stretch>
                        <a:fillRect/>
                      </a:stretch>
                    </p:blipFill>
                    <p:spPr>
                      <a:xfrm>
                        <a:off x="1331595" y="911225"/>
                        <a:ext cx="1739265" cy="77343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012190" y="1586230"/>
          <a:ext cx="1328420" cy="532130"/>
        </p:xfrm>
        <a:graphic>
          <a:graphicData uri="http://schemas.openxmlformats.org/presentationml/2006/ole">
            <mc:AlternateContent xmlns:mc="http://schemas.openxmlformats.org/markup-compatibility/2006">
              <mc:Choice xmlns:v="urn:schemas-microsoft-com:vml" Requires="v">
                <p:oleObj spid="_x0000_s3098" name="" r:id="rId7" imgW="508000" imgH="203200" progId="Equation.KSEE3">
                  <p:embed/>
                </p:oleObj>
              </mc:Choice>
              <mc:Fallback>
                <p:oleObj name="" r:id="rId7" imgW="508000" imgH="203200" progId="Equation.KSEE3">
                  <p:embed/>
                  <p:pic>
                    <p:nvPicPr>
                      <p:cNvPr id="0" name="图片 3074"/>
                      <p:cNvPicPr/>
                      <p:nvPr/>
                    </p:nvPicPr>
                    <p:blipFill>
                      <a:blip r:embed="rId8"/>
                      <a:stretch>
                        <a:fillRect/>
                      </a:stretch>
                    </p:blipFill>
                    <p:spPr>
                      <a:xfrm>
                        <a:off x="1012190" y="1586230"/>
                        <a:ext cx="1328420" cy="53213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940425" y="3465195"/>
          <a:ext cx="741680" cy="424180"/>
        </p:xfrm>
        <a:graphic>
          <a:graphicData uri="http://schemas.openxmlformats.org/presentationml/2006/ole">
            <mc:AlternateContent xmlns:mc="http://schemas.openxmlformats.org/markup-compatibility/2006">
              <mc:Choice xmlns:v="urn:schemas-microsoft-com:vml" Requires="v">
                <p:oleObj spid="_x0000_s3099" name="" r:id="rId9" imgW="355600" imgH="203200" progId="Equation.KSEE3">
                  <p:embed/>
                </p:oleObj>
              </mc:Choice>
              <mc:Fallback>
                <p:oleObj name="" r:id="rId9" imgW="355600" imgH="203200" progId="Equation.KSEE3">
                  <p:embed/>
                  <p:pic>
                    <p:nvPicPr>
                      <p:cNvPr id="0" name="图片 2057"/>
                      <p:cNvPicPr/>
                      <p:nvPr/>
                    </p:nvPicPr>
                    <p:blipFill>
                      <a:blip r:embed="rId4"/>
                      <a:stretch>
                        <a:fillRect/>
                      </a:stretch>
                    </p:blipFill>
                    <p:spPr>
                      <a:xfrm>
                        <a:off x="5940425" y="3465195"/>
                        <a:ext cx="741680" cy="424180"/>
                      </a:xfrm>
                      <a:prstGeom prst="rect">
                        <a:avLst/>
                      </a:prstGeom>
                    </p:spPr>
                  </p:pic>
                </p:oleObj>
              </mc:Fallback>
            </mc:AlternateContent>
          </a:graphicData>
        </a:graphic>
      </p:graphicFrame>
      <p:sp>
        <p:nvSpPr>
          <p:cNvPr id="9" name="文本框 8"/>
          <p:cNvSpPr txBox="1"/>
          <p:nvPr/>
        </p:nvSpPr>
        <p:spPr>
          <a:xfrm>
            <a:off x="251460" y="2276475"/>
            <a:ext cx="7922895" cy="953135"/>
          </a:xfrm>
          <a:prstGeom prst="rect">
            <a:avLst/>
          </a:prstGeom>
          <a:noFill/>
        </p:spPr>
        <p:txBody>
          <a:bodyPr wrap="square" rtlCol="0" anchor="t">
            <a:spAutoFit/>
          </a:bodyPr>
          <a:lstStyle/>
          <a:p>
            <a:r>
              <a:rPr lang="zh-CN" altLang="en-US" sz="2800" b="1">
                <a:latin typeface="黑体" panose="02010609060101010101" charset="-122"/>
                <a:ea typeface="黑体" panose="02010609060101010101" charset="-122"/>
                <a:sym typeface="+mn-ea"/>
              </a:rPr>
              <a:t>说明：</a:t>
            </a:r>
            <a:r>
              <a:rPr lang="en-US" altLang="zh-CN" sz="2800" b="1">
                <a:latin typeface="黑体" panose="02010609060101010101" charset="-122"/>
                <a:ea typeface="黑体" panose="02010609060101010101" charset="-122"/>
                <a:sym typeface="+mn-ea"/>
              </a:rPr>
              <a:t>t-</a:t>
            </a:r>
            <a:r>
              <a:rPr lang="zh-CN" altLang="en-US" sz="2800" b="1">
                <a:latin typeface="黑体" panose="02010609060101010101" charset="-122"/>
                <a:ea typeface="黑体" panose="02010609060101010101" charset="-122"/>
                <a:sym typeface="+mn-ea"/>
              </a:rPr>
              <a:t>分布也称学生式分布（戈赛特以</a:t>
            </a:r>
            <a:r>
              <a:rPr lang="en-US" altLang="zh-CN" sz="2800" b="1">
                <a:latin typeface="黑体" panose="02010609060101010101" charset="-122"/>
                <a:ea typeface="黑体" panose="02010609060101010101" charset="-122"/>
                <a:sym typeface="+mn-ea"/>
              </a:rPr>
              <a:t>student</a:t>
            </a:r>
            <a:r>
              <a:rPr lang="zh-CN" altLang="en-US" sz="2800" b="1">
                <a:latin typeface="黑体" panose="02010609060101010101" charset="-122"/>
                <a:ea typeface="黑体" panose="02010609060101010101" charset="-122"/>
                <a:sym typeface="+mn-ea"/>
              </a:rPr>
              <a:t>发表）</a:t>
            </a:r>
            <a:endParaRPr lang="zh-CN" altLang="en-US" sz="2800" b="1">
              <a:latin typeface="黑体" panose="02010609060101010101" charset="-122"/>
              <a:ea typeface="黑体" panose="02010609060101010101" charset="-122"/>
              <a:sym typeface="+mn-ea"/>
            </a:endParaRPr>
          </a:p>
        </p:txBody>
      </p:sp>
      <p:graphicFrame>
        <p:nvGraphicFramePr>
          <p:cNvPr id="11" name="对象 10">
            <a:hlinkClick r:id="" action="ppaction://ole?verb=0"/>
          </p:cNvPr>
          <p:cNvGraphicFramePr>
            <a:graphicFrameLocks noChangeAspect="1"/>
          </p:cNvGraphicFramePr>
          <p:nvPr/>
        </p:nvGraphicFramePr>
        <p:xfrm>
          <a:off x="2051685" y="3387725"/>
          <a:ext cx="3482340" cy="501650"/>
        </p:xfrm>
        <a:graphic>
          <a:graphicData uri="http://schemas.openxmlformats.org/presentationml/2006/ole">
            <mc:AlternateContent xmlns:mc="http://schemas.openxmlformats.org/markup-compatibility/2006">
              <mc:Choice xmlns:v="urn:schemas-microsoft-com:vml" Requires="v">
                <p:oleObj spid="_x0000_s3100" name="" r:id="rId10" imgW="1587500" imgH="228600" progId="Equation.KSEE3">
                  <p:embed/>
                </p:oleObj>
              </mc:Choice>
              <mc:Fallback>
                <p:oleObj name="" r:id="rId10" imgW="1587500" imgH="228600" progId="Equation.KSEE3">
                  <p:embed/>
                  <p:pic>
                    <p:nvPicPr>
                      <p:cNvPr id="0" name="图片 3072"/>
                      <p:cNvPicPr/>
                      <p:nvPr/>
                    </p:nvPicPr>
                    <p:blipFill>
                      <a:blip r:embed="rId11"/>
                      <a:stretch>
                        <a:fillRect/>
                      </a:stretch>
                    </p:blipFill>
                    <p:spPr>
                      <a:xfrm>
                        <a:off x="2051685" y="3387725"/>
                        <a:ext cx="3482340" cy="50165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520825" y="4059555"/>
          <a:ext cx="3171825" cy="814705"/>
        </p:xfrm>
        <a:graphic>
          <a:graphicData uri="http://schemas.openxmlformats.org/presentationml/2006/ole">
            <mc:AlternateContent xmlns:mc="http://schemas.openxmlformats.org/markup-compatibility/2006">
              <mc:Choice xmlns:v="urn:schemas-microsoft-com:vml" Requires="v">
                <p:oleObj spid="_x0000_s3101" name="Equation" r:id="rId12" imgW="1384300" imgH="355600" progId="Equation.DSMT4">
                  <p:embed/>
                </p:oleObj>
              </mc:Choice>
              <mc:Fallback>
                <p:oleObj name="Equation" r:id="rId12" imgW="1384300" imgH="355600" progId="Equation.DSMT4">
                  <p:embed/>
                  <p:pic>
                    <p:nvPicPr>
                      <p:cNvPr id="0" name="图片 3073"/>
                      <p:cNvPicPr/>
                      <p:nvPr/>
                    </p:nvPicPr>
                    <p:blipFill>
                      <a:blip r:embed="rId13"/>
                      <a:stretch>
                        <a:fillRect/>
                      </a:stretch>
                    </p:blipFill>
                    <p:spPr>
                      <a:xfrm>
                        <a:off x="1520825" y="4059555"/>
                        <a:ext cx="3171825" cy="81470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3882390" y="4220845"/>
          <a:ext cx="660400" cy="480695"/>
        </p:xfrm>
        <a:graphic>
          <a:graphicData uri="http://schemas.openxmlformats.org/presentationml/2006/ole">
            <mc:AlternateContent xmlns:mc="http://schemas.openxmlformats.org/markup-compatibility/2006">
              <mc:Choice xmlns:v="urn:schemas-microsoft-com:vml" Requires="v">
                <p:oleObj spid="_x0000_s3102" name="" r:id="rId14" imgW="279400" imgH="203200" progId="Equation.KSEE3">
                  <p:embed/>
                </p:oleObj>
              </mc:Choice>
              <mc:Fallback>
                <p:oleObj name="" r:id="rId14" imgW="279400" imgH="203200" progId="Equation.KSEE3">
                  <p:embed/>
                  <p:pic>
                    <p:nvPicPr>
                      <p:cNvPr id="0" name="图片 3075"/>
                      <p:cNvPicPr/>
                      <p:nvPr/>
                    </p:nvPicPr>
                    <p:blipFill>
                      <a:blip r:embed="rId15"/>
                      <a:stretch>
                        <a:fillRect/>
                      </a:stretch>
                    </p:blipFill>
                    <p:spPr>
                      <a:xfrm>
                        <a:off x="3882390" y="4220845"/>
                        <a:ext cx="660400" cy="480695"/>
                      </a:xfrm>
                      <a:prstGeom prst="rect">
                        <a:avLst/>
                      </a:prstGeom>
                      <a:solidFill>
                        <a:srgbClr val="C00000"/>
                      </a:solidFill>
                    </p:spPr>
                  </p:pic>
                </p:oleObj>
              </mc:Fallback>
            </mc:AlternateContent>
          </a:graphicData>
        </a:graphic>
      </p:graphicFrame>
      <p:sp>
        <p:nvSpPr>
          <p:cNvPr id="8" name="文本框 7"/>
          <p:cNvSpPr txBox="1"/>
          <p:nvPr/>
        </p:nvSpPr>
        <p:spPr>
          <a:xfrm>
            <a:off x="929640" y="4184650"/>
            <a:ext cx="591185" cy="583565"/>
          </a:xfrm>
          <a:prstGeom prst="rect">
            <a:avLst/>
          </a:prstGeom>
          <a:noFill/>
        </p:spPr>
        <p:txBody>
          <a:bodyPr wrap="none" rtlCol="0" anchor="t">
            <a:spAutoFit/>
          </a:bodyPr>
          <a:p>
            <a:r>
              <a:rPr lang="zh-CN" altLang="en-US" sz="3200" b="1">
                <a:latin typeface="黑体" panose="02010609060101010101" charset="-122"/>
                <a:ea typeface="黑体" panose="02010609060101010101" charset="-122"/>
                <a:sym typeface="+mn-ea"/>
              </a:rPr>
              <a:t>则</a:t>
            </a:r>
            <a:endParaRPr lang="zh-CN" altLang="en-US" sz="3200" b="1">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850" y="1022985"/>
            <a:ext cx="7920990" cy="277558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528320" y="188595"/>
            <a:ext cx="1796415" cy="521970"/>
          </a:xfrm>
          <a:prstGeom prst="rect">
            <a:avLst/>
          </a:prstGeom>
          <a:noFill/>
        </p:spPr>
        <p:txBody>
          <a:bodyPr wrap="none" rtlCol="0" anchor="t">
            <a:spAutoFit/>
          </a:bodyPr>
          <a:lstStyle/>
          <a:p>
            <a:r>
              <a:rPr lang="en-US" altLang="zh-CN" sz="2800" b="1">
                <a:latin typeface="黑体" panose="02010609060101010101" charset="-122"/>
                <a:ea typeface="黑体" panose="02010609060101010101" charset="-122"/>
                <a:sym typeface="+mn-ea"/>
              </a:rPr>
              <a:t>3  F-</a:t>
            </a:r>
            <a:r>
              <a:rPr lang="zh-CN" altLang="en-US" sz="2800" b="1">
                <a:latin typeface="黑体" panose="02010609060101010101" charset="-122"/>
                <a:ea typeface="黑体" panose="02010609060101010101" charset="-122"/>
                <a:sym typeface="+mn-ea"/>
              </a:rPr>
              <a:t>分布</a:t>
            </a:r>
            <a:endParaRPr lang="zh-CN" altLang="en-US" sz="2800"/>
          </a:p>
        </p:txBody>
      </p:sp>
      <p:sp>
        <p:nvSpPr>
          <p:cNvPr id="17" name="文本框 16"/>
          <p:cNvSpPr txBox="1"/>
          <p:nvPr/>
        </p:nvSpPr>
        <p:spPr>
          <a:xfrm>
            <a:off x="395605" y="764540"/>
            <a:ext cx="7501255" cy="2245360"/>
          </a:xfrm>
          <a:prstGeom prst="rect">
            <a:avLst/>
          </a:prstGeom>
          <a:noFill/>
        </p:spPr>
        <p:txBody>
          <a:bodyPr wrap="square" rtlCol="0" anchor="t">
            <a:spAutoFit/>
          </a:bodyPr>
          <a:lstStyle/>
          <a:p>
            <a:pPr>
              <a:lnSpc>
                <a:spcPct val="250000"/>
              </a:lnSpc>
            </a:pPr>
            <a:r>
              <a:rPr lang="en-US" altLang="zh-CN" sz="2400" b="1">
                <a:latin typeface="黑体" panose="02010609060101010101" charset="-122"/>
                <a:ea typeface="黑体" panose="02010609060101010101" charset="-122"/>
                <a:sym typeface="+mn-ea"/>
              </a:rPr>
              <a:t>   </a:t>
            </a:r>
            <a:r>
              <a:rPr lang="zh-CN" altLang="en-US" sz="2800" b="1">
                <a:solidFill>
                  <a:srgbClr val="FF0000"/>
                </a:solidFill>
                <a:latin typeface="黑体" panose="02010609060101010101" charset="-122"/>
                <a:ea typeface="黑体" panose="02010609060101010101" charset="-122"/>
                <a:sym typeface="+mn-ea"/>
              </a:rPr>
              <a:t>定义</a:t>
            </a:r>
            <a:r>
              <a:rPr lang="zh-CN" altLang="en-US" sz="2800" b="1">
                <a:latin typeface="黑体" panose="02010609060101010101" charset="-122"/>
                <a:ea typeface="黑体" panose="02010609060101010101" charset="-122"/>
                <a:sym typeface="+mn-ea"/>
              </a:rPr>
              <a:t> 若                  ， 且    独立，</a:t>
            </a:r>
            <a:endParaRPr lang="zh-CN" altLang="en-US" sz="2800" b="1">
              <a:latin typeface="黑体" panose="02010609060101010101" charset="-122"/>
              <a:ea typeface="黑体" panose="02010609060101010101" charset="-122"/>
              <a:sym typeface="+mn-ea"/>
            </a:endParaRPr>
          </a:p>
          <a:p>
            <a:pPr>
              <a:lnSpc>
                <a:spcPct val="250000"/>
              </a:lnSpc>
            </a:pPr>
            <a:r>
              <a:rPr lang="zh-CN" altLang="en-US" sz="2800" b="1">
                <a:latin typeface="黑体" panose="02010609060101010101" charset="-122"/>
                <a:ea typeface="黑体" panose="02010609060101010101" charset="-122"/>
                <a:sym typeface="+mn-ea"/>
              </a:rPr>
              <a:t>称        服从自由度为</a:t>
            </a:r>
            <a:r>
              <a:rPr lang="en-US" altLang="zh-CN" sz="2800" b="1">
                <a:latin typeface="黑体" panose="02010609060101010101" charset="-122"/>
                <a:ea typeface="黑体" panose="02010609060101010101" charset="-122"/>
                <a:sym typeface="+mn-ea"/>
              </a:rPr>
              <a:t>(n,m)</a:t>
            </a:r>
            <a:r>
              <a:rPr lang="zh-CN" altLang="en-US" sz="2800" b="1">
                <a:latin typeface="黑体" panose="02010609060101010101" charset="-122"/>
                <a:ea typeface="黑体" panose="02010609060101010101" charset="-122"/>
                <a:sym typeface="+mn-ea"/>
              </a:rPr>
              <a:t>的</a:t>
            </a:r>
            <a:r>
              <a:rPr lang="en-US" altLang="zh-CN" sz="2800" b="1">
                <a:latin typeface="黑体" panose="02010609060101010101" charset="-122"/>
                <a:ea typeface="黑体" panose="02010609060101010101" charset="-122"/>
                <a:sym typeface="+mn-ea"/>
              </a:rPr>
              <a:t>F-</a:t>
            </a:r>
            <a:r>
              <a:rPr lang="zh-CN" altLang="en-US" sz="2800" b="1">
                <a:latin typeface="黑体" panose="02010609060101010101" charset="-122"/>
                <a:ea typeface="黑体" panose="02010609060101010101" charset="-122"/>
                <a:sym typeface="+mn-ea"/>
              </a:rPr>
              <a:t>分布，</a:t>
            </a:r>
            <a:endParaRPr lang="zh-CN" altLang="en-US" sz="2800"/>
          </a:p>
        </p:txBody>
      </p:sp>
      <p:graphicFrame>
        <p:nvGraphicFramePr>
          <p:cNvPr id="35" name="对象 34">
            <a:hlinkClick r:id="" action="ppaction://ole?verb=0"/>
          </p:cNvPr>
          <p:cNvGraphicFramePr>
            <a:graphicFrameLocks noChangeAspect="1"/>
          </p:cNvGraphicFramePr>
          <p:nvPr/>
        </p:nvGraphicFramePr>
        <p:xfrm>
          <a:off x="2195830" y="1340485"/>
          <a:ext cx="1519555" cy="506730"/>
        </p:xfrm>
        <a:graphic>
          <a:graphicData uri="http://schemas.openxmlformats.org/presentationml/2006/ole">
            <mc:AlternateContent xmlns:mc="http://schemas.openxmlformats.org/markup-compatibility/2006">
              <mc:Choice xmlns:v="urn:schemas-microsoft-com:vml" Requires="v">
                <p:oleObj spid="_x0000_s3103" name="" r:id="rId1" imgW="762000" imgH="254000" progId="Equation.KSEE3">
                  <p:embed/>
                </p:oleObj>
              </mc:Choice>
              <mc:Fallback>
                <p:oleObj name="" r:id="rId1" imgW="762000" imgH="254000" progId="Equation.KSEE3">
                  <p:embed/>
                  <p:pic>
                    <p:nvPicPr>
                      <p:cNvPr id="0" name="图片 2048"/>
                      <p:cNvPicPr/>
                      <p:nvPr/>
                    </p:nvPicPr>
                    <p:blipFill>
                      <a:blip r:embed="rId2"/>
                      <a:stretch>
                        <a:fillRect/>
                      </a:stretch>
                    </p:blipFill>
                    <p:spPr>
                      <a:xfrm>
                        <a:off x="2195830" y="1340485"/>
                        <a:ext cx="1519555" cy="506730"/>
                      </a:xfrm>
                      <a:prstGeom prst="rect">
                        <a:avLst/>
                      </a:prstGeom>
                    </p:spPr>
                  </p:pic>
                </p:oleObj>
              </mc:Fallback>
            </mc:AlternateContent>
          </a:graphicData>
        </a:graphic>
      </p:graphicFrame>
      <p:graphicFrame>
        <p:nvGraphicFramePr>
          <p:cNvPr id="33" name="对象 32">
            <a:hlinkClick r:id="" action="ppaction://ole?verb=0"/>
          </p:cNvPr>
          <p:cNvGraphicFramePr>
            <a:graphicFrameLocks noChangeAspect="1"/>
          </p:cNvGraphicFramePr>
          <p:nvPr/>
        </p:nvGraphicFramePr>
        <p:xfrm>
          <a:off x="3923665" y="1340485"/>
          <a:ext cx="1477645" cy="474980"/>
        </p:xfrm>
        <a:graphic>
          <a:graphicData uri="http://schemas.openxmlformats.org/presentationml/2006/ole">
            <mc:AlternateContent xmlns:mc="http://schemas.openxmlformats.org/markup-compatibility/2006">
              <mc:Choice xmlns:v="urn:schemas-microsoft-com:vml" Requires="v">
                <p:oleObj spid="_x0000_s3104" name="" r:id="rId3" imgW="711200" imgH="228600" progId="Equation.KSEE3">
                  <p:embed/>
                </p:oleObj>
              </mc:Choice>
              <mc:Fallback>
                <p:oleObj name="" r:id="rId3" imgW="711200" imgH="228600" progId="Equation.KSEE3">
                  <p:embed/>
                  <p:pic>
                    <p:nvPicPr>
                      <p:cNvPr id="0" name="图片 2048"/>
                      <p:cNvPicPr/>
                      <p:nvPr/>
                    </p:nvPicPr>
                    <p:blipFill>
                      <a:blip r:embed="rId4"/>
                      <a:stretch>
                        <a:fillRect/>
                      </a:stretch>
                    </p:blipFill>
                    <p:spPr>
                      <a:xfrm>
                        <a:off x="3923665" y="1340485"/>
                        <a:ext cx="1477645" cy="47498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6300470" y="1365885"/>
          <a:ext cx="741680" cy="424180"/>
        </p:xfrm>
        <a:graphic>
          <a:graphicData uri="http://schemas.openxmlformats.org/presentationml/2006/ole">
            <mc:AlternateContent xmlns:mc="http://schemas.openxmlformats.org/markup-compatibility/2006">
              <mc:Choice xmlns:v="urn:schemas-microsoft-com:vml" Requires="v">
                <p:oleObj spid="_x0000_s3105" name="" r:id="rId5" imgW="355600" imgH="203200" progId="Equation.KSEE3">
                  <p:embed/>
                </p:oleObj>
              </mc:Choice>
              <mc:Fallback>
                <p:oleObj name="" r:id="rId5" imgW="355600" imgH="203200" progId="Equation.KSEE3">
                  <p:embed/>
                  <p:pic>
                    <p:nvPicPr>
                      <p:cNvPr id="0" name="图片 2057"/>
                      <p:cNvPicPr/>
                      <p:nvPr/>
                    </p:nvPicPr>
                    <p:blipFill>
                      <a:blip r:embed="rId6"/>
                      <a:stretch>
                        <a:fillRect/>
                      </a:stretch>
                    </p:blipFill>
                    <p:spPr>
                      <a:xfrm>
                        <a:off x="6300470" y="1365885"/>
                        <a:ext cx="741680" cy="42418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827405" y="2049145"/>
          <a:ext cx="1189355" cy="1163955"/>
        </p:xfrm>
        <a:graphic>
          <a:graphicData uri="http://schemas.openxmlformats.org/presentationml/2006/ole">
            <mc:AlternateContent xmlns:mc="http://schemas.openxmlformats.org/markup-compatibility/2006">
              <mc:Choice xmlns:v="urn:schemas-microsoft-com:vml" Requires="v">
                <p:oleObj spid="_x0000_s3106" name="" r:id="rId7" imgW="596900" imgH="584200" progId="Equation.KSEE3">
                  <p:embed/>
                </p:oleObj>
              </mc:Choice>
              <mc:Fallback>
                <p:oleObj name="" r:id="rId7" imgW="596900" imgH="584200" progId="Equation.KSEE3">
                  <p:embed/>
                  <p:pic>
                    <p:nvPicPr>
                      <p:cNvPr id="0" name="图片 3076"/>
                      <p:cNvPicPr/>
                      <p:nvPr/>
                    </p:nvPicPr>
                    <p:blipFill>
                      <a:blip r:embed="rId8"/>
                      <a:stretch>
                        <a:fillRect/>
                      </a:stretch>
                    </p:blipFill>
                    <p:spPr>
                      <a:xfrm>
                        <a:off x="827405" y="2049145"/>
                        <a:ext cx="1189355" cy="1163955"/>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3347720" y="3246755"/>
          <a:ext cx="1849120" cy="455295"/>
        </p:xfrm>
        <a:graphic>
          <a:graphicData uri="http://schemas.openxmlformats.org/presentationml/2006/ole">
            <mc:AlternateContent xmlns:mc="http://schemas.openxmlformats.org/markup-compatibility/2006">
              <mc:Choice xmlns:v="urn:schemas-microsoft-com:vml" Requires="v">
                <p:oleObj spid="_x0000_s3107" name="" r:id="rId9" imgW="825500" imgH="203200" progId="Equation.KSEE3">
                  <p:embed/>
                </p:oleObj>
              </mc:Choice>
              <mc:Fallback>
                <p:oleObj name="" r:id="rId9" imgW="825500" imgH="203200" progId="Equation.KSEE3">
                  <p:embed/>
                  <p:pic>
                    <p:nvPicPr>
                      <p:cNvPr id="0" name="图片 3077"/>
                      <p:cNvPicPr/>
                      <p:nvPr/>
                    </p:nvPicPr>
                    <p:blipFill>
                      <a:blip r:embed="rId10"/>
                      <a:stretch>
                        <a:fillRect/>
                      </a:stretch>
                    </p:blipFill>
                    <p:spPr>
                      <a:xfrm>
                        <a:off x="3347720" y="3246755"/>
                        <a:ext cx="1849120" cy="455295"/>
                      </a:xfrm>
                      <a:prstGeom prst="rect">
                        <a:avLst/>
                      </a:prstGeom>
                    </p:spPr>
                  </p:pic>
                </p:oleObj>
              </mc:Fallback>
            </mc:AlternateContent>
          </a:graphicData>
        </a:graphic>
      </p:graphicFrame>
      <p:sp>
        <p:nvSpPr>
          <p:cNvPr id="8" name="文本框 7"/>
          <p:cNvSpPr txBox="1"/>
          <p:nvPr/>
        </p:nvSpPr>
        <p:spPr>
          <a:xfrm>
            <a:off x="2195830" y="3213100"/>
            <a:ext cx="897890" cy="521970"/>
          </a:xfrm>
          <a:prstGeom prst="rect">
            <a:avLst/>
          </a:prstGeom>
          <a:noFill/>
        </p:spPr>
        <p:txBody>
          <a:bodyPr wrap="none" rtlCol="0" anchor="t">
            <a:spAutoFit/>
          </a:bodyPr>
          <a:p>
            <a:r>
              <a:rPr lang="zh-CN" altLang="en-US" sz="2800" b="1">
                <a:latin typeface="黑体" panose="02010609060101010101" charset="-122"/>
                <a:ea typeface="黑体" panose="02010609060101010101" charset="-122"/>
                <a:sym typeface="+mn-ea"/>
              </a:rPr>
              <a:t>记作</a:t>
            </a:r>
            <a:endParaRPr lang="zh-CN" altLang="en-US" sz="2800" b="1">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67360" y="188595"/>
            <a:ext cx="8069580" cy="521970"/>
          </a:xfrm>
          <a:prstGeom prst="rect">
            <a:avLst/>
          </a:prstGeom>
          <a:noFill/>
        </p:spPr>
        <p:txBody>
          <a:bodyPr wrap="square" rtlCol="0" anchor="t">
            <a:spAutoFit/>
          </a:bodyPr>
          <a:lstStyle/>
          <a:p>
            <a:r>
              <a:rPr lang="zh-CN" altLang="en-US" sz="2800" b="1">
                <a:latin typeface="黑体" panose="02010609060101010101" charset="-122"/>
                <a:ea typeface="黑体" panose="02010609060101010101" charset="-122"/>
                <a:sym typeface="+mn-ea"/>
              </a:rPr>
              <a:t>例</a:t>
            </a:r>
            <a:r>
              <a:rPr lang="en-US" altLang="zh-CN" sz="2800" b="1">
                <a:latin typeface="黑体" panose="02010609060101010101" charset="-122"/>
                <a:ea typeface="黑体" panose="02010609060101010101" charset="-122"/>
                <a:sym typeface="+mn-ea"/>
              </a:rPr>
              <a:t>4 </a:t>
            </a:r>
            <a:r>
              <a:rPr lang="zh-CN" altLang="en-US" sz="2800" b="1">
                <a:latin typeface="黑体" panose="02010609060101010101" charset="-122"/>
                <a:ea typeface="黑体" panose="02010609060101010101" charset="-122"/>
                <a:sym typeface="+mn-ea"/>
              </a:rPr>
              <a:t>设                       且   相互独立   </a:t>
            </a:r>
            <a:r>
              <a:rPr lang="zh-CN" altLang="en-US" sz="2400" b="1">
                <a:latin typeface="黑体" panose="02010609060101010101" charset="-122"/>
                <a:ea typeface="黑体" panose="02010609060101010101" charset="-122"/>
                <a:sym typeface="+mn-ea"/>
              </a:rPr>
              <a:t>                  </a:t>
            </a:r>
            <a:endParaRPr lang="zh-CN" altLang="en-US" sz="2400" b="1">
              <a:latin typeface="黑体" panose="02010609060101010101" charset="-122"/>
              <a:ea typeface="黑体" panose="02010609060101010101" charset="-122"/>
              <a:sym typeface="+mn-ea"/>
            </a:endParaRPr>
          </a:p>
        </p:txBody>
      </p:sp>
      <p:graphicFrame>
        <p:nvGraphicFramePr>
          <p:cNvPr id="23" name="对象 22">
            <a:hlinkClick r:id="" action="ppaction://ole?verb=0"/>
          </p:cNvPr>
          <p:cNvGraphicFramePr>
            <a:graphicFrameLocks noChangeAspect="1"/>
          </p:cNvGraphicFramePr>
          <p:nvPr/>
        </p:nvGraphicFramePr>
        <p:xfrm>
          <a:off x="1691640" y="188595"/>
          <a:ext cx="3576955" cy="481965"/>
        </p:xfrm>
        <a:graphic>
          <a:graphicData uri="http://schemas.openxmlformats.org/presentationml/2006/ole">
            <mc:AlternateContent xmlns:mc="http://schemas.openxmlformats.org/markup-compatibility/2006">
              <mc:Choice xmlns:v="urn:schemas-microsoft-com:vml" Requires="v">
                <p:oleObj spid="_x0000_s3108" name="" r:id="rId1" imgW="1790700" imgH="241300" progId="Equation.KSEE3">
                  <p:embed/>
                </p:oleObj>
              </mc:Choice>
              <mc:Fallback>
                <p:oleObj name="" r:id="rId1" imgW="1790700" imgH="241300" progId="Equation.KSEE3">
                  <p:embed/>
                  <p:pic>
                    <p:nvPicPr>
                      <p:cNvPr id="0" name="图片 2049"/>
                      <p:cNvPicPr/>
                      <p:nvPr/>
                    </p:nvPicPr>
                    <p:blipFill>
                      <a:blip r:embed="rId2"/>
                      <a:stretch>
                        <a:fillRect/>
                      </a:stretch>
                    </p:blipFill>
                    <p:spPr>
                      <a:xfrm>
                        <a:off x="1691640" y="188595"/>
                        <a:ext cx="3576955" cy="481965"/>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6156325" y="213360"/>
          <a:ext cx="446405" cy="472440"/>
        </p:xfrm>
        <a:graphic>
          <a:graphicData uri="http://schemas.openxmlformats.org/presentationml/2006/ole">
            <mc:AlternateContent xmlns:mc="http://schemas.openxmlformats.org/markup-compatibility/2006">
              <mc:Choice xmlns:v="urn:schemas-microsoft-com:vml" Requires="v">
                <p:oleObj spid="_x0000_s3109" name="" r:id="rId3" imgW="215900" imgH="228600" progId="Equation.KSEE3">
                  <p:embed/>
                </p:oleObj>
              </mc:Choice>
              <mc:Fallback>
                <p:oleObj name="" r:id="rId3" imgW="215900" imgH="228600" progId="Equation.KSEE3">
                  <p:embed/>
                  <p:pic>
                    <p:nvPicPr>
                      <p:cNvPr id="0" name="图片 2050"/>
                      <p:cNvPicPr/>
                      <p:nvPr/>
                    </p:nvPicPr>
                    <p:blipFill>
                      <a:blip r:embed="rId4"/>
                      <a:stretch>
                        <a:fillRect/>
                      </a:stretch>
                    </p:blipFill>
                    <p:spPr>
                      <a:xfrm>
                        <a:off x="6156325" y="213360"/>
                        <a:ext cx="446405" cy="472440"/>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251460" y="836295"/>
          <a:ext cx="3361055" cy="466090"/>
        </p:xfrm>
        <a:graphic>
          <a:graphicData uri="http://schemas.openxmlformats.org/presentationml/2006/ole">
            <mc:AlternateContent xmlns:mc="http://schemas.openxmlformats.org/markup-compatibility/2006">
              <mc:Choice xmlns:v="urn:schemas-microsoft-com:vml" Requires="v">
                <p:oleObj spid="_x0000_s3110" name="" r:id="rId5" imgW="1739900" imgH="241300" progId="Equation.KSEE3">
                  <p:embed/>
                </p:oleObj>
              </mc:Choice>
              <mc:Fallback>
                <p:oleObj name="" r:id="rId5" imgW="1739900" imgH="241300" progId="Equation.KSEE3">
                  <p:embed/>
                  <p:pic>
                    <p:nvPicPr>
                      <p:cNvPr id="0" name="图片 2049"/>
                      <p:cNvPicPr/>
                      <p:nvPr/>
                    </p:nvPicPr>
                    <p:blipFill>
                      <a:blip r:embed="rId6"/>
                      <a:stretch>
                        <a:fillRect/>
                      </a:stretch>
                    </p:blipFill>
                    <p:spPr>
                      <a:xfrm>
                        <a:off x="251460" y="836295"/>
                        <a:ext cx="3361055" cy="466090"/>
                      </a:xfrm>
                      <a:prstGeom prst="rect">
                        <a:avLst/>
                      </a:prstGeom>
                    </p:spPr>
                  </p:pic>
                </p:oleObj>
              </mc:Fallback>
            </mc:AlternateContent>
          </a:graphicData>
        </a:graphic>
      </p:graphicFrame>
      <p:sp>
        <p:nvSpPr>
          <p:cNvPr id="27" name="文本框 26"/>
          <p:cNvSpPr txBox="1"/>
          <p:nvPr/>
        </p:nvSpPr>
        <p:spPr>
          <a:xfrm>
            <a:off x="3780155" y="808355"/>
            <a:ext cx="4361180" cy="521970"/>
          </a:xfrm>
          <a:prstGeom prst="rect">
            <a:avLst/>
          </a:prstGeom>
          <a:noFill/>
        </p:spPr>
        <p:txBody>
          <a:bodyPr wrap="none" rtlCol="0" anchor="t">
            <a:spAutoFit/>
          </a:bodyPr>
          <a:lstStyle/>
          <a:p>
            <a:r>
              <a:rPr lang="zh-CN" altLang="en-US" sz="2800" b="1">
                <a:latin typeface="黑体" panose="02010609060101010101" charset="-122"/>
                <a:ea typeface="黑体" panose="02010609060101010101" charset="-122"/>
                <a:sym typeface="+mn-ea"/>
              </a:rPr>
              <a:t>且  相互独立 ，试证明</a:t>
            </a:r>
            <a:r>
              <a:rPr lang="zh-CN" altLang="en-US" sz="2400" b="1">
                <a:latin typeface="黑体" panose="02010609060101010101" charset="-122"/>
                <a:ea typeface="黑体" panose="02010609060101010101" charset="-122"/>
                <a:sym typeface="+mn-ea"/>
              </a:rPr>
              <a:t>：</a:t>
            </a:r>
            <a:r>
              <a:rPr lang="zh-CN" altLang="en-US" b="1">
                <a:latin typeface="黑体" panose="02010609060101010101" charset="-122"/>
                <a:ea typeface="黑体" panose="02010609060101010101" charset="-122"/>
                <a:sym typeface="+mn-ea"/>
              </a:rPr>
              <a:t> </a:t>
            </a:r>
            <a:endParaRPr lang="zh-CN" altLang="en-US"/>
          </a:p>
        </p:txBody>
      </p:sp>
      <p:graphicFrame>
        <p:nvGraphicFramePr>
          <p:cNvPr id="28" name="对象 27">
            <a:hlinkClick r:id="" action="ppaction://ole?verb=0"/>
          </p:cNvPr>
          <p:cNvGraphicFramePr>
            <a:graphicFrameLocks noChangeAspect="1"/>
          </p:cNvGraphicFramePr>
          <p:nvPr/>
        </p:nvGraphicFramePr>
        <p:xfrm>
          <a:off x="4283710" y="855663"/>
          <a:ext cx="342265" cy="474345"/>
        </p:xfrm>
        <a:graphic>
          <a:graphicData uri="http://schemas.openxmlformats.org/presentationml/2006/ole">
            <mc:AlternateContent xmlns:mc="http://schemas.openxmlformats.org/markup-compatibility/2006">
              <mc:Choice xmlns:v="urn:schemas-microsoft-com:vml" Requires="v">
                <p:oleObj spid="_x0000_s3111" name="" r:id="rId7" imgW="165100" imgH="228600" progId="Equation.KSEE3">
                  <p:embed/>
                </p:oleObj>
              </mc:Choice>
              <mc:Fallback>
                <p:oleObj name="" r:id="rId7" imgW="165100" imgH="228600" progId="Equation.KSEE3">
                  <p:embed/>
                  <p:pic>
                    <p:nvPicPr>
                      <p:cNvPr id="0" name="图片 2050"/>
                      <p:cNvPicPr/>
                      <p:nvPr/>
                    </p:nvPicPr>
                    <p:blipFill>
                      <a:blip r:embed="rId8"/>
                      <a:stretch>
                        <a:fillRect/>
                      </a:stretch>
                    </p:blipFill>
                    <p:spPr>
                      <a:xfrm>
                        <a:off x="4283710" y="855663"/>
                        <a:ext cx="342265" cy="474345"/>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323850" y="1468120"/>
          <a:ext cx="7712710" cy="798830"/>
        </p:xfrm>
        <a:graphic>
          <a:graphicData uri="http://schemas.openxmlformats.org/presentationml/2006/ole">
            <mc:AlternateContent xmlns:mc="http://schemas.openxmlformats.org/markup-compatibility/2006">
              <mc:Choice xmlns:v="urn:schemas-microsoft-com:vml" Requires="v">
                <p:oleObj spid="_x0000_s3112" name="" r:id="rId9" imgW="4165600" imgH="431800" progId="Equation.KSEE3">
                  <p:embed/>
                </p:oleObj>
              </mc:Choice>
              <mc:Fallback>
                <p:oleObj name="" r:id="rId9" imgW="4165600" imgH="431800" progId="Equation.KSEE3">
                  <p:embed/>
                  <p:pic>
                    <p:nvPicPr>
                      <p:cNvPr id="0" name="图片 2056"/>
                      <p:cNvPicPr/>
                      <p:nvPr/>
                    </p:nvPicPr>
                    <p:blipFill>
                      <a:blip r:embed="rId10"/>
                      <a:stretch>
                        <a:fillRect/>
                      </a:stretch>
                    </p:blipFill>
                    <p:spPr>
                      <a:xfrm>
                        <a:off x="323850" y="1468120"/>
                        <a:ext cx="7712710" cy="798830"/>
                      </a:xfrm>
                      <a:prstGeom prst="rect">
                        <a:avLst/>
                      </a:prstGeom>
                    </p:spPr>
                  </p:pic>
                </p:oleObj>
              </mc:Fallback>
            </mc:AlternateContent>
          </a:graphicData>
        </a:graphic>
      </p:graphicFrame>
      <p:sp>
        <p:nvSpPr>
          <p:cNvPr id="31" name="文本框 30"/>
          <p:cNvSpPr txBox="1"/>
          <p:nvPr/>
        </p:nvSpPr>
        <p:spPr>
          <a:xfrm>
            <a:off x="107315" y="2636520"/>
            <a:ext cx="4691380"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）若    相互独立，则</a:t>
            </a:r>
            <a:endParaRPr lang="zh-CN" altLang="en-US" sz="2800" b="1">
              <a:latin typeface="黑体" panose="02010609060101010101" charset="-122"/>
              <a:ea typeface="黑体" panose="02010609060101010101" charset="-122"/>
            </a:endParaRPr>
          </a:p>
        </p:txBody>
      </p:sp>
      <p:graphicFrame>
        <p:nvGraphicFramePr>
          <p:cNvPr id="32" name="对象 31">
            <a:hlinkClick r:id="" action="ppaction://ole?verb=0"/>
          </p:cNvPr>
          <p:cNvGraphicFramePr>
            <a:graphicFrameLocks noChangeAspect="1"/>
          </p:cNvGraphicFramePr>
          <p:nvPr/>
        </p:nvGraphicFramePr>
        <p:xfrm>
          <a:off x="1475740" y="2705100"/>
          <a:ext cx="741680" cy="424180"/>
        </p:xfrm>
        <a:graphic>
          <a:graphicData uri="http://schemas.openxmlformats.org/presentationml/2006/ole">
            <mc:AlternateContent xmlns:mc="http://schemas.openxmlformats.org/markup-compatibility/2006">
              <mc:Choice xmlns:v="urn:schemas-microsoft-com:vml" Requires="v">
                <p:oleObj spid="_x0000_s3113" name="" r:id="rId11" imgW="355600" imgH="203200" progId="Equation.KSEE3">
                  <p:embed/>
                </p:oleObj>
              </mc:Choice>
              <mc:Fallback>
                <p:oleObj name="" r:id="rId11" imgW="355600" imgH="203200" progId="Equation.KSEE3">
                  <p:embed/>
                  <p:pic>
                    <p:nvPicPr>
                      <p:cNvPr id="0" name="图片 2057"/>
                      <p:cNvPicPr/>
                      <p:nvPr/>
                    </p:nvPicPr>
                    <p:blipFill>
                      <a:blip r:embed="rId12"/>
                      <a:stretch>
                        <a:fillRect/>
                      </a:stretch>
                    </p:blipFill>
                    <p:spPr>
                      <a:xfrm>
                        <a:off x="1475740" y="2705100"/>
                        <a:ext cx="741680" cy="424180"/>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4427855" y="2132648"/>
          <a:ext cx="2764155" cy="1568450"/>
        </p:xfrm>
        <a:graphic>
          <a:graphicData uri="http://schemas.openxmlformats.org/presentationml/2006/ole">
            <mc:AlternateContent xmlns:mc="http://schemas.openxmlformats.org/markup-compatibility/2006">
              <mc:Choice xmlns:v="urn:schemas-microsoft-com:vml" Requires="v">
                <p:oleObj spid="_x0000_s3114" name="" r:id="rId13" imgW="1498600" imgH="850900" progId="Equation.KSEE3">
                  <p:embed/>
                </p:oleObj>
              </mc:Choice>
              <mc:Fallback>
                <p:oleObj name="" r:id="rId13" imgW="1498600" imgH="850900" progId="Equation.KSEE3">
                  <p:embed/>
                  <p:pic>
                    <p:nvPicPr>
                      <p:cNvPr id="0" name="图片 2056"/>
                      <p:cNvPicPr/>
                      <p:nvPr/>
                    </p:nvPicPr>
                    <p:blipFill>
                      <a:blip r:embed="rId14"/>
                      <a:stretch>
                        <a:fillRect/>
                      </a:stretch>
                    </p:blipFill>
                    <p:spPr>
                      <a:xfrm>
                        <a:off x="4427855" y="2132648"/>
                        <a:ext cx="2764155" cy="15684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460" y="260350"/>
            <a:ext cx="8385810" cy="2676525"/>
          </a:xfrm>
          <a:prstGeom prst="rect">
            <a:avLst/>
          </a:prstGeom>
          <a:noFill/>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前面学习了多元随机变量函数的分布</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对于多元随机变量的函数的分布来说，我们重点学习了二元随机变量函数的分布，其方法主要是分布函数法</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但是对于更多元随机变量函数的分布来说，其研究方法更麻烦</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在此，我们学习一个很重要的多元随机变量函数的分布</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中心极限定理</a:t>
            </a:r>
            <a:r>
              <a:rPr lang="en-US" altLang="zh-CN" sz="2800" b="1">
                <a:latin typeface="黑体" panose="02010609060101010101" charset="-122"/>
                <a:ea typeface="黑体" panose="02010609060101010101" charset="-122"/>
              </a:rPr>
              <a:t>.</a:t>
            </a:r>
            <a:endParaRPr lang="zh-CN" altLang="en-US" sz="2800" b="1">
              <a:latin typeface="黑体" panose="02010609060101010101" charset="-122"/>
              <a:ea typeface="黑体" panose="02010609060101010101" charset="-122"/>
            </a:endParaRPr>
          </a:p>
        </p:txBody>
      </p:sp>
      <p:sp>
        <p:nvSpPr>
          <p:cNvPr id="4" name="文本框 3"/>
          <p:cNvSpPr txBox="1"/>
          <p:nvPr/>
        </p:nvSpPr>
        <p:spPr>
          <a:xfrm>
            <a:off x="180975" y="3068955"/>
            <a:ext cx="8632190" cy="3192145"/>
          </a:xfrm>
          <a:prstGeom prst="rect">
            <a:avLst/>
          </a:prstGeom>
          <a:noFill/>
        </p:spPr>
        <p:txBody>
          <a:bodyPr wrap="square" rtlCol="0">
            <a:spAutoFit/>
          </a:bodyPr>
          <a:lstStyle/>
          <a:p>
            <a:pPr>
              <a:lnSpc>
                <a:spcPct val="120000"/>
              </a:lnSpc>
            </a:pPr>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本节讨论相互独立的随机变量序列           </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的部分和     </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的极限分布情况。我们将会看到，在一定条件下，当</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趋近无穷大时，  的极限分布总是正态的。这一类定理称为中心极限定理，我们主要介绍最常用的两个定理</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由于定理的写法复杂与证明超出范围，我们只给出应用型定理及解决实际问题实例</a:t>
            </a:r>
            <a:r>
              <a:rPr lang="en-US" altLang="zh-CN" sz="2800" b="1">
                <a:latin typeface="黑体" panose="02010609060101010101" charset="-122"/>
                <a:ea typeface="黑体" panose="02010609060101010101" charset="-122"/>
              </a:rPr>
              <a:t>.</a:t>
            </a:r>
            <a:endParaRPr lang="zh-CN" altLang="en-US" sz="2800" b="1">
              <a:latin typeface="黑体" panose="02010609060101010101" charset="-122"/>
              <a:ea typeface="黑体" panose="02010609060101010101" charset="-122"/>
            </a:endParaRPr>
          </a:p>
        </p:txBody>
      </p:sp>
      <p:graphicFrame>
        <p:nvGraphicFramePr>
          <p:cNvPr id="5" name="对象 4">
            <a:hlinkClick r:id="" action="ppaction://ole?verb=0"/>
          </p:cNvPr>
          <p:cNvGraphicFramePr>
            <a:graphicFrameLocks noChangeAspect="1"/>
          </p:cNvGraphicFramePr>
          <p:nvPr/>
        </p:nvGraphicFramePr>
        <p:xfrm>
          <a:off x="6012180" y="3140710"/>
          <a:ext cx="1932305" cy="451485"/>
        </p:xfrm>
        <a:graphic>
          <a:graphicData uri="http://schemas.openxmlformats.org/presentationml/2006/ole">
            <mc:AlternateContent xmlns:mc="http://schemas.openxmlformats.org/markup-compatibility/2006">
              <mc:Choice xmlns:v="urn:schemas-microsoft-com:vml" Requires="v">
                <p:oleObj spid="_x0000_s4100" name="" r:id="rId1" imgW="977900" imgH="228600" progId="Equation.KSEE3">
                  <p:embed/>
                </p:oleObj>
              </mc:Choice>
              <mc:Fallback>
                <p:oleObj name="" r:id="rId1" imgW="977900" imgH="228600" progId="Equation.KSEE3">
                  <p:embed/>
                  <p:pic>
                    <p:nvPicPr>
                      <p:cNvPr id="0" name="图片 1024"/>
                      <p:cNvPicPr/>
                      <p:nvPr/>
                    </p:nvPicPr>
                    <p:blipFill>
                      <a:blip r:embed="rId2"/>
                      <a:stretch>
                        <a:fillRect/>
                      </a:stretch>
                    </p:blipFill>
                    <p:spPr>
                      <a:xfrm>
                        <a:off x="6012180" y="3140710"/>
                        <a:ext cx="1932305" cy="45148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331278" y="3500755"/>
          <a:ext cx="1348105" cy="804545"/>
        </p:xfrm>
        <a:graphic>
          <a:graphicData uri="http://schemas.openxmlformats.org/presentationml/2006/ole">
            <mc:AlternateContent xmlns:mc="http://schemas.openxmlformats.org/markup-compatibility/2006">
              <mc:Choice xmlns:v="urn:schemas-microsoft-com:vml" Requires="v">
                <p:oleObj spid="_x0000_s4101" name="" r:id="rId3" imgW="723900" imgH="431800" progId="Equation.KSEE3">
                  <p:embed/>
                </p:oleObj>
              </mc:Choice>
              <mc:Fallback>
                <p:oleObj name="" r:id="rId3" imgW="723900" imgH="431800" progId="Equation.KSEE3">
                  <p:embed/>
                  <p:pic>
                    <p:nvPicPr>
                      <p:cNvPr id="0" name="图片 1025"/>
                      <p:cNvPicPr/>
                      <p:nvPr/>
                    </p:nvPicPr>
                    <p:blipFill>
                      <a:blip r:embed="rId4"/>
                      <a:stretch>
                        <a:fillRect/>
                      </a:stretch>
                    </p:blipFill>
                    <p:spPr>
                      <a:xfrm>
                        <a:off x="1331278" y="3500755"/>
                        <a:ext cx="1348105" cy="80454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435918" y="4220845"/>
          <a:ext cx="354965" cy="426085"/>
        </p:xfrm>
        <a:graphic>
          <a:graphicData uri="http://schemas.openxmlformats.org/presentationml/2006/ole">
            <mc:AlternateContent xmlns:mc="http://schemas.openxmlformats.org/markup-compatibility/2006">
              <mc:Choice xmlns:v="urn:schemas-microsoft-com:vml" Requires="v">
                <p:oleObj spid="_x0000_s11" name="" r:id="rId5" imgW="190500" imgH="228600" progId="Equation.KSEE3">
                  <p:embed/>
                </p:oleObj>
              </mc:Choice>
              <mc:Fallback>
                <p:oleObj name="" r:id="rId5" imgW="190500" imgH="228600" progId="Equation.KSEE3">
                  <p:embed/>
                  <p:pic>
                    <p:nvPicPr>
                      <p:cNvPr id="0" name="图片 1025"/>
                      <p:cNvPicPr/>
                      <p:nvPr/>
                    </p:nvPicPr>
                    <p:blipFill>
                      <a:blip r:embed="rId6"/>
                      <a:stretch>
                        <a:fillRect/>
                      </a:stretch>
                    </p:blipFill>
                    <p:spPr>
                      <a:xfrm>
                        <a:off x="5435918" y="4220845"/>
                        <a:ext cx="354965" cy="4260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3215" y="548640"/>
            <a:ext cx="4984115" cy="521970"/>
          </a:xfrm>
          <a:prstGeom prst="rect">
            <a:avLst/>
          </a:prstGeom>
          <a:noFill/>
        </p:spPr>
        <p:txBody>
          <a:bodyPr wrap="square" rtlCol="0">
            <a:spAutoFit/>
          </a:bodyPr>
          <a:lstStyle/>
          <a:p>
            <a:r>
              <a:rPr lang="zh-CN" altLang="en-US" sz="2800" b="1">
                <a:latin typeface="黑体" panose="02010609060101010101" charset="-122"/>
                <a:ea typeface="黑体" panose="02010609060101010101" charset="-122"/>
              </a:rPr>
              <a:t>一  定理</a:t>
            </a:r>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（林德伯格定理）</a:t>
            </a:r>
            <a:endParaRPr lang="zh-CN" altLang="en-US" sz="2800" b="1">
              <a:latin typeface="黑体" panose="02010609060101010101" charset="-122"/>
              <a:ea typeface="黑体" panose="02010609060101010101" charset="-122"/>
            </a:endParaRPr>
          </a:p>
        </p:txBody>
      </p:sp>
      <p:sp>
        <p:nvSpPr>
          <p:cNvPr id="9" name="文本框 8"/>
          <p:cNvSpPr txBox="1"/>
          <p:nvPr/>
        </p:nvSpPr>
        <p:spPr>
          <a:xfrm>
            <a:off x="179070" y="1196340"/>
            <a:ext cx="8288020" cy="953135"/>
          </a:xfrm>
          <a:prstGeom prst="rect">
            <a:avLst/>
          </a:prstGeom>
          <a:noFill/>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solidFill>
                  <a:srgbClr val="FF0000"/>
                </a:solidFill>
                <a:latin typeface="黑体" panose="02010609060101010101" charset="-122"/>
                <a:ea typeface="黑体" panose="02010609060101010101" charset="-122"/>
              </a:rPr>
              <a:t>当随机变量无限增加时，独立同分布随机变量和的分布趋于正态分布</a:t>
            </a:r>
            <a:endParaRPr lang="zh-CN" altLang="en-US" sz="2800" b="1">
              <a:solidFill>
                <a:srgbClr val="FF0000"/>
              </a:solidFill>
              <a:latin typeface="黑体" panose="02010609060101010101" charset="-122"/>
              <a:ea typeface="黑体" panose="02010609060101010101" charset="-122"/>
            </a:endParaRPr>
          </a:p>
        </p:txBody>
      </p:sp>
      <p:sp>
        <p:nvSpPr>
          <p:cNvPr id="10" name="文本框 9"/>
          <p:cNvSpPr txBox="1"/>
          <p:nvPr/>
        </p:nvSpPr>
        <p:spPr>
          <a:xfrm>
            <a:off x="251460" y="2315845"/>
            <a:ext cx="8020050" cy="2245360"/>
          </a:xfrm>
          <a:prstGeom prst="rect">
            <a:avLst/>
          </a:prstGeom>
          <a:noFill/>
        </p:spPr>
        <p:txBody>
          <a:bodyPr wrap="square" rtlCol="0">
            <a:spAutoFit/>
          </a:bodyPr>
          <a:lstStyle/>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比如高考时假设每个班的数学考试成绩</a:t>
            </a:r>
            <a:r>
              <a:rPr lang="zh-CN" altLang="en-US" sz="2800" b="1">
                <a:latin typeface="黑体" panose="02010609060101010101" charset="-122"/>
                <a:ea typeface="黑体" panose="02010609060101010101" charset="-122"/>
                <a:sym typeface="+mn-ea"/>
              </a:rPr>
              <a:t>对于不同班的学生成绩取不同值</a:t>
            </a:r>
            <a:r>
              <a:rPr lang="zh-CN" altLang="en-US" sz="2800" b="1">
                <a:latin typeface="黑体" panose="02010609060101010101" charset="-122"/>
                <a:ea typeface="黑体" panose="02010609060101010101" charset="-122"/>
              </a:rPr>
              <a:t>是随机变量，每个班的数学成绩相互独立，且服从某一个分布（如指数分布等），我们把全国所有的班的学生的数学成绩（是随机变量）放在一起看，则服从正态分布。</a:t>
            </a:r>
            <a:endParaRPr lang="zh-CN" altLang="en-US" sz="2800" b="1">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2475</Words>
  <Application>WPS 演示</Application>
  <PresentationFormat>全屏显示(4:3)</PresentationFormat>
  <Paragraphs>126</Paragraphs>
  <Slides>15</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104</vt:i4>
      </vt:variant>
      <vt:variant>
        <vt:lpstr>幻灯片标题</vt:lpstr>
      </vt:variant>
      <vt:variant>
        <vt:i4>15</vt:i4>
      </vt:variant>
    </vt:vector>
  </HeadingPairs>
  <TitlesOfParts>
    <vt:vector size="127" baseType="lpstr">
      <vt:lpstr>Arial</vt:lpstr>
      <vt:lpstr>宋体</vt:lpstr>
      <vt:lpstr>Wingdings</vt:lpstr>
      <vt:lpstr>黑体</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概率统计  统计中重要分布、中心极限定理  西南石油大学理学院蒋尚武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&amp;2.3   随机变量的分布函数（离散）</dc:title>
  <dc:creator>dell</dc:creator>
  <cp:lastModifiedBy>Administrator</cp:lastModifiedBy>
  <cp:revision>95</cp:revision>
  <dcterms:created xsi:type="dcterms:W3CDTF">2016-01-14T06:52:00Z</dcterms:created>
  <dcterms:modified xsi:type="dcterms:W3CDTF">2022-03-12T07:04:39Z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F6B2A31AE7394F599C9850B746D5C895</vt:lpwstr>
  </property>
</Properties>
</file>