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wmf" ContentType="image/x-w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3"/>
    <p:sldId id="295" r:id="rId4"/>
    <p:sldId id="309" r:id="rId5"/>
    <p:sldId id="296" r:id="rId6"/>
    <p:sldId id="310" r:id="rId7"/>
    <p:sldId id="301" r:id="rId8"/>
    <p:sldId id="316" r:id="rId9"/>
    <p:sldId id="302" r:id="rId10"/>
    <p:sldId id="321" r:id="rId11"/>
    <p:sldId id="320" r:id="rId12"/>
    <p:sldId id="307" r:id="rId13"/>
    <p:sldId id="325" r:id="rId14"/>
    <p:sldId id="308" r:id="rId15"/>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34" autoAdjust="0"/>
    <p:restoredTop sz="94649" autoAdjust="0"/>
  </p:normalViewPr>
  <p:slideViewPr>
    <p:cSldViewPr>
      <p:cViewPr varScale="1">
        <p:scale>
          <a:sx n="67" d="100"/>
          <a:sy n="67" d="100"/>
        </p:scale>
        <p:origin x="-1464" y="-96"/>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notesMaster" Target="notesMasters/notesMaster1.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5" Type="http://schemas.openxmlformats.org/officeDocument/2006/relationships/image" Target="../media/image5.wmf"/><Relationship Id="rId4" Type="http://schemas.openxmlformats.org/officeDocument/2006/relationships/image" Target="../media/image4.wmf"/><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4" Type="http://schemas.openxmlformats.org/officeDocument/2006/relationships/image" Target="../media/image63.wmf"/><Relationship Id="rId3" Type="http://schemas.openxmlformats.org/officeDocument/2006/relationships/image" Target="../media/image62.wmf"/><Relationship Id="rId2" Type="http://schemas.openxmlformats.org/officeDocument/2006/relationships/image" Target="../media/image61.wmf"/><Relationship Id="rId1" Type="http://schemas.openxmlformats.org/officeDocument/2006/relationships/image" Target="../media/image60.wmf"/></Relationships>
</file>

<file path=ppt/drawings/_rels/vmlDrawing11.vml.rels><?xml version="1.0" encoding="UTF-8" standalone="yes"?>
<Relationships xmlns="http://schemas.openxmlformats.org/package/2006/relationships"><Relationship Id="rId9" Type="http://schemas.openxmlformats.org/officeDocument/2006/relationships/image" Target="../media/image72.wmf"/><Relationship Id="rId8" Type="http://schemas.openxmlformats.org/officeDocument/2006/relationships/image" Target="../media/image71.wmf"/><Relationship Id="rId7" Type="http://schemas.openxmlformats.org/officeDocument/2006/relationships/image" Target="../media/image70.wmf"/><Relationship Id="rId6" Type="http://schemas.openxmlformats.org/officeDocument/2006/relationships/image" Target="../media/image69.wmf"/><Relationship Id="rId5" Type="http://schemas.openxmlformats.org/officeDocument/2006/relationships/image" Target="../media/image68.wmf"/><Relationship Id="rId4" Type="http://schemas.openxmlformats.org/officeDocument/2006/relationships/image" Target="../media/image67.wmf"/><Relationship Id="rId3" Type="http://schemas.openxmlformats.org/officeDocument/2006/relationships/image" Target="../media/image66.wmf"/><Relationship Id="rId2" Type="http://schemas.openxmlformats.org/officeDocument/2006/relationships/image" Target="../media/image65.wmf"/><Relationship Id="rId14" Type="http://schemas.openxmlformats.org/officeDocument/2006/relationships/image" Target="../media/image77.wmf"/><Relationship Id="rId13" Type="http://schemas.openxmlformats.org/officeDocument/2006/relationships/image" Target="../media/image76.wmf"/><Relationship Id="rId12" Type="http://schemas.openxmlformats.org/officeDocument/2006/relationships/image" Target="../media/image75.wmf"/><Relationship Id="rId11" Type="http://schemas.openxmlformats.org/officeDocument/2006/relationships/image" Target="../media/image74.wmf"/><Relationship Id="rId10" Type="http://schemas.openxmlformats.org/officeDocument/2006/relationships/image" Target="../media/image73.wmf"/><Relationship Id="rId1" Type="http://schemas.openxmlformats.org/officeDocument/2006/relationships/image" Target="../media/image64.wmf"/></Relationships>
</file>

<file path=ppt/drawings/_rels/vmlDrawing12.vml.rels><?xml version="1.0" encoding="UTF-8" standalone="yes"?>
<Relationships xmlns="http://schemas.openxmlformats.org/package/2006/relationships"><Relationship Id="rId9" Type="http://schemas.openxmlformats.org/officeDocument/2006/relationships/image" Target="../media/image86.wmf"/><Relationship Id="rId8" Type="http://schemas.openxmlformats.org/officeDocument/2006/relationships/image" Target="../media/image85.wmf"/><Relationship Id="rId7" Type="http://schemas.openxmlformats.org/officeDocument/2006/relationships/image" Target="../media/image84.wmf"/><Relationship Id="rId6" Type="http://schemas.openxmlformats.org/officeDocument/2006/relationships/image" Target="../media/image83.wmf"/><Relationship Id="rId5" Type="http://schemas.openxmlformats.org/officeDocument/2006/relationships/image" Target="../media/image82.wmf"/><Relationship Id="rId4" Type="http://schemas.openxmlformats.org/officeDocument/2006/relationships/image" Target="../media/image81.wmf"/><Relationship Id="rId3" Type="http://schemas.openxmlformats.org/officeDocument/2006/relationships/image" Target="../media/image80.wmf"/><Relationship Id="rId2" Type="http://schemas.openxmlformats.org/officeDocument/2006/relationships/image" Target="../media/image79.wmf"/><Relationship Id="rId14" Type="http://schemas.openxmlformats.org/officeDocument/2006/relationships/image" Target="../media/image91.wmf"/><Relationship Id="rId13" Type="http://schemas.openxmlformats.org/officeDocument/2006/relationships/image" Target="../media/image90.wmf"/><Relationship Id="rId12" Type="http://schemas.openxmlformats.org/officeDocument/2006/relationships/image" Target="../media/image89.wmf"/><Relationship Id="rId11" Type="http://schemas.openxmlformats.org/officeDocument/2006/relationships/image" Target="../media/image88.wmf"/><Relationship Id="rId10" Type="http://schemas.openxmlformats.org/officeDocument/2006/relationships/image" Target="../media/image87.wmf"/><Relationship Id="rId1" Type="http://schemas.openxmlformats.org/officeDocument/2006/relationships/image" Target="../media/image78.wmf"/></Relationships>
</file>

<file path=ppt/drawings/_rels/vmlDrawing2.vml.rels><?xml version="1.0" encoding="UTF-8" standalone="yes"?>
<Relationships xmlns="http://schemas.openxmlformats.org/package/2006/relationships"><Relationship Id="rId4" Type="http://schemas.openxmlformats.org/officeDocument/2006/relationships/image" Target="../media/image9.wmf"/><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image" Target="../media/image6.wmf"/></Relationships>
</file>

<file path=ppt/drawings/_rels/vmlDrawing3.vml.rels><?xml version="1.0" encoding="UTF-8" standalone="yes"?>
<Relationships xmlns="http://schemas.openxmlformats.org/package/2006/relationships"><Relationship Id="rId9" Type="http://schemas.openxmlformats.org/officeDocument/2006/relationships/image" Target="../media/image18.wmf"/><Relationship Id="rId8" Type="http://schemas.openxmlformats.org/officeDocument/2006/relationships/image" Target="../media/image17.wmf"/><Relationship Id="rId7" Type="http://schemas.openxmlformats.org/officeDocument/2006/relationships/image" Target="../media/image16.wmf"/><Relationship Id="rId6" Type="http://schemas.openxmlformats.org/officeDocument/2006/relationships/image" Target="../media/image15.wmf"/><Relationship Id="rId5" Type="http://schemas.openxmlformats.org/officeDocument/2006/relationships/image" Target="../media/image14.wmf"/><Relationship Id="rId4" Type="http://schemas.openxmlformats.org/officeDocument/2006/relationships/image" Target="../media/image13.wmf"/><Relationship Id="rId3" Type="http://schemas.openxmlformats.org/officeDocument/2006/relationships/image" Target="../media/image12.wmf"/><Relationship Id="rId2" Type="http://schemas.openxmlformats.org/officeDocument/2006/relationships/image" Target="../media/image11.wmf"/><Relationship Id="rId1" Type="http://schemas.openxmlformats.org/officeDocument/2006/relationships/image" Target="../media/image10.wmf"/></Relationships>
</file>

<file path=ppt/drawings/_rels/vmlDrawing4.vml.rels><?xml version="1.0" encoding="UTF-8" standalone="yes"?>
<Relationships xmlns="http://schemas.openxmlformats.org/package/2006/relationships"><Relationship Id="rId9" Type="http://schemas.openxmlformats.org/officeDocument/2006/relationships/image" Target="../media/image26.wmf"/><Relationship Id="rId8" Type="http://schemas.openxmlformats.org/officeDocument/2006/relationships/image" Target="../media/image25.wmf"/><Relationship Id="rId7" Type="http://schemas.openxmlformats.org/officeDocument/2006/relationships/image" Target="../media/image24.wmf"/><Relationship Id="rId6" Type="http://schemas.openxmlformats.org/officeDocument/2006/relationships/image" Target="../media/image23.wmf"/><Relationship Id="rId5" Type="http://schemas.openxmlformats.org/officeDocument/2006/relationships/image" Target="../media/image22.wmf"/><Relationship Id="rId4" Type="http://schemas.openxmlformats.org/officeDocument/2006/relationships/image" Target="../media/image21.wmf"/><Relationship Id="rId3" Type="http://schemas.openxmlformats.org/officeDocument/2006/relationships/image" Target="../media/image20.wmf"/><Relationship Id="rId2" Type="http://schemas.openxmlformats.org/officeDocument/2006/relationships/image" Target="../media/image19.wmf"/><Relationship Id="rId10" Type="http://schemas.openxmlformats.org/officeDocument/2006/relationships/image" Target="../media/image27.wmf"/><Relationship Id="rId1" Type="http://schemas.openxmlformats.org/officeDocument/2006/relationships/image" Target="../media/image10.wmf"/></Relationships>
</file>

<file path=ppt/drawings/_rels/vmlDrawing5.vml.rels><?xml version="1.0" encoding="UTF-8" standalone="yes"?>
<Relationships xmlns="http://schemas.openxmlformats.org/package/2006/relationships"><Relationship Id="rId8" Type="http://schemas.openxmlformats.org/officeDocument/2006/relationships/image" Target="../media/image37.wmf"/><Relationship Id="rId7" Type="http://schemas.openxmlformats.org/officeDocument/2006/relationships/image" Target="../media/image36.wmf"/><Relationship Id="rId6" Type="http://schemas.openxmlformats.org/officeDocument/2006/relationships/image" Target="../media/image35.wmf"/><Relationship Id="rId5" Type="http://schemas.openxmlformats.org/officeDocument/2006/relationships/image" Target="../media/image34.wmf"/><Relationship Id="rId4" Type="http://schemas.openxmlformats.org/officeDocument/2006/relationships/image" Target="../media/image33.wmf"/><Relationship Id="rId3" Type="http://schemas.openxmlformats.org/officeDocument/2006/relationships/image" Target="../media/image30.wmf"/><Relationship Id="rId2" Type="http://schemas.openxmlformats.org/officeDocument/2006/relationships/image" Target="../media/image29.wmf"/><Relationship Id="rId1" Type="http://schemas.openxmlformats.org/officeDocument/2006/relationships/image" Target="../media/image28.wmf"/></Relationships>
</file>

<file path=ppt/drawings/_rels/vmlDrawing6.vml.rels><?xml version="1.0" encoding="UTF-8" standalone="yes"?>
<Relationships xmlns="http://schemas.openxmlformats.org/package/2006/relationships"><Relationship Id="rId9" Type="http://schemas.openxmlformats.org/officeDocument/2006/relationships/image" Target="../media/image45.wmf"/><Relationship Id="rId8" Type="http://schemas.openxmlformats.org/officeDocument/2006/relationships/image" Target="../media/image44.wmf"/><Relationship Id="rId7" Type="http://schemas.openxmlformats.org/officeDocument/2006/relationships/image" Target="../media/image43.wmf"/><Relationship Id="rId6" Type="http://schemas.openxmlformats.org/officeDocument/2006/relationships/image" Target="../media/image35.wmf"/><Relationship Id="rId5" Type="http://schemas.openxmlformats.org/officeDocument/2006/relationships/image" Target="../media/image42.wmf"/><Relationship Id="rId4" Type="http://schemas.openxmlformats.org/officeDocument/2006/relationships/image" Target="../media/image41.wmf"/><Relationship Id="rId3" Type="http://schemas.openxmlformats.org/officeDocument/2006/relationships/image" Target="../media/image40.wmf"/><Relationship Id="rId2" Type="http://schemas.openxmlformats.org/officeDocument/2006/relationships/image" Target="../media/image39.wmf"/><Relationship Id="rId10" Type="http://schemas.openxmlformats.org/officeDocument/2006/relationships/image" Target="../media/image30.wmf"/><Relationship Id="rId1" Type="http://schemas.openxmlformats.org/officeDocument/2006/relationships/image" Target="../media/image38.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49.wmf"/><Relationship Id="rId2" Type="http://schemas.openxmlformats.org/officeDocument/2006/relationships/image" Target="../media/image48.wmf"/><Relationship Id="rId1" Type="http://schemas.openxmlformats.org/officeDocument/2006/relationships/image" Target="../media/image46.wmf"/></Relationships>
</file>

<file path=ppt/drawings/_rels/vmlDrawing8.vml.rels><?xml version="1.0" encoding="UTF-8" standalone="yes"?>
<Relationships xmlns="http://schemas.openxmlformats.org/package/2006/relationships"><Relationship Id="rId4" Type="http://schemas.openxmlformats.org/officeDocument/2006/relationships/image" Target="../media/image49.wmf"/><Relationship Id="rId3" Type="http://schemas.openxmlformats.org/officeDocument/2006/relationships/image" Target="../media/image51.wmf"/><Relationship Id="rId2" Type="http://schemas.openxmlformats.org/officeDocument/2006/relationships/image" Target="../media/image48.wmf"/><Relationship Id="rId1" Type="http://schemas.openxmlformats.org/officeDocument/2006/relationships/image" Target="../media/image46.wmf"/></Relationships>
</file>

<file path=ppt/drawings/_rels/vmlDrawing9.vml.rels><?xml version="1.0" encoding="UTF-8" standalone="yes"?>
<Relationships xmlns="http://schemas.openxmlformats.org/package/2006/relationships"><Relationship Id="rId8" Type="http://schemas.openxmlformats.org/officeDocument/2006/relationships/image" Target="../media/image59.wmf"/><Relationship Id="rId7" Type="http://schemas.openxmlformats.org/officeDocument/2006/relationships/image" Target="../media/image58.wmf"/><Relationship Id="rId6" Type="http://schemas.openxmlformats.org/officeDocument/2006/relationships/image" Target="../media/image57.wmf"/><Relationship Id="rId5" Type="http://schemas.openxmlformats.org/officeDocument/2006/relationships/image" Target="../media/image56.wmf"/><Relationship Id="rId4" Type="http://schemas.openxmlformats.org/officeDocument/2006/relationships/image" Target="../media/image55.wmf"/><Relationship Id="rId3" Type="http://schemas.openxmlformats.org/officeDocument/2006/relationships/image" Target="../media/image54.wmf"/><Relationship Id="rId2" Type="http://schemas.openxmlformats.org/officeDocument/2006/relationships/image" Target="../media/image53.wmf"/><Relationship Id="rId1" Type="http://schemas.openxmlformats.org/officeDocument/2006/relationships/image" Target="../media/image5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9E1567D4-2362-4772-8974-083076A1370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1AB4156-56DB-4E9C-ABAC-36AF0987CC8C}"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E1567D4-2362-4772-8974-083076A1370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1AB4156-56DB-4E9C-ABAC-36AF0987CC8C}"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E1567D4-2362-4772-8974-083076A1370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1AB4156-56DB-4E9C-ABAC-36AF0987CC8C}"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标题和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E1567D4-2362-4772-8974-083076A1370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1AB4156-56DB-4E9C-ABAC-36AF0987CC8C}"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E1567D4-2362-4772-8974-083076A1370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1AB4156-56DB-4E9C-ABAC-36AF0987CC8C}"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9E1567D4-2362-4772-8974-083076A1370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1AB4156-56DB-4E9C-ABAC-36AF0987CC8C}"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9E1567D4-2362-4772-8974-083076A13701}"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1AB4156-56DB-4E9C-ABAC-36AF0987CC8C}"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9E1567D4-2362-4772-8974-083076A13701}"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F1AB4156-56DB-4E9C-ABAC-36AF0987CC8C}"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9E1567D4-2362-4772-8974-083076A13701}"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1AB4156-56DB-4E9C-ABAC-36AF0987CC8C}"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E1567D4-2362-4772-8974-083076A13701}"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F1AB4156-56DB-4E9C-ABAC-36AF0987CC8C}"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9E1567D4-2362-4772-8974-083076A13701}"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1AB4156-56DB-4E9C-ABAC-36AF0987CC8C}"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9E1567D4-2362-4772-8974-083076A13701}"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1AB4156-56DB-4E9C-ABAC-36AF0987CC8C}"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1567D4-2362-4772-8974-083076A13701}" type="datetimeFigureOut">
              <a:rPr lang="zh-CN" altLang="en-US" smtClean="0"/>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AB4156-56DB-4E9C-ABAC-36AF0987CC8C}"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9" Type="http://schemas.openxmlformats.org/officeDocument/2006/relationships/oleObject" Target="../embeddings/oleObject60.bin"/><Relationship Id="rId8" Type="http://schemas.openxmlformats.org/officeDocument/2006/relationships/image" Target="../media/image55.wmf"/><Relationship Id="rId7" Type="http://schemas.openxmlformats.org/officeDocument/2006/relationships/oleObject" Target="../embeddings/oleObject59.bin"/><Relationship Id="rId6" Type="http://schemas.openxmlformats.org/officeDocument/2006/relationships/image" Target="../media/image54.wmf"/><Relationship Id="rId5" Type="http://schemas.openxmlformats.org/officeDocument/2006/relationships/oleObject" Target="../embeddings/oleObject58.bin"/><Relationship Id="rId4" Type="http://schemas.openxmlformats.org/officeDocument/2006/relationships/image" Target="../media/image53.wmf"/><Relationship Id="rId3" Type="http://schemas.openxmlformats.org/officeDocument/2006/relationships/oleObject" Target="../embeddings/oleObject57.bin"/><Relationship Id="rId2" Type="http://schemas.openxmlformats.org/officeDocument/2006/relationships/image" Target="../media/image52.wmf"/><Relationship Id="rId18" Type="http://schemas.openxmlformats.org/officeDocument/2006/relationships/vmlDrawing" Target="../drawings/vmlDrawing9.vml"/><Relationship Id="rId17" Type="http://schemas.openxmlformats.org/officeDocument/2006/relationships/slideLayout" Target="../slideLayouts/slideLayout7.xml"/><Relationship Id="rId16" Type="http://schemas.openxmlformats.org/officeDocument/2006/relationships/image" Target="../media/image59.wmf"/><Relationship Id="rId15" Type="http://schemas.openxmlformats.org/officeDocument/2006/relationships/oleObject" Target="../embeddings/oleObject63.bin"/><Relationship Id="rId14" Type="http://schemas.openxmlformats.org/officeDocument/2006/relationships/image" Target="../media/image58.wmf"/><Relationship Id="rId13" Type="http://schemas.openxmlformats.org/officeDocument/2006/relationships/oleObject" Target="../embeddings/oleObject62.bin"/><Relationship Id="rId12" Type="http://schemas.openxmlformats.org/officeDocument/2006/relationships/image" Target="../media/image57.wmf"/><Relationship Id="rId11" Type="http://schemas.openxmlformats.org/officeDocument/2006/relationships/oleObject" Target="../embeddings/oleObject61.bin"/><Relationship Id="rId10" Type="http://schemas.openxmlformats.org/officeDocument/2006/relationships/image" Target="../media/image56.wmf"/><Relationship Id="rId1" Type="http://schemas.openxmlformats.org/officeDocument/2006/relationships/oleObject" Target="../embeddings/oleObject56.bin"/></Relationships>
</file>

<file path=ppt/slides/_rels/slide11.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63.wmf"/><Relationship Id="rId7" Type="http://schemas.openxmlformats.org/officeDocument/2006/relationships/oleObject" Target="../embeddings/oleObject67.bin"/><Relationship Id="rId6" Type="http://schemas.openxmlformats.org/officeDocument/2006/relationships/image" Target="../media/image62.wmf"/><Relationship Id="rId5" Type="http://schemas.openxmlformats.org/officeDocument/2006/relationships/oleObject" Target="../embeddings/oleObject66.bin"/><Relationship Id="rId4" Type="http://schemas.openxmlformats.org/officeDocument/2006/relationships/image" Target="../media/image61.wmf"/><Relationship Id="rId3" Type="http://schemas.openxmlformats.org/officeDocument/2006/relationships/oleObject" Target="../embeddings/oleObject65.bin"/><Relationship Id="rId2" Type="http://schemas.openxmlformats.org/officeDocument/2006/relationships/image" Target="../media/image60.wmf"/><Relationship Id="rId10" Type="http://schemas.openxmlformats.org/officeDocument/2006/relationships/vmlDrawing" Target="../drawings/vmlDrawing10.vml"/><Relationship Id="rId1" Type="http://schemas.openxmlformats.org/officeDocument/2006/relationships/oleObject" Target="../embeddings/oleObject64.bin"/></Relationships>
</file>

<file path=ppt/slides/_rels/slide12.xml.rels><?xml version="1.0" encoding="UTF-8" standalone="yes"?>
<Relationships xmlns="http://schemas.openxmlformats.org/package/2006/relationships"><Relationship Id="rId9" Type="http://schemas.openxmlformats.org/officeDocument/2006/relationships/oleObject" Target="../embeddings/oleObject72.bin"/><Relationship Id="rId8" Type="http://schemas.openxmlformats.org/officeDocument/2006/relationships/image" Target="../media/image67.wmf"/><Relationship Id="rId7" Type="http://schemas.openxmlformats.org/officeDocument/2006/relationships/oleObject" Target="../embeddings/oleObject71.bin"/><Relationship Id="rId6" Type="http://schemas.openxmlformats.org/officeDocument/2006/relationships/image" Target="../media/image66.wmf"/><Relationship Id="rId5" Type="http://schemas.openxmlformats.org/officeDocument/2006/relationships/oleObject" Target="../embeddings/oleObject70.bin"/><Relationship Id="rId4" Type="http://schemas.openxmlformats.org/officeDocument/2006/relationships/image" Target="../media/image65.wmf"/><Relationship Id="rId30" Type="http://schemas.openxmlformats.org/officeDocument/2006/relationships/vmlDrawing" Target="../drawings/vmlDrawing11.vml"/><Relationship Id="rId3" Type="http://schemas.openxmlformats.org/officeDocument/2006/relationships/oleObject" Target="../embeddings/oleObject69.bin"/><Relationship Id="rId29" Type="http://schemas.openxmlformats.org/officeDocument/2006/relationships/slideLayout" Target="../slideLayouts/slideLayout7.xml"/><Relationship Id="rId28" Type="http://schemas.openxmlformats.org/officeDocument/2006/relationships/image" Target="../media/image77.wmf"/><Relationship Id="rId27" Type="http://schemas.openxmlformats.org/officeDocument/2006/relationships/oleObject" Target="../embeddings/oleObject81.bin"/><Relationship Id="rId26" Type="http://schemas.openxmlformats.org/officeDocument/2006/relationships/image" Target="../media/image76.wmf"/><Relationship Id="rId25" Type="http://schemas.openxmlformats.org/officeDocument/2006/relationships/oleObject" Target="../embeddings/oleObject80.bin"/><Relationship Id="rId24" Type="http://schemas.openxmlformats.org/officeDocument/2006/relationships/image" Target="../media/image75.wmf"/><Relationship Id="rId23" Type="http://schemas.openxmlformats.org/officeDocument/2006/relationships/oleObject" Target="../embeddings/oleObject79.bin"/><Relationship Id="rId22" Type="http://schemas.openxmlformats.org/officeDocument/2006/relationships/image" Target="../media/image74.wmf"/><Relationship Id="rId21" Type="http://schemas.openxmlformats.org/officeDocument/2006/relationships/oleObject" Target="../embeddings/oleObject78.bin"/><Relationship Id="rId20" Type="http://schemas.openxmlformats.org/officeDocument/2006/relationships/image" Target="../media/image73.wmf"/><Relationship Id="rId2" Type="http://schemas.openxmlformats.org/officeDocument/2006/relationships/image" Target="../media/image64.wmf"/><Relationship Id="rId19" Type="http://schemas.openxmlformats.org/officeDocument/2006/relationships/oleObject" Target="../embeddings/oleObject77.bin"/><Relationship Id="rId18" Type="http://schemas.openxmlformats.org/officeDocument/2006/relationships/image" Target="../media/image72.wmf"/><Relationship Id="rId17" Type="http://schemas.openxmlformats.org/officeDocument/2006/relationships/oleObject" Target="../embeddings/oleObject76.bin"/><Relationship Id="rId16" Type="http://schemas.openxmlformats.org/officeDocument/2006/relationships/image" Target="../media/image71.wmf"/><Relationship Id="rId15" Type="http://schemas.openxmlformats.org/officeDocument/2006/relationships/oleObject" Target="../embeddings/oleObject75.bin"/><Relationship Id="rId14" Type="http://schemas.openxmlformats.org/officeDocument/2006/relationships/image" Target="../media/image70.wmf"/><Relationship Id="rId13" Type="http://schemas.openxmlformats.org/officeDocument/2006/relationships/oleObject" Target="../embeddings/oleObject74.bin"/><Relationship Id="rId12" Type="http://schemas.openxmlformats.org/officeDocument/2006/relationships/image" Target="../media/image69.wmf"/><Relationship Id="rId11" Type="http://schemas.openxmlformats.org/officeDocument/2006/relationships/oleObject" Target="../embeddings/oleObject73.bin"/><Relationship Id="rId10" Type="http://schemas.openxmlformats.org/officeDocument/2006/relationships/image" Target="../media/image68.wmf"/><Relationship Id="rId1" Type="http://schemas.openxmlformats.org/officeDocument/2006/relationships/oleObject" Target="../embeddings/oleObject68.bin"/></Relationships>
</file>

<file path=ppt/slides/_rels/slide13.xml.rels><?xml version="1.0" encoding="UTF-8" standalone="yes"?>
<Relationships xmlns="http://schemas.openxmlformats.org/package/2006/relationships"><Relationship Id="rId9" Type="http://schemas.openxmlformats.org/officeDocument/2006/relationships/oleObject" Target="../embeddings/oleObject86.bin"/><Relationship Id="rId8" Type="http://schemas.openxmlformats.org/officeDocument/2006/relationships/image" Target="../media/image81.wmf"/><Relationship Id="rId7" Type="http://schemas.openxmlformats.org/officeDocument/2006/relationships/oleObject" Target="../embeddings/oleObject85.bin"/><Relationship Id="rId6" Type="http://schemas.openxmlformats.org/officeDocument/2006/relationships/image" Target="../media/image80.wmf"/><Relationship Id="rId5" Type="http://schemas.openxmlformats.org/officeDocument/2006/relationships/oleObject" Target="../embeddings/oleObject84.bin"/><Relationship Id="rId4" Type="http://schemas.openxmlformats.org/officeDocument/2006/relationships/image" Target="../media/image79.wmf"/><Relationship Id="rId30" Type="http://schemas.openxmlformats.org/officeDocument/2006/relationships/vmlDrawing" Target="../drawings/vmlDrawing12.vml"/><Relationship Id="rId3" Type="http://schemas.openxmlformats.org/officeDocument/2006/relationships/oleObject" Target="../embeddings/oleObject83.bin"/><Relationship Id="rId29" Type="http://schemas.openxmlformats.org/officeDocument/2006/relationships/slideLayout" Target="../slideLayouts/slideLayout7.xml"/><Relationship Id="rId28" Type="http://schemas.openxmlformats.org/officeDocument/2006/relationships/image" Target="../media/image91.wmf"/><Relationship Id="rId27" Type="http://schemas.openxmlformats.org/officeDocument/2006/relationships/oleObject" Target="../embeddings/oleObject95.bin"/><Relationship Id="rId26" Type="http://schemas.openxmlformats.org/officeDocument/2006/relationships/image" Target="../media/image90.wmf"/><Relationship Id="rId25" Type="http://schemas.openxmlformats.org/officeDocument/2006/relationships/oleObject" Target="../embeddings/oleObject94.bin"/><Relationship Id="rId24" Type="http://schemas.openxmlformats.org/officeDocument/2006/relationships/image" Target="../media/image89.wmf"/><Relationship Id="rId23" Type="http://schemas.openxmlformats.org/officeDocument/2006/relationships/oleObject" Target="../embeddings/oleObject93.bin"/><Relationship Id="rId22" Type="http://schemas.openxmlformats.org/officeDocument/2006/relationships/image" Target="../media/image88.wmf"/><Relationship Id="rId21" Type="http://schemas.openxmlformats.org/officeDocument/2006/relationships/oleObject" Target="../embeddings/oleObject92.bin"/><Relationship Id="rId20" Type="http://schemas.openxmlformats.org/officeDocument/2006/relationships/image" Target="../media/image87.wmf"/><Relationship Id="rId2" Type="http://schemas.openxmlformats.org/officeDocument/2006/relationships/image" Target="../media/image78.wmf"/><Relationship Id="rId19" Type="http://schemas.openxmlformats.org/officeDocument/2006/relationships/oleObject" Target="../embeddings/oleObject91.bin"/><Relationship Id="rId18" Type="http://schemas.openxmlformats.org/officeDocument/2006/relationships/image" Target="../media/image86.wmf"/><Relationship Id="rId17" Type="http://schemas.openxmlformats.org/officeDocument/2006/relationships/oleObject" Target="../embeddings/oleObject90.bin"/><Relationship Id="rId16" Type="http://schemas.openxmlformats.org/officeDocument/2006/relationships/image" Target="../media/image85.wmf"/><Relationship Id="rId15" Type="http://schemas.openxmlformats.org/officeDocument/2006/relationships/oleObject" Target="../embeddings/oleObject89.bin"/><Relationship Id="rId14" Type="http://schemas.openxmlformats.org/officeDocument/2006/relationships/image" Target="../media/image84.wmf"/><Relationship Id="rId13" Type="http://schemas.openxmlformats.org/officeDocument/2006/relationships/oleObject" Target="../embeddings/oleObject88.bin"/><Relationship Id="rId12" Type="http://schemas.openxmlformats.org/officeDocument/2006/relationships/image" Target="../media/image83.wmf"/><Relationship Id="rId11" Type="http://schemas.openxmlformats.org/officeDocument/2006/relationships/oleObject" Target="../embeddings/oleObject87.bin"/><Relationship Id="rId10" Type="http://schemas.openxmlformats.org/officeDocument/2006/relationships/image" Target="../media/image82.wmf"/><Relationship Id="rId1" Type="http://schemas.openxmlformats.org/officeDocument/2006/relationships/oleObject" Target="../embeddings/oleObject82.bin"/></Relationships>
</file>

<file path=ppt/slides/_rels/slide2.xml.rels><?xml version="1.0" encoding="UTF-8" standalone="yes"?>
<Relationships xmlns="http://schemas.openxmlformats.org/package/2006/relationships"><Relationship Id="rId9" Type="http://schemas.openxmlformats.org/officeDocument/2006/relationships/image" Target="../media/image4.wmf"/><Relationship Id="rId8" Type="http://schemas.openxmlformats.org/officeDocument/2006/relationships/oleObject" Target="../embeddings/oleObject5.bin"/><Relationship Id="rId7" Type="http://schemas.openxmlformats.org/officeDocument/2006/relationships/oleObject" Target="../embeddings/oleObject4.bin"/><Relationship Id="rId6" Type="http://schemas.openxmlformats.org/officeDocument/2006/relationships/image" Target="../media/image3.wmf"/><Relationship Id="rId5" Type="http://schemas.openxmlformats.org/officeDocument/2006/relationships/oleObject" Target="../embeddings/oleObject3.bin"/><Relationship Id="rId4" Type="http://schemas.openxmlformats.org/officeDocument/2006/relationships/image" Target="../media/image2.wmf"/><Relationship Id="rId3" Type="http://schemas.openxmlformats.org/officeDocument/2006/relationships/oleObject" Target="../embeddings/oleObject2.bin"/><Relationship Id="rId2" Type="http://schemas.openxmlformats.org/officeDocument/2006/relationships/image" Target="../media/image1.wmf"/><Relationship Id="rId14" Type="http://schemas.openxmlformats.org/officeDocument/2006/relationships/vmlDrawing" Target="../drawings/vmlDrawing1.vml"/><Relationship Id="rId13" Type="http://schemas.openxmlformats.org/officeDocument/2006/relationships/slideLayout" Target="../slideLayouts/slideLayout6.xml"/><Relationship Id="rId12" Type="http://schemas.openxmlformats.org/officeDocument/2006/relationships/image" Target="../media/image5.wmf"/><Relationship Id="rId11" Type="http://schemas.openxmlformats.org/officeDocument/2006/relationships/oleObject" Target="../embeddings/oleObject7.bin"/><Relationship Id="rId10" Type="http://schemas.openxmlformats.org/officeDocument/2006/relationships/oleObject" Target="../embeddings/oleObject6.bin"/><Relationship Id="rId1" Type="http://schemas.openxmlformats.org/officeDocument/2006/relationships/oleObject" Target="../embeddings/oleObject1.bin"/></Relationships>
</file>

<file path=ppt/slides/_rels/slide3.xml.rels><?xml version="1.0" encoding="UTF-8" standalone="yes"?>
<Relationships xmlns="http://schemas.openxmlformats.org/package/2006/relationships"><Relationship Id="rId9" Type="http://schemas.openxmlformats.org/officeDocument/2006/relationships/image" Target="../media/image9.wmf"/><Relationship Id="rId8" Type="http://schemas.openxmlformats.org/officeDocument/2006/relationships/oleObject" Target="../embeddings/oleObject11.bin"/><Relationship Id="rId7" Type="http://schemas.openxmlformats.org/officeDocument/2006/relationships/image" Target="../media/image8.wmf"/><Relationship Id="rId6" Type="http://schemas.openxmlformats.org/officeDocument/2006/relationships/oleObject" Target="../embeddings/oleObject10.bin"/><Relationship Id="rId5" Type="http://schemas.openxmlformats.org/officeDocument/2006/relationships/tags" Target="../tags/tag1.xml"/><Relationship Id="rId4" Type="http://schemas.openxmlformats.org/officeDocument/2006/relationships/image" Target="../media/image7.wmf"/><Relationship Id="rId3" Type="http://schemas.openxmlformats.org/officeDocument/2006/relationships/oleObject" Target="../embeddings/oleObject9.bin"/><Relationship Id="rId2" Type="http://schemas.openxmlformats.org/officeDocument/2006/relationships/image" Target="../media/image6.wmf"/><Relationship Id="rId11" Type="http://schemas.openxmlformats.org/officeDocument/2006/relationships/vmlDrawing" Target="../drawings/vmlDrawing2.vml"/><Relationship Id="rId10" Type="http://schemas.openxmlformats.org/officeDocument/2006/relationships/slideLayout" Target="../slideLayouts/slideLayout6.xml"/><Relationship Id="rId1" Type="http://schemas.openxmlformats.org/officeDocument/2006/relationships/oleObject" Target="../embeddings/oleObject8.bin"/></Relationships>
</file>

<file path=ppt/slides/_rels/slide4.xml.rels><?xml version="1.0" encoding="UTF-8" standalone="yes"?>
<Relationships xmlns="http://schemas.openxmlformats.org/package/2006/relationships"><Relationship Id="rId9" Type="http://schemas.openxmlformats.org/officeDocument/2006/relationships/oleObject" Target="../embeddings/oleObject16.bin"/><Relationship Id="rId8" Type="http://schemas.openxmlformats.org/officeDocument/2006/relationships/image" Target="../media/image13.wmf"/><Relationship Id="rId7" Type="http://schemas.openxmlformats.org/officeDocument/2006/relationships/oleObject" Target="../embeddings/oleObject15.bin"/><Relationship Id="rId6" Type="http://schemas.openxmlformats.org/officeDocument/2006/relationships/image" Target="../media/image12.wmf"/><Relationship Id="rId5" Type="http://schemas.openxmlformats.org/officeDocument/2006/relationships/oleObject" Target="../embeddings/oleObject14.bin"/><Relationship Id="rId4" Type="http://schemas.openxmlformats.org/officeDocument/2006/relationships/image" Target="../media/image11.wmf"/><Relationship Id="rId3" Type="http://schemas.openxmlformats.org/officeDocument/2006/relationships/oleObject" Target="../embeddings/oleObject13.bin"/><Relationship Id="rId20" Type="http://schemas.openxmlformats.org/officeDocument/2006/relationships/vmlDrawing" Target="../drawings/vmlDrawing3.vml"/><Relationship Id="rId2" Type="http://schemas.openxmlformats.org/officeDocument/2006/relationships/image" Target="../media/image10.wmf"/><Relationship Id="rId19" Type="http://schemas.openxmlformats.org/officeDocument/2006/relationships/slideLayout" Target="../slideLayouts/slideLayout7.xml"/><Relationship Id="rId18" Type="http://schemas.openxmlformats.org/officeDocument/2006/relationships/image" Target="../media/image18.wmf"/><Relationship Id="rId17" Type="http://schemas.openxmlformats.org/officeDocument/2006/relationships/oleObject" Target="../embeddings/oleObject20.bin"/><Relationship Id="rId16" Type="http://schemas.openxmlformats.org/officeDocument/2006/relationships/image" Target="../media/image17.wmf"/><Relationship Id="rId15" Type="http://schemas.openxmlformats.org/officeDocument/2006/relationships/oleObject" Target="../embeddings/oleObject19.bin"/><Relationship Id="rId14" Type="http://schemas.openxmlformats.org/officeDocument/2006/relationships/image" Target="../media/image16.wmf"/><Relationship Id="rId13" Type="http://schemas.openxmlformats.org/officeDocument/2006/relationships/oleObject" Target="../embeddings/oleObject18.bin"/><Relationship Id="rId12" Type="http://schemas.openxmlformats.org/officeDocument/2006/relationships/image" Target="../media/image15.wmf"/><Relationship Id="rId11" Type="http://schemas.openxmlformats.org/officeDocument/2006/relationships/oleObject" Target="../embeddings/oleObject17.bin"/><Relationship Id="rId10" Type="http://schemas.openxmlformats.org/officeDocument/2006/relationships/image" Target="../media/image14.wmf"/><Relationship Id="rId1" Type="http://schemas.openxmlformats.org/officeDocument/2006/relationships/oleObject" Target="../embeddings/oleObject12.bin"/></Relationships>
</file>

<file path=ppt/slides/_rels/slide5.xml.rels><?xml version="1.0" encoding="UTF-8" standalone="yes"?>
<Relationships xmlns="http://schemas.openxmlformats.org/package/2006/relationships"><Relationship Id="rId9" Type="http://schemas.openxmlformats.org/officeDocument/2006/relationships/oleObject" Target="../embeddings/oleObject25.bin"/><Relationship Id="rId8" Type="http://schemas.openxmlformats.org/officeDocument/2006/relationships/image" Target="../media/image21.wmf"/><Relationship Id="rId7" Type="http://schemas.openxmlformats.org/officeDocument/2006/relationships/oleObject" Target="../embeddings/oleObject24.bin"/><Relationship Id="rId6" Type="http://schemas.openxmlformats.org/officeDocument/2006/relationships/image" Target="../media/image20.wmf"/><Relationship Id="rId5" Type="http://schemas.openxmlformats.org/officeDocument/2006/relationships/oleObject" Target="../embeddings/oleObject23.bin"/><Relationship Id="rId4" Type="http://schemas.openxmlformats.org/officeDocument/2006/relationships/image" Target="../media/image19.wmf"/><Relationship Id="rId3" Type="http://schemas.openxmlformats.org/officeDocument/2006/relationships/oleObject" Target="../embeddings/oleObject22.bin"/><Relationship Id="rId22" Type="http://schemas.openxmlformats.org/officeDocument/2006/relationships/vmlDrawing" Target="../drawings/vmlDrawing4.vml"/><Relationship Id="rId21" Type="http://schemas.openxmlformats.org/officeDocument/2006/relationships/slideLayout" Target="../slideLayouts/slideLayout7.xml"/><Relationship Id="rId20" Type="http://schemas.openxmlformats.org/officeDocument/2006/relationships/image" Target="../media/image27.wmf"/><Relationship Id="rId2" Type="http://schemas.openxmlformats.org/officeDocument/2006/relationships/image" Target="../media/image10.wmf"/><Relationship Id="rId19" Type="http://schemas.openxmlformats.org/officeDocument/2006/relationships/oleObject" Target="../embeddings/oleObject30.bin"/><Relationship Id="rId18" Type="http://schemas.openxmlformats.org/officeDocument/2006/relationships/image" Target="../media/image26.wmf"/><Relationship Id="rId17" Type="http://schemas.openxmlformats.org/officeDocument/2006/relationships/oleObject" Target="../embeddings/oleObject29.bin"/><Relationship Id="rId16" Type="http://schemas.openxmlformats.org/officeDocument/2006/relationships/image" Target="../media/image25.wmf"/><Relationship Id="rId15" Type="http://schemas.openxmlformats.org/officeDocument/2006/relationships/oleObject" Target="../embeddings/oleObject28.bin"/><Relationship Id="rId14" Type="http://schemas.openxmlformats.org/officeDocument/2006/relationships/image" Target="../media/image24.wmf"/><Relationship Id="rId13" Type="http://schemas.openxmlformats.org/officeDocument/2006/relationships/oleObject" Target="../embeddings/oleObject27.bin"/><Relationship Id="rId12" Type="http://schemas.openxmlformats.org/officeDocument/2006/relationships/image" Target="../media/image23.wmf"/><Relationship Id="rId11" Type="http://schemas.openxmlformats.org/officeDocument/2006/relationships/oleObject" Target="../embeddings/oleObject26.bin"/><Relationship Id="rId10" Type="http://schemas.openxmlformats.org/officeDocument/2006/relationships/image" Target="../media/image22.wmf"/><Relationship Id="rId1" Type="http://schemas.openxmlformats.org/officeDocument/2006/relationships/oleObject" Target="../embeddings/oleObject21.bin"/></Relationships>
</file>

<file path=ppt/slides/_rels/slide6.xml.rels><?xml version="1.0" encoding="UTF-8" standalone="yes"?>
<Relationships xmlns="http://schemas.openxmlformats.org/package/2006/relationships"><Relationship Id="rId9" Type="http://schemas.openxmlformats.org/officeDocument/2006/relationships/oleObject" Target="../embeddings/oleObject34.bin"/><Relationship Id="rId8" Type="http://schemas.openxmlformats.org/officeDocument/2006/relationships/image" Target="../media/image32.png"/><Relationship Id="rId7" Type="http://schemas.openxmlformats.org/officeDocument/2006/relationships/image" Target="../media/image31.png"/><Relationship Id="rId6" Type="http://schemas.openxmlformats.org/officeDocument/2006/relationships/image" Target="../media/image30.wmf"/><Relationship Id="rId5" Type="http://schemas.openxmlformats.org/officeDocument/2006/relationships/oleObject" Target="../embeddings/oleObject33.bin"/><Relationship Id="rId4" Type="http://schemas.openxmlformats.org/officeDocument/2006/relationships/image" Target="../media/image29.wmf"/><Relationship Id="rId3" Type="http://schemas.openxmlformats.org/officeDocument/2006/relationships/oleObject" Target="../embeddings/oleObject32.bin"/><Relationship Id="rId20" Type="http://schemas.openxmlformats.org/officeDocument/2006/relationships/vmlDrawing" Target="../drawings/vmlDrawing5.vml"/><Relationship Id="rId2" Type="http://schemas.openxmlformats.org/officeDocument/2006/relationships/image" Target="../media/image28.wmf"/><Relationship Id="rId19" Type="http://schemas.openxmlformats.org/officeDocument/2006/relationships/slideLayout" Target="../slideLayouts/slideLayout7.xml"/><Relationship Id="rId18" Type="http://schemas.openxmlformats.org/officeDocument/2006/relationships/image" Target="../media/image37.wmf"/><Relationship Id="rId17" Type="http://schemas.openxmlformats.org/officeDocument/2006/relationships/oleObject" Target="../embeddings/oleObject38.bin"/><Relationship Id="rId16" Type="http://schemas.openxmlformats.org/officeDocument/2006/relationships/image" Target="../media/image36.wmf"/><Relationship Id="rId15" Type="http://schemas.openxmlformats.org/officeDocument/2006/relationships/oleObject" Target="../embeddings/oleObject37.bin"/><Relationship Id="rId14" Type="http://schemas.openxmlformats.org/officeDocument/2006/relationships/image" Target="../media/image35.wmf"/><Relationship Id="rId13" Type="http://schemas.openxmlformats.org/officeDocument/2006/relationships/oleObject" Target="../embeddings/oleObject36.bin"/><Relationship Id="rId12" Type="http://schemas.openxmlformats.org/officeDocument/2006/relationships/image" Target="../media/image34.wmf"/><Relationship Id="rId11" Type="http://schemas.openxmlformats.org/officeDocument/2006/relationships/oleObject" Target="../embeddings/oleObject35.bin"/><Relationship Id="rId10" Type="http://schemas.openxmlformats.org/officeDocument/2006/relationships/image" Target="../media/image33.wmf"/><Relationship Id="rId1" Type="http://schemas.openxmlformats.org/officeDocument/2006/relationships/oleObject" Target="../embeddings/oleObject31.bin"/></Relationships>
</file>

<file path=ppt/slides/_rels/slide7.xml.rels><?xml version="1.0" encoding="UTF-8" standalone="yes"?>
<Relationships xmlns="http://schemas.openxmlformats.org/package/2006/relationships"><Relationship Id="rId9" Type="http://schemas.openxmlformats.org/officeDocument/2006/relationships/oleObject" Target="../embeddings/oleObject43.bin"/><Relationship Id="rId8" Type="http://schemas.openxmlformats.org/officeDocument/2006/relationships/image" Target="../media/image41.wmf"/><Relationship Id="rId7" Type="http://schemas.openxmlformats.org/officeDocument/2006/relationships/oleObject" Target="../embeddings/oleObject42.bin"/><Relationship Id="rId6" Type="http://schemas.openxmlformats.org/officeDocument/2006/relationships/image" Target="../media/image40.wmf"/><Relationship Id="rId5" Type="http://schemas.openxmlformats.org/officeDocument/2006/relationships/oleObject" Target="../embeddings/oleObject41.bin"/><Relationship Id="rId4" Type="http://schemas.openxmlformats.org/officeDocument/2006/relationships/image" Target="../media/image39.wmf"/><Relationship Id="rId3" Type="http://schemas.openxmlformats.org/officeDocument/2006/relationships/oleObject" Target="../embeddings/oleObject40.bin"/><Relationship Id="rId22" Type="http://schemas.openxmlformats.org/officeDocument/2006/relationships/vmlDrawing" Target="../drawings/vmlDrawing6.vml"/><Relationship Id="rId21" Type="http://schemas.openxmlformats.org/officeDocument/2006/relationships/slideLayout" Target="../slideLayouts/slideLayout7.xml"/><Relationship Id="rId20" Type="http://schemas.openxmlformats.org/officeDocument/2006/relationships/image" Target="../media/image30.wmf"/><Relationship Id="rId2" Type="http://schemas.openxmlformats.org/officeDocument/2006/relationships/image" Target="../media/image38.wmf"/><Relationship Id="rId19" Type="http://schemas.openxmlformats.org/officeDocument/2006/relationships/oleObject" Target="../embeddings/oleObject48.bin"/><Relationship Id="rId18" Type="http://schemas.openxmlformats.org/officeDocument/2006/relationships/image" Target="../media/image45.wmf"/><Relationship Id="rId17" Type="http://schemas.openxmlformats.org/officeDocument/2006/relationships/oleObject" Target="../embeddings/oleObject47.bin"/><Relationship Id="rId16" Type="http://schemas.openxmlformats.org/officeDocument/2006/relationships/image" Target="../media/image44.wmf"/><Relationship Id="rId15" Type="http://schemas.openxmlformats.org/officeDocument/2006/relationships/oleObject" Target="../embeddings/oleObject46.bin"/><Relationship Id="rId14" Type="http://schemas.openxmlformats.org/officeDocument/2006/relationships/image" Target="../media/image43.wmf"/><Relationship Id="rId13" Type="http://schemas.openxmlformats.org/officeDocument/2006/relationships/oleObject" Target="../embeddings/oleObject45.bin"/><Relationship Id="rId12" Type="http://schemas.openxmlformats.org/officeDocument/2006/relationships/image" Target="../media/image35.wmf"/><Relationship Id="rId11" Type="http://schemas.openxmlformats.org/officeDocument/2006/relationships/oleObject" Target="../embeddings/oleObject44.bin"/><Relationship Id="rId10" Type="http://schemas.openxmlformats.org/officeDocument/2006/relationships/image" Target="../media/image42.wmf"/><Relationship Id="rId1" Type="http://schemas.openxmlformats.org/officeDocument/2006/relationships/oleObject" Target="../embeddings/oleObject39.bin"/></Relationships>
</file>

<file path=ppt/slides/_rels/slide8.xml.rels><?xml version="1.0" encoding="UTF-8" standalone="yes"?>
<Relationships xmlns="http://schemas.openxmlformats.org/package/2006/relationships"><Relationship Id="rId9" Type="http://schemas.openxmlformats.org/officeDocument/2006/relationships/vmlDrawing" Target="../drawings/vmlDrawing7.vml"/><Relationship Id="rId8" Type="http://schemas.openxmlformats.org/officeDocument/2006/relationships/slideLayout" Target="../slideLayouts/slideLayout7.xml"/><Relationship Id="rId7" Type="http://schemas.openxmlformats.org/officeDocument/2006/relationships/image" Target="../media/image49.wmf"/><Relationship Id="rId6" Type="http://schemas.openxmlformats.org/officeDocument/2006/relationships/oleObject" Target="../embeddings/oleObject51.bin"/><Relationship Id="rId5" Type="http://schemas.openxmlformats.org/officeDocument/2006/relationships/image" Target="../media/image48.wmf"/><Relationship Id="rId4" Type="http://schemas.openxmlformats.org/officeDocument/2006/relationships/oleObject" Target="../embeddings/oleObject50.bin"/><Relationship Id="rId3" Type="http://schemas.openxmlformats.org/officeDocument/2006/relationships/image" Target="../media/image47.png"/><Relationship Id="rId2" Type="http://schemas.openxmlformats.org/officeDocument/2006/relationships/image" Target="../media/image46.wmf"/><Relationship Id="rId1" Type="http://schemas.openxmlformats.org/officeDocument/2006/relationships/oleObject" Target="../embeddings/oleObject49.bin"/></Relationships>
</file>

<file path=ppt/slides/_rels/slide9.xml.rels><?xml version="1.0" encoding="UTF-8" standalone="yes"?>
<Relationships xmlns="http://schemas.openxmlformats.org/package/2006/relationships"><Relationship Id="rId9" Type="http://schemas.openxmlformats.org/officeDocument/2006/relationships/image" Target="../media/image49.wmf"/><Relationship Id="rId8" Type="http://schemas.openxmlformats.org/officeDocument/2006/relationships/oleObject" Target="../embeddings/oleObject55.bin"/><Relationship Id="rId7" Type="http://schemas.openxmlformats.org/officeDocument/2006/relationships/image" Target="../media/image51.wmf"/><Relationship Id="rId6" Type="http://schemas.openxmlformats.org/officeDocument/2006/relationships/oleObject" Target="../embeddings/oleObject54.bin"/><Relationship Id="rId5" Type="http://schemas.openxmlformats.org/officeDocument/2006/relationships/image" Target="../media/image50.png"/><Relationship Id="rId4" Type="http://schemas.openxmlformats.org/officeDocument/2006/relationships/image" Target="../media/image48.wmf"/><Relationship Id="rId3" Type="http://schemas.openxmlformats.org/officeDocument/2006/relationships/oleObject" Target="../embeddings/oleObject53.bin"/><Relationship Id="rId2" Type="http://schemas.openxmlformats.org/officeDocument/2006/relationships/image" Target="../media/image46.wmf"/><Relationship Id="rId11" Type="http://schemas.openxmlformats.org/officeDocument/2006/relationships/vmlDrawing" Target="../drawings/vmlDrawing8.vml"/><Relationship Id="rId10" Type="http://schemas.openxmlformats.org/officeDocument/2006/relationships/slideLayout" Target="../slideLayouts/slideLayout7.xml"/><Relationship Id="rId1" Type="http://schemas.openxmlformats.org/officeDocument/2006/relationships/oleObject" Target="../embeddings/oleObject52.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a:xfrm>
            <a:off x="395536" y="404664"/>
            <a:ext cx="8301608" cy="6048672"/>
          </a:xfrm>
        </p:spPr>
        <p:txBody>
          <a:bodyPr/>
          <a:lstStyle/>
          <a:p>
            <a:r>
              <a:rPr lang="zh-CN" altLang="zh-CN" sz="6000" dirty="0"/>
              <a:t>概率统计</a:t>
            </a:r>
            <a:br>
              <a:rPr lang="en-US" altLang="zh-CN" sz="6000" dirty="0"/>
            </a:br>
            <a:br>
              <a:rPr lang="en-US" altLang="zh-CN" dirty="0" smtClean="0"/>
            </a:br>
            <a:r>
              <a:rPr lang="en-US" altLang="zh-CN" dirty="0" smtClean="0"/>
              <a:t>数</a:t>
            </a:r>
            <a:r>
              <a:rPr lang="zh-CN" altLang="en-US" dirty="0" smtClean="0"/>
              <a:t>学期望</a:t>
            </a:r>
            <a:br>
              <a:rPr lang="zh-CN" altLang="en-US" sz="3600" dirty="0" smtClean="0"/>
            </a:br>
            <a:br>
              <a:rPr lang="zh-CN" altLang="en-US" sz="4000" dirty="0" smtClean="0"/>
            </a:br>
            <a:r>
              <a:rPr lang="zh-CN" altLang="en-US" sz="2400" dirty="0" smtClean="0"/>
              <a:t>西南石油大学理学院蒋尚武</a:t>
            </a:r>
            <a:br>
              <a:rPr lang="zh-CN" altLang="en-US" sz="2400" dirty="0" smtClean="0"/>
            </a:br>
            <a:endParaRPr lang="zh-CN" altLang="en-US" sz="2400" dirty="0" smtClean="0"/>
          </a:p>
        </p:txBody>
      </p:sp>
    </p:spTree>
  </p:cSld>
  <p:clrMapOvr>
    <a:masterClrMapping/>
  </p:clrMapOvr>
  <p:transition spd="slow">
    <p:cover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6"/>
                                        </p:tgtEl>
                                      </p:cBhvr>
                                    </p:animEffect>
                                    <p:animScale>
                                      <p:cBhvr>
                                        <p:cTn id="7" dur="250" autoRev="1" fill="hold"/>
                                        <p:tgtEl>
                                          <p:spTgt spid="6"/>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 name="圆角矩形 21"/>
          <p:cNvSpPr/>
          <p:nvPr/>
        </p:nvSpPr>
        <p:spPr>
          <a:xfrm>
            <a:off x="323850" y="4437380"/>
            <a:ext cx="8712835" cy="2087880"/>
          </a:xfrm>
          <a:prstGeom prst="round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1" name="圆角矩形 20"/>
          <p:cNvSpPr/>
          <p:nvPr/>
        </p:nvSpPr>
        <p:spPr>
          <a:xfrm>
            <a:off x="323850" y="2440940"/>
            <a:ext cx="8712835" cy="1800225"/>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0" name="圆角矩形 19"/>
          <p:cNvSpPr/>
          <p:nvPr/>
        </p:nvSpPr>
        <p:spPr>
          <a:xfrm>
            <a:off x="251460" y="621030"/>
            <a:ext cx="8713470" cy="1584325"/>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文本框 1"/>
          <p:cNvSpPr txBox="1"/>
          <p:nvPr/>
        </p:nvSpPr>
        <p:spPr>
          <a:xfrm>
            <a:off x="395605" y="0"/>
            <a:ext cx="5568315" cy="521970"/>
          </a:xfrm>
          <a:prstGeom prst="rect">
            <a:avLst/>
          </a:prstGeom>
          <a:noFill/>
        </p:spPr>
        <p:txBody>
          <a:bodyPr wrap="square" rtlCol="0">
            <a:spAutoFit/>
          </a:bodyPr>
          <a:p>
            <a:r>
              <a:rPr lang="en-US" altLang="zh-CN" sz="2800" b="1">
                <a:latin typeface="黑体" panose="02010609060101010101" charset="-122"/>
                <a:ea typeface="黑体" panose="02010609060101010101" charset="-122"/>
              </a:rPr>
              <a:t>2  </a:t>
            </a:r>
            <a:r>
              <a:rPr lang="zh-CN" altLang="en-US" sz="2800" b="1">
                <a:solidFill>
                  <a:srgbClr val="C00000"/>
                </a:solidFill>
                <a:latin typeface="黑体" panose="02010609060101010101" charset="-122"/>
                <a:ea typeface="黑体" panose="02010609060101010101" charset="-122"/>
              </a:rPr>
              <a:t>二维随机变量函数</a:t>
            </a:r>
            <a:r>
              <a:rPr lang="zh-CN" altLang="en-US" sz="2800" b="1">
                <a:latin typeface="黑体" panose="02010609060101010101" charset="-122"/>
                <a:ea typeface="黑体" panose="02010609060101010101" charset="-122"/>
              </a:rPr>
              <a:t>的数学期望</a:t>
            </a:r>
            <a:endParaRPr lang="zh-CN" altLang="en-US" sz="2800" b="1">
              <a:latin typeface="黑体" panose="02010609060101010101" charset="-122"/>
              <a:ea typeface="黑体" panose="02010609060101010101" charset="-122"/>
            </a:endParaRPr>
          </a:p>
        </p:txBody>
      </p:sp>
      <p:sp>
        <p:nvSpPr>
          <p:cNvPr id="7" name="文本框 6"/>
          <p:cNvSpPr txBox="1"/>
          <p:nvPr/>
        </p:nvSpPr>
        <p:spPr>
          <a:xfrm>
            <a:off x="2195830" y="765175"/>
            <a:ext cx="3583940" cy="521970"/>
          </a:xfrm>
          <a:prstGeom prst="rect">
            <a:avLst/>
          </a:prstGeom>
          <a:noFill/>
        </p:spPr>
        <p:txBody>
          <a:bodyPr wrap="none" rtlCol="0" anchor="t">
            <a:spAutoFit/>
          </a:bodyPr>
          <a:p>
            <a:pPr algn="l"/>
            <a:r>
              <a:rPr lang="zh-CN" altLang="en-US" sz="2800" b="1">
                <a:latin typeface="黑体" panose="02010609060101010101" charset="-122"/>
                <a:ea typeface="黑体" panose="02010609060101010101" charset="-122"/>
                <a:sym typeface="+mn-ea"/>
              </a:rPr>
              <a:t> 设（</a:t>
            </a:r>
            <a:r>
              <a:rPr lang="en-US" altLang="zh-CN" sz="2800" b="1">
                <a:latin typeface="黑体" panose="02010609060101010101" charset="-122"/>
                <a:ea typeface="黑体" panose="02010609060101010101" charset="-122"/>
                <a:sym typeface="+mn-ea"/>
              </a:rPr>
              <a:t>X,Y)</a:t>
            </a:r>
            <a:r>
              <a:rPr lang="zh-CN" altLang="en-US" sz="2800" b="1">
                <a:latin typeface="黑体" panose="02010609060101010101" charset="-122"/>
                <a:ea typeface="黑体" panose="02010609060101010101" charset="-122"/>
                <a:sym typeface="+mn-ea"/>
              </a:rPr>
              <a:t>的联合密度</a:t>
            </a:r>
            <a:endParaRPr lang="zh-CN" altLang="en-US" sz="2800"/>
          </a:p>
        </p:txBody>
      </p:sp>
      <p:graphicFrame>
        <p:nvGraphicFramePr>
          <p:cNvPr id="8" name="对象 7">
            <a:hlinkClick r:id="" action="ppaction://ole?verb="/>
          </p:cNvPr>
          <p:cNvGraphicFramePr>
            <a:graphicFrameLocks noChangeAspect="1"/>
          </p:cNvGraphicFramePr>
          <p:nvPr/>
        </p:nvGraphicFramePr>
        <p:xfrm>
          <a:off x="5652135" y="836930"/>
          <a:ext cx="1252220" cy="455295"/>
        </p:xfrm>
        <a:graphic>
          <a:graphicData uri="http://schemas.openxmlformats.org/presentationml/2006/ole">
            <mc:AlternateContent xmlns:mc="http://schemas.openxmlformats.org/markup-compatibility/2006">
              <mc:Choice xmlns:v="urn:schemas-microsoft-com:vml" Requires="v">
                <p:oleObj spid="_x0000_s2049" name="" r:id="rId1" imgW="558800" imgH="203200" progId="Equation.KSEE3">
                  <p:embed/>
                </p:oleObj>
              </mc:Choice>
              <mc:Fallback>
                <p:oleObj name="" r:id="rId1" imgW="558800" imgH="203200" progId="Equation.KSEE3">
                  <p:embed/>
                  <p:pic>
                    <p:nvPicPr>
                      <p:cNvPr id="0" name="图片 2048"/>
                      <p:cNvPicPr/>
                      <p:nvPr/>
                    </p:nvPicPr>
                    <p:blipFill>
                      <a:blip r:embed="rId2"/>
                      <a:stretch>
                        <a:fillRect/>
                      </a:stretch>
                    </p:blipFill>
                    <p:spPr>
                      <a:xfrm>
                        <a:off x="5652135" y="836930"/>
                        <a:ext cx="1252220" cy="455295"/>
                      </a:xfrm>
                      <a:prstGeom prst="rect">
                        <a:avLst/>
                      </a:prstGeom>
                    </p:spPr>
                  </p:pic>
                </p:oleObj>
              </mc:Fallback>
            </mc:AlternateContent>
          </a:graphicData>
        </a:graphic>
      </p:graphicFrame>
      <p:graphicFrame>
        <p:nvGraphicFramePr>
          <p:cNvPr id="9" name="对象 8">
            <a:hlinkClick r:id="" action="ppaction://ole?verb="/>
          </p:cNvPr>
          <p:cNvGraphicFramePr>
            <a:graphicFrameLocks noChangeAspect="1"/>
          </p:cNvGraphicFramePr>
          <p:nvPr/>
        </p:nvGraphicFramePr>
        <p:xfrm>
          <a:off x="7094220" y="875030"/>
          <a:ext cx="1667510" cy="417195"/>
        </p:xfrm>
        <a:graphic>
          <a:graphicData uri="http://schemas.openxmlformats.org/presentationml/2006/ole">
            <mc:AlternateContent xmlns:mc="http://schemas.openxmlformats.org/markup-compatibility/2006">
              <mc:Choice xmlns:v="urn:schemas-microsoft-com:vml" Requires="v">
                <p:oleObj spid="_x0000_s2050" name="" r:id="rId3" imgW="812800" imgH="203200" progId="Equation.KSEE3">
                  <p:embed/>
                </p:oleObj>
              </mc:Choice>
              <mc:Fallback>
                <p:oleObj name="" r:id="rId3" imgW="812800" imgH="203200" progId="Equation.KSEE3">
                  <p:embed/>
                  <p:pic>
                    <p:nvPicPr>
                      <p:cNvPr id="0" name="图片 2049"/>
                      <p:cNvPicPr/>
                      <p:nvPr/>
                    </p:nvPicPr>
                    <p:blipFill>
                      <a:blip r:embed="rId4"/>
                      <a:stretch>
                        <a:fillRect/>
                      </a:stretch>
                    </p:blipFill>
                    <p:spPr>
                      <a:xfrm>
                        <a:off x="7094220" y="875030"/>
                        <a:ext cx="1667510" cy="417195"/>
                      </a:xfrm>
                      <a:prstGeom prst="rect">
                        <a:avLst/>
                      </a:prstGeom>
                    </p:spPr>
                  </p:pic>
                </p:oleObj>
              </mc:Fallback>
            </mc:AlternateContent>
          </a:graphicData>
        </a:graphic>
      </p:graphicFrame>
      <p:sp>
        <p:nvSpPr>
          <p:cNvPr id="11" name="文本框 10"/>
          <p:cNvSpPr txBox="1"/>
          <p:nvPr/>
        </p:nvSpPr>
        <p:spPr>
          <a:xfrm>
            <a:off x="1115695" y="1485265"/>
            <a:ext cx="989330" cy="521970"/>
          </a:xfrm>
          <a:prstGeom prst="rect">
            <a:avLst/>
          </a:prstGeom>
          <a:noFill/>
        </p:spPr>
        <p:txBody>
          <a:bodyPr wrap="square" rtlCol="0">
            <a:spAutoFit/>
          </a:bodyPr>
          <a:p>
            <a:r>
              <a:rPr lang="zh-CN" altLang="en-US" sz="2800" b="1">
                <a:latin typeface="黑体" panose="02010609060101010101" charset="-122"/>
                <a:ea typeface="黑体" panose="02010609060101010101" charset="-122"/>
              </a:rPr>
              <a:t>则</a:t>
            </a:r>
            <a:endParaRPr lang="zh-CN" altLang="en-US" sz="2800" b="1">
              <a:latin typeface="黑体" panose="02010609060101010101" charset="-122"/>
              <a:ea typeface="黑体" panose="02010609060101010101" charset="-122"/>
            </a:endParaRPr>
          </a:p>
        </p:txBody>
      </p:sp>
      <p:graphicFrame>
        <p:nvGraphicFramePr>
          <p:cNvPr id="13" name="对象 12">
            <a:hlinkClick r:id="" action="ppaction://ole?verb="/>
          </p:cNvPr>
          <p:cNvGraphicFramePr>
            <a:graphicFrameLocks noChangeAspect="1"/>
          </p:cNvGraphicFramePr>
          <p:nvPr/>
        </p:nvGraphicFramePr>
        <p:xfrm>
          <a:off x="1691640" y="1390015"/>
          <a:ext cx="6461125" cy="711835"/>
        </p:xfrm>
        <a:graphic>
          <a:graphicData uri="http://schemas.openxmlformats.org/presentationml/2006/ole">
            <mc:AlternateContent xmlns:mc="http://schemas.openxmlformats.org/markup-compatibility/2006">
              <mc:Choice xmlns:v="urn:schemas-microsoft-com:vml" Requires="v">
                <p:oleObj spid="_x0000_s2051" name="" r:id="rId5" imgW="2997200" imgH="330200" progId="Equation.KSEE3">
                  <p:embed/>
                </p:oleObj>
              </mc:Choice>
              <mc:Fallback>
                <p:oleObj name="" r:id="rId5" imgW="2997200" imgH="330200" progId="Equation.KSEE3">
                  <p:embed/>
                  <p:pic>
                    <p:nvPicPr>
                      <p:cNvPr id="0" name="图片 2050"/>
                      <p:cNvPicPr/>
                      <p:nvPr/>
                    </p:nvPicPr>
                    <p:blipFill>
                      <a:blip r:embed="rId6"/>
                      <a:stretch>
                        <a:fillRect/>
                      </a:stretch>
                    </p:blipFill>
                    <p:spPr>
                      <a:xfrm>
                        <a:off x="1691640" y="1390015"/>
                        <a:ext cx="6461125" cy="711835"/>
                      </a:xfrm>
                      <a:prstGeom prst="rect">
                        <a:avLst/>
                      </a:prstGeom>
                      <a:ln>
                        <a:gradFill>
                          <a:gsLst>
                            <a:gs pos="0">
                              <a:srgbClr val="E30000"/>
                            </a:gs>
                            <a:gs pos="100000">
                              <a:srgbClr val="760303"/>
                            </a:gs>
                          </a:gsLst>
                        </a:gradFill>
                      </a:ln>
                    </p:spPr>
                  </p:pic>
                </p:oleObj>
              </mc:Fallback>
            </mc:AlternateContent>
          </a:graphicData>
        </a:graphic>
      </p:graphicFrame>
      <p:sp>
        <p:nvSpPr>
          <p:cNvPr id="31" name="文本框 30"/>
          <p:cNvSpPr txBox="1"/>
          <p:nvPr/>
        </p:nvSpPr>
        <p:spPr>
          <a:xfrm>
            <a:off x="899795" y="2584450"/>
            <a:ext cx="8366125" cy="521970"/>
          </a:xfrm>
          <a:prstGeom prst="rect">
            <a:avLst/>
          </a:prstGeom>
          <a:noFill/>
        </p:spPr>
        <p:txBody>
          <a:bodyPr wrap="square" rtlCol="0" anchor="t">
            <a:spAutoFit/>
          </a:bodyPr>
          <a:p>
            <a:r>
              <a:rPr lang="zh-CN" altLang="en-US" sz="2800" b="1">
                <a:latin typeface="黑体" panose="02010609060101010101" charset="-122"/>
                <a:ea typeface="黑体" panose="02010609060101010101" charset="-122"/>
                <a:sym typeface="+mn-ea"/>
              </a:rPr>
              <a:t>例</a:t>
            </a:r>
            <a:r>
              <a:rPr lang="en-US" altLang="zh-CN" sz="2800" b="1">
                <a:latin typeface="黑体" panose="02010609060101010101" charset="-122"/>
                <a:ea typeface="黑体" panose="02010609060101010101" charset="-122"/>
                <a:sym typeface="+mn-ea"/>
              </a:rPr>
              <a:t>7</a:t>
            </a:r>
            <a:r>
              <a:rPr lang="zh-CN" altLang="en-US" sz="2800" b="1">
                <a:latin typeface="黑体" panose="02010609060101010101" charset="-122"/>
                <a:ea typeface="黑体" panose="02010609060101010101" charset="-122"/>
                <a:sym typeface="+mn-ea"/>
              </a:rPr>
              <a:t>：某人向靶目标射击，落地点是（</a:t>
            </a:r>
            <a:r>
              <a:rPr lang="en-US" altLang="zh-CN" sz="2800" b="1">
                <a:latin typeface="黑体" panose="02010609060101010101" charset="-122"/>
                <a:ea typeface="黑体" panose="02010609060101010101" charset="-122"/>
                <a:sym typeface="+mn-ea"/>
              </a:rPr>
              <a:t>X,Y)</a:t>
            </a:r>
            <a:r>
              <a:rPr lang="zh-CN" altLang="en-US" sz="2800" b="1">
                <a:latin typeface="黑体" panose="02010609060101010101" charset="-122"/>
                <a:ea typeface="黑体" panose="02010609060101010101" charset="-122"/>
                <a:sym typeface="+mn-ea"/>
              </a:rPr>
              <a:t>，且</a:t>
            </a:r>
            <a:r>
              <a:rPr lang="en-US" altLang="zh-CN" sz="2800" b="1">
                <a:latin typeface="黑体" panose="02010609060101010101" charset="-122"/>
                <a:ea typeface="黑体" panose="02010609060101010101" charset="-122"/>
                <a:sym typeface="+mn-ea"/>
              </a:rPr>
              <a:t> </a:t>
            </a:r>
            <a:endParaRPr lang="zh-CN" altLang="en-US" sz="2800"/>
          </a:p>
        </p:txBody>
      </p:sp>
      <p:graphicFrame>
        <p:nvGraphicFramePr>
          <p:cNvPr id="32" name="对象 31">
            <a:hlinkClick r:id="" action="ppaction://ole?verb="/>
          </p:cNvPr>
          <p:cNvGraphicFramePr>
            <a:graphicFrameLocks noChangeAspect="1"/>
          </p:cNvGraphicFramePr>
          <p:nvPr/>
        </p:nvGraphicFramePr>
        <p:xfrm>
          <a:off x="395605" y="2969895"/>
          <a:ext cx="3051810" cy="1263650"/>
        </p:xfrm>
        <a:graphic>
          <a:graphicData uri="http://schemas.openxmlformats.org/presentationml/2006/ole">
            <mc:AlternateContent xmlns:mc="http://schemas.openxmlformats.org/markup-compatibility/2006">
              <mc:Choice xmlns:v="urn:schemas-microsoft-com:vml" Requires="v">
                <p:oleObj spid="_x0000_s5" name="" r:id="rId7" imgW="1625600" imgH="673100" progId="Equation.KSEE3">
                  <p:embed/>
                </p:oleObj>
              </mc:Choice>
              <mc:Fallback>
                <p:oleObj name="" r:id="rId7" imgW="1625600" imgH="673100" progId="Equation.KSEE3">
                  <p:embed/>
                  <p:pic>
                    <p:nvPicPr>
                      <p:cNvPr id="0" name="图片 2048"/>
                      <p:cNvPicPr/>
                      <p:nvPr/>
                    </p:nvPicPr>
                    <p:blipFill>
                      <a:blip r:embed="rId8"/>
                      <a:stretch>
                        <a:fillRect/>
                      </a:stretch>
                    </p:blipFill>
                    <p:spPr>
                      <a:xfrm>
                        <a:off x="395605" y="2969895"/>
                        <a:ext cx="3051810" cy="1263650"/>
                      </a:xfrm>
                      <a:prstGeom prst="rect">
                        <a:avLst/>
                      </a:prstGeom>
                    </p:spPr>
                  </p:pic>
                </p:oleObj>
              </mc:Fallback>
            </mc:AlternateContent>
          </a:graphicData>
        </a:graphic>
      </p:graphicFrame>
      <p:sp>
        <p:nvSpPr>
          <p:cNvPr id="33" name="文本框 32"/>
          <p:cNvSpPr txBox="1"/>
          <p:nvPr/>
        </p:nvSpPr>
        <p:spPr>
          <a:xfrm>
            <a:off x="3636010" y="3395980"/>
            <a:ext cx="4967605" cy="521970"/>
          </a:xfrm>
          <a:prstGeom prst="rect">
            <a:avLst/>
          </a:prstGeom>
          <a:noFill/>
        </p:spPr>
        <p:txBody>
          <a:bodyPr wrap="square" rtlCol="0">
            <a:spAutoFit/>
          </a:bodyPr>
          <a:p>
            <a:r>
              <a:rPr lang="zh-CN" altLang="en-US" sz="2800" b="1">
                <a:latin typeface="黑体" panose="02010609060101010101" charset="-122"/>
                <a:ea typeface="黑体" panose="02010609060101010101" charset="-122"/>
              </a:rPr>
              <a:t>求落点到原点距离的数学期望</a:t>
            </a:r>
            <a:endParaRPr lang="zh-CN" altLang="en-US" sz="2800" b="1">
              <a:latin typeface="黑体" panose="02010609060101010101" charset="-122"/>
              <a:ea typeface="黑体" panose="02010609060101010101" charset="-122"/>
            </a:endParaRPr>
          </a:p>
        </p:txBody>
      </p:sp>
      <p:sp>
        <p:nvSpPr>
          <p:cNvPr id="34" name="文本框 33"/>
          <p:cNvSpPr txBox="1"/>
          <p:nvPr/>
        </p:nvSpPr>
        <p:spPr>
          <a:xfrm>
            <a:off x="425450" y="4505325"/>
            <a:ext cx="897890" cy="521970"/>
          </a:xfrm>
          <a:prstGeom prst="rect">
            <a:avLst/>
          </a:prstGeom>
          <a:noFill/>
        </p:spPr>
        <p:txBody>
          <a:bodyPr wrap="none" rtlCol="0" anchor="t">
            <a:spAutoFit/>
          </a:bodyPr>
          <a:p>
            <a:r>
              <a:rPr lang="zh-CN" altLang="en-US" sz="2800" b="1">
                <a:latin typeface="黑体" panose="02010609060101010101" charset="-122"/>
                <a:ea typeface="黑体" panose="02010609060101010101" charset="-122"/>
                <a:sym typeface="+mn-ea"/>
              </a:rPr>
              <a:t>解：</a:t>
            </a:r>
            <a:endParaRPr lang="zh-CN" altLang="en-US" sz="2800" b="1">
              <a:latin typeface="黑体" panose="02010609060101010101" charset="-122"/>
              <a:ea typeface="黑体" panose="02010609060101010101" charset="-122"/>
              <a:sym typeface="+mn-ea"/>
            </a:endParaRPr>
          </a:p>
        </p:txBody>
      </p:sp>
      <p:graphicFrame>
        <p:nvGraphicFramePr>
          <p:cNvPr id="35" name="对象 34">
            <a:hlinkClick r:id="" action="ppaction://ole?verb="/>
          </p:cNvPr>
          <p:cNvGraphicFramePr>
            <a:graphicFrameLocks noChangeAspect="1"/>
          </p:cNvGraphicFramePr>
          <p:nvPr/>
        </p:nvGraphicFramePr>
        <p:xfrm>
          <a:off x="1475423" y="4540885"/>
          <a:ext cx="2204085" cy="571500"/>
        </p:xfrm>
        <a:graphic>
          <a:graphicData uri="http://schemas.openxmlformats.org/presentationml/2006/ole">
            <mc:AlternateContent xmlns:mc="http://schemas.openxmlformats.org/markup-compatibility/2006">
              <mc:Choice xmlns:v="urn:schemas-microsoft-com:vml" Requires="v">
                <p:oleObj spid="_x0000_s2054" name="" r:id="rId9" imgW="1028700" imgH="266700" progId="Equation.KSEE3">
                  <p:embed/>
                </p:oleObj>
              </mc:Choice>
              <mc:Fallback>
                <p:oleObj name="" r:id="rId9" imgW="1028700" imgH="266700" progId="Equation.KSEE3">
                  <p:embed/>
                  <p:pic>
                    <p:nvPicPr>
                      <p:cNvPr id="0" name="图片 2053"/>
                      <p:cNvPicPr/>
                      <p:nvPr/>
                    </p:nvPicPr>
                    <p:blipFill>
                      <a:blip r:embed="rId10"/>
                      <a:stretch>
                        <a:fillRect/>
                      </a:stretch>
                    </p:blipFill>
                    <p:spPr>
                      <a:xfrm>
                        <a:off x="1475423" y="4540885"/>
                        <a:ext cx="2204085" cy="571500"/>
                      </a:xfrm>
                      <a:prstGeom prst="rect">
                        <a:avLst/>
                      </a:prstGeom>
                    </p:spPr>
                  </p:pic>
                </p:oleObj>
              </mc:Fallback>
            </mc:AlternateContent>
          </a:graphicData>
        </a:graphic>
      </p:graphicFrame>
      <p:graphicFrame>
        <p:nvGraphicFramePr>
          <p:cNvPr id="36" name="对象 35">
            <a:hlinkClick r:id="" action="ppaction://ole?verb="/>
          </p:cNvPr>
          <p:cNvGraphicFramePr>
            <a:graphicFrameLocks noChangeAspect="1"/>
          </p:cNvGraphicFramePr>
          <p:nvPr/>
        </p:nvGraphicFramePr>
        <p:xfrm>
          <a:off x="3708400" y="4437380"/>
          <a:ext cx="4530090" cy="818515"/>
        </p:xfrm>
        <a:graphic>
          <a:graphicData uri="http://schemas.openxmlformats.org/presentationml/2006/ole">
            <mc:AlternateContent xmlns:mc="http://schemas.openxmlformats.org/markup-compatibility/2006">
              <mc:Choice xmlns:v="urn:schemas-microsoft-com:vml" Requires="v">
                <p:oleObj spid="_x0000_s17" name="" r:id="rId11" imgW="1828800" imgH="330200" progId="Equation.KSEE3">
                  <p:embed/>
                </p:oleObj>
              </mc:Choice>
              <mc:Fallback>
                <p:oleObj name="" r:id="rId11" imgW="1828800" imgH="330200" progId="Equation.KSEE3">
                  <p:embed/>
                  <p:pic>
                    <p:nvPicPr>
                      <p:cNvPr id="0" name="图片 2053"/>
                      <p:cNvPicPr/>
                      <p:nvPr/>
                    </p:nvPicPr>
                    <p:blipFill>
                      <a:blip r:embed="rId12"/>
                      <a:stretch>
                        <a:fillRect/>
                      </a:stretch>
                    </p:blipFill>
                    <p:spPr>
                      <a:xfrm>
                        <a:off x="3708400" y="4437380"/>
                        <a:ext cx="4530090" cy="818515"/>
                      </a:xfrm>
                      <a:prstGeom prst="rect">
                        <a:avLst/>
                      </a:prstGeom>
                    </p:spPr>
                  </p:pic>
                </p:oleObj>
              </mc:Fallback>
            </mc:AlternateContent>
          </a:graphicData>
        </a:graphic>
      </p:graphicFrame>
      <p:graphicFrame>
        <p:nvGraphicFramePr>
          <p:cNvPr id="37" name="对象 36">
            <a:hlinkClick r:id="" action="ppaction://ole?verb="/>
          </p:cNvPr>
          <p:cNvGraphicFramePr>
            <a:graphicFrameLocks noChangeAspect="1"/>
          </p:cNvGraphicFramePr>
          <p:nvPr/>
        </p:nvGraphicFramePr>
        <p:xfrm>
          <a:off x="1115695" y="5311140"/>
          <a:ext cx="3518535" cy="1097280"/>
        </p:xfrm>
        <a:graphic>
          <a:graphicData uri="http://schemas.openxmlformats.org/presentationml/2006/ole">
            <mc:AlternateContent xmlns:mc="http://schemas.openxmlformats.org/markup-compatibility/2006">
              <mc:Choice xmlns:v="urn:schemas-microsoft-com:vml" Requires="v">
                <p:oleObj spid="_x0000_s38" name="" r:id="rId13" imgW="1548765" imgH="482600" progId="Equation.KSEE3">
                  <p:embed/>
                </p:oleObj>
              </mc:Choice>
              <mc:Fallback>
                <p:oleObj name="" r:id="rId13" imgW="1548765" imgH="482600" progId="Equation.KSEE3">
                  <p:embed/>
                  <p:pic>
                    <p:nvPicPr>
                      <p:cNvPr id="0" name="图片 2053"/>
                      <p:cNvPicPr/>
                      <p:nvPr/>
                    </p:nvPicPr>
                    <p:blipFill>
                      <a:blip r:embed="rId14"/>
                      <a:stretch>
                        <a:fillRect/>
                      </a:stretch>
                    </p:blipFill>
                    <p:spPr>
                      <a:xfrm>
                        <a:off x="1115695" y="5311140"/>
                        <a:ext cx="3518535" cy="1097280"/>
                      </a:xfrm>
                      <a:prstGeom prst="rect">
                        <a:avLst/>
                      </a:prstGeom>
                    </p:spPr>
                  </p:pic>
                </p:oleObj>
              </mc:Fallback>
            </mc:AlternateContent>
          </a:graphicData>
        </a:graphic>
      </p:graphicFrame>
      <p:graphicFrame>
        <p:nvGraphicFramePr>
          <p:cNvPr id="41" name="对象 40">
            <a:hlinkClick r:id="" action="ppaction://ole?verb="/>
          </p:cNvPr>
          <p:cNvGraphicFramePr>
            <a:graphicFrameLocks noChangeAspect="1"/>
          </p:cNvGraphicFramePr>
          <p:nvPr/>
        </p:nvGraphicFramePr>
        <p:xfrm>
          <a:off x="4706620" y="5389245"/>
          <a:ext cx="3143250" cy="930275"/>
        </p:xfrm>
        <a:graphic>
          <a:graphicData uri="http://schemas.openxmlformats.org/presentationml/2006/ole">
            <mc:AlternateContent xmlns:mc="http://schemas.openxmlformats.org/markup-compatibility/2006">
              <mc:Choice xmlns:v="urn:schemas-microsoft-com:vml" Requires="v">
                <p:oleObj spid="_x0000_s2055" name="" r:id="rId15" imgW="1371600" imgH="405765" progId="Equation.KSEE3">
                  <p:embed/>
                </p:oleObj>
              </mc:Choice>
              <mc:Fallback>
                <p:oleObj name="" r:id="rId15" imgW="1371600" imgH="405765" progId="Equation.KSEE3">
                  <p:embed/>
                  <p:pic>
                    <p:nvPicPr>
                      <p:cNvPr id="0" name="图片 2054"/>
                      <p:cNvPicPr/>
                      <p:nvPr/>
                    </p:nvPicPr>
                    <p:blipFill>
                      <a:blip r:embed="rId16"/>
                      <a:stretch>
                        <a:fillRect/>
                      </a:stretch>
                    </p:blipFill>
                    <p:spPr>
                      <a:xfrm>
                        <a:off x="4706620" y="5389245"/>
                        <a:ext cx="3143250" cy="930275"/>
                      </a:xfrm>
                      <a:prstGeom prst="rect">
                        <a:avLst/>
                      </a:prstGeom>
                    </p:spPr>
                  </p:pic>
                </p:oleObj>
              </mc:Fallback>
            </mc:AlternateContent>
          </a:graphicData>
        </a:graphic>
      </p:graphicFrame>
      <p:sp>
        <p:nvSpPr>
          <p:cNvPr id="19" name="文本框 18"/>
          <p:cNvSpPr txBox="1"/>
          <p:nvPr/>
        </p:nvSpPr>
        <p:spPr>
          <a:xfrm>
            <a:off x="539750" y="731520"/>
            <a:ext cx="1792605" cy="521970"/>
          </a:xfrm>
          <a:prstGeom prst="rect">
            <a:avLst/>
          </a:prstGeom>
          <a:noFill/>
        </p:spPr>
        <p:txBody>
          <a:bodyPr wrap="none" rtlCol="0" anchor="t">
            <a:spAutoFit/>
          </a:bodyPr>
          <a:p>
            <a:r>
              <a:rPr lang="en-US" altLang="zh-CN" sz="2800" b="1">
                <a:solidFill>
                  <a:srgbClr val="C00000"/>
                </a:solidFill>
                <a:latin typeface="黑体" panose="02010609060101010101" charset="-122"/>
                <a:ea typeface="黑体" panose="02010609060101010101" charset="-122"/>
                <a:sym typeface="+mn-ea"/>
              </a:rPr>
              <a:t>2</a:t>
            </a:r>
            <a:r>
              <a:rPr lang="zh-CN" altLang="en-US" sz="2800" b="1">
                <a:solidFill>
                  <a:srgbClr val="C00000"/>
                </a:solidFill>
                <a:latin typeface="黑体" panose="02010609060101010101" charset="-122"/>
                <a:ea typeface="黑体" panose="02010609060101010101" charset="-122"/>
                <a:sym typeface="+mn-ea"/>
              </a:rPr>
              <a:t>）连续：</a:t>
            </a:r>
            <a:endParaRPr lang="zh-CN" altLang="en-US" sz="2800" b="1">
              <a:solidFill>
                <a:srgbClr val="C00000"/>
              </a:solidFill>
              <a:latin typeface="黑体" panose="02010609060101010101" charset="-122"/>
              <a:ea typeface="黑体" panose="02010609060101010101"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1"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2" nodeType="clickEffect">
                                  <p:stCondLst>
                                    <p:cond delay="0"/>
                                  </p:stCondLst>
                                  <p:childTnLst>
                                    <p:set>
                                      <p:cBhvr>
                                        <p:cTn id="28" dur="1" fill="hold">
                                          <p:stCondLst>
                                            <p:cond delay="0"/>
                                          </p:stCondLst>
                                        </p:cTn>
                                        <p:tgtEl>
                                          <p:spTgt spid="7"/>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8"/>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1"/>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1"/>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2"/>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1" nodeType="clickEffect">
                                  <p:stCondLst>
                                    <p:cond delay="0"/>
                                  </p:stCondLst>
                                  <p:childTnLst>
                                    <p:set>
                                      <p:cBhvr>
                                        <p:cTn id="48" dur="1" fill="hold">
                                          <p:stCondLst>
                                            <p:cond delay="0"/>
                                          </p:stCondLst>
                                        </p:cTn>
                                        <p:tgtEl>
                                          <p:spTgt spid="31"/>
                                        </p:tgtEl>
                                        <p:attrNameLst>
                                          <p:attrName>style.visibility</p:attrName>
                                        </p:attrNameLst>
                                      </p:cBhvr>
                                      <p:to>
                                        <p:strVal val="visible"/>
                                      </p:to>
                                    </p:set>
                                  </p:childTnLst>
                                </p:cTn>
                              </p:par>
                              <p:par>
                                <p:cTn id="49" presetID="1" presetClass="entr" presetSubtype="0" fill="hold" grpId="1" nodeType="withEffect">
                                  <p:stCondLst>
                                    <p:cond delay="0"/>
                                  </p:stCondLst>
                                  <p:childTnLst>
                                    <p:set>
                                      <p:cBhvr>
                                        <p:cTn id="50" dur="1" fill="hold">
                                          <p:stCondLst>
                                            <p:cond delay="0"/>
                                          </p:stCondLst>
                                        </p:cTn>
                                        <p:tgtEl>
                                          <p:spTgt spid="21"/>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3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3"/>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2"/>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4"/>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35"/>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36"/>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37"/>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7" grpId="0"/>
      <p:bldP spid="7" grpId="1"/>
      <p:bldP spid="7" grpId="2"/>
      <p:bldP spid="11" grpId="0"/>
      <p:bldP spid="31" grpId="0"/>
      <p:bldP spid="21" grpId="0" animBg="1"/>
      <p:bldP spid="31" grpId="1"/>
      <p:bldP spid="21" grpId="1" animBg="1"/>
      <p:bldP spid="33" grpId="0"/>
      <p:bldP spid="22" grpId="0" animBg="1"/>
      <p:bldP spid="34" grpId="0"/>
      <p:bldP spid="2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467360" y="260350"/>
            <a:ext cx="4225290" cy="521970"/>
          </a:xfrm>
          <a:prstGeom prst="rect">
            <a:avLst/>
          </a:prstGeom>
          <a:noFill/>
        </p:spPr>
        <p:txBody>
          <a:bodyPr wrap="square" rtlCol="0">
            <a:spAutoFit/>
          </a:bodyPr>
          <a:p>
            <a:r>
              <a:rPr lang="zh-CN" altLang="zh-CN" sz="2800" b="1">
                <a:latin typeface="黑体" panose="02010609060101010101" charset="-122"/>
                <a:ea typeface="黑体" panose="02010609060101010101" charset="-122"/>
              </a:rPr>
              <a:t>三  数学期望的性质</a:t>
            </a:r>
            <a:endParaRPr lang="zh-CN" altLang="zh-CN" sz="2800" b="1">
              <a:latin typeface="黑体" panose="02010609060101010101" charset="-122"/>
              <a:ea typeface="黑体" panose="02010609060101010101" charset="-122"/>
            </a:endParaRPr>
          </a:p>
        </p:txBody>
      </p:sp>
      <p:sp>
        <p:nvSpPr>
          <p:cNvPr id="3" name="文本框 2"/>
          <p:cNvSpPr txBox="1"/>
          <p:nvPr/>
        </p:nvSpPr>
        <p:spPr>
          <a:xfrm>
            <a:off x="683895" y="908685"/>
            <a:ext cx="4709795" cy="521970"/>
          </a:xfrm>
          <a:prstGeom prst="rect">
            <a:avLst/>
          </a:prstGeom>
          <a:noFill/>
        </p:spPr>
        <p:txBody>
          <a:bodyPr wrap="square" rtlCol="0">
            <a:spAutoFit/>
          </a:bodyPr>
          <a:p>
            <a:r>
              <a:rPr lang="en-US" altLang="zh-CN" sz="2800" b="1">
                <a:latin typeface="黑体" panose="02010609060101010101" charset="-122"/>
                <a:ea typeface="黑体" panose="02010609060101010101" charset="-122"/>
              </a:rPr>
              <a:t>1  </a:t>
            </a:r>
            <a:r>
              <a:rPr lang="zh-CN" altLang="en-US" sz="2800" b="1">
                <a:solidFill>
                  <a:srgbClr val="FF0000"/>
                </a:solidFill>
                <a:latin typeface="黑体" panose="02010609060101010101" charset="-122"/>
                <a:ea typeface="黑体" panose="02010609060101010101" charset="-122"/>
              </a:rPr>
              <a:t>设</a:t>
            </a:r>
            <a:r>
              <a:rPr lang="en-US" altLang="zh-CN" sz="2800" b="1">
                <a:solidFill>
                  <a:srgbClr val="FF0000"/>
                </a:solidFill>
                <a:latin typeface="黑体" panose="02010609060101010101" charset="-122"/>
                <a:ea typeface="黑体" panose="02010609060101010101" charset="-122"/>
              </a:rPr>
              <a:t>c</a:t>
            </a:r>
            <a:r>
              <a:rPr lang="zh-CN" altLang="en-US" sz="2800" b="1">
                <a:solidFill>
                  <a:srgbClr val="FF0000"/>
                </a:solidFill>
                <a:latin typeface="黑体" panose="02010609060101010101" charset="-122"/>
                <a:ea typeface="黑体" panose="02010609060101010101" charset="-122"/>
              </a:rPr>
              <a:t>是常数，则有</a:t>
            </a:r>
            <a:r>
              <a:rPr lang="en-US" altLang="zh-CN" sz="2800" b="1">
                <a:solidFill>
                  <a:srgbClr val="FF0000"/>
                </a:solidFill>
                <a:latin typeface="黑体" panose="02010609060101010101" charset="-122"/>
                <a:ea typeface="黑体" panose="02010609060101010101" charset="-122"/>
              </a:rPr>
              <a:t>E(c)=c</a:t>
            </a:r>
            <a:endParaRPr lang="en-US" altLang="zh-CN" sz="2800" b="1">
              <a:solidFill>
                <a:srgbClr val="FF0000"/>
              </a:solidFill>
              <a:latin typeface="黑体" panose="02010609060101010101" charset="-122"/>
              <a:ea typeface="黑体" panose="02010609060101010101" charset="-122"/>
            </a:endParaRPr>
          </a:p>
        </p:txBody>
      </p:sp>
      <p:sp>
        <p:nvSpPr>
          <p:cNvPr id="4" name="文本框 3"/>
          <p:cNvSpPr txBox="1"/>
          <p:nvPr/>
        </p:nvSpPr>
        <p:spPr>
          <a:xfrm>
            <a:off x="755650" y="1844675"/>
            <a:ext cx="7449185" cy="521970"/>
          </a:xfrm>
          <a:prstGeom prst="rect">
            <a:avLst/>
          </a:prstGeom>
          <a:noFill/>
        </p:spPr>
        <p:txBody>
          <a:bodyPr wrap="square" rtlCol="0">
            <a:spAutoFit/>
          </a:bodyPr>
          <a:p>
            <a:r>
              <a:rPr lang="en-US" altLang="zh-CN" sz="2800" b="1">
                <a:latin typeface="黑体" panose="02010609060101010101" charset="-122"/>
                <a:ea typeface="黑体" panose="02010609060101010101" charset="-122"/>
              </a:rPr>
              <a:t>2 </a:t>
            </a:r>
            <a:r>
              <a:rPr lang="zh-CN" altLang="en-US" sz="2800" b="1">
                <a:solidFill>
                  <a:srgbClr val="FF0000"/>
                </a:solidFill>
                <a:latin typeface="黑体" panose="02010609060101010101" charset="-122"/>
                <a:ea typeface="黑体" panose="02010609060101010101" charset="-122"/>
              </a:rPr>
              <a:t>设</a:t>
            </a:r>
            <a:r>
              <a:rPr lang="en-US" altLang="zh-CN" sz="2800" b="1">
                <a:solidFill>
                  <a:srgbClr val="FF0000"/>
                </a:solidFill>
                <a:latin typeface="黑体" panose="02010609060101010101" charset="-122"/>
                <a:ea typeface="黑体" panose="02010609060101010101" charset="-122"/>
              </a:rPr>
              <a:t>X</a:t>
            </a:r>
            <a:r>
              <a:rPr lang="zh-CN" altLang="en-US" sz="2800" b="1">
                <a:solidFill>
                  <a:srgbClr val="FF0000"/>
                </a:solidFill>
                <a:latin typeface="黑体" panose="02010609060101010101" charset="-122"/>
                <a:ea typeface="黑体" panose="02010609060101010101" charset="-122"/>
              </a:rPr>
              <a:t>是随机变量，</a:t>
            </a:r>
            <a:r>
              <a:rPr lang="en-US" altLang="zh-CN" sz="2800" b="1">
                <a:solidFill>
                  <a:srgbClr val="FF0000"/>
                </a:solidFill>
                <a:latin typeface="黑体" panose="02010609060101010101" charset="-122"/>
                <a:ea typeface="黑体" panose="02010609060101010101" charset="-122"/>
              </a:rPr>
              <a:t>k</a:t>
            </a:r>
            <a:r>
              <a:rPr lang="zh-CN" altLang="en-US" sz="2800" b="1">
                <a:solidFill>
                  <a:srgbClr val="FF0000"/>
                </a:solidFill>
                <a:latin typeface="黑体" panose="02010609060101010101" charset="-122"/>
                <a:ea typeface="黑体" panose="02010609060101010101" charset="-122"/>
              </a:rPr>
              <a:t>是常数，则有</a:t>
            </a:r>
            <a:r>
              <a:rPr lang="en-US" altLang="zh-CN" sz="2800" b="1">
                <a:solidFill>
                  <a:srgbClr val="FF0000"/>
                </a:solidFill>
                <a:latin typeface="黑体" panose="02010609060101010101" charset="-122"/>
                <a:ea typeface="黑体" panose="02010609060101010101" charset="-122"/>
              </a:rPr>
              <a:t>E(</a:t>
            </a:r>
            <a:r>
              <a:rPr lang="en-US" altLang="zh-CN" sz="2800" b="1">
                <a:solidFill>
                  <a:schemeClr val="tx1"/>
                </a:solidFill>
                <a:latin typeface="黑体" panose="02010609060101010101" charset="-122"/>
                <a:ea typeface="黑体" panose="02010609060101010101" charset="-122"/>
              </a:rPr>
              <a:t>k</a:t>
            </a:r>
            <a:r>
              <a:rPr lang="en-US" altLang="zh-CN" sz="2800" b="1">
                <a:solidFill>
                  <a:srgbClr val="FF0000"/>
                </a:solidFill>
                <a:latin typeface="黑体" panose="02010609060101010101" charset="-122"/>
                <a:ea typeface="黑体" panose="02010609060101010101" charset="-122"/>
              </a:rPr>
              <a:t>X)=</a:t>
            </a:r>
            <a:r>
              <a:rPr lang="en-US" altLang="zh-CN" sz="2800" b="1">
                <a:solidFill>
                  <a:schemeClr val="tx1"/>
                </a:solidFill>
                <a:latin typeface="黑体" panose="02010609060101010101" charset="-122"/>
                <a:ea typeface="黑体" panose="02010609060101010101" charset="-122"/>
              </a:rPr>
              <a:t>k</a:t>
            </a:r>
            <a:r>
              <a:rPr lang="en-US" altLang="zh-CN" sz="2800" b="1">
                <a:solidFill>
                  <a:srgbClr val="FF0000"/>
                </a:solidFill>
                <a:latin typeface="黑体" panose="02010609060101010101" charset="-122"/>
                <a:ea typeface="黑体" panose="02010609060101010101" charset="-122"/>
              </a:rPr>
              <a:t>E(X)</a:t>
            </a:r>
            <a:endParaRPr lang="en-US" altLang="zh-CN" sz="2800" b="1">
              <a:solidFill>
                <a:srgbClr val="FF0000"/>
              </a:solidFill>
              <a:latin typeface="黑体" panose="02010609060101010101" charset="-122"/>
              <a:ea typeface="黑体" panose="02010609060101010101" charset="-122"/>
            </a:endParaRPr>
          </a:p>
        </p:txBody>
      </p:sp>
      <p:sp>
        <p:nvSpPr>
          <p:cNvPr id="5" name="文本框 4"/>
          <p:cNvSpPr txBox="1"/>
          <p:nvPr/>
        </p:nvSpPr>
        <p:spPr>
          <a:xfrm>
            <a:off x="905510" y="2636520"/>
            <a:ext cx="7148830" cy="521970"/>
          </a:xfrm>
          <a:prstGeom prst="rect">
            <a:avLst/>
          </a:prstGeom>
          <a:noFill/>
        </p:spPr>
        <p:txBody>
          <a:bodyPr wrap="square" rtlCol="0">
            <a:spAutoFit/>
          </a:bodyPr>
          <a:p>
            <a:r>
              <a:rPr lang="zh-CN" altLang="en-US" sz="2800" b="1">
                <a:latin typeface="黑体" panose="02010609060101010101" charset="-122"/>
                <a:ea typeface="黑体" panose="02010609060101010101" charset="-122"/>
              </a:rPr>
              <a:t>证明（仅对连续型）设</a:t>
            </a:r>
            <a:r>
              <a:rPr lang="en-US" altLang="zh-CN" sz="2800" b="1">
                <a:latin typeface="黑体" panose="02010609060101010101" charset="-122"/>
                <a:ea typeface="黑体" panose="02010609060101010101" charset="-122"/>
              </a:rPr>
              <a:t>X</a:t>
            </a:r>
            <a:r>
              <a:rPr lang="zh-CN" altLang="en-US" sz="2800" b="1">
                <a:latin typeface="黑体" panose="02010609060101010101" charset="-122"/>
                <a:ea typeface="黑体" panose="02010609060101010101" charset="-122"/>
              </a:rPr>
              <a:t>是连续型随机变量</a:t>
            </a:r>
            <a:endParaRPr lang="zh-CN" altLang="en-US" sz="2800" b="1">
              <a:latin typeface="黑体" panose="02010609060101010101" charset="-122"/>
              <a:ea typeface="黑体" panose="02010609060101010101" charset="-122"/>
            </a:endParaRPr>
          </a:p>
        </p:txBody>
      </p:sp>
      <p:graphicFrame>
        <p:nvGraphicFramePr>
          <p:cNvPr id="6" name="对象 5">
            <a:hlinkClick r:id="" action="ppaction://ole?verb="/>
          </p:cNvPr>
          <p:cNvGraphicFramePr>
            <a:graphicFrameLocks noChangeAspect="1"/>
          </p:cNvGraphicFramePr>
          <p:nvPr/>
        </p:nvGraphicFramePr>
        <p:xfrm>
          <a:off x="1403985" y="3470910"/>
          <a:ext cx="1511300" cy="654685"/>
        </p:xfrm>
        <a:graphic>
          <a:graphicData uri="http://schemas.openxmlformats.org/presentationml/2006/ole">
            <mc:AlternateContent xmlns:mc="http://schemas.openxmlformats.org/markup-compatibility/2006">
              <mc:Choice xmlns:v="urn:schemas-microsoft-com:vml" Requires="v">
                <p:oleObj spid="_x0000_s1025" name="" r:id="rId1" imgW="469900" imgH="203200" progId="Equation.KSEE3">
                  <p:embed/>
                </p:oleObj>
              </mc:Choice>
              <mc:Fallback>
                <p:oleObj name="" r:id="rId1" imgW="469900" imgH="203200" progId="Equation.KSEE3">
                  <p:embed/>
                  <p:pic>
                    <p:nvPicPr>
                      <p:cNvPr id="0" name="图片 1024"/>
                      <p:cNvPicPr/>
                      <p:nvPr/>
                    </p:nvPicPr>
                    <p:blipFill>
                      <a:blip r:embed="rId2"/>
                      <a:stretch>
                        <a:fillRect/>
                      </a:stretch>
                    </p:blipFill>
                    <p:spPr>
                      <a:xfrm>
                        <a:off x="1403985" y="3470910"/>
                        <a:ext cx="1511300" cy="654685"/>
                      </a:xfrm>
                      <a:prstGeom prst="rect">
                        <a:avLst/>
                      </a:prstGeom>
                    </p:spPr>
                  </p:pic>
                </p:oleObj>
              </mc:Fallback>
            </mc:AlternateContent>
          </a:graphicData>
        </a:graphic>
      </p:graphicFrame>
      <p:graphicFrame>
        <p:nvGraphicFramePr>
          <p:cNvPr id="7" name="对象 6">
            <a:hlinkClick r:id="" action="ppaction://ole?verb="/>
          </p:cNvPr>
          <p:cNvGraphicFramePr>
            <a:graphicFrameLocks noChangeAspect="1"/>
          </p:cNvGraphicFramePr>
          <p:nvPr/>
        </p:nvGraphicFramePr>
        <p:xfrm>
          <a:off x="2915920" y="3284855"/>
          <a:ext cx="2685415" cy="895350"/>
        </p:xfrm>
        <a:graphic>
          <a:graphicData uri="http://schemas.openxmlformats.org/presentationml/2006/ole">
            <mc:AlternateContent xmlns:mc="http://schemas.openxmlformats.org/markup-compatibility/2006">
              <mc:Choice xmlns:v="urn:schemas-microsoft-com:vml" Requires="v">
                <p:oleObj spid="_x0000_s8" name="" r:id="rId3" imgW="990600" imgH="330200" progId="Equation.KSEE3">
                  <p:embed/>
                </p:oleObj>
              </mc:Choice>
              <mc:Fallback>
                <p:oleObj name="" r:id="rId3" imgW="990600" imgH="330200" progId="Equation.KSEE3">
                  <p:embed/>
                  <p:pic>
                    <p:nvPicPr>
                      <p:cNvPr id="0" name="图片 1024"/>
                      <p:cNvPicPr/>
                      <p:nvPr/>
                    </p:nvPicPr>
                    <p:blipFill>
                      <a:blip r:embed="rId4"/>
                      <a:stretch>
                        <a:fillRect/>
                      </a:stretch>
                    </p:blipFill>
                    <p:spPr>
                      <a:xfrm>
                        <a:off x="2915920" y="3284855"/>
                        <a:ext cx="2685415" cy="895350"/>
                      </a:xfrm>
                      <a:prstGeom prst="rect">
                        <a:avLst/>
                      </a:prstGeom>
                    </p:spPr>
                  </p:pic>
                </p:oleObj>
              </mc:Fallback>
            </mc:AlternateContent>
          </a:graphicData>
        </a:graphic>
      </p:graphicFrame>
      <p:graphicFrame>
        <p:nvGraphicFramePr>
          <p:cNvPr id="10" name="对象 9">
            <a:hlinkClick r:id="" action="ppaction://ole?verb="/>
          </p:cNvPr>
          <p:cNvGraphicFramePr>
            <a:graphicFrameLocks noChangeAspect="1"/>
          </p:cNvGraphicFramePr>
          <p:nvPr/>
        </p:nvGraphicFramePr>
        <p:xfrm>
          <a:off x="1565910" y="4364355"/>
          <a:ext cx="2790190" cy="895985"/>
        </p:xfrm>
        <a:graphic>
          <a:graphicData uri="http://schemas.openxmlformats.org/presentationml/2006/ole">
            <mc:AlternateContent xmlns:mc="http://schemas.openxmlformats.org/markup-compatibility/2006">
              <mc:Choice xmlns:v="urn:schemas-microsoft-com:vml" Requires="v">
                <p:oleObj spid="_x0000_s11" name="" r:id="rId5" imgW="1028700" imgH="330200" progId="Equation.KSEE3">
                  <p:embed/>
                </p:oleObj>
              </mc:Choice>
              <mc:Fallback>
                <p:oleObj name="" r:id="rId5" imgW="1028700" imgH="330200" progId="Equation.KSEE3">
                  <p:embed/>
                  <p:pic>
                    <p:nvPicPr>
                      <p:cNvPr id="0" name="图片 1024"/>
                      <p:cNvPicPr/>
                      <p:nvPr/>
                    </p:nvPicPr>
                    <p:blipFill>
                      <a:blip r:embed="rId6"/>
                      <a:stretch>
                        <a:fillRect/>
                      </a:stretch>
                    </p:blipFill>
                    <p:spPr>
                      <a:xfrm>
                        <a:off x="1565910" y="4364355"/>
                        <a:ext cx="2790190" cy="895985"/>
                      </a:xfrm>
                      <a:prstGeom prst="rect">
                        <a:avLst/>
                      </a:prstGeom>
                    </p:spPr>
                  </p:pic>
                </p:oleObj>
              </mc:Fallback>
            </mc:AlternateContent>
          </a:graphicData>
        </a:graphic>
      </p:graphicFrame>
      <p:graphicFrame>
        <p:nvGraphicFramePr>
          <p:cNvPr id="12" name="对象 11">
            <a:hlinkClick r:id="" action="ppaction://ole?verb="/>
          </p:cNvPr>
          <p:cNvGraphicFramePr>
            <a:graphicFrameLocks noChangeAspect="1"/>
          </p:cNvGraphicFramePr>
          <p:nvPr/>
        </p:nvGraphicFramePr>
        <p:xfrm>
          <a:off x="4427855" y="4580890"/>
          <a:ext cx="1499235" cy="500380"/>
        </p:xfrm>
        <a:graphic>
          <a:graphicData uri="http://schemas.openxmlformats.org/presentationml/2006/ole">
            <mc:AlternateContent xmlns:mc="http://schemas.openxmlformats.org/markup-compatibility/2006">
              <mc:Choice xmlns:v="urn:schemas-microsoft-com:vml" Requires="v">
                <p:oleObj spid="_x0000_s13" name="" r:id="rId7" imgW="609600" imgH="203200" progId="Equation.KSEE3">
                  <p:embed/>
                </p:oleObj>
              </mc:Choice>
              <mc:Fallback>
                <p:oleObj name="" r:id="rId7" imgW="609600" imgH="203200" progId="Equation.KSEE3">
                  <p:embed/>
                  <p:pic>
                    <p:nvPicPr>
                      <p:cNvPr id="0" name="图片 1024"/>
                      <p:cNvPicPr/>
                      <p:nvPr/>
                    </p:nvPicPr>
                    <p:blipFill>
                      <a:blip r:embed="rId8"/>
                      <a:stretch>
                        <a:fillRect/>
                      </a:stretch>
                    </p:blipFill>
                    <p:spPr>
                      <a:xfrm>
                        <a:off x="4427855" y="4580890"/>
                        <a:ext cx="1499235" cy="500380"/>
                      </a:xfrm>
                      <a:prstGeom prst="rect">
                        <a:avLst/>
                      </a:prstGeom>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6"/>
                                        </p:tgtEl>
                                        <p:attrNameLst>
                                          <p:attrName>style.visibility</p:attrName>
                                        </p:attrNameLst>
                                      </p:cBhvr>
                                      <p:to>
                                        <p:strVal val="visible"/>
                                      </p:to>
                                    </p:set>
                                    <p:anim calcmode="lin" valueType="num">
                                      <p:cBhvr additive="base">
                                        <p:cTn id="31" dur="500" fill="hold"/>
                                        <p:tgtEl>
                                          <p:spTgt spid="6"/>
                                        </p:tgtEl>
                                        <p:attrNameLst>
                                          <p:attrName>ppt_x</p:attrName>
                                        </p:attrNameLst>
                                      </p:cBhvr>
                                      <p:tavLst>
                                        <p:tav tm="0">
                                          <p:val>
                                            <p:strVal val="#ppt_x"/>
                                          </p:val>
                                        </p:tav>
                                        <p:tav tm="100000">
                                          <p:val>
                                            <p:strVal val="#ppt_x"/>
                                          </p:val>
                                        </p:tav>
                                      </p:tavLst>
                                    </p:anim>
                                    <p:anim calcmode="lin" valueType="num">
                                      <p:cBhvr additive="base">
                                        <p:cTn id="3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7"/>
                                        </p:tgtEl>
                                        <p:attrNameLst>
                                          <p:attrName>style.visibility</p:attrName>
                                        </p:attrNameLst>
                                      </p:cBhvr>
                                      <p:to>
                                        <p:strVal val="visible"/>
                                      </p:to>
                                    </p:set>
                                    <p:anim calcmode="lin" valueType="num">
                                      <p:cBhvr additive="base">
                                        <p:cTn id="37" dur="500" fill="hold"/>
                                        <p:tgtEl>
                                          <p:spTgt spid="7"/>
                                        </p:tgtEl>
                                        <p:attrNameLst>
                                          <p:attrName>ppt_x</p:attrName>
                                        </p:attrNameLst>
                                      </p:cBhvr>
                                      <p:tavLst>
                                        <p:tav tm="0">
                                          <p:val>
                                            <p:strVal val="#ppt_x"/>
                                          </p:val>
                                        </p:tav>
                                        <p:tav tm="100000">
                                          <p:val>
                                            <p:strVal val="#ppt_x"/>
                                          </p:val>
                                        </p:tav>
                                      </p:tavLst>
                                    </p:anim>
                                    <p:anim calcmode="lin" valueType="num">
                                      <p:cBhvr additive="base">
                                        <p:cTn id="3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0"/>
                                        </p:tgtEl>
                                        <p:attrNameLst>
                                          <p:attrName>style.visibility</p:attrName>
                                        </p:attrNameLst>
                                      </p:cBhvr>
                                      <p:to>
                                        <p:strVal val="visible"/>
                                      </p:to>
                                    </p:set>
                                    <p:anim calcmode="lin" valueType="num">
                                      <p:cBhvr additive="base">
                                        <p:cTn id="43" dur="500" fill="hold"/>
                                        <p:tgtEl>
                                          <p:spTgt spid="10"/>
                                        </p:tgtEl>
                                        <p:attrNameLst>
                                          <p:attrName>ppt_x</p:attrName>
                                        </p:attrNameLst>
                                      </p:cBhvr>
                                      <p:tavLst>
                                        <p:tav tm="0">
                                          <p:val>
                                            <p:strVal val="#ppt_x"/>
                                          </p:val>
                                        </p:tav>
                                        <p:tav tm="100000">
                                          <p:val>
                                            <p:strVal val="#ppt_x"/>
                                          </p:val>
                                        </p:tav>
                                      </p:tavLst>
                                    </p:anim>
                                    <p:anim calcmode="lin" valueType="num">
                                      <p:cBhvr additive="base">
                                        <p:cTn id="4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12"/>
                                        </p:tgtEl>
                                        <p:attrNameLst>
                                          <p:attrName>style.visibility</p:attrName>
                                        </p:attrNameLst>
                                      </p:cBhvr>
                                      <p:to>
                                        <p:strVal val="visible"/>
                                      </p:to>
                                    </p:set>
                                    <p:anim calcmode="lin" valueType="num">
                                      <p:cBhvr additive="base">
                                        <p:cTn id="49" dur="500" fill="hold"/>
                                        <p:tgtEl>
                                          <p:spTgt spid="12"/>
                                        </p:tgtEl>
                                        <p:attrNameLst>
                                          <p:attrName>ppt_x</p:attrName>
                                        </p:attrNameLst>
                                      </p:cBhvr>
                                      <p:tavLst>
                                        <p:tav tm="0">
                                          <p:val>
                                            <p:strVal val="#ppt_x"/>
                                          </p:val>
                                        </p:tav>
                                        <p:tav tm="100000">
                                          <p:val>
                                            <p:strVal val="#ppt_x"/>
                                          </p:val>
                                        </p:tav>
                                      </p:tavLst>
                                    </p:anim>
                                    <p:anim calcmode="lin" valueType="num">
                                      <p:cBhvr additive="base">
                                        <p:cTn id="50"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539750" y="116840"/>
            <a:ext cx="3923665" cy="521970"/>
          </a:xfrm>
          <a:prstGeom prst="rect">
            <a:avLst/>
          </a:prstGeom>
          <a:noFill/>
        </p:spPr>
        <p:txBody>
          <a:bodyPr wrap="square" rtlCol="0">
            <a:spAutoFit/>
          </a:bodyPr>
          <a:p>
            <a:r>
              <a:rPr lang="zh-CN" altLang="zh-CN" sz="2800" b="1">
                <a:latin typeface="黑体" panose="02010609060101010101" charset="-122"/>
                <a:ea typeface="黑体" panose="02010609060101010101" charset="-122"/>
              </a:rPr>
              <a:t>三  数学期望的性质</a:t>
            </a:r>
            <a:endParaRPr lang="zh-CN" altLang="zh-CN" sz="2800" b="1">
              <a:latin typeface="黑体" panose="02010609060101010101" charset="-122"/>
              <a:ea typeface="黑体" panose="02010609060101010101" charset="-122"/>
            </a:endParaRPr>
          </a:p>
        </p:txBody>
      </p:sp>
      <p:sp>
        <p:nvSpPr>
          <p:cNvPr id="14" name="文本框 13"/>
          <p:cNvSpPr txBox="1"/>
          <p:nvPr/>
        </p:nvSpPr>
        <p:spPr>
          <a:xfrm>
            <a:off x="539750" y="685800"/>
            <a:ext cx="5161915" cy="521970"/>
          </a:xfrm>
          <a:prstGeom prst="rect">
            <a:avLst/>
          </a:prstGeom>
          <a:noFill/>
        </p:spPr>
        <p:txBody>
          <a:bodyPr wrap="square" rtlCol="0">
            <a:spAutoFit/>
          </a:bodyPr>
          <a:p>
            <a:r>
              <a:rPr lang="en-US" altLang="zh-CN" sz="2800" b="1">
                <a:latin typeface="黑体" panose="02010609060101010101" charset="-122"/>
                <a:ea typeface="黑体" panose="02010609060101010101" charset="-122"/>
              </a:rPr>
              <a:t>3 </a:t>
            </a:r>
            <a:r>
              <a:rPr lang="zh-CN" altLang="en-US" sz="2800" b="1">
                <a:solidFill>
                  <a:srgbClr val="C00000"/>
                </a:solidFill>
                <a:latin typeface="黑体" panose="02010609060101010101" charset="-122"/>
                <a:ea typeface="黑体" panose="02010609060101010101" charset="-122"/>
              </a:rPr>
              <a:t>设</a:t>
            </a:r>
            <a:r>
              <a:rPr lang="en-US" altLang="zh-CN" sz="2800" b="1">
                <a:solidFill>
                  <a:srgbClr val="C00000"/>
                </a:solidFill>
                <a:latin typeface="黑体" panose="02010609060101010101" charset="-122"/>
                <a:ea typeface="黑体" panose="02010609060101010101" charset="-122"/>
              </a:rPr>
              <a:t>X,Y</a:t>
            </a:r>
            <a:r>
              <a:rPr lang="zh-CN" altLang="en-US" sz="2800" b="1">
                <a:solidFill>
                  <a:srgbClr val="C00000"/>
                </a:solidFill>
                <a:latin typeface="黑体" panose="02010609060101010101" charset="-122"/>
                <a:ea typeface="黑体" panose="02010609060101010101" charset="-122"/>
              </a:rPr>
              <a:t>是两个随机变量，则有</a:t>
            </a:r>
            <a:endParaRPr lang="zh-CN" altLang="en-US" sz="2800" b="1">
              <a:solidFill>
                <a:srgbClr val="C00000"/>
              </a:solidFill>
              <a:latin typeface="黑体" panose="02010609060101010101" charset="-122"/>
              <a:ea typeface="黑体" panose="02010609060101010101" charset="-122"/>
            </a:endParaRPr>
          </a:p>
        </p:txBody>
      </p:sp>
      <p:graphicFrame>
        <p:nvGraphicFramePr>
          <p:cNvPr id="15" name="对象 14">
            <a:hlinkClick r:id="" action="ppaction://ole?verb="/>
          </p:cNvPr>
          <p:cNvGraphicFramePr>
            <a:graphicFrameLocks noChangeAspect="1"/>
          </p:cNvGraphicFramePr>
          <p:nvPr/>
        </p:nvGraphicFramePr>
        <p:xfrm>
          <a:off x="5507990" y="704850"/>
          <a:ext cx="3485515" cy="502920"/>
        </p:xfrm>
        <a:graphic>
          <a:graphicData uri="http://schemas.openxmlformats.org/presentationml/2006/ole">
            <mc:AlternateContent xmlns:mc="http://schemas.openxmlformats.org/markup-compatibility/2006">
              <mc:Choice xmlns:v="urn:schemas-microsoft-com:vml" Requires="v">
                <p:oleObj spid="_x0000_s16" name="" r:id="rId1" imgW="1409700" imgH="203200" progId="Equation.KSEE3">
                  <p:embed/>
                </p:oleObj>
              </mc:Choice>
              <mc:Fallback>
                <p:oleObj name="" r:id="rId1" imgW="1409700" imgH="203200" progId="Equation.KSEE3">
                  <p:embed/>
                  <p:pic>
                    <p:nvPicPr>
                      <p:cNvPr id="0" name="图片 1024"/>
                      <p:cNvPicPr/>
                      <p:nvPr/>
                    </p:nvPicPr>
                    <p:blipFill>
                      <a:blip r:embed="rId2"/>
                      <a:stretch>
                        <a:fillRect/>
                      </a:stretch>
                    </p:blipFill>
                    <p:spPr>
                      <a:xfrm>
                        <a:off x="5507990" y="704850"/>
                        <a:ext cx="3485515" cy="502920"/>
                      </a:xfrm>
                      <a:prstGeom prst="rect">
                        <a:avLst/>
                      </a:prstGeom>
                    </p:spPr>
                  </p:pic>
                </p:oleObj>
              </mc:Fallback>
            </mc:AlternateContent>
          </a:graphicData>
        </a:graphic>
      </p:graphicFrame>
      <p:sp>
        <p:nvSpPr>
          <p:cNvPr id="17" name="文本框 16"/>
          <p:cNvSpPr txBox="1"/>
          <p:nvPr/>
        </p:nvSpPr>
        <p:spPr>
          <a:xfrm>
            <a:off x="539750" y="1219835"/>
            <a:ext cx="4654550" cy="521970"/>
          </a:xfrm>
          <a:prstGeom prst="rect">
            <a:avLst/>
          </a:prstGeom>
          <a:noFill/>
        </p:spPr>
        <p:txBody>
          <a:bodyPr wrap="none" rtlCol="0" anchor="t">
            <a:spAutoFit/>
          </a:bodyPr>
          <a:p>
            <a:r>
              <a:rPr lang="zh-CN" altLang="en-US" sz="2800" b="1">
                <a:latin typeface="黑体" panose="02010609060101010101" charset="-122"/>
                <a:ea typeface="黑体" panose="02010609060101010101" charset="-122"/>
                <a:sym typeface="+mn-ea"/>
              </a:rPr>
              <a:t>证明：（仅对</a:t>
            </a:r>
            <a:r>
              <a:rPr lang="en-US" altLang="zh-CN" sz="2800" b="1">
                <a:latin typeface="黑体" panose="02010609060101010101" charset="-122"/>
                <a:ea typeface="黑体" panose="02010609060101010101" charset="-122"/>
                <a:sym typeface="+mn-ea"/>
              </a:rPr>
              <a:t>X,Y</a:t>
            </a:r>
            <a:r>
              <a:rPr lang="zh-CN" altLang="en-US" sz="2800" b="1">
                <a:latin typeface="黑体" panose="02010609060101010101" charset="-122"/>
                <a:ea typeface="黑体" panose="02010609060101010101" charset="-122"/>
                <a:sym typeface="+mn-ea"/>
              </a:rPr>
              <a:t>是连续型）</a:t>
            </a:r>
            <a:endParaRPr lang="zh-CN" altLang="en-US" sz="2800" b="1">
              <a:latin typeface="黑体" panose="02010609060101010101" charset="-122"/>
              <a:ea typeface="黑体" panose="02010609060101010101" charset="-122"/>
              <a:sym typeface="+mn-ea"/>
            </a:endParaRPr>
          </a:p>
        </p:txBody>
      </p:sp>
      <p:graphicFrame>
        <p:nvGraphicFramePr>
          <p:cNvPr id="18" name="对象 17">
            <a:hlinkClick r:id="" action="ppaction://ole?verb="/>
          </p:cNvPr>
          <p:cNvGraphicFramePr>
            <a:graphicFrameLocks noChangeAspect="1"/>
          </p:cNvGraphicFramePr>
          <p:nvPr/>
        </p:nvGraphicFramePr>
        <p:xfrm>
          <a:off x="611505" y="1831340"/>
          <a:ext cx="1813560" cy="476250"/>
        </p:xfrm>
        <a:graphic>
          <a:graphicData uri="http://schemas.openxmlformats.org/presentationml/2006/ole">
            <mc:AlternateContent xmlns:mc="http://schemas.openxmlformats.org/markup-compatibility/2006">
              <mc:Choice xmlns:v="urn:schemas-microsoft-com:vml" Requires="v">
                <p:oleObj spid="_x0000_s19" name="" r:id="rId3" imgW="774065" imgH="203200" progId="Equation.KSEE3">
                  <p:embed/>
                </p:oleObj>
              </mc:Choice>
              <mc:Fallback>
                <p:oleObj name="" r:id="rId3" imgW="774065" imgH="203200" progId="Equation.KSEE3">
                  <p:embed/>
                  <p:pic>
                    <p:nvPicPr>
                      <p:cNvPr id="0" name="图片 1024"/>
                      <p:cNvPicPr/>
                      <p:nvPr/>
                    </p:nvPicPr>
                    <p:blipFill>
                      <a:blip r:embed="rId4"/>
                      <a:stretch>
                        <a:fillRect/>
                      </a:stretch>
                    </p:blipFill>
                    <p:spPr>
                      <a:xfrm>
                        <a:off x="611505" y="1831340"/>
                        <a:ext cx="1813560" cy="476250"/>
                      </a:xfrm>
                      <a:prstGeom prst="rect">
                        <a:avLst/>
                      </a:prstGeom>
                    </p:spPr>
                  </p:pic>
                </p:oleObj>
              </mc:Fallback>
            </mc:AlternateContent>
          </a:graphicData>
        </a:graphic>
      </p:graphicFrame>
      <p:graphicFrame>
        <p:nvGraphicFramePr>
          <p:cNvPr id="36" name="对象 35">
            <a:hlinkClick r:id="" action="ppaction://ole?verb="/>
          </p:cNvPr>
          <p:cNvGraphicFramePr>
            <a:graphicFrameLocks noChangeAspect="1"/>
          </p:cNvGraphicFramePr>
          <p:nvPr/>
        </p:nvGraphicFramePr>
        <p:xfrm>
          <a:off x="2425065" y="1649095"/>
          <a:ext cx="3889375" cy="755015"/>
        </p:xfrm>
        <a:graphic>
          <a:graphicData uri="http://schemas.openxmlformats.org/presentationml/2006/ole">
            <mc:AlternateContent xmlns:mc="http://schemas.openxmlformats.org/markup-compatibility/2006">
              <mc:Choice xmlns:v="urn:schemas-microsoft-com:vml" Requires="v">
                <p:oleObj spid="_x0000_s20" name="" r:id="rId5" imgW="1701800" imgH="330200" progId="Equation.KSEE3">
                  <p:embed/>
                </p:oleObj>
              </mc:Choice>
              <mc:Fallback>
                <p:oleObj name="" r:id="rId5" imgW="1701800" imgH="330200" progId="Equation.KSEE3">
                  <p:embed/>
                  <p:pic>
                    <p:nvPicPr>
                      <p:cNvPr id="0" name="图片 2053"/>
                      <p:cNvPicPr/>
                      <p:nvPr/>
                    </p:nvPicPr>
                    <p:blipFill>
                      <a:blip r:embed="rId6"/>
                      <a:stretch>
                        <a:fillRect/>
                      </a:stretch>
                    </p:blipFill>
                    <p:spPr>
                      <a:xfrm>
                        <a:off x="2425065" y="1649095"/>
                        <a:ext cx="3889375" cy="755015"/>
                      </a:xfrm>
                      <a:prstGeom prst="rect">
                        <a:avLst/>
                      </a:prstGeom>
                    </p:spPr>
                  </p:pic>
                </p:oleObj>
              </mc:Fallback>
            </mc:AlternateContent>
          </a:graphicData>
        </a:graphic>
      </p:graphicFrame>
      <p:graphicFrame>
        <p:nvGraphicFramePr>
          <p:cNvPr id="21" name="对象 20">
            <a:hlinkClick r:id="" action="ppaction://ole?verb="/>
          </p:cNvPr>
          <p:cNvGraphicFramePr>
            <a:graphicFrameLocks noChangeAspect="1"/>
          </p:cNvGraphicFramePr>
          <p:nvPr/>
        </p:nvGraphicFramePr>
        <p:xfrm>
          <a:off x="674370" y="2420620"/>
          <a:ext cx="3599180" cy="800100"/>
        </p:xfrm>
        <a:graphic>
          <a:graphicData uri="http://schemas.openxmlformats.org/presentationml/2006/ole">
            <mc:AlternateContent xmlns:mc="http://schemas.openxmlformats.org/markup-compatibility/2006">
              <mc:Choice xmlns:v="urn:schemas-microsoft-com:vml" Requires="v">
                <p:oleObj spid="_x0000_s22" name="" r:id="rId7" imgW="1485900" imgH="330200" progId="Equation.KSEE3">
                  <p:embed/>
                </p:oleObj>
              </mc:Choice>
              <mc:Fallback>
                <p:oleObj name="" r:id="rId7" imgW="1485900" imgH="330200" progId="Equation.KSEE3">
                  <p:embed/>
                  <p:pic>
                    <p:nvPicPr>
                      <p:cNvPr id="0" name="图片 2053"/>
                      <p:cNvPicPr/>
                      <p:nvPr/>
                    </p:nvPicPr>
                    <p:blipFill>
                      <a:blip r:embed="rId8"/>
                      <a:stretch>
                        <a:fillRect/>
                      </a:stretch>
                    </p:blipFill>
                    <p:spPr>
                      <a:xfrm>
                        <a:off x="674370" y="2420620"/>
                        <a:ext cx="3599180" cy="800100"/>
                      </a:xfrm>
                      <a:prstGeom prst="rect">
                        <a:avLst/>
                      </a:prstGeom>
                    </p:spPr>
                  </p:pic>
                </p:oleObj>
              </mc:Fallback>
            </mc:AlternateContent>
          </a:graphicData>
        </a:graphic>
      </p:graphicFrame>
      <p:graphicFrame>
        <p:nvGraphicFramePr>
          <p:cNvPr id="23" name="对象 22">
            <a:hlinkClick r:id="" action="ppaction://ole?verb="/>
          </p:cNvPr>
          <p:cNvGraphicFramePr>
            <a:graphicFrameLocks noChangeAspect="1"/>
          </p:cNvGraphicFramePr>
          <p:nvPr/>
        </p:nvGraphicFramePr>
        <p:xfrm>
          <a:off x="4273550" y="2463800"/>
          <a:ext cx="3174365" cy="718185"/>
        </p:xfrm>
        <a:graphic>
          <a:graphicData uri="http://schemas.openxmlformats.org/presentationml/2006/ole">
            <mc:AlternateContent xmlns:mc="http://schemas.openxmlformats.org/markup-compatibility/2006">
              <mc:Choice xmlns:v="urn:schemas-microsoft-com:vml" Requires="v">
                <p:oleObj spid="_x0000_s24" name="" r:id="rId9" imgW="1459865" imgH="330200" progId="Equation.KSEE3">
                  <p:embed/>
                </p:oleObj>
              </mc:Choice>
              <mc:Fallback>
                <p:oleObj name="" r:id="rId9" imgW="1459865" imgH="330200" progId="Equation.KSEE3">
                  <p:embed/>
                  <p:pic>
                    <p:nvPicPr>
                      <p:cNvPr id="0" name="图片 2053"/>
                      <p:cNvPicPr/>
                      <p:nvPr/>
                    </p:nvPicPr>
                    <p:blipFill>
                      <a:blip r:embed="rId10"/>
                      <a:stretch>
                        <a:fillRect/>
                      </a:stretch>
                    </p:blipFill>
                    <p:spPr>
                      <a:xfrm>
                        <a:off x="4273550" y="2463800"/>
                        <a:ext cx="3174365" cy="718185"/>
                      </a:xfrm>
                      <a:prstGeom prst="rect">
                        <a:avLst/>
                      </a:prstGeom>
                    </p:spPr>
                  </p:pic>
                </p:oleObj>
              </mc:Fallback>
            </mc:AlternateContent>
          </a:graphicData>
        </a:graphic>
      </p:graphicFrame>
      <p:graphicFrame>
        <p:nvGraphicFramePr>
          <p:cNvPr id="25" name="对象 24">
            <a:hlinkClick r:id="" action="ppaction://ole?verb="/>
          </p:cNvPr>
          <p:cNvGraphicFramePr>
            <a:graphicFrameLocks noChangeAspect="1"/>
          </p:cNvGraphicFramePr>
          <p:nvPr/>
        </p:nvGraphicFramePr>
        <p:xfrm>
          <a:off x="809625" y="3272790"/>
          <a:ext cx="3383915" cy="704215"/>
        </p:xfrm>
        <a:graphic>
          <a:graphicData uri="http://schemas.openxmlformats.org/presentationml/2006/ole">
            <mc:AlternateContent xmlns:mc="http://schemas.openxmlformats.org/markup-compatibility/2006">
              <mc:Choice xmlns:v="urn:schemas-microsoft-com:vml" Requires="v">
                <p:oleObj spid="_x0000_s26" name="" r:id="rId11" imgW="1587500" imgH="330200" progId="Equation.KSEE3">
                  <p:embed/>
                </p:oleObj>
              </mc:Choice>
              <mc:Fallback>
                <p:oleObj name="" r:id="rId11" imgW="1587500" imgH="330200" progId="Equation.KSEE3">
                  <p:embed/>
                  <p:pic>
                    <p:nvPicPr>
                      <p:cNvPr id="0" name="图片 2053"/>
                      <p:cNvPicPr/>
                      <p:nvPr/>
                    </p:nvPicPr>
                    <p:blipFill>
                      <a:blip r:embed="rId12"/>
                      <a:stretch>
                        <a:fillRect/>
                      </a:stretch>
                    </p:blipFill>
                    <p:spPr>
                      <a:xfrm>
                        <a:off x="809625" y="3272790"/>
                        <a:ext cx="3383915" cy="704215"/>
                      </a:xfrm>
                      <a:prstGeom prst="rect">
                        <a:avLst/>
                      </a:prstGeom>
                      <a:ln>
                        <a:noFill/>
                      </a:ln>
                    </p:spPr>
                  </p:pic>
                </p:oleObj>
              </mc:Fallback>
            </mc:AlternateContent>
          </a:graphicData>
        </a:graphic>
      </p:graphicFrame>
      <p:graphicFrame>
        <p:nvGraphicFramePr>
          <p:cNvPr id="27" name="对象 26">
            <a:hlinkClick r:id="" action="ppaction://ole?verb="/>
          </p:cNvPr>
          <p:cNvGraphicFramePr>
            <a:graphicFrameLocks noChangeAspect="1"/>
          </p:cNvGraphicFramePr>
          <p:nvPr/>
        </p:nvGraphicFramePr>
        <p:xfrm>
          <a:off x="4193540" y="3273425"/>
          <a:ext cx="3040380" cy="648335"/>
        </p:xfrm>
        <a:graphic>
          <a:graphicData uri="http://schemas.openxmlformats.org/presentationml/2006/ole">
            <mc:AlternateContent xmlns:mc="http://schemas.openxmlformats.org/markup-compatibility/2006">
              <mc:Choice xmlns:v="urn:schemas-microsoft-com:vml" Requires="v">
                <p:oleObj spid="_x0000_s28" name="" r:id="rId13" imgW="1548765" imgH="330200" progId="Equation.KSEE3">
                  <p:embed/>
                </p:oleObj>
              </mc:Choice>
              <mc:Fallback>
                <p:oleObj name="" r:id="rId13" imgW="1548765" imgH="330200" progId="Equation.KSEE3">
                  <p:embed/>
                  <p:pic>
                    <p:nvPicPr>
                      <p:cNvPr id="0" name="图片 2053"/>
                      <p:cNvPicPr/>
                      <p:nvPr/>
                    </p:nvPicPr>
                    <p:blipFill>
                      <a:blip r:embed="rId14"/>
                      <a:stretch>
                        <a:fillRect/>
                      </a:stretch>
                    </p:blipFill>
                    <p:spPr>
                      <a:xfrm>
                        <a:off x="4193540" y="3273425"/>
                        <a:ext cx="3040380" cy="648335"/>
                      </a:xfrm>
                      <a:prstGeom prst="rect">
                        <a:avLst/>
                      </a:prstGeom>
                      <a:ln>
                        <a:noFill/>
                      </a:ln>
                    </p:spPr>
                  </p:pic>
                </p:oleObj>
              </mc:Fallback>
            </mc:AlternateContent>
          </a:graphicData>
        </a:graphic>
      </p:graphicFrame>
      <p:graphicFrame>
        <p:nvGraphicFramePr>
          <p:cNvPr id="29" name="对象 28">
            <a:hlinkClick r:id="" action="ppaction://ole?verb="/>
          </p:cNvPr>
          <p:cNvGraphicFramePr>
            <a:graphicFrameLocks noChangeAspect="1"/>
          </p:cNvGraphicFramePr>
          <p:nvPr/>
        </p:nvGraphicFramePr>
        <p:xfrm>
          <a:off x="7236460" y="3393440"/>
          <a:ext cx="1684655" cy="359410"/>
        </p:xfrm>
        <a:graphic>
          <a:graphicData uri="http://schemas.openxmlformats.org/presentationml/2006/ole">
            <mc:AlternateContent xmlns:mc="http://schemas.openxmlformats.org/markup-compatibility/2006">
              <mc:Choice xmlns:v="urn:schemas-microsoft-com:vml" Requires="v">
                <p:oleObj spid="_x0000_s30" name="" r:id="rId15" imgW="774065" imgH="165100" progId="Equation.KSEE3">
                  <p:embed/>
                </p:oleObj>
              </mc:Choice>
              <mc:Fallback>
                <p:oleObj name="" r:id="rId15" imgW="774065" imgH="165100" progId="Equation.KSEE3">
                  <p:embed/>
                  <p:pic>
                    <p:nvPicPr>
                      <p:cNvPr id="0" name="图片 1024"/>
                      <p:cNvPicPr/>
                      <p:nvPr/>
                    </p:nvPicPr>
                    <p:blipFill>
                      <a:blip r:embed="rId16"/>
                      <a:stretch>
                        <a:fillRect/>
                      </a:stretch>
                    </p:blipFill>
                    <p:spPr>
                      <a:xfrm>
                        <a:off x="7236460" y="3393440"/>
                        <a:ext cx="1684655" cy="359410"/>
                      </a:xfrm>
                      <a:prstGeom prst="rect">
                        <a:avLst/>
                      </a:prstGeom>
                    </p:spPr>
                  </p:pic>
                </p:oleObj>
              </mc:Fallback>
            </mc:AlternateContent>
          </a:graphicData>
        </a:graphic>
      </p:graphicFrame>
      <p:sp>
        <p:nvSpPr>
          <p:cNvPr id="31" name="文本框 30"/>
          <p:cNvSpPr txBox="1"/>
          <p:nvPr/>
        </p:nvSpPr>
        <p:spPr>
          <a:xfrm>
            <a:off x="610870" y="4077335"/>
            <a:ext cx="3941445" cy="521970"/>
          </a:xfrm>
          <a:prstGeom prst="rect">
            <a:avLst/>
          </a:prstGeom>
          <a:noFill/>
        </p:spPr>
        <p:txBody>
          <a:bodyPr wrap="none" rtlCol="0" anchor="t">
            <a:spAutoFit/>
          </a:bodyPr>
          <a:p>
            <a:r>
              <a:rPr lang="en-US" altLang="zh-CN" sz="2800" b="1">
                <a:latin typeface="黑体" panose="02010609060101010101" charset="-122"/>
                <a:ea typeface="黑体" panose="02010609060101010101" charset="-122"/>
                <a:sym typeface="+mn-ea"/>
              </a:rPr>
              <a:t>4 </a:t>
            </a:r>
            <a:r>
              <a:rPr lang="zh-CN" altLang="en-US" sz="2800" b="1">
                <a:solidFill>
                  <a:srgbClr val="C00000"/>
                </a:solidFill>
                <a:latin typeface="黑体" panose="02010609060101010101" charset="-122"/>
                <a:ea typeface="黑体" panose="02010609060101010101" charset="-122"/>
                <a:sym typeface="+mn-ea"/>
              </a:rPr>
              <a:t>设</a:t>
            </a:r>
            <a:r>
              <a:rPr lang="en-US" altLang="zh-CN" sz="2800" b="1">
                <a:solidFill>
                  <a:srgbClr val="C00000"/>
                </a:solidFill>
                <a:latin typeface="黑体" panose="02010609060101010101" charset="-122"/>
                <a:ea typeface="黑体" panose="02010609060101010101" charset="-122"/>
                <a:sym typeface="+mn-ea"/>
              </a:rPr>
              <a:t>X,Y</a:t>
            </a:r>
            <a:r>
              <a:rPr lang="zh-CN" altLang="en-US" sz="2800" b="1">
                <a:solidFill>
                  <a:srgbClr val="C00000"/>
                </a:solidFill>
                <a:latin typeface="黑体" panose="02010609060101010101" charset="-122"/>
                <a:ea typeface="黑体" panose="02010609060101010101" charset="-122"/>
                <a:sym typeface="+mn-ea"/>
              </a:rPr>
              <a:t>相互独立，则有</a:t>
            </a:r>
            <a:endParaRPr lang="zh-CN" altLang="en-US" sz="2800" b="1">
              <a:solidFill>
                <a:srgbClr val="C00000"/>
              </a:solidFill>
              <a:latin typeface="黑体" panose="02010609060101010101" charset="-122"/>
              <a:ea typeface="黑体" panose="02010609060101010101" charset="-122"/>
              <a:sym typeface="+mn-ea"/>
            </a:endParaRPr>
          </a:p>
        </p:txBody>
      </p:sp>
      <p:graphicFrame>
        <p:nvGraphicFramePr>
          <p:cNvPr id="32" name="对象 31">
            <a:hlinkClick r:id="" action="ppaction://ole?verb="/>
          </p:cNvPr>
          <p:cNvGraphicFramePr>
            <a:graphicFrameLocks noChangeAspect="1"/>
          </p:cNvGraphicFramePr>
          <p:nvPr/>
        </p:nvGraphicFramePr>
        <p:xfrm>
          <a:off x="4516120" y="4053840"/>
          <a:ext cx="2688590" cy="467995"/>
        </p:xfrm>
        <a:graphic>
          <a:graphicData uri="http://schemas.openxmlformats.org/presentationml/2006/ole">
            <mc:AlternateContent xmlns:mc="http://schemas.openxmlformats.org/markup-compatibility/2006">
              <mc:Choice xmlns:v="urn:schemas-microsoft-com:vml" Requires="v">
                <p:oleObj spid="_x0000_s33" name="" r:id="rId17" imgW="1168400" imgH="203200" progId="Equation.KSEE3">
                  <p:embed/>
                </p:oleObj>
              </mc:Choice>
              <mc:Fallback>
                <p:oleObj name="" r:id="rId17" imgW="1168400" imgH="203200" progId="Equation.KSEE3">
                  <p:embed/>
                  <p:pic>
                    <p:nvPicPr>
                      <p:cNvPr id="0" name="图片 1024"/>
                      <p:cNvPicPr/>
                      <p:nvPr/>
                    </p:nvPicPr>
                    <p:blipFill>
                      <a:blip r:embed="rId18"/>
                      <a:stretch>
                        <a:fillRect/>
                      </a:stretch>
                    </p:blipFill>
                    <p:spPr>
                      <a:xfrm>
                        <a:off x="4516120" y="4053840"/>
                        <a:ext cx="2688590" cy="467995"/>
                      </a:xfrm>
                      <a:prstGeom prst="rect">
                        <a:avLst/>
                      </a:prstGeom>
                    </p:spPr>
                  </p:pic>
                </p:oleObj>
              </mc:Fallback>
            </mc:AlternateContent>
          </a:graphicData>
        </a:graphic>
      </p:graphicFrame>
      <p:sp>
        <p:nvSpPr>
          <p:cNvPr id="34" name="文本框 33"/>
          <p:cNvSpPr txBox="1"/>
          <p:nvPr/>
        </p:nvSpPr>
        <p:spPr>
          <a:xfrm>
            <a:off x="507365" y="4653280"/>
            <a:ext cx="1008380" cy="521970"/>
          </a:xfrm>
          <a:prstGeom prst="rect">
            <a:avLst/>
          </a:prstGeom>
          <a:noFill/>
        </p:spPr>
        <p:txBody>
          <a:bodyPr wrap="square" rtlCol="0" anchor="t">
            <a:spAutoFit/>
          </a:bodyPr>
          <a:p>
            <a:r>
              <a:rPr lang="zh-CN" altLang="en-US" sz="2800" b="1">
                <a:latin typeface="黑体" panose="02010609060101010101" charset="-122"/>
                <a:ea typeface="黑体" panose="02010609060101010101" charset="-122"/>
                <a:sym typeface="+mn-ea"/>
              </a:rPr>
              <a:t>证明：</a:t>
            </a:r>
            <a:endParaRPr lang="zh-CN" altLang="en-US" sz="2800" b="1">
              <a:latin typeface="黑体" panose="02010609060101010101" charset="-122"/>
              <a:ea typeface="黑体" panose="02010609060101010101" charset="-122"/>
              <a:sym typeface="+mn-ea"/>
            </a:endParaRPr>
          </a:p>
        </p:txBody>
      </p:sp>
      <p:graphicFrame>
        <p:nvGraphicFramePr>
          <p:cNvPr id="35" name="对象 34">
            <a:hlinkClick r:id="" action="ppaction://ole?verb="/>
          </p:cNvPr>
          <p:cNvGraphicFramePr>
            <a:graphicFrameLocks noChangeAspect="1"/>
          </p:cNvGraphicFramePr>
          <p:nvPr/>
        </p:nvGraphicFramePr>
        <p:xfrm>
          <a:off x="1523365" y="4722495"/>
          <a:ext cx="1529080" cy="490220"/>
        </p:xfrm>
        <a:graphic>
          <a:graphicData uri="http://schemas.openxmlformats.org/presentationml/2006/ole">
            <mc:AlternateContent xmlns:mc="http://schemas.openxmlformats.org/markup-compatibility/2006">
              <mc:Choice xmlns:v="urn:schemas-microsoft-com:vml" Requires="v">
                <p:oleObj spid="_x0000_s37" name="" r:id="rId19" imgW="634365" imgH="203200" progId="Equation.KSEE3">
                  <p:embed/>
                </p:oleObj>
              </mc:Choice>
              <mc:Fallback>
                <p:oleObj name="" r:id="rId19" imgW="634365" imgH="203200" progId="Equation.KSEE3">
                  <p:embed/>
                  <p:pic>
                    <p:nvPicPr>
                      <p:cNvPr id="0" name="图片 1024"/>
                      <p:cNvPicPr/>
                      <p:nvPr/>
                    </p:nvPicPr>
                    <p:blipFill>
                      <a:blip r:embed="rId20"/>
                      <a:stretch>
                        <a:fillRect/>
                      </a:stretch>
                    </p:blipFill>
                    <p:spPr>
                      <a:xfrm>
                        <a:off x="1523365" y="4722495"/>
                        <a:ext cx="1529080" cy="490220"/>
                      </a:xfrm>
                      <a:prstGeom prst="rect">
                        <a:avLst/>
                      </a:prstGeom>
                    </p:spPr>
                  </p:pic>
                </p:oleObj>
              </mc:Fallback>
            </mc:AlternateContent>
          </a:graphicData>
        </a:graphic>
      </p:graphicFrame>
      <p:graphicFrame>
        <p:nvGraphicFramePr>
          <p:cNvPr id="38" name="对象 37">
            <a:hlinkClick r:id="" action="ppaction://ole?verb="/>
          </p:cNvPr>
          <p:cNvGraphicFramePr>
            <a:graphicFrameLocks noChangeAspect="1"/>
          </p:cNvGraphicFramePr>
          <p:nvPr/>
        </p:nvGraphicFramePr>
        <p:xfrm>
          <a:off x="3060065" y="4544695"/>
          <a:ext cx="3182620" cy="739140"/>
        </p:xfrm>
        <a:graphic>
          <a:graphicData uri="http://schemas.openxmlformats.org/presentationml/2006/ole">
            <mc:AlternateContent xmlns:mc="http://schemas.openxmlformats.org/markup-compatibility/2006">
              <mc:Choice xmlns:v="urn:schemas-microsoft-com:vml" Requires="v">
                <p:oleObj spid="_x0000_s39" name="" r:id="rId21" imgW="1422400" imgH="330200" progId="Equation.KSEE3">
                  <p:embed/>
                </p:oleObj>
              </mc:Choice>
              <mc:Fallback>
                <p:oleObj name="" r:id="rId21" imgW="1422400" imgH="330200" progId="Equation.KSEE3">
                  <p:embed/>
                  <p:pic>
                    <p:nvPicPr>
                      <p:cNvPr id="0" name="图片 2053"/>
                      <p:cNvPicPr/>
                      <p:nvPr/>
                    </p:nvPicPr>
                    <p:blipFill>
                      <a:blip r:embed="rId22"/>
                      <a:stretch>
                        <a:fillRect/>
                      </a:stretch>
                    </p:blipFill>
                    <p:spPr>
                      <a:xfrm>
                        <a:off x="3060065" y="4544695"/>
                        <a:ext cx="3182620" cy="739140"/>
                      </a:xfrm>
                      <a:prstGeom prst="rect">
                        <a:avLst/>
                      </a:prstGeom>
                    </p:spPr>
                  </p:pic>
                </p:oleObj>
              </mc:Fallback>
            </mc:AlternateContent>
          </a:graphicData>
        </a:graphic>
      </p:graphicFrame>
      <p:graphicFrame>
        <p:nvGraphicFramePr>
          <p:cNvPr id="40" name="对象 39">
            <a:hlinkClick r:id="" action="ppaction://ole?verb="/>
          </p:cNvPr>
          <p:cNvGraphicFramePr>
            <a:graphicFrameLocks noChangeAspect="1"/>
          </p:cNvGraphicFramePr>
          <p:nvPr/>
        </p:nvGraphicFramePr>
        <p:xfrm>
          <a:off x="828040" y="5253355"/>
          <a:ext cx="4117340" cy="743585"/>
        </p:xfrm>
        <a:graphic>
          <a:graphicData uri="http://schemas.openxmlformats.org/presentationml/2006/ole">
            <mc:AlternateContent xmlns:mc="http://schemas.openxmlformats.org/markup-compatibility/2006">
              <mc:Choice xmlns:v="urn:schemas-microsoft-com:vml" Requires="v">
                <p:oleObj spid="_x0000_s41" name="" r:id="rId23" imgW="1828800" imgH="330200" progId="Equation.KSEE3">
                  <p:embed/>
                </p:oleObj>
              </mc:Choice>
              <mc:Fallback>
                <p:oleObj name="" r:id="rId23" imgW="1828800" imgH="330200" progId="Equation.KSEE3">
                  <p:embed/>
                  <p:pic>
                    <p:nvPicPr>
                      <p:cNvPr id="0" name="图片 2053"/>
                      <p:cNvPicPr/>
                      <p:nvPr/>
                    </p:nvPicPr>
                    <p:blipFill>
                      <a:blip r:embed="rId24"/>
                      <a:stretch>
                        <a:fillRect/>
                      </a:stretch>
                    </p:blipFill>
                    <p:spPr>
                      <a:xfrm>
                        <a:off x="828040" y="5253355"/>
                        <a:ext cx="4117340" cy="743585"/>
                      </a:xfrm>
                      <a:prstGeom prst="rect">
                        <a:avLst/>
                      </a:prstGeom>
                    </p:spPr>
                  </p:pic>
                </p:oleObj>
              </mc:Fallback>
            </mc:AlternateContent>
          </a:graphicData>
        </a:graphic>
      </p:graphicFrame>
      <p:graphicFrame>
        <p:nvGraphicFramePr>
          <p:cNvPr id="42" name="对象 41">
            <a:hlinkClick r:id="" action="ppaction://ole?verb="/>
          </p:cNvPr>
          <p:cNvGraphicFramePr>
            <a:graphicFrameLocks noChangeAspect="1"/>
          </p:cNvGraphicFramePr>
          <p:nvPr/>
        </p:nvGraphicFramePr>
        <p:xfrm>
          <a:off x="4862195" y="5175250"/>
          <a:ext cx="4131310" cy="746125"/>
        </p:xfrm>
        <a:graphic>
          <a:graphicData uri="http://schemas.openxmlformats.org/presentationml/2006/ole">
            <mc:AlternateContent xmlns:mc="http://schemas.openxmlformats.org/markup-compatibility/2006">
              <mc:Choice xmlns:v="urn:schemas-microsoft-com:vml" Requires="v">
                <p:oleObj spid="_x0000_s43" name="" r:id="rId25" imgW="1828800" imgH="330200" progId="Equation.KSEE3">
                  <p:embed/>
                </p:oleObj>
              </mc:Choice>
              <mc:Fallback>
                <p:oleObj name="" r:id="rId25" imgW="1828800" imgH="330200" progId="Equation.KSEE3">
                  <p:embed/>
                  <p:pic>
                    <p:nvPicPr>
                      <p:cNvPr id="0" name="图片 2053"/>
                      <p:cNvPicPr/>
                      <p:nvPr/>
                    </p:nvPicPr>
                    <p:blipFill>
                      <a:blip r:embed="rId26"/>
                      <a:stretch>
                        <a:fillRect/>
                      </a:stretch>
                    </p:blipFill>
                    <p:spPr>
                      <a:xfrm>
                        <a:off x="4862195" y="5175250"/>
                        <a:ext cx="4131310" cy="746125"/>
                      </a:xfrm>
                      <a:prstGeom prst="rect">
                        <a:avLst/>
                      </a:prstGeom>
                    </p:spPr>
                  </p:pic>
                </p:oleObj>
              </mc:Fallback>
            </mc:AlternateContent>
          </a:graphicData>
        </a:graphic>
      </p:graphicFrame>
      <p:graphicFrame>
        <p:nvGraphicFramePr>
          <p:cNvPr id="44" name="对象 43">
            <a:hlinkClick r:id="" action="ppaction://ole?verb="/>
          </p:cNvPr>
          <p:cNvGraphicFramePr>
            <a:graphicFrameLocks noChangeAspect="1"/>
          </p:cNvGraphicFramePr>
          <p:nvPr/>
        </p:nvGraphicFramePr>
        <p:xfrm>
          <a:off x="828040" y="6106160"/>
          <a:ext cx="1804670" cy="434340"/>
        </p:xfrm>
        <a:graphic>
          <a:graphicData uri="http://schemas.openxmlformats.org/presentationml/2006/ole">
            <mc:AlternateContent xmlns:mc="http://schemas.openxmlformats.org/markup-compatibility/2006">
              <mc:Choice xmlns:v="urn:schemas-microsoft-com:vml" Requires="v">
                <p:oleObj spid="_x0000_s45" name="" r:id="rId27" imgW="685800" imgH="165100" progId="Equation.KSEE3">
                  <p:embed/>
                </p:oleObj>
              </mc:Choice>
              <mc:Fallback>
                <p:oleObj name="" r:id="rId27" imgW="685800" imgH="165100" progId="Equation.KSEE3">
                  <p:embed/>
                  <p:pic>
                    <p:nvPicPr>
                      <p:cNvPr id="0" name="图片 1024"/>
                      <p:cNvPicPr/>
                      <p:nvPr/>
                    </p:nvPicPr>
                    <p:blipFill>
                      <a:blip r:embed="rId28"/>
                      <a:stretch>
                        <a:fillRect/>
                      </a:stretch>
                    </p:blipFill>
                    <p:spPr>
                      <a:xfrm>
                        <a:off x="828040" y="6106160"/>
                        <a:ext cx="1804670" cy="434340"/>
                      </a:xfrm>
                      <a:prstGeom prst="rect">
                        <a:avLst/>
                      </a:prstGeom>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anim calcmode="lin" valueType="num">
                                      <p:cBhvr additive="base">
                                        <p:cTn id="13" dur="500" fill="hold"/>
                                        <p:tgtEl>
                                          <p:spTgt spid="14"/>
                                        </p:tgtEl>
                                        <p:attrNameLst>
                                          <p:attrName>ppt_x</p:attrName>
                                        </p:attrNameLst>
                                      </p:cBhvr>
                                      <p:tavLst>
                                        <p:tav tm="0">
                                          <p:val>
                                            <p:strVal val="#ppt_x"/>
                                          </p:val>
                                        </p:tav>
                                        <p:tav tm="100000">
                                          <p:val>
                                            <p:strVal val="#ppt_x"/>
                                          </p:val>
                                        </p:tav>
                                      </p:tavLst>
                                    </p:anim>
                                    <p:anim calcmode="lin" valueType="num">
                                      <p:cBhvr additive="base">
                                        <p:cTn id="1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additive="base">
                                        <p:cTn id="19" dur="500" fill="hold"/>
                                        <p:tgtEl>
                                          <p:spTgt spid="15"/>
                                        </p:tgtEl>
                                        <p:attrNameLst>
                                          <p:attrName>ppt_x</p:attrName>
                                        </p:attrNameLst>
                                      </p:cBhvr>
                                      <p:tavLst>
                                        <p:tav tm="0">
                                          <p:val>
                                            <p:strVal val="#ppt_x"/>
                                          </p:val>
                                        </p:tav>
                                        <p:tav tm="100000">
                                          <p:val>
                                            <p:strVal val="#ppt_x"/>
                                          </p:val>
                                        </p:tav>
                                      </p:tavLst>
                                    </p:anim>
                                    <p:anim calcmode="lin" valueType="num">
                                      <p:cBhvr additive="base">
                                        <p:cTn id="20"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7"/>
                                        </p:tgtEl>
                                        <p:attrNameLst>
                                          <p:attrName>style.visibility</p:attrName>
                                        </p:attrNameLst>
                                      </p:cBhvr>
                                      <p:to>
                                        <p:strVal val="visible"/>
                                      </p:to>
                                    </p:set>
                                    <p:anim calcmode="lin" valueType="num">
                                      <p:cBhvr additive="base">
                                        <p:cTn id="25" dur="500" fill="hold"/>
                                        <p:tgtEl>
                                          <p:spTgt spid="17"/>
                                        </p:tgtEl>
                                        <p:attrNameLst>
                                          <p:attrName>ppt_x</p:attrName>
                                        </p:attrNameLst>
                                      </p:cBhvr>
                                      <p:tavLst>
                                        <p:tav tm="0">
                                          <p:val>
                                            <p:strVal val="#ppt_x"/>
                                          </p:val>
                                        </p:tav>
                                        <p:tav tm="100000">
                                          <p:val>
                                            <p:strVal val="#ppt_x"/>
                                          </p:val>
                                        </p:tav>
                                      </p:tavLst>
                                    </p:anim>
                                    <p:anim calcmode="lin" valueType="num">
                                      <p:cBhvr additive="base">
                                        <p:cTn id="26"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8"/>
                                        </p:tgtEl>
                                        <p:attrNameLst>
                                          <p:attrName>style.visibility</p:attrName>
                                        </p:attrNameLst>
                                      </p:cBhvr>
                                      <p:to>
                                        <p:strVal val="visible"/>
                                      </p:to>
                                    </p:set>
                                    <p:anim calcmode="lin" valueType="num">
                                      <p:cBhvr additive="base">
                                        <p:cTn id="31" dur="500" fill="hold"/>
                                        <p:tgtEl>
                                          <p:spTgt spid="18"/>
                                        </p:tgtEl>
                                        <p:attrNameLst>
                                          <p:attrName>ppt_x</p:attrName>
                                        </p:attrNameLst>
                                      </p:cBhvr>
                                      <p:tavLst>
                                        <p:tav tm="0">
                                          <p:val>
                                            <p:strVal val="#ppt_x"/>
                                          </p:val>
                                        </p:tav>
                                        <p:tav tm="100000">
                                          <p:val>
                                            <p:strVal val="#ppt_x"/>
                                          </p:val>
                                        </p:tav>
                                      </p:tavLst>
                                    </p:anim>
                                    <p:anim calcmode="lin" valueType="num">
                                      <p:cBhvr additive="base">
                                        <p:cTn id="32"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6"/>
                                        </p:tgtEl>
                                        <p:attrNameLst>
                                          <p:attrName>style.visibility</p:attrName>
                                        </p:attrNameLst>
                                      </p:cBhvr>
                                      <p:to>
                                        <p:strVal val="visible"/>
                                      </p:to>
                                    </p:set>
                                    <p:anim calcmode="lin" valueType="num">
                                      <p:cBhvr additive="base">
                                        <p:cTn id="37" dur="500" fill="hold"/>
                                        <p:tgtEl>
                                          <p:spTgt spid="36"/>
                                        </p:tgtEl>
                                        <p:attrNameLst>
                                          <p:attrName>ppt_x</p:attrName>
                                        </p:attrNameLst>
                                      </p:cBhvr>
                                      <p:tavLst>
                                        <p:tav tm="0">
                                          <p:val>
                                            <p:strVal val="#ppt_x"/>
                                          </p:val>
                                        </p:tav>
                                        <p:tav tm="100000">
                                          <p:val>
                                            <p:strVal val="#ppt_x"/>
                                          </p:val>
                                        </p:tav>
                                      </p:tavLst>
                                    </p:anim>
                                    <p:anim calcmode="lin" valueType="num">
                                      <p:cBhvr additive="base">
                                        <p:cTn id="38"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21"/>
                                        </p:tgtEl>
                                        <p:attrNameLst>
                                          <p:attrName>style.visibility</p:attrName>
                                        </p:attrNameLst>
                                      </p:cBhvr>
                                      <p:to>
                                        <p:strVal val="visible"/>
                                      </p:to>
                                    </p:set>
                                    <p:anim calcmode="lin" valueType="num">
                                      <p:cBhvr additive="base">
                                        <p:cTn id="43" dur="500" fill="hold"/>
                                        <p:tgtEl>
                                          <p:spTgt spid="21"/>
                                        </p:tgtEl>
                                        <p:attrNameLst>
                                          <p:attrName>ppt_x</p:attrName>
                                        </p:attrNameLst>
                                      </p:cBhvr>
                                      <p:tavLst>
                                        <p:tav tm="0">
                                          <p:val>
                                            <p:strVal val="#ppt_x"/>
                                          </p:val>
                                        </p:tav>
                                        <p:tav tm="100000">
                                          <p:val>
                                            <p:strVal val="#ppt_x"/>
                                          </p:val>
                                        </p:tav>
                                      </p:tavLst>
                                    </p:anim>
                                    <p:anim calcmode="lin" valueType="num">
                                      <p:cBhvr additive="base">
                                        <p:cTn id="44"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23"/>
                                        </p:tgtEl>
                                        <p:attrNameLst>
                                          <p:attrName>style.visibility</p:attrName>
                                        </p:attrNameLst>
                                      </p:cBhvr>
                                      <p:to>
                                        <p:strVal val="visible"/>
                                      </p:to>
                                    </p:set>
                                    <p:anim calcmode="lin" valueType="num">
                                      <p:cBhvr additive="base">
                                        <p:cTn id="49" dur="500" fill="hold"/>
                                        <p:tgtEl>
                                          <p:spTgt spid="23"/>
                                        </p:tgtEl>
                                        <p:attrNameLst>
                                          <p:attrName>ppt_x</p:attrName>
                                        </p:attrNameLst>
                                      </p:cBhvr>
                                      <p:tavLst>
                                        <p:tav tm="0">
                                          <p:val>
                                            <p:strVal val="#ppt_x"/>
                                          </p:val>
                                        </p:tav>
                                        <p:tav tm="100000">
                                          <p:val>
                                            <p:strVal val="#ppt_x"/>
                                          </p:val>
                                        </p:tav>
                                      </p:tavLst>
                                    </p:anim>
                                    <p:anim calcmode="lin" valueType="num">
                                      <p:cBhvr additive="base">
                                        <p:cTn id="50"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25"/>
                                        </p:tgtEl>
                                        <p:attrNameLst>
                                          <p:attrName>style.visibility</p:attrName>
                                        </p:attrNameLst>
                                      </p:cBhvr>
                                      <p:to>
                                        <p:strVal val="visible"/>
                                      </p:to>
                                    </p:set>
                                    <p:anim calcmode="lin" valueType="num">
                                      <p:cBhvr additive="base">
                                        <p:cTn id="55" dur="500" fill="hold"/>
                                        <p:tgtEl>
                                          <p:spTgt spid="25"/>
                                        </p:tgtEl>
                                        <p:attrNameLst>
                                          <p:attrName>ppt_x</p:attrName>
                                        </p:attrNameLst>
                                      </p:cBhvr>
                                      <p:tavLst>
                                        <p:tav tm="0">
                                          <p:val>
                                            <p:strVal val="#ppt_x"/>
                                          </p:val>
                                        </p:tav>
                                        <p:tav tm="100000">
                                          <p:val>
                                            <p:strVal val="#ppt_x"/>
                                          </p:val>
                                        </p:tav>
                                      </p:tavLst>
                                    </p:anim>
                                    <p:anim calcmode="lin" valueType="num">
                                      <p:cBhvr additive="base">
                                        <p:cTn id="56"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27"/>
                                        </p:tgtEl>
                                        <p:attrNameLst>
                                          <p:attrName>style.visibility</p:attrName>
                                        </p:attrNameLst>
                                      </p:cBhvr>
                                      <p:to>
                                        <p:strVal val="visible"/>
                                      </p:to>
                                    </p:set>
                                    <p:anim calcmode="lin" valueType="num">
                                      <p:cBhvr additive="base">
                                        <p:cTn id="61" dur="500" fill="hold"/>
                                        <p:tgtEl>
                                          <p:spTgt spid="27"/>
                                        </p:tgtEl>
                                        <p:attrNameLst>
                                          <p:attrName>ppt_x</p:attrName>
                                        </p:attrNameLst>
                                      </p:cBhvr>
                                      <p:tavLst>
                                        <p:tav tm="0">
                                          <p:val>
                                            <p:strVal val="#ppt_x"/>
                                          </p:val>
                                        </p:tav>
                                        <p:tav tm="100000">
                                          <p:val>
                                            <p:strVal val="#ppt_x"/>
                                          </p:val>
                                        </p:tav>
                                      </p:tavLst>
                                    </p:anim>
                                    <p:anim calcmode="lin" valueType="num">
                                      <p:cBhvr additive="base">
                                        <p:cTn id="62"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29"/>
                                        </p:tgtEl>
                                        <p:attrNameLst>
                                          <p:attrName>style.visibility</p:attrName>
                                        </p:attrNameLst>
                                      </p:cBhvr>
                                      <p:to>
                                        <p:strVal val="visible"/>
                                      </p:to>
                                    </p:set>
                                    <p:anim calcmode="lin" valueType="num">
                                      <p:cBhvr additive="base">
                                        <p:cTn id="67" dur="500" fill="hold"/>
                                        <p:tgtEl>
                                          <p:spTgt spid="29"/>
                                        </p:tgtEl>
                                        <p:attrNameLst>
                                          <p:attrName>ppt_x</p:attrName>
                                        </p:attrNameLst>
                                      </p:cBhvr>
                                      <p:tavLst>
                                        <p:tav tm="0">
                                          <p:val>
                                            <p:strVal val="#ppt_x"/>
                                          </p:val>
                                        </p:tav>
                                        <p:tav tm="100000">
                                          <p:val>
                                            <p:strVal val="#ppt_x"/>
                                          </p:val>
                                        </p:tav>
                                      </p:tavLst>
                                    </p:anim>
                                    <p:anim calcmode="lin" valueType="num">
                                      <p:cBhvr additive="base">
                                        <p:cTn id="68"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31"/>
                                        </p:tgtEl>
                                        <p:attrNameLst>
                                          <p:attrName>style.visibility</p:attrName>
                                        </p:attrNameLst>
                                      </p:cBhvr>
                                      <p:to>
                                        <p:strVal val="visible"/>
                                      </p:to>
                                    </p:set>
                                    <p:anim calcmode="lin" valueType="num">
                                      <p:cBhvr additive="base">
                                        <p:cTn id="73" dur="500" fill="hold"/>
                                        <p:tgtEl>
                                          <p:spTgt spid="31"/>
                                        </p:tgtEl>
                                        <p:attrNameLst>
                                          <p:attrName>ppt_x</p:attrName>
                                        </p:attrNameLst>
                                      </p:cBhvr>
                                      <p:tavLst>
                                        <p:tav tm="0">
                                          <p:val>
                                            <p:strVal val="#ppt_x"/>
                                          </p:val>
                                        </p:tav>
                                        <p:tav tm="100000">
                                          <p:val>
                                            <p:strVal val="#ppt_x"/>
                                          </p:val>
                                        </p:tav>
                                      </p:tavLst>
                                    </p:anim>
                                    <p:anim calcmode="lin" valueType="num">
                                      <p:cBhvr additive="base">
                                        <p:cTn id="74"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nodeType="clickEffect">
                                  <p:stCondLst>
                                    <p:cond delay="0"/>
                                  </p:stCondLst>
                                  <p:childTnLst>
                                    <p:set>
                                      <p:cBhvr>
                                        <p:cTn id="78" dur="1" fill="hold">
                                          <p:stCondLst>
                                            <p:cond delay="0"/>
                                          </p:stCondLst>
                                        </p:cTn>
                                        <p:tgtEl>
                                          <p:spTgt spid="32"/>
                                        </p:tgtEl>
                                        <p:attrNameLst>
                                          <p:attrName>style.visibility</p:attrName>
                                        </p:attrNameLst>
                                      </p:cBhvr>
                                      <p:to>
                                        <p:strVal val="visible"/>
                                      </p:to>
                                    </p:set>
                                    <p:anim calcmode="lin" valueType="num">
                                      <p:cBhvr additive="base">
                                        <p:cTn id="79" dur="500" fill="hold"/>
                                        <p:tgtEl>
                                          <p:spTgt spid="32"/>
                                        </p:tgtEl>
                                        <p:attrNameLst>
                                          <p:attrName>ppt_x</p:attrName>
                                        </p:attrNameLst>
                                      </p:cBhvr>
                                      <p:tavLst>
                                        <p:tav tm="0">
                                          <p:val>
                                            <p:strVal val="#ppt_x"/>
                                          </p:val>
                                        </p:tav>
                                        <p:tav tm="100000">
                                          <p:val>
                                            <p:strVal val="#ppt_x"/>
                                          </p:val>
                                        </p:tav>
                                      </p:tavLst>
                                    </p:anim>
                                    <p:anim calcmode="lin" valueType="num">
                                      <p:cBhvr additive="base">
                                        <p:cTn id="80"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34"/>
                                        </p:tgtEl>
                                        <p:attrNameLst>
                                          <p:attrName>style.visibility</p:attrName>
                                        </p:attrNameLst>
                                      </p:cBhvr>
                                      <p:to>
                                        <p:strVal val="visible"/>
                                      </p:to>
                                    </p:set>
                                    <p:anim calcmode="lin" valueType="num">
                                      <p:cBhvr additive="base">
                                        <p:cTn id="85" dur="500" fill="hold"/>
                                        <p:tgtEl>
                                          <p:spTgt spid="34"/>
                                        </p:tgtEl>
                                        <p:attrNameLst>
                                          <p:attrName>ppt_x</p:attrName>
                                        </p:attrNameLst>
                                      </p:cBhvr>
                                      <p:tavLst>
                                        <p:tav tm="0">
                                          <p:val>
                                            <p:strVal val="#ppt_x"/>
                                          </p:val>
                                        </p:tav>
                                        <p:tav tm="100000">
                                          <p:val>
                                            <p:strVal val="#ppt_x"/>
                                          </p:val>
                                        </p:tav>
                                      </p:tavLst>
                                    </p:anim>
                                    <p:anim calcmode="lin" valueType="num">
                                      <p:cBhvr additive="base">
                                        <p:cTn id="86"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nodeType="clickEffect">
                                  <p:stCondLst>
                                    <p:cond delay="0"/>
                                  </p:stCondLst>
                                  <p:childTnLst>
                                    <p:set>
                                      <p:cBhvr>
                                        <p:cTn id="90" dur="1" fill="hold">
                                          <p:stCondLst>
                                            <p:cond delay="0"/>
                                          </p:stCondLst>
                                        </p:cTn>
                                        <p:tgtEl>
                                          <p:spTgt spid="35"/>
                                        </p:tgtEl>
                                        <p:attrNameLst>
                                          <p:attrName>style.visibility</p:attrName>
                                        </p:attrNameLst>
                                      </p:cBhvr>
                                      <p:to>
                                        <p:strVal val="visible"/>
                                      </p:to>
                                    </p:set>
                                    <p:anim calcmode="lin" valueType="num">
                                      <p:cBhvr additive="base">
                                        <p:cTn id="91" dur="500" fill="hold"/>
                                        <p:tgtEl>
                                          <p:spTgt spid="35"/>
                                        </p:tgtEl>
                                        <p:attrNameLst>
                                          <p:attrName>ppt_x</p:attrName>
                                        </p:attrNameLst>
                                      </p:cBhvr>
                                      <p:tavLst>
                                        <p:tav tm="0">
                                          <p:val>
                                            <p:strVal val="#ppt_x"/>
                                          </p:val>
                                        </p:tav>
                                        <p:tav tm="100000">
                                          <p:val>
                                            <p:strVal val="#ppt_x"/>
                                          </p:val>
                                        </p:tav>
                                      </p:tavLst>
                                    </p:anim>
                                    <p:anim calcmode="lin" valueType="num">
                                      <p:cBhvr additive="base">
                                        <p:cTn id="92"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nodeType="clickEffect">
                                  <p:stCondLst>
                                    <p:cond delay="0"/>
                                  </p:stCondLst>
                                  <p:childTnLst>
                                    <p:set>
                                      <p:cBhvr>
                                        <p:cTn id="96" dur="1" fill="hold">
                                          <p:stCondLst>
                                            <p:cond delay="0"/>
                                          </p:stCondLst>
                                        </p:cTn>
                                        <p:tgtEl>
                                          <p:spTgt spid="38"/>
                                        </p:tgtEl>
                                        <p:attrNameLst>
                                          <p:attrName>style.visibility</p:attrName>
                                        </p:attrNameLst>
                                      </p:cBhvr>
                                      <p:to>
                                        <p:strVal val="visible"/>
                                      </p:to>
                                    </p:set>
                                    <p:anim calcmode="lin" valueType="num">
                                      <p:cBhvr additive="base">
                                        <p:cTn id="97" dur="500" fill="hold"/>
                                        <p:tgtEl>
                                          <p:spTgt spid="38"/>
                                        </p:tgtEl>
                                        <p:attrNameLst>
                                          <p:attrName>ppt_x</p:attrName>
                                        </p:attrNameLst>
                                      </p:cBhvr>
                                      <p:tavLst>
                                        <p:tav tm="0">
                                          <p:val>
                                            <p:strVal val="#ppt_x"/>
                                          </p:val>
                                        </p:tav>
                                        <p:tav tm="100000">
                                          <p:val>
                                            <p:strVal val="#ppt_x"/>
                                          </p:val>
                                        </p:tav>
                                      </p:tavLst>
                                    </p:anim>
                                    <p:anim calcmode="lin" valueType="num">
                                      <p:cBhvr additive="base">
                                        <p:cTn id="98" dur="500" fill="hold"/>
                                        <p:tgtEl>
                                          <p:spTgt spid="38"/>
                                        </p:tgtEl>
                                        <p:attrNameLst>
                                          <p:attrName>ppt_y</p:attrName>
                                        </p:attrNameLst>
                                      </p:cBhvr>
                                      <p:tavLst>
                                        <p:tav tm="0">
                                          <p:val>
                                            <p:strVal val="1+#ppt_h/2"/>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4" fill="hold" nodeType="clickEffect">
                                  <p:stCondLst>
                                    <p:cond delay="0"/>
                                  </p:stCondLst>
                                  <p:childTnLst>
                                    <p:set>
                                      <p:cBhvr>
                                        <p:cTn id="102" dur="1" fill="hold">
                                          <p:stCondLst>
                                            <p:cond delay="0"/>
                                          </p:stCondLst>
                                        </p:cTn>
                                        <p:tgtEl>
                                          <p:spTgt spid="40"/>
                                        </p:tgtEl>
                                        <p:attrNameLst>
                                          <p:attrName>style.visibility</p:attrName>
                                        </p:attrNameLst>
                                      </p:cBhvr>
                                      <p:to>
                                        <p:strVal val="visible"/>
                                      </p:to>
                                    </p:set>
                                    <p:anim calcmode="lin" valueType="num">
                                      <p:cBhvr additive="base">
                                        <p:cTn id="103" dur="500" fill="hold"/>
                                        <p:tgtEl>
                                          <p:spTgt spid="40"/>
                                        </p:tgtEl>
                                        <p:attrNameLst>
                                          <p:attrName>ppt_x</p:attrName>
                                        </p:attrNameLst>
                                      </p:cBhvr>
                                      <p:tavLst>
                                        <p:tav tm="0">
                                          <p:val>
                                            <p:strVal val="#ppt_x"/>
                                          </p:val>
                                        </p:tav>
                                        <p:tav tm="100000">
                                          <p:val>
                                            <p:strVal val="#ppt_x"/>
                                          </p:val>
                                        </p:tav>
                                      </p:tavLst>
                                    </p:anim>
                                    <p:anim calcmode="lin" valueType="num">
                                      <p:cBhvr additive="base">
                                        <p:cTn id="104" dur="500" fill="hold"/>
                                        <p:tgtEl>
                                          <p:spTgt spid="40"/>
                                        </p:tgtEl>
                                        <p:attrNameLst>
                                          <p:attrName>ppt_y</p:attrName>
                                        </p:attrNameLst>
                                      </p:cBhvr>
                                      <p:tavLst>
                                        <p:tav tm="0">
                                          <p:val>
                                            <p:strVal val="1+#ppt_h/2"/>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 presetClass="entr" presetSubtype="4" fill="hold" nodeType="clickEffect">
                                  <p:stCondLst>
                                    <p:cond delay="0"/>
                                  </p:stCondLst>
                                  <p:childTnLst>
                                    <p:set>
                                      <p:cBhvr>
                                        <p:cTn id="108" dur="1" fill="hold">
                                          <p:stCondLst>
                                            <p:cond delay="0"/>
                                          </p:stCondLst>
                                        </p:cTn>
                                        <p:tgtEl>
                                          <p:spTgt spid="42"/>
                                        </p:tgtEl>
                                        <p:attrNameLst>
                                          <p:attrName>style.visibility</p:attrName>
                                        </p:attrNameLst>
                                      </p:cBhvr>
                                      <p:to>
                                        <p:strVal val="visible"/>
                                      </p:to>
                                    </p:set>
                                    <p:anim calcmode="lin" valueType="num">
                                      <p:cBhvr additive="base">
                                        <p:cTn id="109" dur="500" fill="hold"/>
                                        <p:tgtEl>
                                          <p:spTgt spid="42"/>
                                        </p:tgtEl>
                                        <p:attrNameLst>
                                          <p:attrName>ppt_x</p:attrName>
                                        </p:attrNameLst>
                                      </p:cBhvr>
                                      <p:tavLst>
                                        <p:tav tm="0">
                                          <p:val>
                                            <p:strVal val="#ppt_x"/>
                                          </p:val>
                                        </p:tav>
                                        <p:tav tm="100000">
                                          <p:val>
                                            <p:strVal val="#ppt_x"/>
                                          </p:val>
                                        </p:tav>
                                      </p:tavLst>
                                    </p:anim>
                                    <p:anim calcmode="lin" valueType="num">
                                      <p:cBhvr additive="base">
                                        <p:cTn id="110" dur="500" fill="hold"/>
                                        <p:tgtEl>
                                          <p:spTgt spid="42"/>
                                        </p:tgtEl>
                                        <p:attrNameLst>
                                          <p:attrName>ppt_y</p:attrName>
                                        </p:attrNameLst>
                                      </p:cBhvr>
                                      <p:tavLst>
                                        <p:tav tm="0">
                                          <p:val>
                                            <p:strVal val="1+#ppt_h/2"/>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ID="2" presetClass="entr" presetSubtype="4" fill="hold" nodeType="clickEffect">
                                  <p:stCondLst>
                                    <p:cond delay="0"/>
                                  </p:stCondLst>
                                  <p:childTnLst>
                                    <p:set>
                                      <p:cBhvr>
                                        <p:cTn id="114" dur="1" fill="hold">
                                          <p:stCondLst>
                                            <p:cond delay="0"/>
                                          </p:stCondLst>
                                        </p:cTn>
                                        <p:tgtEl>
                                          <p:spTgt spid="44"/>
                                        </p:tgtEl>
                                        <p:attrNameLst>
                                          <p:attrName>style.visibility</p:attrName>
                                        </p:attrNameLst>
                                      </p:cBhvr>
                                      <p:to>
                                        <p:strVal val="visible"/>
                                      </p:to>
                                    </p:set>
                                    <p:anim calcmode="lin" valueType="num">
                                      <p:cBhvr additive="base">
                                        <p:cTn id="115" dur="500" fill="hold"/>
                                        <p:tgtEl>
                                          <p:spTgt spid="44"/>
                                        </p:tgtEl>
                                        <p:attrNameLst>
                                          <p:attrName>ppt_x</p:attrName>
                                        </p:attrNameLst>
                                      </p:cBhvr>
                                      <p:tavLst>
                                        <p:tav tm="0">
                                          <p:val>
                                            <p:strVal val="#ppt_x"/>
                                          </p:val>
                                        </p:tav>
                                        <p:tav tm="100000">
                                          <p:val>
                                            <p:strVal val="#ppt_x"/>
                                          </p:val>
                                        </p:tav>
                                      </p:tavLst>
                                    </p:anim>
                                    <p:anim calcmode="lin" valueType="num">
                                      <p:cBhvr additive="base">
                                        <p:cTn id="116" dur="500" fill="hold"/>
                                        <p:tgtEl>
                                          <p:spTgt spid="4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4" grpId="0"/>
      <p:bldP spid="17" grpId="0"/>
      <p:bldP spid="31" grpId="0"/>
      <p:bldP spid="3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 name="圆角矩形 31"/>
          <p:cNvSpPr/>
          <p:nvPr/>
        </p:nvSpPr>
        <p:spPr>
          <a:xfrm>
            <a:off x="343535" y="118745"/>
            <a:ext cx="8281035" cy="1584325"/>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圆角矩形 14"/>
          <p:cNvSpPr/>
          <p:nvPr/>
        </p:nvSpPr>
        <p:spPr>
          <a:xfrm>
            <a:off x="395605" y="4688840"/>
            <a:ext cx="8368030" cy="1584325"/>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 name="圆角矩形 13"/>
          <p:cNvSpPr/>
          <p:nvPr/>
        </p:nvSpPr>
        <p:spPr>
          <a:xfrm>
            <a:off x="343535" y="2926715"/>
            <a:ext cx="8352790" cy="165608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467360" y="116840"/>
            <a:ext cx="3071495" cy="521970"/>
          </a:xfrm>
          <a:prstGeom prst="rect">
            <a:avLst/>
          </a:prstGeom>
          <a:noFill/>
        </p:spPr>
        <p:txBody>
          <a:bodyPr wrap="square" rtlCol="0">
            <a:spAutoFit/>
          </a:bodyPr>
          <a:p>
            <a:r>
              <a:rPr lang="zh-CN" altLang="en-US" sz="2800" b="1">
                <a:latin typeface="黑体" panose="02010609060101010101" charset="-122"/>
                <a:ea typeface="黑体" panose="02010609060101010101" charset="-122"/>
              </a:rPr>
              <a:t>例</a:t>
            </a:r>
            <a:r>
              <a:rPr lang="en-US" altLang="zh-CN" sz="2800" b="1">
                <a:latin typeface="黑体" panose="02010609060101010101" charset="-122"/>
                <a:ea typeface="黑体" panose="02010609060101010101" charset="-122"/>
              </a:rPr>
              <a:t>8  </a:t>
            </a:r>
            <a:r>
              <a:rPr lang="zh-CN" altLang="en-US" sz="2800" b="1">
                <a:latin typeface="黑体" panose="02010609060101010101" charset="-122"/>
                <a:ea typeface="黑体" panose="02010609060101010101" charset="-122"/>
              </a:rPr>
              <a:t>设随机变量</a:t>
            </a:r>
            <a:endParaRPr lang="zh-CN" altLang="en-US" sz="2800" b="1">
              <a:latin typeface="黑体" panose="02010609060101010101" charset="-122"/>
              <a:ea typeface="黑体" panose="02010609060101010101" charset="-122"/>
            </a:endParaRPr>
          </a:p>
        </p:txBody>
      </p:sp>
      <p:graphicFrame>
        <p:nvGraphicFramePr>
          <p:cNvPr id="5" name="对象 4">
            <a:hlinkClick r:id="" action="ppaction://ole?verb="/>
          </p:cNvPr>
          <p:cNvGraphicFramePr>
            <a:graphicFrameLocks noChangeAspect="1"/>
          </p:cNvGraphicFramePr>
          <p:nvPr/>
        </p:nvGraphicFramePr>
        <p:xfrm>
          <a:off x="3420110" y="15240"/>
          <a:ext cx="3053080" cy="725805"/>
        </p:xfrm>
        <a:graphic>
          <a:graphicData uri="http://schemas.openxmlformats.org/presentationml/2006/ole">
            <mc:AlternateContent xmlns:mc="http://schemas.openxmlformats.org/markup-compatibility/2006">
              <mc:Choice xmlns:v="urn:schemas-microsoft-com:vml" Requires="v">
                <p:oleObj spid="_x0000_s2049" name="" r:id="rId1" imgW="1333500" imgH="316865" progId="Equation.KSEE3">
                  <p:embed/>
                </p:oleObj>
              </mc:Choice>
              <mc:Fallback>
                <p:oleObj name="" r:id="rId1" imgW="1333500" imgH="316865" progId="Equation.KSEE3">
                  <p:embed/>
                  <p:pic>
                    <p:nvPicPr>
                      <p:cNvPr id="0" name="图片 2048"/>
                      <p:cNvPicPr/>
                      <p:nvPr/>
                    </p:nvPicPr>
                    <p:blipFill>
                      <a:blip r:embed="rId2"/>
                      <a:stretch>
                        <a:fillRect/>
                      </a:stretch>
                    </p:blipFill>
                    <p:spPr>
                      <a:xfrm>
                        <a:off x="3420110" y="15240"/>
                        <a:ext cx="3053080" cy="725805"/>
                      </a:xfrm>
                      <a:prstGeom prst="rect">
                        <a:avLst/>
                      </a:prstGeom>
                    </p:spPr>
                  </p:pic>
                </p:oleObj>
              </mc:Fallback>
            </mc:AlternateContent>
          </a:graphicData>
        </a:graphic>
      </p:graphicFrame>
      <p:sp>
        <p:nvSpPr>
          <p:cNvPr id="6" name="文本框 5"/>
          <p:cNvSpPr txBox="1"/>
          <p:nvPr/>
        </p:nvSpPr>
        <p:spPr>
          <a:xfrm>
            <a:off x="539750" y="692785"/>
            <a:ext cx="6804660" cy="521970"/>
          </a:xfrm>
          <a:prstGeom prst="rect">
            <a:avLst/>
          </a:prstGeom>
          <a:noFill/>
        </p:spPr>
        <p:txBody>
          <a:bodyPr wrap="square" rtlCol="0">
            <a:spAutoFit/>
          </a:bodyPr>
          <a:p>
            <a:r>
              <a:rPr lang="zh-CN" altLang="en-US" sz="2800" b="1">
                <a:latin typeface="黑体" panose="02010609060101010101" charset="-122"/>
                <a:ea typeface="黑体" panose="02010609060101010101" charset="-122"/>
              </a:rPr>
              <a:t>求 （</a:t>
            </a:r>
            <a:r>
              <a:rPr lang="en-US" altLang="zh-CN" sz="2800" b="1">
                <a:latin typeface="黑体" panose="02010609060101010101" charset="-122"/>
                <a:ea typeface="黑体" panose="02010609060101010101" charset="-122"/>
              </a:rPr>
              <a:t>1</a:t>
            </a:r>
            <a:r>
              <a:rPr lang="zh-CN" altLang="en-US" sz="2800" b="1">
                <a:latin typeface="黑体" panose="02010609060101010101" charset="-122"/>
                <a:ea typeface="黑体" panose="02010609060101010101" charset="-122"/>
              </a:rPr>
              <a:t>）           的数学期望；</a:t>
            </a:r>
            <a:endParaRPr lang="zh-CN" altLang="en-US" sz="2800" b="1">
              <a:latin typeface="黑体" panose="02010609060101010101" charset="-122"/>
              <a:ea typeface="黑体" panose="02010609060101010101" charset="-122"/>
            </a:endParaRPr>
          </a:p>
        </p:txBody>
      </p:sp>
      <p:graphicFrame>
        <p:nvGraphicFramePr>
          <p:cNvPr id="7" name="对象 6">
            <a:hlinkClick r:id="" action="ppaction://ole?verb="/>
          </p:cNvPr>
          <p:cNvGraphicFramePr>
            <a:graphicFrameLocks noChangeAspect="1"/>
          </p:cNvGraphicFramePr>
          <p:nvPr/>
        </p:nvGraphicFramePr>
        <p:xfrm>
          <a:off x="1907540" y="665480"/>
          <a:ext cx="2179320" cy="484505"/>
        </p:xfrm>
        <a:graphic>
          <a:graphicData uri="http://schemas.openxmlformats.org/presentationml/2006/ole">
            <mc:AlternateContent xmlns:mc="http://schemas.openxmlformats.org/markup-compatibility/2006">
              <mc:Choice xmlns:v="urn:schemas-microsoft-com:vml" Requires="v">
                <p:oleObj spid="_x0000_s2050" name="" r:id="rId3" imgW="914400" imgH="203200" progId="Equation.KSEE3">
                  <p:embed/>
                </p:oleObj>
              </mc:Choice>
              <mc:Fallback>
                <p:oleObj name="" r:id="rId3" imgW="914400" imgH="203200" progId="Equation.KSEE3">
                  <p:embed/>
                  <p:pic>
                    <p:nvPicPr>
                      <p:cNvPr id="0" name="图片 2049"/>
                      <p:cNvPicPr/>
                      <p:nvPr/>
                    </p:nvPicPr>
                    <p:blipFill>
                      <a:blip r:embed="rId4"/>
                      <a:stretch>
                        <a:fillRect/>
                      </a:stretch>
                    </p:blipFill>
                    <p:spPr>
                      <a:xfrm>
                        <a:off x="1907540" y="665480"/>
                        <a:ext cx="2179320" cy="484505"/>
                      </a:xfrm>
                      <a:prstGeom prst="rect">
                        <a:avLst/>
                      </a:prstGeom>
                    </p:spPr>
                  </p:pic>
                </p:oleObj>
              </mc:Fallback>
            </mc:AlternateContent>
          </a:graphicData>
        </a:graphic>
      </p:graphicFrame>
      <p:sp>
        <p:nvSpPr>
          <p:cNvPr id="8" name="文本框 7"/>
          <p:cNvSpPr txBox="1"/>
          <p:nvPr/>
        </p:nvSpPr>
        <p:spPr>
          <a:xfrm>
            <a:off x="1043940" y="1164590"/>
            <a:ext cx="6459855" cy="521970"/>
          </a:xfrm>
          <a:prstGeom prst="rect">
            <a:avLst/>
          </a:prstGeom>
          <a:noFill/>
        </p:spPr>
        <p:txBody>
          <a:bodyPr wrap="square" rtlCol="0">
            <a:spAutoFit/>
          </a:bodyPr>
          <a:p>
            <a:r>
              <a:rPr lang="zh-CN" altLang="en-US" sz="2800" b="1">
                <a:latin typeface="黑体" panose="02010609060101010101" charset="-122"/>
                <a:ea typeface="黑体" panose="02010609060101010101" charset="-122"/>
              </a:rPr>
              <a:t>（</a:t>
            </a:r>
            <a:r>
              <a:rPr lang="en-US" altLang="zh-CN" sz="2800" b="1">
                <a:latin typeface="黑体" panose="02010609060101010101" charset="-122"/>
                <a:ea typeface="黑体" panose="02010609060101010101" charset="-122"/>
              </a:rPr>
              <a:t>2</a:t>
            </a:r>
            <a:r>
              <a:rPr lang="zh-CN" altLang="en-US" sz="2800" b="1">
                <a:latin typeface="黑体" panose="02010609060101010101" charset="-122"/>
                <a:ea typeface="黑体" panose="02010609060101010101" charset="-122"/>
              </a:rPr>
              <a:t>） 若</a:t>
            </a:r>
            <a:r>
              <a:rPr lang="en-US" altLang="zh-CN" sz="2800" b="1">
                <a:latin typeface="黑体" panose="02010609060101010101" charset="-122"/>
                <a:ea typeface="黑体" panose="02010609060101010101" charset="-122"/>
              </a:rPr>
              <a:t>X,Y</a:t>
            </a:r>
            <a:r>
              <a:rPr lang="zh-CN" altLang="en-US" sz="2800" b="1">
                <a:latin typeface="黑体" panose="02010609060101010101" charset="-122"/>
                <a:ea typeface="黑体" panose="02010609060101010101" charset="-122"/>
              </a:rPr>
              <a:t>独立，求</a:t>
            </a:r>
            <a:r>
              <a:rPr lang="en-US" altLang="zh-CN" sz="2800" b="1">
                <a:latin typeface="黑体" panose="02010609060101010101" charset="-122"/>
                <a:ea typeface="黑体" panose="02010609060101010101" charset="-122"/>
              </a:rPr>
              <a:t>W=3XY</a:t>
            </a:r>
            <a:r>
              <a:rPr lang="zh-CN" altLang="en-US" sz="2800" b="1">
                <a:latin typeface="黑体" panose="02010609060101010101" charset="-122"/>
                <a:ea typeface="黑体" panose="02010609060101010101" charset="-122"/>
              </a:rPr>
              <a:t>的数学期望</a:t>
            </a:r>
            <a:endParaRPr lang="zh-CN" altLang="en-US" sz="2800" b="1">
              <a:latin typeface="黑体" panose="02010609060101010101" charset="-122"/>
              <a:ea typeface="黑体" panose="02010609060101010101" charset="-122"/>
            </a:endParaRPr>
          </a:p>
        </p:txBody>
      </p:sp>
      <p:sp>
        <p:nvSpPr>
          <p:cNvPr id="9" name="文本框 8"/>
          <p:cNvSpPr txBox="1"/>
          <p:nvPr/>
        </p:nvSpPr>
        <p:spPr>
          <a:xfrm>
            <a:off x="539750" y="1917065"/>
            <a:ext cx="921385" cy="521970"/>
          </a:xfrm>
          <a:prstGeom prst="rect">
            <a:avLst/>
          </a:prstGeom>
          <a:noFill/>
        </p:spPr>
        <p:txBody>
          <a:bodyPr wrap="square" rtlCol="0">
            <a:spAutoFit/>
          </a:bodyPr>
          <a:p>
            <a:r>
              <a:rPr lang="zh-CN" altLang="en-US" sz="2800" b="1">
                <a:latin typeface="黑体" panose="02010609060101010101" charset="-122"/>
                <a:ea typeface="黑体" panose="02010609060101010101" charset="-122"/>
              </a:rPr>
              <a:t>解：</a:t>
            </a:r>
            <a:endParaRPr lang="zh-CN" altLang="en-US" sz="2800" b="1">
              <a:latin typeface="黑体" panose="02010609060101010101" charset="-122"/>
              <a:ea typeface="黑体" panose="02010609060101010101" charset="-122"/>
            </a:endParaRPr>
          </a:p>
        </p:txBody>
      </p:sp>
      <p:graphicFrame>
        <p:nvGraphicFramePr>
          <p:cNvPr id="10" name="对象 9">
            <a:hlinkClick r:id="" action="ppaction://ole?verb="/>
          </p:cNvPr>
          <p:cNvGraphicFramePr>
            <a:graphicFrameLocks noChangeAspect="1"/>
          </p:cNvGraphicFramePr>
          <p:nvPr/>
        </p:nvGraphicFramePr>
        <p:xfrm>
          <a:off x="1105535" y="1623695"/>
          <a:ext cx="3275330" cy="1232535"/>
        </p:xfrm>
        <a:graphic>
          <a:graphicData uri="http://schemas.openxmlformats.org/presentationml/2006/ole">
            <mc:AlternateContent xmlns:mc="http://schemas.openxmlformats.org/markup-compatibility/2006">
              <mc:Choice xmlns:v="urn:schemas-microsoft-com:vml" Requires="v">
                <p:oleObj spid="_x0000_s2051" name="" r:id="rId5" imgW="1384300" imgH="520700" progId="Equation.KSEE3">
                  <p:embed/>
                </p:oleObj>
              </mc:Choice>
              <mc:Fallback>
                <p:oleObj name="" r:id="rId5" imgW="1384300" imgH="520700" progId="Equation.KSEE3">
                  <p:embed/>
                  <p:pic>
                    <p:nvPicPr>
                      <p:cNvPr id="0" name="图片 2050"/>
                      <p:cNvPicPr/>
                      <p:nvPr/>
                    </p:nvPicPr>
                    <p:blipFill>
                      <a:blip r:embed="rId6"/>
                      <a:stretch>
                        <a:fillRect/>
                      </a:stretch>
                    </p:blipFill>
                    <p:spPr>
                      <a:xfrm>
                        <a:off x="1105535" y="1623695"/>
                        <a:ext cx="3275330" cy="1232535"/>
                      </a:xfrm>
                      <a:prstGeom prst="rect">
                        <a:avLst/>
                      </a:prstGeom>
                    </p:spPr>
                  </p:pic>
                </p:oleObj>
              </mc:Fallback>
            </mc:AlternateContent>
          </a:graphicData>
        </a:graphic>
      </p:graphicFrame>
      <p:graphicFrame>
        <p:nvGraphicFramePr>
          <p:cNvPr id="11" name="对象 10">
            <a:hlinkClick r:id="" action="ppaction://ole?verb="/>
          </p:cNvPr>
          <p:cNvGraphicFramePr>
            <a:graphicFrameLocks noChangeAspect="1"/>
          </p:cNvGraphicFramePr>
          <p:nvPr/>
        </p:nvGraphicFramePr>
        <p:xfrm>
          <a:off x="4500245" y="1666240"/>
          <a:ext cx="3103880" cy="1189990"/>
        </p:xfrm>
        <a:graphic>
          <a:graphicData uri="http://schemas.openxmlformats.org/presentationml/2006/ole">
            <mc:AlternateContent xmlns:mc="http://schemas.openxmlformats.org/markup-compatibility/2006">
              <mc:Choice xmlns:v="urn:schemas-microsoft-com:vml" Requires="v">
                <p:oleObj spid="_x0000_s2" name="" r:id="rId7" imgW="1358900" imgH="520700" progId="Equation.KSEE3">
                  <p:embed/>
                </p:oleObj>
              </mc:Choice>
              <mc:Fallback>
                <p:oleObj name="" r:id="rId7" imgW="1358900" imgH="520700" progId="Equation.KSEE3">
                  <p:embed/>
                  <p:pic>
                    <p:nvPicPr>
                      <p:cNvPr id="0" name="图片 2050"/>
                      <p:cNvPicPr/>
                      <p:nvPr/>
                    </p:nvPicPr>
                    <p:blipFill>
                      <a:blip r:embed="rId8"/>
                      <a:stretch>
                        <a:fillRect/>
                      </a:stretch>
                    </p:blipFill>
                    <p:spPr>
                      <a:xfrm>
                        <a:off x="4500245" y="1666240"/>
                        <a:ext cx="3103880" cy="1189990"/>
                      </a:xfrm>
                      <a:prstGeom prst="rect">
                        <a:avLst/>
                      </a:prstGeom>
                    </p:spPr>
                  </p:pic>
                </p:oleObj>
              </mc:Fallback>
            </mc:AlternateContent>
          </a:graphicData>
        </a:graphic>
      </p:graphicFrame>
      <p:graphicFrame>
        <p:nvGraphicFramePr>
          <p:cNvPr id="12" name="对象 11">
            <a:hlinkClick r:id="" action="ppaction://ole?verb="/>
          </p:cNvPr>
          <p:cNvGraphicFramePr>
            <a:graphicFrameLocks noChangeAspect="1"/>
          </p:cNvGraphicFramePr>
          <p:nvPr/>
        </p:nvGraphicFramePr>
        <p:xfrm>
          <a:off x="395605" y="2995295"/>
          <a:ext cx="1427480" cy="452755"/>
        </p:xfrm>
        <a:graphic>
          <a:graphicData uri="http://schemas.openxmlformats.org/presentationml/2006/ole">
            <mc:AlternateContent xmlns:mc="http://schemas.openxmlformats.org/markup-compatibility/2006">
              <mc:Choice xmlns:v="urn:schemas-microsoft-com:vml" Requires="v">
                <p:oleObj spid="_x0000_s2052" name="" r:id="rId9" imgW="520700" imgH="165100" progId="Equation.KSEE3">
                  <p:embed/>
                </p:oleObj>
              </mc:Choice>
              <mc:Fallback>
                <p:oleObj name="" r:id="rId9" imgW="520700" imgH="165100" progId="Equation.KSEE3">
                  <p:embed/>
                  <p:pic>
                    <p:nvPicPr>
                      <p:cNvPr id="0" name="图片 2051"/>
                      <p:cNvPicPr/>
                      <p:nvPr/>
                    </p:nvPicPr>
                    <p:blipFill>
                      <a:blip r:embed="rId10"/>
                      <a:stretch>
                        <a:fillRect/>
                      </a:stretch>
                    </p:blipFill>
                    <p:spPr>
                      <a:xfrm>
                        <a:off x="395605" y="2995295"/>
                        <a:ext cx="1427480" cy="452755"/>
                      </a:xfrm>
                      <a:prstGeom prst="rect">
                        <a:avLst/>
                      </a:prstGeom>
                    </p:spPr>
                  </p:pic>
                </p:oleObj>
              </mc:Fallback>
            </mc:AlternateContent>
          </a:graphicData>
        </a:graphic>
      </p:graphicFrame>
      <p:graphicFrame>
        <p:nvGraphicFramePr>
          <p:cNvPr id="13" name="对象 12">
            <a:hlinkClick r:id="" action="ppaction://ole?verb="/>
          </p:cNvPr>
          <p:cNvGraphicFramePr>
            <a:graphicFrameLocks noChangeAspect="1"/>
          </p:cNvGraphicFramePr>
          <p:nvPr/>
        </p:nvGraphicFramePr>
        <p:xfrm>
          <a:off x="1823085" y="2950210"/>
          <a:ext cx="2562860" cy="584835"/>
        </p:xfrm>
        <a:graphic>
          <a:graphicData uri="http://schemas.openxmlformats.org/presentationml/2006/ole">
            <mc:AlternateContent xmlns:mc="http://schemas.openxmlformats.org/markup-compatibility/2006">
              <mc:Choice xmlns:v="urn:schemas-microsoft-com:vml" Requires="v">
                <p:oleObj spid="_x0000_s3" name="" r:id="rId11" imgW="1002665" imgH="228600" progId="Equation.KSEE3">
                  <p:embed/>
                </p:oleObj>
              </mc:Choice>
              <mc:Fallback>
                <p:oleObj name="" r:id="rId11" imgW="1002665" imgH="228600" progId="Equation.KSEE3">
                  <p:embed/>
                  <p:pic>
                    <p:nvPicPr>
                      <p:cNvPr id="0" name="图片 2051"/>
                      <p:cNvPicPr/>
                      <p:nvPr/>
                    </p:nvPicPr>
                    <p:blipFill>
                      <a:blip r:embed="rId12"/>
                      <a:stretch>
                        <a:fillRect/>
                      </a:stretch>
                    </p:blipFill>
                    <p:spPr>
                      <a:xfrm>
                        <a:off x="1823085" y="2950210"/>
                        <a:ext cx="2562860" cy="584835"/>
                      </a:xfrm>
                      <a:prstGeom prst="rect">
                        <a:avLst/>
                      </a:prstGeom>
                    </p:spPr>
                  </p:pic>
                </p:oleObj>
              </mc:Fallback>
            </mc:AlternateContent>
          </a:graphicData>
        </a:graphic>
      </p:graphicFrame>
      <p:graphicFrame>
        <p:nvGraphicFramePr>
          <p:cNvPr id="16" name="对象 15">
            <a:hlinkClick r:id="" action="ppaction://ole?verb="/>
          </p:cNvPr>
          <p:cNvGraphicFramePr>
            <a:graphicFrameLocks noChangeAspect="1"/>
          </p:cNvGraphicFramePr>
          <p:nvPr/>
        </p:nvGraphicFramePr>
        <p:xfrm>
          <a:off x="4415790" y="2917825"/>
          <a:ext cx="2937510" cy="607695"/>
        </p:xfrm>
        <a:graphic>
          <a:graphicData uri="http://schemas.openxmlformats.org/presentationml/2006/ole">
            <mc:AlternateContent xmlns:mc="http://schemas.openxmlformats.org/markup-compatibility/2006">
              <mc:Choice xmlns:v="urn:schemas-microsoft-com:vml" Requires="v">
                <p:oleObj spid="_x0000_s17" name="" r:id="rId13" imgW="1104900" imgH="228600" progId="Equation.KSEE3">
                  <p:embed/>
                </p:oleObj>
              </mc:Choice>
              <mc:Fallback>
                <p:oleObj name="" r:id="rId13" imgW="1104900" imgH="228600" progId="Equation.KSEE3">
                  <p:embed/>
                  <p:pic>
                    <p:nvPicPr>
                      <p:cNvPr id="0" name="图片 2051"/>
                      <p:cNvPicPr/>
                      <p:nvPr/>
                    </p:nvPicPr>
                    <p:blipFill>
                      <a:blip r:embed="rId14"/>
                      <a:stretch>
                        <a:fillRect/>
                      </a:stretch>
                    </p:blipFill>
                    <p:spPr>
                      <a:xfrm>
                        <a:off x="4415790" y="2917825"/>
                        <a:ext cx="2937510" cy="607695"/>
                      </a:xfrm>
                      <a:prstGeom prst="rect">
                        <a:avLst/>
                      </a:prstGeom>
                    </p:spPr>
                  </p:pic>
                </p:oleObj>
              </mc:Fallback>
            </mc:AlternateContent>
          </a:graphicData>
        </a:graphic>
      </p:graphicFrame>
      <p:graphicFrame>
        <p:nvGraphicFramePr>
          <p:cNvPr id="18" name="对象 17">
            <a:hlinkClick r:id="" action="ppaction://ole?verb="/>
          </p:cNvPr>
          <p:cNvGraphicFramePr>
            <a:graphicFrameLocks noChangeAspect="1"/>
          </p:cNvGraphicFramePr>
          <p:nvPr/>
        </p:nvGraphicFramePr>
        <p:xfrm>
          <a:off x="755650" y="3663315"/>
          <a:ext cx="5825490" cy="861695"/>
        </p:xfrm>
        <a:graphic>
          <a:graphicData uri="http://schemas.openxmlformats.org/presentationml/2006/ole">
            <mc:AlternateContent xmlns:mc="http://schemas.openxmlformats.org/markup-compatibility/2006">
              <mc:Choice xmlns:v="urn:schemas-microsoft-com:vml" Requires="v">
                <p:oleObj spid="_x0000_s19" name="" r:id="rId15" imgW="2234565" imgH="330200" progId="Equation.KSEE3">
                  <p:embed/>
                </p:oleObj>
              </mc:Choice>
              <mc:Fallback>
                <p:oleObj name="" r:id="rId15" imgW="2234565" imgH="330200" progId="Equation.KSEE3">
                  <p:embed/>
                  <p:pic>
                    <p:nvPicPr>
                      <p:cNvPr id="0" name="图片 2051"/>
                      <p:cNvPicPr/>
                      <p:nvPr/>
                    </p:nvPicPr>
                    <p:blipFill>
                      <a:blip r:embed="rId16"/>
                      <a:stretch>
                        <a:fillRect/>
                      </a:stretch>
                    </p:blipFill>
                    <p:spPr>
                      <a:xfrm>
                        <a:off x="755650" y="3663315"/>
                        <a:ext cx="5825490" cy="861695"/>
                      </a:xfrm>
                      <a:prstGeom prst="rect">
                        <a:avLst/>
                      </a:prstGeom>
                    </p:spPr>
                  </p:pic>
                </p:oleObj>
              </mc:Fallback>
            </mc:AlternateContent>
          </a:graphicData>
        </a:graphic>
      </p:graphicFrame>
      <p:graphicFrame>
        <p:nvGraphicFramePr>
          <p:cNvPr id="20" name="对象 19">
            <a:hlinkClick r:id="" action="ppaction://ole?verb="/>
          </p:cNvPr>
          <p:cNvGraphicFramePr>
            <a:graphicFrameLocks noChangeAspect="1"/>
          </p:cNvGraphicFramePr>
          <p:nvPr/>
        </p:nvGraphicFramePr>
        <p:xfrm>
          <a:off x="6588125" y="3641090"/>
          <a:ext cx="613410" cy="932180"/>
        </p:xfrm>
        <a:graphic>
          <a:graphicData uri="http://schemas.openxmlformats.org/presentationml/2006/ole">
            <mc:AlternateContent xmlns:mc="http://schemas.openxmlformats.org/markup-compatibility/2006">
              <mc:Choice xmlns:v="urn:schemas-microsoft-com:vml" Requires="v">
                <p:oleObj spid="_x0000_s21" name="" r:id="rId17" imgW="266700" imgH="405765" progId="Equation.KSEE3">
                  <p:embed/>
                </p:oleObj>
              </mc:Choice>
              <mc:Fallback>
                <p:oleObj name="" r:id="rId17" imgW="266700" imgH="405765" progId="Equation.KSEE3">
                  <p:embed/>
                  <p:pic>
                    <p:nvPicPr>
                      <p:cNvPr id="0" name="图片 2051"/>
                      <p:cNvPicPr/>
                      <p:nvPr/>
                    </p:nvPicPr>
                    <p:blipFill>
                      <a:blip r:embed="rId18"/>
                      <a:stretch>
                        <a:fillRect/>
                      </a:stretch>
                    </p:blipFill>
                    <p:spPr>
                      <a:xfrm>
                        <a:off x="6588125" y="3641090"/>
                        <a:ext cx="613410" cy="932180"/>
                      </a:xfrm>
                      <a:prstGeom prst="rect">
                        <a:avLst/>
                      </a:prstGeom>
                    </p:spPr>
                  </p:pic>
                </p:oleObj>
              </mc:Fallback>
            </mc:AlternateContent>
          </a:graphicData>
        </a:graphic>
      </p:graphicFrame>
      <p:graphicFrame>
        <p:nvGraphicFramePr>
          <p:cNvPr id="22" name="对象 21">
            <a:hlinkClick r:id="" action="ppaction://ole?verb="/>
          </p:cNvPr>
          <p:cNvGraphicFramePr>
            <a:graphicFrameLocks noChangeAspect="1"/>
          </p:cNvGraphicFramePr>
          <p:nvPr/>
        </p:nvGraphicFramePr>
        <p:xfrm>
          <a:off x="407035" y="4573270"/>
          <a:ext cx="1812925" cy="749935"/>
        </p:xfrm>
        <a:graphic>
          <a:graphicData uri="http://schemas.openxmlformats.org/presentationml/2006/ole">
            <mc:AlternateContent xmlns:mc="http://schemas.openxmlformats.org/markup-compatibility/2006">
              <mc:Choice xmlns:v="urn:schemas-microsoft-com:vml" Requires="v">
                <p:oleObj spid="_x0000_s23" name="" r:id="rId19" imgW="736600" imgH="304800" progId="Equation.KSEE3">
                  <p:embed/>
                </p:oleObj>
              </mc:Choice>
              <mc:Fallback>
                <p:oleObj name="" r:id="rId19" imgW="736600" imgH="304800" progId="Equation.KSEE3">
                  <p:embed/>
                  <p:pic>
                    <p:nvPicPr>
                      <p:cNvPr id="0" name="图片 2051"/>
                      <p:cNvPicPr/>
                      <p:nvPr/>
                    </p:nvPicPr>
                    <p:blipFill>
                      <a:blip r:embed="rId20"/>
                      <a:stretch>
                        <a:fillRect/>
                      </a:stretch>
                    </p:blipFill>
                    <p:spPr>
                      <a:xfrm>
                        <a:off x="407035" y="4573270"/>
                        <a:ext cx="1812925" cy="749935"/>
                      </a:xfrm>
                      <a:prstGeom prst="rect">
                        <a:avLst/>
                      </a:prstGeom>
                    </p:spPr>
                  </p:pic>
                </p:oleObj>
              </mc:Fallback>
            </mc:AlternateContent>
          </a:graphicData>
        </a:graphic>
      </p:graphicFrame>
      <p:graphicFrame>
        <p:nvGraphicFramePr>
          <p:cNvPr id="24" name="对象 23">
            <a:hlinkClick r:id="" action="ppaction://ole?verb="/>
          </p:cNvPr>
          <p:cNvGraphicFramePr>
            <a:graphicFrameLocks noChangeAspect="1"/>
          </p:cNvGraphicFramePr>
          <p:nvPr/>
        </p:nvGraphicFramePr>
        <p:xfrm>
          <a:off x="4156075" y="4756785"/>
          <a:ext cx="1841500" cy="525780"/>
        </p:xfrm>
        <a:graphic>
          <a:graphicData uri="http://schemas.openxmlformats.org/presentationml/2006/ole">
            <mc:AlternateContent xmlns:mc="http://schemas.openxmlformats.org/markup-compatibility/2006">
              <mc:Choice xmlns:v="urn:schemas-microsoft-com:vml" Requires="v">
                <p:oleObj spid="_x0000_s25" name="" r:id="rId21" imgW="711200" imgH="203200" progId="Equation.KSEE3">
                  <p:embed/>
                </p:oleObj>
              </mc:Choice>
              <mc:Fallback>
                <p:oleObj name="" r:id="rId21" imgW="711200" imgH="203200" progId="Equation.KSEE3">
                  <p:embed/>
                  <p:pic>
                    <p:nvPicPr>
                      <p:cNvPr id="0" name="图片 2051"/>
                      <p:cNvPicPr/>
                      <p:nvPr/>
                    </p:nvPicPr>
                    <p:blipFill>
                      <a:blip r:embed="rId22"/>
                      <a:stretch>
                        <a:fillRect/>
                      </a:stretch>
                    </p:blipFill>
                    <p:spPr>
                      <a:xfrm>
                        <a:off x="4156075" y="4756785"/>
                        <a:ext cx="1841500" cy="525780"/>
                      </a:xfrm>
                      <a:prstGeom prst="rect">
                        <a:avLst/>
                      </a:prstGeom>
                    </p:spPr>
                  </p:pic>
                </p:oleObj>
              </mc:Fallback>
            </mc:AlternateContent>
          </a:graphicData>
        </a:graphic>
      </p:graphicFrame>
      <p:graphicFrame>
        <p:nvGraphicFramePr>
          <p:cNvPr id="26" name="对象 25">
            <a:hlinkClick r:id="" action="ppaction://ole?verb="/>
          </p:cNvPr>
          <p:cNvGraphicFramePr>
            <a:graphicFrameLocks noChangeAspect="1"/>
          </p:cNvGraphicFramePr>
          <p:nvPr/>
        </p:nvGraphicFramePr>
        <p:xfrm>
          <a:off x="2267585" y="4766310"/>
          <a:ext cx="1840865" cy="525780"/>
        </p:xfrm>
        <a:graphic>
          <a:graphicData uri="http://schemas.openxmlformats.org/presentationml/2006/ole">
            <mc:AlternateContent xmlns:mc="http://schemas.openxmlformats.org/markup-compatibility/2006">
              <mc:Choice xmlns:v="urn:schemas-microsoft-com:vml" Requires="v">
                <p:oleObj spid="_x0000_s27" name="" r:id="rId23" imgW="711200" imgH="203200" progId="Equation.KSEE3">
                  <p:embed/>
                </p:oleObj>
              </mc:Choice>
              <mc:Fallback>
                <p:oleObj name="" r:id="rId23" imgW="711200" imgH="203200" progId="Equation.KSEE3">
                  <p:embed/>
                  <p:pic>
                    <p:nvPicPr>
                      <p:cNvPr id="0" name="图片 2051"/>
                      <p:cNvPicPr/>
                      <p:nvPr/>
                    </p:nvPicPr>
                    <p:blipFill>
                      <a:blip r:embed="rId24"/>
                      <a:stretch>
                        <a:fillRect/>
                      </a:stretch>
                    </p:blipFill>
                    <p:spPr>
                      <a:xfrm>
                        <a:off x="2267585" y="4766310"/>
                        <a:ext cx="1840865" cy="525780"/>
                      </a:xfrm>
                      <a:prstGeom prst="rect">
                        <a:avLst/>
                      </a:prstGeom>
                    </p:spPr>
                  </p:pic>
                </p:oleObj>
              </mc:Fallback>
            </mc:AlternateContent>
          </a:graphicData>
        </a:graphic>
      </p:graphicFrame>
      <p:graphicFrame>
        <p:nvGraphicFramePr>
          <p:cNvPr id="28" name="对象 27">
            <a:hlinkClick r:id="" action="ppaction://ole?verb="/>
          </p:cNvPr>
          <p:cNvGraphicFramePr>
            <a:graphicFrameLocks noChangeAspect="1"/>
          </p:cNvGraphicFramePr>
          <p:nvPr/>
        </p:nvGraphicFramePr>
        <p:xfrm>
          <a:off x="6210300" y="4709160"/>
          <a:ext cx="2137410" cy="525780"/>
        </p:xfrm>
        <a:graphic>
          <a:graphicData uri="http://schemas.openxmlformats.org/presentationml/2006/ole">
            <mc:AlternateContent xmlns:mc="http://schemas.openxmlformats.org/markup-compatibility/2006">
              <mc:Choice xmlns:v="urn:schemas-microsoft-com:vml" Requires="v">
                <p:oleObj spid="_x0000_s29" name="" r:id="rId25" imgW="825500" imgH="203200" progId="Equation.KSEE3">
                  <p:embed/>
                </p:oleObj>
              </mc:Choice>
              <mc:Fallback>
                <p:oleObj name="" r:id="rId25" imgW="825500" imgH="203200" progId="Equation.KSEE3">
                  <p:embed/>
                  <p:pic>
                    <p:nvPicPr>
                      <p:cNvPr id="0" name="图片 2051"/>
                      <p:cNvPicPr/>
                      <p:nvPr/>
                    </p:nvPicPr>
                    <p:blipFill>
                      <a:blip r:embed="rId26"/>
                      <a:stretch>
                        <a:fillRect/>
                      </a:stretch>
                    </p:blipFill>
                    <p:spPr>
                      <a:xfrm>
                        <a:off x="6210300" y="4709160"/>
                        <a:ext cx="2137410" cy="525780"/>
                      </a:xfrm>
                      <a:prstGeom prst="rect">
                        <a:avLst/>
                      </a:prstGeom>
                    </p:spPr>
                  </p:pic>
                </p:oleObj>
              </mc:Fallback>
            </mc:AlternateContent>
          </a:graphicData>
        </a:graphic>
      </p:graphicFrame>
      <p:graphicFrame>
        <p:nvGraphicFramePr>
          <p:cNvPr id="30" name="对象 29">
            <a:hlinkClick r:id="" action="ppaction://ole?verb="/>
          </p:cNvPr>
          <p:cNvGraphicFramePr>
            <a:graphicFrameLocks noChangeAspect="1"/>
          </p:cNvGraphicFramePr>
          <p:nvPr/>
        </p:nvGraphicFramePr>
        <p:xfrm>
          <a:off x="971550" y="5229225"/>
          <a:ext cx="1910715" cy="897890"/>
        </p:xfrm>
        <a:graphic>
          <a:graphicData uri="http://schemas.openxmlformats.org/presentationml/2006/ole">
            <mc:AlternateContent xmlns:mc="http://schemas.openxmlformats.org/markup-compatibility/2006">
              <mc:Choice xmlns:v="urn:schemas-microsoft-com:vml" Requires="v">
                <p:oleObj spid="_x0000_s31" name="" r:id="rId27" imgW="862965" imgH="405765" progId="Equation.KSEE3">
                  <p:embed/>
                </p:oleObj>
              </mc:Choice>
              <mc:Fallback>
                <p:oleObj name="" r:id="rId27" imgW="862965" imgH="405765" progId="Equation.KSEE3">
                  <p:embed/>
                  <p:pic>
                    <p:nvPicPr>
                      <p:cNvPr id="0" name="图片 2051"/>
                      <p:cNvPicPr/>
                      <p:nvPr/>
                    </p:nvPicPr>
                    <p:blipFill>
                      <a:blip r:embed="rId28"/>
                      <a:stretch>
                        <a:fillRect/>
                      </a:stretch>
                    </p:blipFill>
                    <p:spPr>
                      <a:xfrm>
                        <a:off x="971550" y="5229225"/>
                        <a:ext cx="1910715" cy="897890"/>
                      </a:xfrm>
                      <a:prstGeom prst="rect">
                        <a:avLst/>
                      </a:prstGeom>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par>
                                <p:cTn id="7" presetID="2" presetClass="entr" presetSubtype="4"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anim calcmode="lin" valueType="num">
                                      <p:cBhvr additive="base">
                                        <p:cTn id="9" dur="500" fill="hold"/>
                                        <p:tgtEl>
                                          <p:spTgt spid="4"/>
                                        </p:tgtEl>
                                        <p:attrNameLst>
                                          <p:attrName>ppt_x</p:attrName>
                                        </p:attrNameLst>
                                      </p:cBhvr>
                                      <p:tavLst>
                                        <p:tav tm="0">
                                          <p:val>
                                            <p:strVal val="#ppt_x"/>
                                          </p:val>
                                        </p:tav>
                                        <p:tav tm="100000">
                                          <p:val>
                                            <p:strVal val="#ppt_x"/>
                                          </p:val>
                                        </p:tav>
                                      </p:tavLst>
                                    </p:anim>
                                    <p:anim calcmode="lin" valueType="num">
                                      <p:cBhvr additive="base">
                                        <p:cTn id="10" dur="500" fill="hold"/>
                                        <p:tgtEl>
                                          <p:spTgt spid="4"/>
                                        </p:tgtEl>
                                        <p:attrNameLst>
                                          <p:attrName>ppt_y</p:attrName>
                                        </p:attrNameLst>
                                      </p:cBhvr>
                                      <p:tavLst>
                                        <p:tav tm="0">
                                          <p:val>
                                            <p:strVal val="1+#ppt_h/2"/>
                                          </p:val>
                                        </p:tav>
                                        <p:tav tm="100000">
                                          <p:val>
                                            <p:strVal val="#ppt_y"/>
                                          </p:val>
                                        </p:tav>
                                      </p:tavLst>
                                    </p:anim>
                                  </p:childTnLst>
                                </p:cTn>
                              </p:par>
                              <p:par>
                                <p:cTn id="11" presetID="2" presetClass="entr" presetSubtype="4" fill="hold" nodeType="with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additive="base">
                                        <p:cTn id="23" dur="500" fill="hold"/>
                                        <p:tgtEl>
                                          <p:spTgt spid="7"/>
                                        </p:tgtEl>
                                        <p:attrNameLst>
                                          <p:attrName>ppt_x</p:attrName>
                                        </p:attrNameLst>
                                      </p:cBhvr>
                                      <p:tavLst>
                                        <p:tav tm="0">
                                          <p:val>
                                            <p:strVal val="#ppt_x"/>
                                          </p:val>
                                        </p:tav>
                                        <p:tav tm="100000">
                                          <p:val>
                                            <p:strVal val="#ppt_x"/>
                                          </p:val>
                                        </p:tav>
                                      </p:tavLst>
                                    </p:anim>
                                    <p:anim calcmode="lin" valueType="num">
                                      <p:cBhvr additive="base">
                                        <p:cTn id="2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8"/>
                                        </p:tgtEl>
                                        <p:attrNameLst>
                                          <p:attrName>style.visibility</p:attrName>
                                        </p:attrNameLst>
                                      </p:cBhvr>
                                      <p:to>
                                        <p:strVal val="visible"/>
                                      </p:to>
                                    </p:set>
                                    <p:anim calcmode="lin" valueType="num">
                                      <p:cBhvr additive="base">
                                        <p:cTn id="29" dur="500" fill="hold"/>
                                        <p:tgtEl>
                                          <p:spTgt spid="8"/>
                                        </p:tgtEl>
                                        <p:attrNameLst>
                                          <p:attrName>ppt_x</p:attrName>
                                        </p:attrNameLst>
                                      </p:cBhvr>
                                      <p:tavLst>
                                        <p:tav tm="0">
                                          <p:val>
                                            <p:strVal val="#ppt_x"/>
                                          </p:val>
                                        </p:tav>
                                        <p:tav tm="100000">
                                          <p:val>
                                            <p:strVal val="#ppt_x"/>
                                          </p:val>
                                        </p:tav>
                                      </p:tavLst>
                                    </p:anim>
                                    <p:anim calcmode="lin" valueType="num">
                                      <p:cBhvr additive="base">
                                        <p:cTn id="3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9"/>
                                        </p:tgtEl>
                                        <p:attrNameLst>
                                          <p:attrName>style.visibility</p:attrName>
                                        </p:attrNameLst>
                                      </p:cBhvr>
                                      <p:to>
                                        <p:strVal val="visible"/>
                                      </p:to>
                                    </p:set>
                                    <p:anim calcmode="lin" valueType="num">
                                      <p:cBhvr additive="base">
                                        <p:cTn id="35" dur="500" fill="hold"/>
                                        <p:tgtEl>
                                          <p:spTgt spid="9"/>
                                        </p:tgtEl>
                                        <p:attrNameLst>
                                          <p:attrName>ppt_x</p:attrName>
                                        </p:attrNameLst>
                                      </p:cBhvr>
                                      <p:tavLst>
                                        <p:tav tm="0">
                                          <p:val>
                                            <p:strVal val="#ppt_x"/>
                                          </p:val>
                                        </p:tav>
                                        <p:tav tm="100000">
                                          <p:val>
                                            <p:strVal val="#ppt_x"/>
                                          </p:val>
                                        </p:tav>
                                      </p:tavLst>
                                    </p:anim>
                                    <p:anim calcmode="lin" valueType="num">
                                      <p:cBhvr additive="base">
                                        <p:cTn id="3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10"/>
                                        </p:tgtEl>
                                        <p:attrNameLst>
                                          <p:attrName>style.visibility</p:attrName>
                                        </p:attrNameLst>
                                      </p:cBhvr>
                                      <p:to>
                                        <p:strVal val="visible"/>
                                      </p:to>
                                    </p:set>
                                    <p:anim calcmode="lin" valueType="num">
                                      <p:cBhvr additive="base">
                                        <p:cTn id="41" dur="500" fill="hold"/>
                                        <p:tgtEl>
                                          <p:spTgt spid="10"/>
                                        </p:tgtEl>
                                        <p:attrNameLst>
                                          <p:attrName>ppt_x</p:attrName>
                                        </p:attrNameLst>
                                      </p:cBhvr>
                                      <p:tavLst>
                                        <p:tav tm="0">
                                          <p:val>
                                            <p:strVal val="#ppt_x"/>
                                          </p:val>
                                        </p:tav>
                                        <p:tav tm="100000">
                                          <p:val>
                                            <p:strVal val="#ppt_x"/>
                                          </p:val>
                                        </p:tav>
                                      </p:tavLst>
                                    </p:anim>
                                    <p:anim calcmode="lin" valueType="num">
                                      <p:cBhvr additive="base">
                                        <p:cTn id="4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11"/>
                                        </p:tgtEl>
                                        <p:attrNameLst>
                                          <p:attrName>style.visibility</p:attrName>
                                        </p:attrNameLst>
                                      </p:cBhvr>
                                      <p:to>
                                        <p:strVal val="visible"/>
                                      </p:to>
                                    </p:set>
                                    <p:anim calcmode="lin" valueType="num">
                                      <p:cBhvr additive="base">
                                        <p:cTn id="47" dur="500" fill="hold"/>
                                        <p:tgtEl>
                                          <p:spTgt spid="11"/>
                                        </p:tgtEl>
                                        <p:attrNameLst>
                                          <p:attrName>ppt_x</p:attrName>
                                        </p:attrNameLst>
                                      </p:cBhvr>
                                      <p:tavLst>
                                        <p:tav tm="0">
                                          <p:val>
                                            <p:strVal val="#ppt_x"/>
                                          </p:val>
                                        </p:tav>
                                        <p:tav tm="100000">
                                          <p:val>
                                            <p:strVal val="#ppt_x"/>
                                          </p:val>
                                        </p:tav>
                                      </p:tavLst>
                                    </p:anim>
                                    <p:anim calcmode="lin" valueType="num">
                                      <p:cBhvr additive="base">
                                        <p:cTn id="4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nodeType="clickEffect">
                                  <p:stCondLst>
                                    <p:cond delay="0"/>
                                  </p:stCondLst>
                                  <p:childTnLst>
                                    <p:set>
                                      <p:cBhvr>
                                        <p:cTn id="52" dur="1" fill="hold">
                                          <p:stCondLst>
                                            <p:cond delay="0"/>
                                          </p:stCondLst>
                                        </p:cTn>
                                        <p:tgtEl>
                                          <p:spTgt spid="12"/>
                                        </p:tgtEl>
                                        <p:attrNameLst>
                                          <p:attrName>style.visibility</p:attrName>
                                        </p:attrNameLst>
                                      </p:cBhvr>
                                      <p:to>
                                        <p:strVal val="visible"/>
                                      </p:to>
                                    </p:set>
                                    <p:anim calcmode="lin" valueType="num">
                                      <p:cBhvr additive="base">
                                        <p:cTn id="53" dur="500" fill="hold"/>
                                        <p:tgtEl>
                                          <p:spTgt spid="12"/>
                                        </p:tgtEl>
                                        <p:attrNameLst>
                                          <p:attrName>ppt_x</p:attrName>
                                        </p:attrNameLst>
                                      </p:cBhvr>
                                      <p:tavLst>
                                        <p:tav tm="0">
                                          <p:val>
                                            <p:strVal val="#ppt_x"/>
                                          </p:val>
                                        </p:tav>
                                        <p:tav tm="100000">
                                          <p:val>
                                            <p:strVal val="#ppt_x"/>
                                          </p:val>
                                        </p:tav>
                                      </p:tavLst>
                                    </p:anim>
                                    <p:anim calcmode="lin" valueType="num">
                                      <p:cBhvr additive="base">
                                        <p:cTn id="54" dur="500" fill="hold"/>
                                        <p:tgtEl>
                                          <p:spTgt spid="12"/>
                                        </p:tgtEl>
                                        <p:attrNameLst>
                                          <p:attrName>ppt_y</p:attrName>
                                        </p:attrNameLst>
                                      </p:cBhvr>
                                      <p:tavLst>
                                        <p:tav tm="0">
                                          <p:val>
                                            <p:strVal val="1+#ppt_h/2"/>
                                          </p:val>
                                        </p:tav>
                                        <p:tav tm="100000">
                                          <p:val>
                                            <p:strVal val="#ppt_y"/>
                                          </p:val>
                                        </p:tav>
                                      </p:tavLst>
                                    </p:anim>
                                  </p:childTnLst>
                                </p:cTn>
                              </p:par>
                              <p:par>
                                <p:cTn id="55" presetID="1" presetClass="entr" presetSubtype="0" fill="hold" grpId="0" nodeType="withEffect">
                                  <p:stCondLst>
                                    <p:cond delay="0"/>
                                  </p:stCondLst>
                                  <p:childTnLst>
                                    <p:set>
                                      <p:cBhvr>
                                        <p:cTn id="56" dur="1" fill="hold">
                                          <p:stCondLst>
                                            <p:cond delay="0"/>
                                          </p:stCondLst>
                                        </p:cTn>
                                        <p:tgtEl>
                                          <p:spTgt spid="14"/>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13"/>
                                        </p:tgtEl>
                                        <p:attrNameLst>
                                          <p:attrName>style.visibility</p:attrName>
                                        </p:attrNameLst>
                                      </p:cBhvr>
                                      <p:to>
                                        <p:strVal val="visible"/>
                                      </p:to>
                                    </p:set>
                                    <p:anim calcmode="lin" valueType="num">
                                      <p:cBhvr additive="base">
                                        <p:cTn id="61" dur="500" fill="hold"/>
                                        <p:tgtEl>
                                          <p:spTgt spid="13"/>
                                        </p:tgtEl>
                                        <p:attrNameLst>
                                          <p:attrName>ppt_x</p:attrName>
                                        </p:attrNameLst>
                                      </p:cBhvr>
                                      <p:tavLst>
                                        <p:tav tm="0">
                                          <p:val>
                                            <p:strVal val="#ppt_x"/>
                                          </p:val>
                                        </p:tav>
                                        <p:tav tm="100000">
                                          <p:val>
                                            <p:strVal val="#ppt_x"/>
                                          </p:val>
                                        </p:tav>
                                      </p:tavLst>
                                    </p:anim>
                                    <p:anim calcmode="lin" valueType="num">
                                      <p:cBhvr additive="base">
                                        <p:cTn id="6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16"/>
                                        </p:tgtEl>
                                        <p:attrNameLst>
                                          <p:attrName>style.visibility</p:attrName>
                                        </p:attrNameLst>
                                      </p:cBhvr>
                                      <p:to>
                                        <p:strVal val="visible"/>
                                      </p:to>
                                    </p:set>
                                    <p:anim calcmode="lin" valueType="num">
                                      <p:cBhvr additive="base">
                                        <p:cTn id="67" dur="500" fill="hold"/>
                                        <p:tgtEl>
                                          <p:spTgt spid="16"/>
                                        </p:tgtEl>
                                        <p:attrNameLst>
                                          <p:attrName>ppt_x</p:attrName>
                                        </p:attrNameLst>
                                      </p:cBhvr>
                                      <p:tavLst>
                                        <p:tav tm="0">
                                          <p:val>
                                            <p:strVal val="#ppt_x"/>
                                          </p:val>
                                        </p:tav>
                                        <p:tav tm="100000">
                                          <p:val>
                                            <p:strVal val="#ppt_x"/>
                                          </p:val>
                                        </p:tav>
                                      </p:tavLst>
                                    </p:anim>
                                    <p:anim calcmode="lin" valueType="num">
                                      <p:cBhvr additive="base">
                                        <p:cTn id="6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18"/>
                                        </p:tgtEl>
                                        <p:attrNameLst>
                                          <p:attrName>style.visibility</p:attrName>
                                        </p:attrNameLst>
                                      </p:cBhvr>
                                      <p:to>
                                        <p:strVal val="visible"/>
                                      </p:to>
                                    </p:set>
                                    <p:anim calcmode="lin" valueType="num">
                                      <p:cBhvr additive="base">
                                        <p:cTn id="73" dur="500" fill="hold"/>
                                        <p:tgtEl>
                                          <p:spTgt spid="18"/>
                                        </p:tgtEl>
                                        <p:attrNameLst>
                                          <p:attrName>ppt_x</p:attrName>
                                        </p:attrNameLst>
                                      </p:cBhvr>
                                      <p:tavLst>
                                        <p:tav tm="0">
                                          <p:val>
                                            <p:strVal val="#ppt_x"/>
                                          </p:val>
                                        </p:tav>
                                        <p:tav tm="100000">
                                          <p:val>
                                            <p:strVal val="#ppt_x"/>
                                          </p:val>
                                        </p:tav>
                                      </p:tavLst>
                                    </p:anim>
                                    <p:anim calcmode="lin" valueType="num">
                                      <p:cBhvr additive="base">
                                        <p:cTn id="74"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nodeType="clickEffect">
                                  <p:stCondLst>
                                    <p:cond delay="0"/>
                                  </p:stCondLst>
                                  <p:childTnLst>
                                    <p:set>
                                      <p:cBhvr>
                                        <p:cTn id="78" dur="1" fill="hold">
                                          <p:stCondLst>
                                            <p:cond delay="0"/>
                                          </p:stCondLst>
                                        </p:cTn>
                                        <p:tgtEl>
                                          <p:spTgt spid="20"/>
                                        </p:tgtEl>
                                        <p:attrNameLst>
                                          <p:attrName>style.visibility</p:attrName>
                                        </p:attrNameLst>
                                      </p:cBhvr>
                                      <p:to>
                                        <p:strVal val="visible"/>
                                      </p:to>
                                    </p:set>
                                    <p:anim calcmode="lin" valueType="num">
                                      <p:cBhvr additive="base">
                                        <p:cTn id="79" dur="500" fill="hold"/>
                                        <p:tgtEl>
                                          <p:spTgt spid="20"/>
                                        </p:tgtEl>
                                        <p:attrNameLst>
                                          <p:attrName>ppt_x</p:attrName>
                                        </p:attrNameLst>
                                      </p:cBhvr>
                                      <p:tavLst>
                                        <p:tav tm="0">
                                          <p:val>
                                            <p:strVal val="#ppt_x"/>
                                          </p:val>
                                        </p:tav>
                                        <p:tav tm="100000">
                                          <p:val>
                                            <p:strVal val="#ppt_x"/>
                                          </p:val>
                                        </p:tav>
                                      </p:tavLst>
                                    </p:anim>
                                    <p:anim calcmode="lin" valueType="num">
                                      <p:cBhvr additive="base">
                                        <p:cTn id="80"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nodeType="clickEffect">
                                  <p:stCondLst>
                                    <p:cond delay="0"/>
                                  </p:stCondLst>
                                  <p:childTnLst>
                                    <p:set>
                                      <p:cBhvr>
                                        <p:cTn id="84" dur="1" fill="hold">
                                          <p:stCondLst>
                                            <p:cond delay="0"/>
                                          </p:stCondLst>
                                        </p:cTn>
                                        <p:tgtEl>
                                          <p:spTgt spid="22"/>
                                        </p:tgtEl>
                                        <p:attrNameLst>
                                          <p:attrName>style.visibility</p:attrName>
                                        </p:attrNameLst>
                                      </p:cBhvr>
                                      <p:to>
                                        <p:strVal val="visible"/>
                                      </p:to>
                                    </p:set>
                                    <p:anim calcmode="lin" valueType="num">
                                      <p:cBhvr additive="base">
                                        <p:cTn id="85" dur="500" fill="hold"/>
                                        <p:tgtEl>
                                          <p:spTgt spid="22"/>
                                        </p:tgtEl>
                                        <p:attrNameLst>
                                          <p:attrName>ppt_x</p:attrName>
                                        </p:attrNameLst>
                                      </p:cBhvr>
                                      <p:tavLst>
                                        <p:tav tm="0">
                                          <p:val>
                                            <p:strVal val="#ppt_x"/>
                                          </p:val>
                                        </p:tav>
                                        <p:tav tm="100000">
                                          <p:val>
                                            <p:strVal val="#ppt_x"/>
                                          </p:val>
                                        </p:tav>
                                      </p:tavLst>
                                    </p:anim>
                                    <p:anim calcmode="lin" valueType="num">
                                      <p:cBhvr additive="base">
                                        <p:cTn id="86" dur="500" fill="hold"/>
                                        <p:tgtEl>
                                          <p:spTgt spid="22"/>
                                        </p:tgtEl>
                                        <p:attrNameLst>
                                          <p:attrName>ppt_y</p:attrName>
                                        </p:attrNameLst>
                                      </p:cBhvr>
                                      <p:tavLst>
                                        <p:tav tm="0">
                                          <p:val>
                                            <p:strVal val="1+#ppt_h/2"/>
                                          </p:val>
                                        </p:tav>
                                        <p:tav tm="100000">
                                          <p:val>
                                            <p:strVal val="#ppt_y"/>
                                          </p:val>
                                        </p:tav>
                                      </p:tavLst>
                                    </p:anim>
                                  </p:childTnLst>
                                </p:cTn>
                              </p:par>
                              <p:par>
                                <p:cTn id="87" presetID="1" presetClass="entr" presetSubtype="0" fill="hold" grpId="0" nodeType="withEffect">
                                  <p:stCondLst>
                                    <p:cond delay="0"/>
                                  </p:stCondLst>
                                  <p:childTnLst>
                                    <p:set>
                                      <p:cBhvr>
                                        <p:cTn id="88" dur="1" fill="hold">
                                          <p:stCondLst>
                                            <p:cond delay="0"/>
                                          </p:stCondLst>
                                        </p:cTn>
                                        <p:tgtEl>
                                          <p:spTgt spid="15"/>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2" presetClass="entr" presetSubtype="4" fill="hold" nodeType="clickEffect">
                                  <p:stCondLst>
                                    <p:cond delay="0"/>
                                  </p:stCondLst>
                                  <p:childTnLst>
                                    <p:set>
                                      <p:cBhvr>
                                        <p:cTn id="92" dur="1" fill="hold">
                                          <p:stCondLst>
                                            <p:cond delay="0"/>
                                          </p:stCondLst>
                                        </p:cTn>
                                        <p:tgtEl>
                                          <p:spTgt spid="26"/>
                                        </p:tgtEl>
                                        <p:attrNameLst>
                                          <p:attrName>style.visibility</p:attrName>
                                        </p:attrNameLst>
                                      </p:cBhvr>
                                      <p:to>
                                        <p:strVal val="visible"/>
                                      </p:to>
                                    </p:set>
                                    <p:anim calcmode="lin" valueType="num">
                                      <p:cBhvr additive="base">
                                        <p:cTn id="93" dur="500" fill="hold"/>
                                        <p:tgtEl>
                                          <p:spTgt spid="26"/>
                                        </p:tgtEl>
                                        <p:attrNameLst>
                                          <p:attrName>ppt_x</p:attrName>
                                        </p:attrNameLst>
                                      </p:cBhvr>
                                      <p:tavLst>
                                        <p:tav tm="0">
                                          <p:val>
                                            <p:strVal val="#ppt_x"/>
                                          </p:val>
                                        </p:tav>
                                        <p:tav tm="100000">
                                          <p:val>
                                            <p:strVal val="#ppt_x"/>
                                          </p:val>
                                        </p:tav>
                                      </p:tavLst>
                                    </p:anim>
                                    <p:anim calcmode="lin" valueType="num">
                                      <p:cBhvr additive="base">
                                        <p:cTn id="94"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95" fill="hold">
                      <p:stCondLst>
                        <p:cond delay="indefinite"/>
                      </p:stCondLst>
                      <p:childTnLst>
                        <p:par>
                          <p:cTn id="96" fill="hold">
                            <p:stCondLst>
                              <p:cond delay="0"/>
                            </p:stCondLst>
                            <p:childTnLst>
                              <p:par>
                                <p:cTn id="97" presetID="2" presetClass="entr" presetSubtype="4" fill="hold" nodeType="clickEffect">
                                  <p:stCondLst>
                                    <p:cond delay="0"/>
                                  </p:stCondLst>
                                  <p:childTnLst>
                                    <p:set>
                                      <p:cBhvr>
                                        <p:cTn id="98" dur="1" fill="hold">
                                          <p:stCondLst>
                                            <p:cond delay="0"/>
                                          </p:stCondLst>
                                        </p:cTn>
                                        <p:tgtEl>
                                          <p:spTgt spid="24"/>
                                        </p:tgtEl>
                                        <p:attrNameLst>
                                          <p:attrName>style.visibility</p:attrName>
                                        </p:attrNameLst>
                                      </p:cBhvr>
                                      <p:to>
                                        <p:strVal val="visible"/>
                                      </p:to>
                                    </p:set>
                                    <p:anim calcmode="lin" valueType="num">
                                      <p:cBhvr additive="base">
                                        <p:cTn id="99" dur="500" fill="hold"/>
                                        <p:tgtEl>
                                          <p:spTgt spid="24"/>
                                        </p:tgtEl>
                                        <p:attrNameLst>
                                          <p:attrName>ppt_x</p:attrName>
                                        </p:attrNameLst>
                                      </p:cBhvr>
                                      <p:tavLst>
                                        <p:tav tm="0">
                                          <p:val>
                                            <p:strVal val="#ppt_x"/>
                                          </p:val>
                                        </p:tav>
                                        <p:tav tm="100000">
                                          <p:val>
                                            <p:strVal val="#ppt_x"/>
                                          </p:val>
                                        </p:tav>
                                      </p:tavLst>
                                    </p:anim>
                                    <p:anim calcmode="lin" valueType="num">
                                      <p:cBhvr additive="base">
                                        <p:cTn id="100"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101" fill="hold">
                      <p:stCondLst>
                        <p:cond delay="indefinite"/>
                      </p:stCondLst>
                      <p:childTnLst>
                        <p:par>
                          <p:cTn id="102" fill="hold">
                            <p:stCondLst>
                              <p:cond delay="0"/>
                            </p:stCondLst>
                            <p:childTnLst>
                              <p:par>
                                <p:cTn id="103" presetID="2" presetClass="entr" presetSubtype="4" fill="hold" nodeType="clickEffect">
                                  <p:stCondLst>
                                    <p:cond delay="0"/>
                                  </p:stCondLst>
                                  <p:childTnLst>
                                    <p:set>
                                      <p:cBhvr>
                                        <p:cTn id="104" dur="1" fill="hold">
                                          <p:stCondLst>
                                            <p:cond delay="0"/>
                                          </p:stCondLst>
                                        </p:cTn>
                                        <p:tgtEl>
                                          <p:spTgt spid="28"/>
                                        </p:tgtEl>
                                        <p:attrNameLst>
                                          <p:attrName>style.visibility</p:attrName>
                                        </p:attrNameLst>
                                      </p:cBhvr>
                                      <p:to>
                                        <p:strVal val="visible"/>
                                      </p:to>
                                    </p:set>
                                    <p:anim calcmode="lin" valueType="num">
                                      <p:cBhvr additive="base">
                                        <p:cTn id="105" dur="500" fill="hold"/>
                                        <p:tgtEl>
                                          <p:spTgt spid="28"/>
                                        </p:tgtEl>
                                        <p:attrNameLst>
                                          <p:attrName>ppt_x</p:attrName>
                                        </p:attrNameLst>
                                      </p:cBhvr>
                                      <p:tavLst>
                                        <p:tav tm="0">
                                          <p:val>
                                            <p:strVal val="#ppt_x"/>
                                          </p:val>
                                        </p:tav>
                                        <p:tav tm="100000">
                                          <p:val>
                                            <p:strVal val="#ppt_x"/>
                                          </p:val>
                                        </p:tav>
                                      </p:tavLst>
                                    </p:anim>
                                    <p:anim calcmode="lin" valueType="num">
                                      <p:cBhvr additive="base">
                                        <p:cTn id="106"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107" fill="hold">
                      <p:stCondLst>
                        <p:cond delay="indefinite"/>
                      </p:stCondLst>
                      <p:childTnLst>
                        <p:par>
                          <p:cTn id="108" fill="hold">
                            <p:stCondLst>
                              <p:cond delay="0"/>
                            </p:stCondLst>
                            <p:childTnLst>
                              <p:par>
                                <p:cTn id="109" presetID="2" presetClass="entr" presetSubtype="4" fill="hold" nodeType="clickEffect">
                                  <p:stCondLst>
                                    <p:cond delay="0"/>
                                  </p:stCondLst>
                                  <p:childTnLst>
                                    <p:set>
                                      <p:cBhvr>
                                        <p:cTn id="110" dur="1" fill="hold">
                                          <p:stCondLst>
                                            <p:cond delay="0"/>
                                          </p:stCondLst>
                                        </p:cTn>
                                        <p:tgtEl>
                                          <p:spTgt spid="30"/>
                                        </p:tgtEl>
                                        <p:attrNameLst>
                                          <p:attrName>style.visibility</p:attrName>
                                        </p:attrNameLst>
                                      </p:cBhvr>
                                      <p:to>
                                        <p:strVal val="visible"/>
                                      </p:to>
                                    </p:set>
                                    <p:anim calcmode="lin" valueType="num">
                                      <p:cBhvr additive="base">
                                        <p:cTn id="111" dur="500" fill="hold"/>
                                        <p:tgtEl>
                                          <p:spTgt spid="30"/>
                                        </p:tgtEl>
                                        <p:attrNameLst>
                                          <p:attrName>ppt_x</p:attrName>
                                        </p:attrNameLst>
                                      </p:cBhvr>
                                      <p:tavLst>
                                        <p:tav tm="0">
                                          <p:val>
                                            <p:strVal val="#ppt_x"/>
                                          </p:val>
                                        </p:tav>
                                        <p:tav tm="100000">
                                          <p:val>
                                            <p:strVal val="#ppt_x"/>
                                          </p:val>
                                        </p:tav>
                                      </p:tavLst>
                                    </p:anim>
                                    <p:anim calcmode="lin" valueType="num">
                                      <p:cBhvr additive="base">
                                        <p:cTn id="112"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8" grpId="0"/>
      <p:bldP spid="9" grpId="0"/>
      <p:bldP spid="32" grpId="0" animBg="1"/>
      <p:bldP spid="14" grpId="0" animBg="1"/>
      <p:bldP spid="1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 name="圆角矩形 24"/>
          <p:cNvSpPr/>
          <p:nvPr/>
        </p:nvSpPr>
        <p:spPr>
          <a:xfrm>
            <a:off x="252095" y="4149090"/>
            <a:ext cx="8640445" cy="2447925"/>
          </a:xfrm>
          <a:prstGeom prst="round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文本框 2"/>
          <p:cNvSpPr txBox="1"/>
          <p:nvPr/>
        </p:nvSpPr>
        <p:spPr>
          <a:xfrm>
            <a:off x="395605" y="45085"/>
            <a:ext cx="3380105" cy="521970"/>
          </a:xfrm>
          <a:prstGeom prst="rect">
            <a:avLst/>
          </a:prstGeom>
          <a:noFill/>
        </p:spPr>
        <p:txBody>
          <a:bodyPr wrap="square" rtlCol="0">
            <a:spAutoFit/>
          </a:bodyPr>
          <a:p>
            <a:r>
              <a:rPr lang="zh-CN" altLang="en-US" sz="2800" b="1">
                <a:latin typeface="黑体" panose="02010609060101010101" charset="-122"/>
                <a:ea typeface="黑体" panose="02010609060101010101" charset="-122"/>
              </a:rPr>
              <a:t>一 数学期望的定义</a:t>
            </a:r>
            <a:endParaRPr lang="zh-CN" altLang="en-US" sz="2800" b="1">
              <a:latin typeface="黑体" panose="02010609060101010101" charset="-122"/>
              <a:ea typeface="黑体" panose="02010609060101010101" charset="-122"/>
            </a:endParaRPr>
          </a:p>
        </p:txBody>
      </p:sp>
      <p:sp>
        <p:nvSpPr>
          <p:cNvPr id="4" name="文本框 3"/>
          <p:cNvSpPr txBox="1"/>
          <p:nvPr/>
        </p:nvSpPr>
        <p:spPr>
          <a:xfrm>
            <a:off x="0" y="549275"/>
            <a:ext cx="9025890" cy="953135"/>
          </a:xfrm>
          <a:prstGeom prst="rect">
            <a:avLst/>
          </a:prstGeom>
          <a:noFill/>
        </p:spPr>
        <p:txBody>
          <a:bodyPr wrap="square" rtlCol="0">
            <a:spAutoFit/>
          </a:bodyPr>
          <a:p>
            <a:r>
              <a:rPr lang="en-US" altLang="zh-CN" sz="2400" b="1">
                <a:latin typeface="黑体" panose="02010609060101010101" charset="-122"/>
                <a:ea typeface="黑体" panose="02010609060101010101" charset="-122"/>
              </a:rPr>
              <a:t>   </a:t>
            </a:r>
            <a:r>
              <a:rPr lang="zh-CN" altLang="en-US" sz="2800" b="1">
                <a:latin typeface="黑体" panose="02010609060101010101" charset="-122"/>
                <a:ea typeface="黑体" panose="02010609060101010101" charset="-122"/>
              </a:rPr>
              <a:t>引入： 某小组有</a:t>
            </a:r>
            <a:r>
              <a:rPr lang="en-US" altLang="zh-CN" sz="2800" b="1">
                <a:latin typeface="黑体" panose="02010609060101010101" charset="-122"/>
                <a:ea typeface="黑体" panose="02010609060101010101" charset="-122"/>
              </a:rPr>
              <a:t>10</a:t>
            </a:r>
            <a:r>
              <a:rPr lang="zh-CN" altLang="en-US" sz="2800" b="1">
                <a:latin typeface="黑体" panose="02010609060101010101" charset="-122"/>
                <a:ea typeface="黑体" panose="02010609060101010101" charset="-122"/>
              </a:rPr>
              <a:t>位同学，在一次考试中有</a:t>
            </a:r>
            <a:r>
              <a:rPr lang="en-US" altLang="zh-CN" sz="2800" b="1">
                <a:latin typeface="黑体" panose="02010609060101010101" charset="-122"/>
                <a:ea typeface="黑体" panose="02010609060101010101" charset="-122"/>
              </a:rPr>
              <a:t>2</a:t>
            </a:r>
            <a:r>
              <a:rPr lang="zh-CN" altLang="en-US" sz="2800" b="1">
                <a:latin typeface="黑体" panose="02010609060101010101" charset="-122"/>
                <a:ea typeface="黑体" panose="02010609060101010101" charset="-122"/>
              </a:rPr>
              <a:t>人</a:t>
            </a:r>
            <a:r>
              <a:rPr lang="en-US" altLang="zh-CN" sz="2800" b="1">
                <a:latin typeface="黑体" panose="02010609060101010101" charset="-122"/>
                <a:ea typeface="黑体" panose="02010609060101010101" charset="-122"/>
              </a:rPr>
              <a:t>90</a:t>
            </a:r>
            <a:r>
              <a:rPr lang="zh-CN" altLang="en-US" sz="2800" b="1">
                <a:latin typeface="黑体" panose="02010609060101010101" charset="-122"/>
                <a:ea typeface="黑体" panose="02010609060101010101" charset="-122"/>
              </a:rPr>
              <a:t>分，</a:t>
            </a:r>
            <a:r>
              <a:rPr lang="en-US" altLang="zh-CN" sz="2800" b="1">
                <a:latin typeface="黑体" panose="02010609060101010101" charset="-122"/>
                <a:ea typeface="黑体" panose="02010609060101010101" charset="-122"/>
              </a:rPr>
              <a:t>3</a:t>
            </a:r>
            <a:r>
              <a:rPr lang="zh-CN" altLang="en-US" sz="2800" b="1">
                <a:latin typeface="黑体" panose="02010609060101010101" charset="-122"/>
                <a:ea typeface="黑体" panose="02010609060101010101" charset="-122"/>
              </a:rPr>
              <a:t>人</a:t>
            </a:r>
            <a:r>
              <a:rPr lang="en-US" altLang="zh-CN" sz="2800" b="1">
                <a:latin typeface="黑体" panose="02010609060101010101" charset="-122"/>
                <a:ea typeface="黑体" panose="02010609060101010101" charset="-122"/>
              </a:rPr>
              <a:t>80</a:t>
            </a:r>
            <a:r>
              <a:rPr lang="zh-CN" altLang="en-US" sz="2800" b="1">
                <a:latin typeface="黑体" panose="02010609060101010101" charset="-122"/>
                <a:ea typeface="黑体" panose="02010609060101010101" charset="-122"/>
              </a:rPr>
              <a:t>分，</a:t>
            </a:r>
            <a:r>
              <a:rPr lang="en-US" altLang="zh-CN" sz="2800" b="1">
                <a:latin typeface="黑体" panose="02010609060101010101" charset="-122"/>
                <a:ea typeface="黑体" panose="02010609060101010101" charset="-122"/>
              </a:rPr>
              <a:t>4</a:t>
            </a:r>
            <a:r>
              <a:rPr lang="zh-CN" altLang="en-US" sz="2800" b="1">
                <a:latin typeface="黑体" panose="02010609060101010101" charset="-122"/>
                <a:ea typeface="黑体" panose="02010609060101010101" charset="-122"/>
              </a:rPr>
              <a:t>人</a:t>
            </a:r>
            <a:r>
              <a:rPr lang="en-US" altLang="zh-CN" sz="2800" b="1">
                <a:latin typeface="黑体" panose="02010609060101010101" charset="-122"/>
                <a:ea typeface="黑体" panose="02010609060101010101" charset="-122"/>
              </a:rPr>
              <a:t>70</a:t>
            </a:r>
            <a:r>
              <a:rPr lang="zh-CN" altLang="en-US" sz="2800" b="1">
                <a:latin typeface="黑体" panose="02010609060101010101" charset="-122"/>
                <a:ea typeface="黑体" panose="02010609060101010101" charset="-122"/>
              </a:rPr>
              <a:t>分，</a:t>
            </a:r>
            <a:r>
              <a:rPr lang="en-US" altLang="zh-CN" sz="2800" b="1">
                <a:latin typeface="黑体" panose="02010609060101010101" charset="-122"/>
                <a:ea typeface="黑体" panose="02010609060101010101" charset="-122"/>
              </a:rPr>
              <a:t>60</a:t>
            </a:r>
            <a:r>
              <a:rPr lang="zh-CN" altLang="en-US" sz="2800" b="1">
                <a:latin typeface="黑体" panose="02010609060101010101" charset="-122"/>
                <a:ea typeface="黑体" panose="02010609060101010101" charset="-122"/>
              </a:rPr>
              <a:t>分一人，求该小组的平均成绩</a:t>
            </a:r>
            <a:r>
              <a:rPr lang="en-US" altLang="zh-CN" sz="2800" b="1">
                <a:latin typeface="黑体" panose="02010609060101010101" charset="-122"/>
                <a:ea typeface="黑体" panose="02010609060101010101" charset="-122"/>
              </a:rPr>
              <a:t>.</a:t>
            </a:r>
            <a:endParaRPr lang="en-US" altLang="zh-CN" sz="2800" b="1">
              <a:latin typeface="黑体" panose="02010609060101010101" charset="-122"/>
              <a:ea typeface="黑体" panose="02010609060101010101" charset="-122"/>
            </a:endParaRPr>
          </a:p>
        </p:txBody>
      </p:sp>
      <p:sp>
        <p:nvSpPr>
          <p:cNvPr id="5" name="文本框 4"/>
          <p:cNvSpPr txBox="1"/>
          <p:nvPr/>
        </p:nvSpPr>
        <p:spPr>
          <a:xfrm>
            <a:off x="467360" y="1502410"/>
            <a:ext cx="6281420" cy="521970"/>
          </a:xfrm>
          <a:prstGeom prst="rect">
            <a:avLst/>
          </a:prstGeom>
          <a:noFill/>
        </p:spPr>
        <p:txBody>
          <a:bodyPr wrap="square" rtlCol="0">
            <a:spAutoFit/>
          </a:bodyPr>
          <a:p>
            <a:r>
              <a:rPr lang="zh-CN" altLang="en-US" sz="2800" b="1">
                <a:latin typeface="黑体" panose="02010609060101010101" charset="-122"/>
                <a:ea typeface="黑体" panose="02010609060101010101" charset="-122"/>
              </a:rPr>
              <a:t>解： 设</a:t>
            </a:r>
            <a:r>
              <a:rPr lang="en-US" altLang="zh-CN" sz="2800" b="1">
                <a:latin typeface="黑体" panose="02010609060101010101" charset="-122"/>
                <a:ea typeface="黑体" panose="02010609060101010101" charset="-122"/>
              </a:rPr>
              <a:t>X</a:t>
            </a:r>
            <a:r>
              <a:rPr lang="zh-CN" altLang="en-US" sz="2800" b="1">
                <a:latin typeface="黑体" panose="02010609060101010101" charset="-122"/>
                <a:ea typeface="黑体" panose="02010609060101010101" charset="-122"/>
              </a:rPr>
              <a:t>表示该小组的考试成绩则</a:t>
            </a:r>
            <a:endParaRPr lang="zh-CN" altLang="en-US" sz="2800" b="1">
              <a:latin typeface="黑体" panose="02010609060101010101" charset="-122"/>
              <a:ea typeface="黑体" panose="02010609060101010101" charset="-122"/>
            </a:endParaRPr>
          </a:p>
        </p:txBody>
      </p:sp>
      <p:graphicFrame>
        <p:nvGraphicFramePr>
          <p:cNvPr id="6" name="对象 5">
            <a:hlinkClick r:id="" action="ppaction://ole?verb="/>
          </p:cNvPr>
          <p:cNvGraphicFramePr>
            <a:graphicFrameLocks noChangeAspect="1"/>
          </p:cNvGraphicFramePr>
          <p:nvPr/>
        </p:nvGraphicFramePr>
        <p:xfrm>
          <a:off x="1115695" y="1988820"/>
          <a:ext cx="5415915" cy="817880"/>
        </p:xfrm>
        <a:graphic>
          <a:graphicData uri="http://schemas.openxmlformats.org/presentationml/2006/ole">
            <mc:AlternateContent xmlns:mc="http://schemas.openxmlformats.org/markup-compatibility/2006">
              <mc:Choice xmlns:v="urn:schemas-microsoft-com:vml" Requires="v">
                <p:oleObj spid="_x0000_s1025" name="" r:id="rId1" imgW="2819400" imgH="405765" progId="Equation.KSEE3">
                  <p:embed/>
                </p:oleObj>
              </mc:Choice>
              <mc:Fallback>
                <p:oleObj name="" r:id="rId1" imgW="2819400" imgH="405765" progId="Equation.KSEE3">
                  <p:embed/>
                  <p:pic>
                    <p:nvPicPr>
                      <p:cNvPr id="0" name="图片 1024"/>
                      <p:cNvPicPr/>
                      <p:nvPr/>
                    </p:nvPicPr>
                    <p:blipFill>
                      <a:blip r:embed="rId2"/>
                      <a:stretch>
                        <a:fillRect/>
                      </a:stretch>
                    </p:blipFill>
                    <p:spPr>
                      <a:xfrm>
                        <a:off x="1115695" y="1988820"/>
                        <a:ext cx="5415915" cy="817880"/>
                      </a:xfrm>
                      <a:prstGeom prst="rect">
                        <a:avLst/>
                      </a:prstGeom>
                    </p:spPr>
                  </p:pic>
                </p:oleObj>
              </mc:Fallback>
            </mc:AlternateContent>
          </a:graphicData>
        </a:graphic>
      </p:graphicFrame>
      <p:sp>
        <p:nvSpPr>
          <p:cNvPr id="7" name="文本框 6"/>
          <p:cNvSpPr txBox="1"/>
          <p:nvPr/>
        </p:nvSpPr>
        <p:spPr>
          <a:xfrm>
            <a:off x="179705" y="2771140"/>
            <a:ext cx="8665210" cy="1383665"/>
          </a:xfrm>
          <a:prstGeom prst="rect">
            <a:avLst/>
          </a:prstGeom>
          <a:noFill/>
        </p:spPr>
        <p:txBody>
          <a:bodyPr wrap="square" rtlCol="0">
            <a:spAutoFit/>
          </a:bodyPr>
          <a:p>
            <a:r>
              <a:rPr lang="en-US" altLang="zh-CN" sz="2400" b="1">
                <a:latin typeface="黑体" panose="02010609060101010101" charset="-122"/>
                <a:ea typeface="黑体" panose="02010609060101010101" charset="-122"/>
              </a:rPr>
              <a:t>   </a:t>
            </a:r>
            <a:r>
              <a:rPr lang="zh-CN" altLang="en-US" sz="2800" b="1">
                <a:latin typeface="黑体" panose="02010609060101010101" charset="-122"/>
                <a:ea typeface="黑体" panose="02010609060101010101" charset="-122"/>
              </a:rPr>
              <a:t>从上述过程中，在算平均值过程中实际上是随机变量的取值与其发生的频率乘积相加，注意到当</a:t>
            </a:r>
            <a:r>
              <a:rPr lang="en-US" altLang="zh-CN" sz="2800" b="1">
                <a:latin typeface="黑体" panose="02010609060101010101" charset="-122"/>
                <a:ea typeface="黑体" panose="02010609060101010101" charset="-122"/>
              </a:rPr>
              <a:t>n</a:t>
            </a:r>
            <a:r>
              <a:rPr lang="zh-CN" altLang="en-US" sz="2800" b="1">
                <a:latin typeface="黑体" panose="02010609060101010101" charset="-122"/>
                <a:ea typeface="黑体" panose="02010609060101010101" charset="-122"/>
              </a:rPr>
              <a:t>趋近无穷大时，频率趋近于概率，故有如下期望定义</a:t>
            </a:r>
            <a:r>
              <a:rPr lang="en-US" altLang="zh-CN" sz="2400" b="1">
                <a:latin typeface="黑体" panose="02010609060101010101" charset="-122"/>
                <a:ea typeface="黑体" panose="02010609060101010101" charset="-122"/>
              </a:rPr>
              <a:t>.</a:t>
            </a:r>
            <a:endParaRPr lang="en-US" altLang="zh-CN" sz="2400" b="1">
              <a:latin typeface="黑体" panose="02010609060101010101" charset="-122"/>
              <a:ea typeface="黑体" panose="02010609060101010101" charset="-122"/>
            </a:endParaRPr>
          </a:p>
        </p:txBody>
      </p:sp>
      <p:sp>
        <p:nvSpPr>
          <p:cNvPr id="8" name="文本框 7"/>
          <p:cNvSpPr txBox="1"/>
          <p:nvPr/>
        </p:nvSpPr>
        <p:spPr>
          <a:xfrm>
            <a:off x="323850" y="4228465"/>
            <a:ext cx="7536815" cy="521970"/>
          </a:xfrm>
          <a:prstGeom prst="rect">
            <a:avLst/>
          </a:prstGeom>
          <a:noFill/>
        </p:spPr>
        <p:txBody>
          <a:bodyPr wrap="square" rtlCol="0">
            <a:spAutoFit/>
          </a:bodyPr>
          <a:p>
            <a:r>
              <a:rPr lang="en-US" altLang="zh-CN" sz="2400" b="1">
                <a:latin typeface="黑体" panose="02010609060101010101" charset="-122"/>
                <a:ea typeface="黑体" panose="02010609060101010101" charset="-122"/>
              </a:rPr>
              <a:t>  </a:t>
            </a:r>
            <a:r>
              <a:rPr lang="zh-CN" altLang="en-US" sz="2800" b="1">
                <a:solidFill>
                  <a:srgbClr val="FF0000"/>
                </a:solidFill>
                <a:latin typeface="黑体" panose="02010609060101010101" charset="-122"/>
                <a:ea typeface="黑体" panose="02010609060101010101" charset="-122"/>
              </a:rPr>
              <a:t>定义</a:t>
            </a:r>
            <a:r>
              <a:rPr lang="en-US" altLang="zh-CN" sz="2800" b="1">
                <a:solidFill>
                  <a:srgbClr val="FF0000"/>
                </a:solidFill>
                <a:latin typeface="黑体" panose="02010609060101010101" charset="-122"/>
                <a:ea typeface="黑体" panose="02010609060101010101" charset="-122"/>
              </a:rPr>
              <a:t>1</a:t>
            </a:r>
            <a:r>
              <a:rPr lang="zh-CN" altLang="en-US" sz="2800" b="1">
                <a:solidFill>
                  <a:srgbClr val="FF0000"/>
                </a:solidFill>
                <a:latin typeface="黑体" panose="02010609060101010101" charset="-122"/>
                <a:ea typeface="黑体" panose="02010609060101010101" charset="-122"/>
              </a:rPr>
              <a:t> 设离散随机变量</a:t>
            </a:r>
            <a:r>
              <a:rPr lang="en-US" altLang="zh-CN" sz="2800" b="1">
                <a:solidFill>
                  <a:srgbClr val="FF0000"/>
                </a:solidFill>
                <a:latin typeface="黑体" panose="02010609060101010101" charset="-122"/>
                <a:ea typeface="黑体" panose="02010609060101010101" charset="-122"/>
              </a:rPr>
              <a:t>X</a:t>
            </a:r>
            <a:r>
              <a:rPr lang="zh-CN" altLang="en-US" sz="2800" b="1">
                <a:solidFill>
                  <a:srgbClr val="FF0000"/>
                </a:solidFill>
                <a:latin typeface="黑体" panose="02010609060101010101" charset="-122"/>
                <a:ea typeface="黑体" panose="02010609060101010101" charset="-122"/>
              </a:rPr>
              <a:t>的概率分布是：       </a:t>
            </a:r>
            <a:r>
              <a:rPr lang="zh-CN" altLang="en-US" sz="2400" b="1">
                <a:solidFill>
                  <a:srgbClr val="FF0000"/>
                </a:solidFill>
                <a:latin typeface="黑体" panose="02010609060101010101" charset="-122"/>
                <a:ea typeface="黑体" panose="02010609060101010101" charset="-122"/>
              </a:rPr>
              <a:t>             </a:t>
            </a:r>
            <a:r>
              <a:rPr lang="zh-CN" altLang="en-US" sz="2400" b="1">
                <a:latin typeface="黑体" panose="02010609060101010101" charset="-122"/>
                <a:ea typeface="黑体" panose="02010609060101010101" charset="-122"/>
              </a:rPr>
              <a:t> </a:t>
            </a:r>
            <a:endParaRPr lang="zh-CN" altLang="en-US" sz="2400" b="1">
              <a:latin typeface="黑体" panose="02010609060101010101" charset="-122"/>
              <a:ea typeface="黑体" panose="02010609060101010101" charset="-122"/>
            </a:endParaRPr>
          </a:p>
        </p:txBody>
      </p:sp>
      <p:graphicFrame>
        <p:nvGraphicFramePr>
          <p:cNvPr id="9" name="对象 8">
            <a:hlinkClick r:id="" action="ppaction://ole?verb="/>
          </p:cNvPr>
          <p:cNvGraphicFramePr>
            <a:graphicFrameLocks noChangeAspect="1"/>
          </p:cNvGraphicFramePr>
          <p:nvPr/>
        </p:nvGraphicFramePr>
        <p:xfrm>
          <a:off x="1906905" y="4750435"/>
          <a:ext cx="3642360" cy="500380"/>
        </p:xfrm>
        <a:graphic>
          <a:graphicData uri="http://schemas.openxmlformats.org/presentationml/2006/ole">
            <mc:AlternateContent xmlns:mc="http://schemas.openxmlformats.org/markup-compatibility/2006">
              <mc:Choice xmlns:v="urn:schemas-microsoft-com:vml" Requires="v">
                <p:oleObj spid="_x0000_s1026" name="" r:id="rId3" imgW="1663700" imgH="228600" progId="Equation.KSEE3">
                  <p:embed/>
                </p:oleObj>
              </mc:Choice>
              <mc:Fallback>
                <p:oleObj name="" r:id="rId3" imgW="1663700" imgH="228600" progId="Equation.KSEE3">
                  <p:embed/>
                  <p:pic>
                    <p:nvPicPr>
                      <p:cNvPr id="0" name="图片 1025"/>
                      <p:cNvPicPr/>
                      <p:nvPr/>
                    </p:nvPicPr>
                    <p:blipFill>
                      <a:blip r:embed="rId4"/>
                      <a:stretch>
                        <a:fillRect/>
                      </a:stretch>
                    </p:blipFill>
                    <p:spPr>
                      <a:xfrm>
                        <a:off x="1906905" y="4750435"/>
                        <a:ext cx="3642360" cy="500380"/>
                      </a:xfrm>
                      <a:prstGeom prst="rect">
                        <a:avLst/>
                      </a:prstGeom>
                    </p:spPr>
                  </p:pic>
                </p:oleObj>
              </mc:Fallback>
            </mc:AlternateContent>
          </a:graphicData>
        </a:graphic>
      </p:graphicFrame>
      <p:sp>
        <p:nvSpPr>
          <p:cNvPr id="10" name="文本框 9"/>
          <p:cNvSpPr txBox="1"/>
          <p:nvPr/>
        </p:nvSpPr>
        <p:spPr>
          <a:xfrm>
            <a:off x="165735" y="5212080"/>
            <a:ext cx="8639175" cy="521970"/>
          </a:xfrm>
          <a:prstGeom prst="rect">
            <a:avLst/>
          </a:prstGeom>
          <a:noFill/>
        </p:spPr>
        <p:txBody>
          <a:bodyPr wrap="square" rtlCol="0" anchor="t">
            <a:spAutoFit/>
          </a:bodyPr>
          <a:p>
            <a:r>
              <a:rPr lang="zh-CN" altLang="en-US" sz="2800" b="1">
                <a:solidFill>
                  <a:srgbClr val="FF0000"/>
                </a:solidFill>
                <a:latin typeface="黑体" panose="02010609060101010101" charset="-122"/>
                <a:ea typeface="黑体" panose="02010609060101010101" charset="-122"/>
                <a:sym typeface="+mn-ea"/>
              </a:rPr>
              <a:t>若级数      绝对收敛，则称此级数      为离散型</a:t>
            </a:r>
            <a:endParaRPr lang="zh-CN" altLang="en-US" sz="2400" b="1">
              <a:solidFill>
                <a:srgbClr val="FF0000"/>
              </a:solidFill>
              <a:latin typeface="黑体" panose="02010609060101010101" charset="-122"/>
              <a:ea typeface="黑体" panose="02010609060101010101" charset="-122"/>
              <a:sym typeface="+mn-ea"/>
            </a:endParaRPr>
          </a:p>
        </p:txBody>
      </p:sp>
      <p:graphicFrame>
        <p:nvGraphicFramePr>
          <p:cNvPr id="11" name="对象 10">
            <a:hlinkClick r:id="" action="ppaction://ole?verb="/>
          </p:cNvPr>
          <p:cNvGraphicFramePr>
            <a:graphicFrameLocks noChangeAspect="1"/>
          </p:cNvGraphicFramePr>
          <p:nvPr/>
        </p:nvGraphicFramePr>
        <p:xfrm>
          <a:off x="1403985" y="5069840"/>
          <a:ext cx="1017270" cy="805815"/>
        </p:xfrm>
        <a:graphic>
          <a:graphicData uri="http://schemas.openxmlformats.org/presentationml/2006/ole">
            <mc:AlternateContent xmlns:mc="http://schemas.openxmlformats.org/markup-compatibility/2006">
              <mc:Choice xmlns:v="urn:schemas-microsoft-com:vml" Requires="v">
                <p:oleObj spid="_x0000_s1027" name="" r:id="rId5" imgW="545465" imgH="431800" progId="Equation.KSEE3">
                  <p:embed/>
                </p:oleObj>
              </mc:Choice>
              <mc:Fallback>
                <p:oleObj name="" r:id="rId5" imgW="545465" imgH="431800" progId="Equation.KSEE3">
                  <p:embed/>
                  <p:pic>
                    <p:nvPicPr>
                      <p:cNvPr id="0" name="图片 1026"/>
                      <p:cNvPicPr/>
                      <p:nvPr/>
                    </p:nvPicPr>
                    <p:blipFill>
                      <a:blip r:embed="rId6"/>
                      <a:stretch>
                        <a:fillRect/>
                      </a:stretch>
                    </p:blipFill>
                    <p:spPr>
                      <a:xfrm>
                        <a:off x="1403985" y="5069840"/>
                        <a:ext cx="1017270" cy="805815"/>
                      </a:xfrm>
                      <a:prstGeom prst="rect">
                        <a:avLst/>
                      </a:prstGeom>
                    </p:spPr>
                  </p:pic>
                </p:oleObj>
              </mc:Fallback>
            </mc:AlternateContent>
          </a:graphicData>
        </a:graphic>
      </p:graphicFrame>
      <p:graphicFrame>
        <p:nvGraphicFramePr>
          <p:cNvPr id="12" name="对象 11">
            <a:hlinkClick r:id="" action="ppaction://ole?verb="/>
          </p:cNvPr>
          <p:cNvGraphicFramePr>
            <a:graphicFrameLocks noChangeAspect="1"/>
          </p:cNvGraphicFramePr>
          <p:nvPr/>
        </p:nvGraphicFramePr>
        <p:xfrm>
          <a:off x="6012180" y="5085080"/>
          <a:ext cx="1017270" cy="805815"/>
        </p:xfrm>
        <a:graphic>
          <a:graphicData uri="http://schemas.openxmlformats.org/presentationml/2006/ole">
            <mc:AlternateContent xmlns:mc="http://schemas.openxmlformats.org/markup-compatibility/2006">
              <mc:Choice xmlns:v="urn:schemas-microsoft-com:vml" Requires="v">
                <p:oleObj spid="_x0000_s2" name="" r:id="rId7" imgW="545465" imgH="431800" progId="Equation.KSEE3">
                  <p:embed/>
                </p:oleObj>
              </mc:Choice>
              <mc:Fallback>
                <p:oleObj name="" r:id="rId7" imgW="545465" imgH="431800" progId="Equation.KSEE3">
                  <p:embed/>
                  <p:pic>
                    <p:nvPicPr>
                      <p:cNvPr id="0" name="图片 1026"/>
                      <p:cNvPicPr/>
                      <p:nvPr/>
                    </p:nvPicPr>
                    <p:blipFill>
                      <a:blip r:embed="rId6"/>
                      <a:stretch>
                        <a:fillRect/>
                      </a:stretch>
                    </p:blipFill>
                    <p:spPr>
                      <a:xfrm>
                        <a:off x="6012180" y="5085080"/>
                        <a:ext cx="1017270" cy="805815"/>
                      </a:xfrm>
                      <a:prstGeom prst="rect">
                        <a:avLst/>
                      </a:prstGeom>
                    </p:spPr>
                  </p:pic>
                </p:oleObj>
              </mc:Fallback>
            </mc:AlternateContent>
          </a:graphicData>
        </a:graphic>
      </p:graphicFrame>
      <p:sp>
        <p:nvSpPr>
          <p:cNvPr id="13" name="文本框 12"/>
          <p:cNvSpPr txBox="1"/>
          <p:nvPr/>
        </p:nvSpPr>
        <p:spPr>
          <a:xfrm>
            <a:off x="165735" y="5876925"/>
            <a:ext cx="8765540" cy="521970"/>
          </a:xfrm>
          <a:prstGeom prst="rect">
            <a:avLst/>
          </a:prstGeom>
          <a:noFill/>
        </p:spPr>
        <p:txBody>
          <a:bodyPr wrap="square" rtlCol="0" anchor="t">
            <a:spAutoFit/>
          </a:bodyPr>
          <a:p>
            <a:r>
              <a:rPr lang="zh-CN" altLang="en-US" sz="2800" b="1">
                <a:solidFill>
                  <a:srgbClr val="FF0000"/>
                </a:solidFill>
                <a:latin typeface="黑体" panose="02010609060101010101" charset="-122"/>
                <a:ea typeface="黑体" panose="02010609060101010101" charset="-122"/>
                <a:sym typeface="+mn-ea"/>
              </a:rPr>
              <a:t>随机变量</a:t>
            </a:r>
            <a:r>
              <a:rPr lang="en-US" altLang="zh-CN" sz="2800" b="1">
                <a:solidFill>
                  <a:srgbClr val="FF0000"/>
                </a:solidFill>
                <a:latin typeface="黑体" panose="02010609060101010101" charset="-122"/>
                <a:ea typeface="黑体" panose="02010609060101010101" charset="-122"/>
                <a:sym typeface="+mn-ea"/>
              </a:rPr>
              <a:t>X</a:t>
            </a:r>
            <a:r>
              <a:rPr lang="zh-CN" altLang="en-US" sz="2800" b="1">
                <a:solidFill>
                  <a:srgbClr val="FF0000"/>
                </a:solidFill>
                <a:latin typeface="黑体" panose="02010609060101010101" charset="-122"/>
                <a:ea typeface="黑体" panose="02010609060101010101" charset="-122"/>
                <a:sym typeface="+mn-ea"/>
              </a:rPr>
              <a:t>的数学期望，记为    </a:t>
            </a:r>
            <a:r>
              <a:rPr lang="en-US" altLang="zh-CN" sz="2800" b="1">
                <a:solidFill>
                  <a:srgbClr val="FF0000"/>
                </a:solidFill>
                <a:latin typeface="黑体" panose="02010609060101010101" charset="-122"/>
                <a:ea typeface="黑体" panose="02010609060101010101" charset="-122"/>
                <a:sym typeface="+mn-ea"/>
              </a:rPr>
              <a:t>.</a:t>
            </a:r>
            <a:r>
              <a:rPr lang="zh-CN" altLang="en-US" sz="2800" b="1">
                <a:solidFill>
                  <a:srgbClr val="FF0000"/>
                </a:solidFill>
                <a:latin typeface="黑体" panose="02010609060101010101" charset="-122"/>
                <a:ea typeface="黑体" panose="02010609060101010101" charset="-122"/>
                <a:sym typeface="+mn-ea"/>
              </a:rPr>
              <a:t>  即 </a:t>
            </a:r>
            <a:r>
              <a:rPr lang="zh-CN" altLang="en-US" sz="2400" b="1">
                <a:solidFill>
                  <a:srgbClr val="FF0000"/>
                </a:solidFill>
                <a:latin typeface="黑体" panose="02010609060101010101" charset="-122"/>
                <a:ea typeface="黑体" panose="02010609060101010101" charset="-122"/>
                <a:sym typeface="+mn-ea"/>
              </a:rPr>
              <a:t>              </a:t>
            </a:r>
            <a:r>
              <a:rPr lang="zh-CN" altLang="en-US" sz="2400" b="1">
                <a:latin typeface="黑体" panose="02010609060101010101" charset="-122"/>
                <a:ea typeface="黑体" panose="02010609060101010101" charset="-122"/>
                <a:sym typeface="+mn-ea"/>
              </a:rPr>
              <a:t>。</a:t>
            </a:r>
            <a:endParaRPr lang="zh-CN" altLang="en-US" sz="2400"/>
          </a:p>
        </p:txBody>
      </p:sp>
      <p:graphicFrame>
        <p:nvGraphicFramePr>
          <p:cNvPr id="14" name="对象 13">
            <a:hlinkClick r:id="" action="ppaction://ole?verb="/>
          </p:cNvPr>
          <p:cNvGraphicFramePr>
            <a:graphicFrameLocks noChangeAspect="1"/>
          </p:cNvGraphicFramePr>
          <p:nvPr/>
        </p:nvGraphicFramePr>
        <p:xfrm>
          <a:off x="4644390" y="5945505"/>
          <a:ext cx="904875" cy="453390"/>
        </p:xfrm>
        <a:graphic>
          <a:graphicData uri="http://schemas.openxmlformats.org/presentationml/2006/ole">
            <mc:AlternateContent xmlns:mc="http://schemas.openxmlformats.org/markup-compatibility/2006">
              <mc:Choice xmlns:v="urn:schemas-microsoft-com:vml" Requires="v">
                <p:oleObj spid="_x0000_s1028" name="" r:id="rId8" imgW="405765" imgH="203200" progId="Equation.KSEE3">
                  <p:embed/>
                </p:oleObj>
              </mc:Choice>
              <mc:Fallback>
                <p:oleObj name="" r:id="rId8" imgW="405765" imgH="203200" progId="Equation.KSEE3">
                  <p:embed/>
                  <p:pic>
                    <p:nvPicPr>
                      <p:cNvPr id="0" name="图片 1027"/>
                      <p:cNvPicPr/>
                      <p:nvPr/>
                    </p:nvPicPr>
                    <p:blipFill>
                      <a:blip r:embed="rId9"/>
                      <a:stretch>
                        <a:fillRect/>
                      </a:stretch>
                    </p:blipFill>
                    <p:spPr>
                      <a:xfrm>
                        <a:off x="4644390" y="5945505"/>
                        <a:ext cx="904875" cy="453390"/>
                      </a:xfrm>
                      <a:prstGeom prst="rect">
                        <a:avLst/>
                      </a:prstGeom>
                    </p:spPr>
                  </p:pic>
                </p:oleObj>
              </mc:Fallback>
            </mc:AlternateContent>
          </a:graphicData>
        </a:graphic>
      </p:graphicFrame>
      <p:graphicFrame>
        <p:nvGraphicFramePr>
          <p:cNvPr id="15" name="对象 14">
            <a:hlinkClick r:id="" action="ppaction://ole?verb="/>
          </p:cNvPr>
          <p:cNvGraphicFramePr>
            <a:graphicFrameLocks noChangeAspect="1"/>
          </p:cNvGraphicFramePr>
          <p:nvPr/>
        </p:nvGraphicFramePr>
        <p:xfrm>
          <a:off x="6300470" y="5966460"/>
          <a:ext cx="962025" cy="383540"/>
        </p:xfrm>
        <a:graphic>
          <a:graphicData uri="http://schemas.openxmlformats.org/presentationml/2006/ole">
            <mc:AlternateContent xmlns:mc="http://schemas.openxmlformats.org/markup-compatibility/2006">
              <mc:Choice xmlns:v="urn:schemas-microsoft-com:vml" Requires="v">
                <p:oleObj spid="_x0000_s16" name="" r:id="rId10" imgW="405765" imgH="203200" progId="Equation.KSEE3">
                  <p:embed/>
                </p:oleObj>
              </mc:Choice>
              <mc:Fallback>
                <p:oleObj name="" r:id="rId10" imgW="405765" imgH="203200" progId="Equation.KSEE3">
                  <p:embed/>
                  <p:pic>
                    <p:nvPicPr>
                      <p:cNvPr id="0" name="图片 1027"/>
                      <p:cNvPicPr/>
                      <p:nvPr/>
                    </p:nvPicPr>
                    <p:blipFill>
                      <a:blip r:embed="rId9"/>
                      <a:stretch>
                        <a:fillRect/>
                      </a:stretch>
                    </p:blipFill>
                    <p:spPr>
                      <a:xfrm>
                        <a:off x="6300470" y="5966460"/>
                        <a:ext cx="962025" cy="383540"/>
                      </a:xfrm>
                      <a:prstGeom prst="rect">
                        <a:avLst/>
                      </a:prstGeom>
                    </p:spPr>
                  </p:pic>
                </p:oleObj>
              </mc:Fallback>
            </mc:AlternateContent>
          </a:graphicData>
        </a:graphic>
      </p:graphicFrame>
      <p:graphicFrame>
        <p:nvGraphicFramePr>
          <p:cNvPr id="17" name="对象 16">
            <a:hlinkClick r:id="" action="ppaction://ole?verb="/>
          </p:cNvPr>
          <p:cNvGraphicFramePr>
            <a:graphicFrameLocks noChangeAspect="1"/>
          </p:cNvGraphicFramePr>
          <p:nvPr/>
        </p:nvGraphicFramePr>
        <p:xfrm>
          <a:off x="7308850" y="5660390"/>
          <a:ext cx="1255395" cy="805815"/>
        </p:xfrm>
        <a:graphic>
          <a:graphicData uri="http://schemas.openxmlformats.org/presentationml/2006/ole">
            <mc:AlternateContent xmlns:mc="http://schemas.openxmlformats.org/markup-compatibility/2006">
              <mc:Choice xmlns:v="urn:schemas-microsoft-com:vml" Requires="v">
                <p:oleObj spid="_x0000_s18" name="" r:id="rId11" imgW="673100" imgH="431800" progId="Equation.KSEE3">
                  <p:embed/>
                </p:oleObj>
              </mc:Choice>
              <mc:Fallback>
                <p:oleObj name="" r:id="rId11" imgW="673100" imgH="431800" progId="Equation.KSEE3">
                  <p:embed/>
                  <p:pic>
                    <p:nvPicPr>
                      <p:cNvPr id="0" name="图片 1026"/>
                      <p:cNvPicPr/>
                      <p:nvPr/>
                    </p:nvPicPr>
                    <p:blipFill>
                      <a:blip r:embed="rId12"/>
                      <a:stretch>
                        <a:fillRect/>
                      </a:stretch>
                    </p:blipFill>
                    <p:spPr>
                      <a:xfrm>
                        <a:off x="7308850" y="5660390"/>
                        <a:ext cx="1255395" cy="805815"/>
                      </a:xfrm>
                      <a:prstGeom prst="rect">
                        <a:avLst/>
                      </a:prstGeom>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9"/>
                                        </p:tgtEl>
                                        <p:attrNameLst>
                                          <p:attrName>style.visibility</p:attrName>
                                        </p:attrNameLst>
                                      </p:cBhvr>
                                      <p:to>
                                        <p:strVal val="visible"/>
                                      </p:to>
                                    </p:set>
                                    <p:anim calcmode="lin" valueType="num">
                                      <p:cBhvr additive="base">
                                        <p:cTn id="35" dur="500" fill="hold"/>
                                        <p:tgtEl>
                                          <p:spTgt spid="9"/>
                                        </p:tgtEl>
                                        <p:attrNameLst>
                                          <p:attrName>ppt_x</p:attrName>
                                        </p:attrNameLst>
                                      </p:cBhvr>
                                      <p:tavLst>
                                        <p:tav tm="0">
                                          <p:val>
                                            <p:strVal val="#ppt_x"/>
                                          </p:val>
                                        </p:tav>
                                        <p:tav tm="100000">
                                          <p:val>
                                            <p:strVal val="#ppt_x"/>
                                          </p:val>
                                        </p:tav>
                                      </p:tavLst>
                                    </p:anim>
                                    <p:anim calcmode="lin" valueType="num">
                                      <p:cBhvr additive="base">
                                        <p:cTn id="36" dur="500" fill="hold"/>
                                        <p:tgtEl>
                                          <p:spTgt spid="9"/>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0"/>
                                        </p:tgtEl>
                                        <p:attrNameLst>
                                          <p:attrName>style.visibility</p:attrName>
                                        </p:attrNameLst>
                                      </p:cBhvr>
                                      <p:to>
                                        <p:strVal val="visible"/>
                                      </p:to>
                                    </p:set>
                                    <p:anim calcmode="lin" valueType="num">
                                      <p:cBhvr additive="base">
                                        <p:cTn id="39" dur="500" fill="hold"/>
                                        <p:tgtEl>
                                          <p:spTgt spid="10"/>
                                        </p:tgtEl>
                                        <p:attrNameLst>
                                          <p:attrName>ppt_x</p:attrName>
                                        </p:attrNameLst>
                                      </p:cBhvr>
                                      <p:tavLst>
                                        <p:tav tm="0">
                                          <p:val>
                                            <p:strVal val="#ppt_x"/>
                                          </p:val>
                                        </p:tav>
                                        <p:tav tm="100000">
                                          <p:val>
                                            <p:strVal val="#ppt_x"/>
                                          </p:val>
                                        </p:tav>
                                      </p:tavLst>
                                    </p:anim>
                                    <p:anim calcmode="lin" valueType="num">
                                      <p:cBhvr additive="base">
                                        <p:cTn id="40" dur="500" fill="hold"/>
                                        <p:tgtEl>
                                          <p:spTgt spid="10"/>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11"/>
                                        </p:tgtEl>
                                        <p:attrNameLst>
                                          <p:attrName>style.visibility</p:attrName>
                                        </p:attrNameLst>
                                      </p:cBhvr>
                                      <p:to>
                                        <p:strVal val="visible"/>
                                      </p:to>
                                    </p:set>
                                    <p:anim calcmode="lin" valueType="num">
                                      <p:cBhvr additive="base">
                                        <p:cTn id="43" dur="500" fill="hold"/>
                                        <p:tgtEl>
                                          <p:spTgt spid="11"/>
                                        </p:tgtEl>
                                        <p:attrNameLst>
                                          <p:attrName>ppt_x</p:attrName>
                                        </p:attrNameLst>
                                      </p:cBhvr>
                                      <p:tavLst>
                                        <p:tav tm="0">
                                          <p:val>
                                            <p:strVal val="#ppt_x"/>
                                          </p:val>
                                        </p:tav>
                                        <p:tav tm="100000">
                                          <p:val>
                                            <p:strVal val="#ppt_x"/>
                                          </p:val>
                                        </p:tav>
                                      </p:tavLst>
                                    </p:anim>
                                    <p:anim calcmode="lin" valueType="num">
                                      <p:cBhvr additive="base">
                                        <p:cTn id="44" dur="500" fill="hold"/>
                                        <p:tgtEl>
                                          <p:spTgt spid="11"/>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12"/>
                                        </p:tgtEl>
                                        <p:attrNameLst>
                                          <p:attrName>style.visibility</p:attrName>
                                        </p:attrNameLst>
                                      </p:cBhvr>
                                      <p:to>
                                        <p:strVal val="visible"/>
                                      </p:to>
                                    </p:set>
                                    <p:anim calcmode="lin" valueType="num">
                                      <p:cBhvr additive="base">
                                        <p:cTn id="47" dur="500" fill="hold"/>
                                        <p:tgtEl>
                                          <p:spTgt spid="12"/>
                                        </p:tgtEl>
                                        <p:attrNameLst>
                                          <p:attrName>ppt_x</p:attrName>
                                        </p:attrNameLst>
                                      </p:cBhvr>
                                      <p:tavLst>
                                        <p:tav tm="0">
                                          <p:val>
                                            <p:strVal val="#ppt_x"/>
                                          </p:val>
                                        </p:tav>
                                        <p:tav tm="100000">
                                          <p:val>
                                            <p:strVal val="#ppt_x"/>
                                          </p:val>
                                        </p:tav>
                                      </p:tavLst>
                                    </p:anim>
                                    <p:anim calcmode="lin" valueType="num">
                                      <p:cBhvr additive="base">
                                        <p:cTn id="48" dur="500" fill="hold"/>
                                        <p:tgtEl>
                                          <p:spTgt spid="12"/>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13"/>
                                        </p:tgtEl>
                                        <p:attrNameLst>
                                          <p:attrName>style.visibility</p:attrName>
                                        </p:attrNameLst>
                                      </p:cBhvr>
                                      <p:to>
                                        <p:strVal val="visible"/>
                                      </p:to>
                                    </p:set>
                                    <p:anim calcmode="lin" valueType="num">
                                      <p:cBhvr additive="base">
                                        <p:cTn id="51" dur="500" fill="hold"/>
                                        <p:tgtEl>
                                          <p:spTgt spid="13"/>
                                        </p:tgtEl>
                                        <p:attrNameLst>
                                          <p:attrName>ppt_x</p:attrName>
                                        </p:attrNameLst>
                                      </p:cBhvr>
                                      <p:tavLst>
                                        <p:tav tm="0">
                                          <p:val>
                                            <p:strVal val="#ppt_x"/>
                                          </p:val>
                                        </p:tav>
                                        <p:tav tm="100000">
                                          <p:val>
                                            <p:strVal val="#ppt_x"/>
                                          </p:val>
                                        </p:tav>
                                      </p:tavLst>
                                    </p:anim>
                                    <p:anim calcmode="lin" valueType="num">
                                      <p:cBhvr additive="base">
                                        <p:cTn id="52" dur="500" fill="hold"/>
                                        <p:tgtEl>
                                          <p:spTgt spid="13"/>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14"/>
                                        </p:tgtEl>
                                        <p:attrNameLst>
                                          <p:attrName>style.visibility</p:attrName>
                                        </p:attrNameLst>
                                      </p:cBhvr>
                                      <p:to>
                                        <p:strVal val="visible"/>
                                      </p:to>
                                    </p:set>
                                    <p:anim calcmode="lin" valueType="num">
                                      <p:cBhvr additive="base">
                                        <p:cTn id="55" dur="500" fill="hold"/>
                                        <p:tgtEl>
                                          <p:spTgt spid="14"/>
                                        </p:tgtEl>
                                        <p:attrNameLst>
                                          <p:attrName>ppt_x</p:attrName>
                                        </p:attrNameLst>
                                      </p:cBhvr>
                                      <p:tavLst>
                                        <p:tav tm="0">
                                          <p:val>
                                            <p:strVal val="#ppt_x"/>
                                          </p:val>
                                        </p:tav>
                                        <p:tav tm="100000">
                                          <p:val>
                                            <p:strVal val="#ppt_x"/>
                                          </p:val>
                                        </p:tav>
                                      </p:tavLst>
                                    </p:anim>
                                    <p:anim calcmode="lin" valueType="num">
                                      <p:cBhvr additive="base">
                                        <p:cTn id="56" dur="500" fill="hold"/>
                                        <p:tgtEl>
                                          <p:spTgt spid="14"/>
                                        </p:tgtEl>
                                        <p:attrNameLst>
                                          <p:attrName>ppt_y</p:attrName>
                                        </p:attrNameLst>
                                      </p:cBhvr>
                                      <p:tavLst>
                                        <p:tav tm="0">
                                          <p:val>
                                            <p:strVal val="1+#ppt_h/2"/>
                                          </p:val>
                                        </p:tav>
                                        <p:tav tm="100000">
                                          <p:val>
                                            <p:strVal val="#ppt_y"/>
                                          </p:val>
                                        </p:tav>
                                      </p:tavLst>
                                    </p:anim>
                                  </p:childTnLst>
                                </p:cTn>
                              </p:par>
                              <p:par>
                                <p:cTn id="57" presetID="2" presetClass="entr" presetSubtype="4" fill="hold" nodeType="withEffect">
                                  <p:stCondLst>
                                    <p:cond delay="0"/>
                                  </p:stCondLst>
                                  <p:childTnLst>
                                    <p:set>
                                      <p:cBhvr>
                                        <p:cTn id="58" dur="1" fill="hold">
                                          <p:stCondLst>
                                            <p:cond delay="0"/>
                                          </p:stCondLst>
                                        </p:cTn>
                                        <p:tgtEl>
                                          <p:spTgt spid="15"/>
                                        </p:tgtEl>
                                        <p:attrNameLst>
                                          <p:attrName>style.visibility</p:attrName>
                                        </p:attrNameLst>
                                      </p:cBhvr>
                                      <p:to>
                                        <p:strVal val="visible"/>
                                      </p:to>
                                    </p:set>
                                    <p:anim calcmode="lin" valueType="num">
                                      <p:cBhvr additive="base">
                                        <p:cTn id="59" dur="500" fill="hold"/>
                                        <p:tgtEl>
                                          <p:spTgt spid="15"/>
                                        </p:tgtEl>
                                        <p:attrNameLst>
                                          <p:attrName>ppt_x</p:attrName>
                                        </p:attrNameLst>
                                      </p:cBhvr>
                                      <p:tavLst>
                                        <p:tav tm="0">
                                          <p:val>
                                            <p:strVal val="#ppt_x"/>
                                          </p:val>
                                        </p:tav>
                                        <p:tav tm="100000">
                                          <p:val>
                                            <p:strVal val="#ppt_x"/>
                                          </p:val>
                                        </p:tav>
                                      </p:tavLst>
                                    </p:anim>
                                    <p:anim calcmode="lin" valueType="num">
                                      <p:cBhvr additive="base">
                                        <p:cTn id="60" dur="500" fill="hold"/>
                                        <p:tgtEl>
                                          <p:spTgt spid="15"/>
                                        </p:tgtEl>
                                        <p:attrNameLst>
                                          <p:attrName>ppt_y</p:attrName>
                                        </p:attrNameLst>
                                      </p:cBhvr>
                                      <p:tavLst>
                                        <p:tav tm="0">
                                          <p:val>
                                            <p:strVal val="1+#ppt_h/2"/>
                                          </p:val>
                                        </p:tav>
                                        <p:tav tm="100000">
                                          <p:val>
                                            <p:strVal val="#ppt_y"/>
                                          </p:val>
                                        </p:tav>
                                      </p:tavLst>
                                    </p:anim>
                                  </p:childTnLst>
                                </p:cTn>
                              </p:par>
                              <p:par>
                                <p:cTn id="61" presetID="2" presetClass="entr" presetSubtype="4" fill="hold" nodeType="withEffect">
                                  <p:stCondLst>
                                    <p:cond delay="0"/>
                                  </p:stCondLst>
                                  <p:childTnLst>
                                    <p:set>
                                      <p:cBhvr>
                                        <p:cTn id="62" dur="1" fill="hold">
                                          <p:stCondLst>
                                            <p:cond delay="0"/>
                                          </p:stCondLst>
                                        </p:cTn>
                                        <p:tgtEl>
                                          <p:spTgt spid="17"/>
                                        </p:tgtEl>
                                        <p:attrNameLst>
                                          <p:attrName>style.visibility</p:attrName>
                                        </p:attrNameLst>
                                      </p:cBhvr>
                                      <p:to>
                                        <p:strVal val="visible"/>
                                      </p:to>
                                    </p:set>
                                    <p:anim calcmode="lin" valueType="num">
                                      <p:cBhvr additive="base">
                                        <p:cTn id="63" dur="500" fill="hold"/>
                                        <p:tgtEl>
                                          <p:spTgt spid="17"/>
                                        </p:tgtEl>
                                        <p:attrNameLst>
                                          <p:attrName>ppt_x</p:attrName>
                                        </p:attrNameLst>
                                      </p:cBhvr>
                                      <p:tavLst>
                                        <p:tav tm="0">
                                          <p:val>
                                            <p:strVal val="#ppt_x"/>
                                          </p:val>
                                        </p:tav>
                                        <p:tav tm="100000">
                                          <p:val>
                                            <p:strVal val="#ppt_x"/>
                                          </p:val>
                                        </p:tav>
                                      </p:tavLst>
                                    </p:anim>
                                    <p:anim calcmode="lin" valueType="num">
                                      <p:cBhvr additive="base">
                                        <p:cTn id="64" dur="500" fill="hold"/>
                                        <p:tgtEl>
                                          <p:spTgt spid="17"/>
                                        </p:tgtEl>
                                        <p:attrNameLst>
                                          <p:attrName>ppt_y</p:attrName>
                                        </p:attrNameLst>
                                      </p:cBhvr>
                                      <p:tavLst>
                                        <p:tav tm="0">
                                          <p:val>
                                            <p:strVal val="1+#ppt_h/2"/>
                                          </p:val>
                                        </p:tav>
                                        <p:tav tm="100000">
                                          <p:val>
                                            <p:strVal val="#ppt_y"/>
                                          </p:val>
                                        </p:tav>
                                      </p:tavLst>
                                    </p:anim>
                                  </p:childTnLst>
                                </p:cTn>
                              </p:par>
                              <p:par>
                                <p:cTn id="65" presetID="1" presetClass="entr" presetSubtype="0" fill="hold" grpId="0" nodeType="withEffect">
                                  <p:stCondLst>
                                    <p:cond delay="0"/>
                                  </p:stCondLst>
                                  <p:childTnLst>
                                    <p:set>
                                      <p:cBhvr>
                                        <p:cTn id="66"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p:bldP spid="8" grpId="0"/>
      <p:bldP spid="10" grpId="0"/>
      <p:bldP spid="13" grpId="0"/>
      <p:bldP spid="2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 name="文本框 18"/>
          <p:cNvSpPr txBox="1"/>
          <p:nvPr/>
        </p:nvSpPr>
        <p:spPr>
          <a:xfrm>
            <a:off x="395605" y="260350"/>
            <a:ext cx="7954645" cy="521970"/>
          </a:xfrm>
          <a:prstGeom prst="rect">
            <a:avLst/>
          </a:prstGeom>
          <a:noFill/>
        </p:spPr>
        <p:txBody>
          <a:bodyPr wrap="square" rtlCol="0">
            <a:spAutoFit/>
          </a:bodyPr>
          <a:p>
            <a:r>
              <a:rPr lang="zh-CN" altLang="en-US" sz="2800" b="1">
                <a:latin typeface="黑体" panose="02010609060101010101" charset="-122"/>
                <a:ea typeface="黑体" panose="02010609060101010101" charset="-122"/>
              </a:rPr>
              <a:t>例</a:t>
            </a:r>
            <a:r>
              <a:rPr lang="en-US" altLang="zh-CN" sz="2800" b="1">
                <a:latin typeface="黑体" panose="02010609060101010101" charset="-122"/>
                <a:ea typeface="黑体" panose="02010609060101010101" charset="-122"/>
              </a:rPr>
              <a:t>1 </a:t>
            </a:r>
            <a:r>
              <a:rPr lang="zh-CN" altLang="en-US" sz="2800" b="1">
                <a:latin typeface="黑体" panose="02010609060101010101" charset="-122"/>
                <a:ea typeface="黑体" panose="02010609060101010101" charset="-122"/>
              </a:rPr>
              <a:t>设随机变量         分布，求数学期望</a:t>
            </a:r>
            <a:r>
              <a:rPr lang="en-US" altLang="zh-CN" sz="2800" b="1">
                <a:latin typeface="黑体" panose="02010609060101010101" charset="-122"/>
                <a:ea typeface="黑体" panose="02010609060101010101" charset="-122"/>
              </a:rPr>
              <a:t>EX</a:t>
            </a:r>
            <a:endParaRPr lang="en-US" altLang="zh-CN" sz="2800" b="1">
              <a:latin typeface="黑体" panose="02010609060101010101" charset="-122"/>
              <a:ea typeface="黑体" panose="02010609060101010101" charset="-122"/>
            </a:endParaRPr>
          </a:p>
        </p:txBody>
      </p:sp>
      <p:graphicFrame>
        <p:nvGraphicFramePr>
          <p:cNvPr id="20" name="对象 19">
            <a:hlinkClick r:id="" action="ppaction://ole?verb="/>
          </p:cNvPr>
          <p:cNvGraphicFramePr>
            <a:graphicFrameLocks noChangeAspect="1"/>
          </p:cNvGraphicFramePr>
          <p:nvPr/>
        </p:nvGraphicFramePr>
        <p:xfrm>
          <a:off x="3059430" y="314960"/>
          <a:ext cx="1542415" cy="433070"/>
        </p:xfrm>
        <a:graphic>
          <a:graphicData uri="http://schemas.openxmlformats.org/presentationml/2006/ole">
            <mc:AlternateContent xmlns:mc="http://schemas.openxmlformats.org/markup-compatibility/2006">
              <mc:Choice xmlns:v="urn:schemas-microsoft-com:vml" Requires="v">
                <p:oleObj spid="_x0000_s1029" name="" r:id="rId1" imgW="723900" imgH="203200" progId="Equation.KSEE3">
                  <p:embed/>
                </p:oleObj>
              </mc:Choice>
              <mc:Fallback>
                <p:oleObj name="" r:id="rId1" imgW="723900" imgH="203200" progId="Equation.KSEE3">
                  <p:embed/>
                  <p:pic>
                    <p:nvPicPr>
                      <p:cNvPr id="0" name="图片 1028"/>
                      <p:cNvPicPr/>
                      <p:nvPr/>
                    </p:nvPicPr>
                    <p:blipFill>
                      <a:blip r:embed="rId2"/>
                      <a:stretch>
                        <a:fillRect/>
                      </a:stretch>
                    </p:blipFill>
                    <p:spPr>
                      <a:xfrm>
                        <a:off x="3059430" y="314960"/>
                        <a:ext cx="1542415" cy="433070"/>
                      </a:xfrm>
                      <a:prstGeom prst="rect">
                        <a:avLst/>
                      </a:prstGeom>
                    </p:spPr>
                  </p:pic>
                </p:oleObj>
              </mc:Fallback>
            </mc:AlternateContent>
          </a:graphicData>
        </a:graphic>
      </p:graphicFrame>
      <p:sp>
        <p:nvSpPr>
          <p:cNvPr id="21" name="文本框 20"/>
          <p:cNvSpPr txBox="1"/>
          <p:nvPr/>
        </p:nvSpPr>
        <p:spPr>
          <a:xfrm>
            <a:off x="755650" y="908685"/>
            <a:ext cx="926465" cy="521970"/>
          </a:xfrm>
          <a:prstGeom prst="rect">
            <a:avLst/>
          </a:prstGeom>
          <a:noFill/>
        </p:spPr>
        <p:txBody>
          <a:bodyPr wrap="square" rtlCol="0">
            <a:spAutoFit/>
          </a:bodyPr>
          <a:p>
            <a:r>
              <a:rPr lang="zh-CN" altLang="en-US" sz="2800" b="1">
                <a:latin typeface="黑体" panose="02010609060101010101" charset="-122"/>
                <a:ea typeface="黑体" panose="02010609060101010101" charset="-122"/>
              </a:rPr>
              <a:t>解：</a:t>
            </a:r>
            <a:endParaRPr lang="zh-CN" altLang="en-US" sz="2800" b="1">
              <a:latin typeface="黑体" panose="02010609060101010101" charset="-122"/>
              <a:ea typeface="黑体" panose="02010609060101010101" charset="-122"/>
            </a:endParaRPr>
          </a:p>
        </p:txBody>
      </p:sp>
      <p:graphicFrame>
        <p:nvGraphicFramePr>
          <p:cNvPr id="22" name="对象 21">
            <a:hlinkClick r:id="" action="ppaction://ole?verb="/>
          </p:cNvPr>
          <p:cNvGraphicFramePr>
            <a:graphicFrameLocks noChangeAspect="1"/>
          </p:cNvGraphicFramePr>
          <p:nvPr/>
        </p:nvGraphicFramePr>
        <p:xfrm>
          <a:off x="1763395" y="942975"/>
          <a:ext cx="3399155" cy="453390"/>
        </p:xfrm>
        <a:graphic>
          <a:graphicData uri="http://schemas.openxmlformats.org/presentationml/2006/ole">
            <mc:AlternateContent xmlns:mc="http://schemas.openxmlformats.org/markup-compatibility/2006">
              <mc:Choice xmlns:v="urn:schemas-microsoft-com:vml" Requires="v">
                <p:oleObj spid="_x0000_s23" name="" r:id="rId3" imgW="1524000" imgH="203200" progId="Equation.KSEE3">
                  <p:embed/>
                </p:oleObj>
              </mc:Choice>
              <mc:Fallback>
                <p:oleObj name="" r:id="rId3" imgW="1524000" imgH="203200" progId="Equation.KSEE3">
                  <p:embed/>
                  <p:pic>
                    <p:nvPicPr>
                      <p:cNvPr id="0" name="图片 1027"/>
                      <p:cNvPicPr/>
                      <p:nvPr/>
                    </p:nvPicPr>
                    <p:blipFill>
                      <a:blip r:embed="rId4"/>
                      <a:stretch>
                        <a:fillRect/>
                      </a:stretch>
                    </p:blipFill>
                    <p:spPr>
                      <a:xfrm>
                        <a:off x="1763395" y="942975"/>
                        <a:ext cx="3399155" cy="453390"/>
                      </a:xfrm>
                      <a:prstGeom prst="rect">
                        <a:avLst/>
                      </a:prstGeom>
                    </p:spPr>
                  </p:pic>
                </p:oleObj>
              </mc:Fallback>
            </mc:AlternateContent>
          </a:graphicData>
        </a:graphic>
      </p:graphicFrame>
      <p:sp>
        <p:nvSpPr>
          <p:cNvPr id="24" name="文本框 23"/>
          <p:cNvSpPr txBox="1"/>
          <p:nvPr/>
        </p:nvSpPr>
        <p:spPr>
          <a:xfrm>
            <a:off x="251460" y="1556385"/>
            <a:ext cx="8391525" cy="953135"/>
          </a:xfrm>
          <a:prstGeom prst="rect">
            <a:avLst/>
          </a:prstGeom>
          <a:noFill/>
        </p:spPr>
        <p:txBody>
          <a:bodyPr wrap="square" rtlCol="0">
            <a:spAutoFit/>
          </a:bodyPr>
          <a:p>
            <a:r>
              <a:rPr lang="en-US" altLang="zh-CN" sz="2400" b="1">
                <a:latin typeface="黑体" panose="02010609060101010101" charset="-122"/>
                <a:ea typeface="黑体" panose="02010609060101010101" charset="-122"/>
              </a:rPr>
              <a:t>   </a:t>
            </a:r>
            <a:r>
              <a:rPr lang="zh-CN" altLang="en-US" sz="2800" b="1">
                <a:latin typeface="黑体" panose="02010609060101010101" charset="-122"/>
                <a:ea typeface="黑体" panose="02010609060101010101" charset="-122"/>
              </a:rPr>
              <a:t>由计算可知，</a:t>
            </a:r>
            <a:r>
              <a:rPr lang="en-US" altLang="zh-CN" sz="2800" b="1">
                <a:latin typeface="黑体" panose="02010609060101010101" charset="-122"/>
                <a:ea typeface="黑体" panose="02010609060101010101" charset="-122"/>
              </a:rPr>
              <a:t>X</a:t>
            </a:r>
            <a:r>
              <a:rPr lang="zh-CN" altLang="en-US" sz="2800" b="1">
                <a:latin typeface="黑体" panose="02010609060101010101" charset="-122"/>
                <a:ea typeface="黑体" panose="02010609060101010101" charset="-122"/>
              </a:rPr>
              <a:t>的数学期望就是事件发生的概率，这说明事件发生本身就具有数学期望的意义</a:t>
            </a:r>
            <a:r>
              <a:rPr lang="en-US" altLang="zh-CN" sz="2800" b="1">
                <a:latin typeface="黑体" panose="02010609060101010101" charset="-122"/>
                <a:ea typeface="黑体" panose="02010609060101010101" charset="-122"/>
              </a:rPr>
              <a:t>.</a:t>
            </a:r>
            <a:endParaRPr lang="en-US" altLang="zh-CN" sz="2800" b="1">
              <a:latin typeface="黑体" panose="02010609060101010101" charset="-122"/>
              <a:ea typeface="黑体" panose="02010609060101010101" charset="-122"/>
            </a:endParaRPr>
          </a:p>
        </p:txBody>
      </p:sp>
      <p:sp>
        <p:nvSpPr>
          <p:cNvPr id="25" name="文本框 24"/>
          <p:cNvSpPr txBox="1"/>
          <p:nvPr/>
        </p:nvSpPr>
        <p:spPr>
          <a:xfrm>
            <a:off x="323850" y="2637155"/>
            <a:ext cx="7732395" cy="607695"/>
          </a:xfrm>
          <a:prstGeom prst="rect">
            <a:avLst/>
          </a:prstGeom>
          <a:noFill/>
        </p:spPr>
        <p:txBody>
          <a:bodyPr wrap="square" rtlCol="0">
            <a:spAutoFit/>
          </a:bodyPr>
          <a:p>
            <a:pPr>
              <a:lnSpc>
                <a:spcPct val="120000"/>
              </a:lnSpc>
            </a:pPr>
            <a:r>
              <a:rPr lang="zh-CN" altLang="en-US" sz="2800" b="1">
                <a:latin typeface="黑体" panose="02010609060101010101" charset="-122"/>
                <a:ea typeface="黑体" panose="02010609060101010101" charset="-122"/>
              </a:rPr>
              <a:t>例</a:t>
            </a:r>
            <a:r>
              <a:rPr lang="en-US" altLang="zh-CN" sz="2800" b="1">
                <a:latin typeface="黑体" panose="02010609060101010101" charset="-122"/>
                <a:ea typeface="黑体" panose="02010609060101010101" charset="-122"/>
              </a:rPr>
              <a:t>2 </a:t>
            </a:r>
            <a:r>
              <a:rPr lang="zh-CN" altLang="en-US" sz="2800" b="1">
                <a:latin typeface="黑体" panose="02010609060101010101" charset="-122"/>
                <a:ea typeface="黑体" panose="02010609060101010101" charset="-122"/>
              </a:rPr>
              <a:t>设</a:t>
            </a:r>
            <a:r>
              <a:rPr lang="en-US" altLang="zh-CN" sz="2800" b="1">
                <a:latin typeface="黑体" panose="02010609060101010101" charset="-122"/>
                <a:ea typeface="黑体" panose="02010609060101010101" charset="-122"/>
              </a:rPr>
              <a:t>X</a:t>
            </a:r>
            <a:r>
              <a:rPr lang="zh-CN" altLang="en-US" sz="2800" b="1">
                <a:latin typeface="黑体" panose="02010609060101010101" charset="-122"/>
                <a:ea typeface="黑体" panose="02010609060101010101" charset="-122"/>
              </a:rPr>
              <a:t>的分布为如下表，</a:t>
            </a:r>
            <a:r>
              <a:rPr lang="zh-CN" altLang="en-US" sz="2800" b="1">
                <a:latin typeface="黑体" panose="02010609060101010101" charset="-122"/>
                <a:ea typeface="黑体" panose="02010609060101010101" charset="-122"/>
                <a:sym typeface="+mn-ea"/>
              </a:rPr>
              <a:t>求</a:t>
            </a:r>
            <a:r>
              <a:rPr lang="en-US" altLang="zh-CN" sz="2800" b="1">
                <a:latin typeface="黑体" panose="02010609060101010101" charset="-122"/>
                <a:ea typeface="黑体" panose="02010609060101010101" charset="-122"/>
                <a:sym typeface="+mn-ea"/>
              </a:rPr>
              <a:t>EX</a:t>
            </a:r>
            <a:r>
              <a:rPr lang="en-US" altLang="zh-CN" sz="2800" b="1">
                <a:latin typeface="黑体" panose="02010609060101010101" charset="-122"/>
                <a:ea typeface="黑体" panose="02010609060101010101" charset="-122"/>
              </a:rPr>
              <a:t>.</a:t>
            </a:r>
            <a:r>
              <a:rPr lang="zh-CN" altLang="en-US" sz="2400" b="1">
                <a:latin typeface="黑体" panose="02010609060101010101" charset="-122"/>
                <a:ea typeface="黑体" panose="02010609060101010101" charset="-122"/>
              </a:rPr>
              <a:t> </a:t>
            </a:r>
            <a:endParaRPr lang="zh-CN" altLang="en-US" sz="2400" b="1">
              <a:latin typeface="黑体" panose="02010609060101010101" charset="-122"/>
              <a:ea typeface="黑体" panose="02010609060101010101" charset="-122"/>
            </a:endParaRPr>
          </a:p>
        </p:txBody>
      </p:sp>
      <p:graphicFrame>
        <p:nvGraphicFramePr>
          <p:cNvPr id="26" name="表格 25"/>
          <p:cNvGraphicFramePr/>
          <p:nvPr>
            <p:custDataLst>
              <p:tags r:id="rId5"/>
            </p:custDataLst>
          </p:nvPr>
        </p:nvGraphicFramePr>
        <p:xfrm>
          <a:off x="1259840" y="3373755"/>
          <a:ext cx="6193155" cy="1225550"/>
        </p:xfrm>
        <a:graphic>
          <a:graphicData uri="http://schemas.openxmlformats.org/drawingml/2006/table">
            <a:tbl>
              <a:tblPr firstRow="1" bandRow="1">
                <a:tableStyleId>{5C22544A-7EE6-4342-B048-85BDC9FD1C3A}</a:tableStyleId>
              </a:tblPr>
              <a:tblGrid>
                <a:gridCol w="2181860"/>
                <a:gridCol w="4011295"/>
              </a:tblGrid>
              <a:tr h="662940">
                <a:tc>
                  <a:txBody>
                    <a:bodyPr/>
                    <a:p>
                      <a:pPr>
                        <a:buNone/>
                      </a:pPr>
                      <a:r>
                        <a:rPr lang="en-US"/>
                        <a:t>            </a:t>
                      </a:r>
                      <a:r>
                        <a:rPr lang="en-US" sz="2800"/>
                        <a:t>  X</a:t>
                      </a:r>
                      <a:endParaRPr lang="en-US" sz="2800"/>
                    </a:p>
                  </a:txBody>
                  <a:tcPr/>
                </a:tc>
                <a:tc>
                  <a:txBody>
                    <a:bodyPr/>
                    <a:p>
                      <a:pPr>
                        <a:buNone/>
                      </a:pPr>
                      <a:r>
                        <a:rPr lang="en-US" sz="2800"/>
                        <a:t>1        2            3            4</a:t>
                      </a:r>
                      <a:endParaRPr lang="en-US" sz="2800"/>
                    </a:p>
                  </a:txBody>
                  <a:tcPr/>
                </a:tc>
              </a:tr>
              <a:tr h="562610">
                <a:tc>
                  <a:txBody>
                    <a:bodyPr/>
                    <a:p>
                      <a:pPr>
                        <a:buNone/>
                      </a:pPr>
                    </a:p>
                  </a:txBody>
                  <a:tcPr/>
                </a:tc>
                <a:tc>
                  <a:txBody>
                    <a:bodyPr/>
                    <a:p>
                      <a:pPr>
                        <a:buNone/>
                      </a:pPr>
                      <a:r>
                        <a:rPr lang="en-US" sz="2400"/>
                        <a:t>0.7     0.21      0.063      0.027</a:t>
                      </a:r>
                      <a:endParaRPr lang="en-US" sz="2400"/>
                    </a:p>
                  </a:txBody>
                  <a:tcPr/>
                </a:tc>
              </a:tr>
            </a:tbl>
          </a:graphicData>
        </a:graphic>
      </p:graphicFrame>
      <p:graphicFrame>
        <p:nvGraphicFramePr>
          <p:cNvPr id="27" name="对象 26">
            <a:hlinkClick r:id="" action="ppaction://ole?verb="/>
          </p:cNvPr>
          <p:cNvGraphicFramePr>
            <a:graphicFrameLocks noChangeAspect="1"/>
          </p:cNvGraphicFramePr>
          <p:nvPr/>
        </p:nvGraphicFramePr>
        <p:xfrm>
          <a:off x="1680845" y="4030980"/>
          <a:ext cx="1716405" cy="558800"/>
        </p:xfrm>
        <a:graphic>
          <a:graphicData uri="http://schemas.openxmlformats.org/presentationml/2006/ole">
            <mc:AlternateContent xmlns:mc="http://schemas.openxmlformats.org/markup-compatibility/2006">
              <mc:Choice xmlns:v="urn:schemas-microsoft-com:vml" Requires="v">
                <p:oleObj spid="_x0000_s28" name="" r:id="rId6" imgW="736600" imgH="254000" progId="Equation.KSEE3">
                  <p:embed/>
                </p:oleObj>
              </mc:Choice>
              <mc:Fallback>
                <p:oleObj name="" r:id="rId6" imgW="736600" imgH="254000" progId="Equation.KSEE3">
                  <p:embed/>
                  <p:pic>
                    <p:nvPicPr>
                      <p:cNvPr id="0" name="图片 2048"/>
                      <p:cNvPicPr/>
                      <p:nvPr/>
                    </p:nvPicPr>
                    <p:blipFill>
                      <a:blip r:embed="rId7"/>
                      <a:stretch>
                        <a:fillRect/>
                      </a:stretch>
                    </p:blipFill>
                    <p:spPr>
                      <a:xfrm>
                        <a:off x="1680845" y="4030980"/>
                        <a:ext cx="1716405" cy="558800"/>
                      </a:xfrm>
                      <a:prstGeom prst="rect">
                        <a:avLst/>
                      </a:prstGeom>
                    </p:spPr>
                  </p:pic>
                </p:oleObj>
              </mc:Fallback>
            </mc:AlternateContent>
          </a:graphicData>
        </a:graphic>
      </p:graphicFrame>
      <p:sp>
        <p:nvSpPr>
          <p:cNvPr id="29" name="文本框 28"/>
          <p:cNvSpPr txBox="1"/>
          <p:nvPr/>
        </p:nvSpPr>
        <p:spPr>
          <a:xfrm>
            <a:off x="395605" y="5013325"/>
            <a:ext cx="1111250" cy="521970"/>
          </a:xfrm>
          <a:prstGeom prst="rect">
            <a:avLst/>
          </a:prstGeom>
          <a:noFill/>
        </p:spPr>
        <p:txBody>
          <a:bodyPr wrap="square" rtlCol="0">
            <a:spAutoFit/>
          </a:bodyPr>
          <a:p>
            <a:r>
              <a:rPr lang="zh-CN" altLang="en-US" sz="2800" b="1">
                <a:latin typeface="黑体" panose="02010609060101010101" charset="-122"/>
                <a:ea typeface="黑体" panose="02010609060101010101" charset="-122"/>
              </a:rPr>
              <a:t>解：</a:t>
            </a:r>
            <a:endParaRPr lang="zh-CN" altLang="en-US" sz="2800" b="1">
              <a:latin typeface="黑体" panose="02010609060101010101" charset="-122"/>
              <a:ea typeface="黑体" panose="02010609060101010101" charset="-122"/>
            </a:endParaRPr>
          </a:p>
        </p:txBody>
      </p:sp>
      <p:graphicFrame>
        <p:nvGraphicFramePr>
          <p:cNvPr id="30" name="对象 29">
            <a:hlinkClick r:id="" action="ppaction://ole?verb="/>
          </p:cNvPr>
          <p:cNvGraphicFramePr>
            <a:graphicFrameLocks noChangeAspect="1"/>
          </p:cNvGraphicFramePr>
          <p:nvPr/>
        </p:nvGraphicFramePr>
        <p:xfrm>
          <a:off x="1261745" y="5052060"/>
          <a:ext cx="7381240" cy="400685"/>
        </p:xfrm>
        <a:graphic>
          <a:graphicData uri="http://schemas.openxmlformats.org/presentationml/2006/ole">
            <mc:AlternateContent xmlns:mc="http://schemas.openxmlformats.org/markup-compatibility/2006">
              <mc:Choice xmlns:v="urn:schemas-microsoft-com:vml" Requires="v">
                <p:oleObj spid="_x0000_s2049" name="" r:id="rId8" imgW="3263900" imgH="177165" progId="Equation.KSEE3">
                  <p:embed/>
                </p:oleObj>
              </mc:Choice>
              <mc:Fallback>
                <p:oleObj name="" r:id="rId8" imgW="3263900" imgH="177165" progId="Equation.KSEE3">
                  <p:embed/>
                  <p:pic>
                    <p:nvPicPr>
                      <p:cNvPr id="0" name="图片 2048"/>
                      <p:cNvPicPr/>
                      <p:nvPr/>
                    </p:nvPicPr>
                    <p:blipFill>
                      <a:blip r:embed="rId9"/>
                      <a:stretch>
                        <a:fillRect/>
                      </a:stretch>
                    </p:blipFill>
                    <p:spPr>
                      <a:xfrm>
                        <a:off x="1261745" y="5052060"/>
                        <a:ext cx="7381240" cy="400685"/>
                      </a:xfrm>
                      <a:prstGeom prst="rect">
                        <a:avLst/>
                      </a:prstGeom>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ppt_x"/>
                                          </p:val>
                                        </p:tav>
                                        <p:tav tm="100000">
                                          <p:val>
                                            <p:strVal val="#ppt_x"/>
                                          </p:val>
                                        </p:tav>
                                      </p:tavLst>
                                    </p:anim>
                                    <p:anim calcmode="lin" valueType="num">
                                      <p:cBhvr additive="base">
                                        <p:cTn id="8"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2"/>
                                        </p:tgtEl>
                                        <p:attrNameLst>
                                          <p:attrName>style.visibility</p:attrName>
                                        </p:attrNameLst>
                                      </p:cBhvr>
                                      <p:to>
                                        <p:strVal val="visible"/>
                                      </p:to>
                                    </p:set>
                                    <p:anim calcmode="lin" valueType="num">
                                      <p:cBhvr additive="base">
                                        <p:cTn id="13" dur="500" fill="hold"/>
                                        <p:tgtEl>
                                          <p:spTgt spid="22"/>
                                        </p:tgtEl>
                                        <p:attrNameLst>
                                          <p:attrName>ppt_x</p:attrName>
                                        </p:attrNameLst>
                                      </p:cBhvr>
                                      <p:tavLst>
                                        <p:tav tm="0">
                                          <p:val>
                                            <p:strVal val="#ppt_x"/>
                                          </p:val>
                                        </p:tav>
                                        <p:tav tm="100000">
                                          <p:val>
                                            <p:strVal val="#ppt_x"/>
                                          </p:val>
                                        </p:tav>
                                      </p:tavLst>
                                    </p:anim>
                                    <p:anim calcmode="lin" valueType="num">
                                      <p:cBhvr additive="base">
                                        <p:cTn id="14"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4"/>
                                        </p:tgtEl>
                                        <p:attrNameLst>
                                          <p:attrName>style.visibility</p:attrName>
                                        </p:attrNameLst>
                                      </p:cBhvr>
                                      <p:to>
                                        <p:strVal val="visible"/>
                                      </p:to>
                                    </p:set>
                                    <p:anim calcmode="lin" valueType="num">
                                      <p:cBhvr additive="base">
                                        <p:cTn id="19" dur="500" fill="hold"/>
                                        <p:tgtEl>
                                          <p:spTgt spid="24"/>
                                        </p:tgtEl>
                                        <p:attrNameLst>
                                          <p:attrName>ppt_x</p:attrName>
                                        </p:attrNameLst>
                                      </p:cBhvr>
                                      <p:tavLst>
                                        <p:tav tm="0">
                                          <p:val>
                                            <p:strVal val="#ppt_x"/>
                                          </p:val>
                                        </p:tav>
                                        <p:tav tm="100000">
                                          <p:val>
                                            <p:strVal val="#ppt_x"/>
                                          </p:val>
                                        </p:tav>
                                      </p:tavLst>
                                    </p:anim>
                                    <p:anim calcmode="lin" valueType="num">
                                      <p:cBhvr additive="base">
                                        <p:cTn id="20"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5"/>
                                        </p:tgtEl>
                                        <p:attrNameLst>
                                          <p:attrName>style.visibility</p:attrName>
                                        </p:attrNameLst>
                                      </p:cBhvr>
                                      <p:to>
                                        <p:strVal val="visible"/>
                                      </p:to>
                                    </p:set>
                                    <p:anim calcmode="lin" valueType="num">
                                      <p:cBhvr additive="base">
                                        <p:cTn id="25" dur="500" fill="hold"/>
                                        <p:tgtEl>
                                          <p:spTgt spid="25"/>
                                        </p:tgtEl>
                                        <p:attrNameLst>
                                          <p:attrName>ppt_x</p:attrName>
                                        </p:attrNameLst>
                                      </p:cBhvr>
                                      <p:tavLst>
                                        <p:tav tm="0">
                                          <p:val>
                                            <p:strVal val="#ppt_x"/>
                                          </p:val>
                                        </p:tav>
                                        <p:tav tm="100000">
                                          <p:val>
                                            <p:strVal val="#ppt_x"/>
                                          </p:val>
                                        </p:tav>
                                      </p:tavLst>
                                    </p:anim>
                                    <p:anim calcmode="lin" valueType="num">
                                      <p:cBhvr additive="base">
                                        <p:cTn id="26" dur="500" fill="hold"/>
                                        <p:tgtEl>
                                          <p:spTgt spid="25"/>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26"/>
                                        </p:tgtEl>
                                        <p:attrNameLst>
                                          <p:attrName>style.visibility</p:attrName>
                                        </p:attrNameLst>
                                      </p:cBhvr>
                                      <p:to>
                                        <p:strVal val="visible"/>
                                      </p:to>
                                    </p:set>
                                    <p:anim calcmode="lin" valueType="num">
                                      <p:cBhvr additive="base">
                                        <p:cTn id="29" dur="500" fill="hold"/>
                                        <p:tgtEl>
                                          <p:spTgt spid="26"/>
                                        </p:tgtEl>
                                        <p:attrNameLst>
                                          <p:attrName>ppt_x</p:attrName>
                                        </p:attrNameLst>
                                      </p:cBhvr>
                                      <p:tavLst>
                                        <p:tav tm="0">
                                          <p:val>
                                            <p:strVal val="#ppt_x"/>
                                          </p:val>
                                        </p:tav>
                                        <p:tav tm="100000">
                                          <p:val>
                                            <p:strVal val="#ppt_x"/>
                                          </p:val>
                                        </p:tav>
                                      </p:tavLst>
                                    </p:anim>
                                    <p:anim calcmode="lin" valueType="num">
                                      <p:cBhvr additive="base">
                                        <p:cTn id="30" dur="500" fill="hold"/>
                                        <p:tgtEl>
                                          <p:spTgt spid="26"/>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27"/>
                                        </p:tgtEl>
                                        <p:attrNameLst>
                                          <p:attrName>style.visibility</p:attrName>
                                        </p:attrNameLst>
                                      </p:cBhvr>
                                      <p:to>
                                        <p:strVal val="visible"/>
                                      </p:to>
                                    </p:set>
                                    <p:anim calcmode="lin" valueType="num">
                                      <p:cBhvr additive="base">
                                        <p:cTn id="33" dur="500" fill="hold"/>
                                        <p:tgtEl>
                                          <p:spTgt spid="27"/>
                                        </p:tgtEl>
                                        <p:attrNameLst>
                                          <p:attrName>ppt_x</p:attrName>
                                        </p:attrNameLst>
                                      </p:cBhvr>
                                      <p:tavLst>
                                        <p:tav tm="0">
                                          <p:val>
                                            <p:strVal val="#ppt_x"/>
                                          </p:val>
                                        </p:tav>
                                        <p:tav tm="100000">
                                          <p:val>
                                            <p:strVal val="#ppt_x"/>
                                          </p:val>
                                        </p:tav>
                                      </p:tavLst>
                                    </p:anim>
                                    <p:anim calcmode="lin" valueType="num">
                                      <p:cBhvr additive="base">
                                        <p:cTn id="34"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29"/>
                                        </p:tgtEl>
                                        <p:attrNameLst>
                                          <p:attrName>style.visibility</p:attrName>
                                        </p:attrNameLst>
                                      </p:cBhvr>
                                      <p:to>
                                        <p:strVal val="visible"/>
                                      </p:to>
                                    </p:set>
                                    <p:anim calcmode="lin" valueType="num">
                                      <p:cBhvr additive="base">
                                        <p:cTn id="39" dur="500" fill="hold"/>
                                        <p:tgtEl>
                                          <p:spTgt spid="29"/>
                                        </p:tgtEl>
                                        <p:attrNameLst>
                                          <p:attrName>ppt_x</p:attrName>
                                        </p:attrNameLst>
                                      </p:cBhvr>
                                      <p:tavLst>
                                        <p:tav tm="0">
                                          <p:val>
                                            <p:strVal val="#ppt_x"/>
                                          </p:val>
                                        </p:tav>
                                        <p:tav tm="100000">
                                          <p:val>
                                            <p:strVal val="#ppt_x"/>
                                          </p:val>
                                        </p:tav>
                                      </p:tavLst>
                                    </p:anim>
                                    <p:anim calcmode="lin" valueType="num">
                                      <p:cBhvr additive="base">
                                        <p:cTn id="40"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30"/>
                                        </p:tgtEl>
                                        <p:attrNameLst>
                                          <p:attrName>style.visibility</p:attrName>
                                        </p:attrNameLst>
                                      </p:cBhvr>
                                      <p:to>
                                        <p:strVal val="visible"/>
                                      </p:to>
                                    </p:set>
                                    <p:anim calcmode="lin" valueType="num">
                                      <p:cBhvr additive="base">
                                        <p:cTn id="45" dur="500" fill="hold"/>
                                        <p:tgtEl>
                                          <p:spTgt spid="30"/>
                                        </p:tgtEl>
                                        <p:attrNameLst>
                                          <p:attrName>ppt_x</p:attrName>
                                        </p:attrNameLst>
                                      </p:cBhvr>
                                      <p:tavLst>
                                        <p:tav tm="0">
                                          <p:val>
                                            <p:strVal val="#ppt_x"/>
                                          </p:val>
                                        </p:tav>
                                        <p:tav tm="100000">
                                          <p:val>
                                            <p:strVal val="#ppt_x"/>
                                          </p:val>
                                        </p:tav>
                                      </p:tavLst>
                                    </p:anim>
                                    <p:anim calcmode="lin" valueType="num">
                                      <p:cBhvr additive="base">
                                        <p:cTn id="46"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5" grpId="0"/>
      <p:bldP spid="2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 name="文本框 40"/>
          <p:cNvSpPr txBox="1"/>
          <p:nvPr/>
        </p:nvSpPr>
        <p:spPr>
          <a:xfrm>
            <a:off x="755650" y="1929130"/>
            <a:ext cx="6269990" cy="521970"/>
          </a:xfrm>
          <a:prstGeom prst="rect">
            <a:avLst/>
          </a:prstGeom>
          <a:noFill/>
        </p:spPr>
        <p:txBody>
          <a:bodyPr wrap="none" rtlCol="0" anchor="t">
            <a:spAutoFit/>
          </a:bodyPr>
          <a:p>
            <a:r>
              <a:rPr lang="zh-CN" altLang="en-US" sz="2800" b="1">
                <a:latin typeface="黑体" panose="02010609060101010101" charset="-122"/>
                <a:ea typeface="黑体" panose="02010609060101010101" charset="-122"/>
                <a:sym typeface="+mn-ea"/>
              </a:rPr>
              <a:t>则</a:t>
            </a:r>
            <a:r>
              <a:rPr lang="en-US" altLang="zh-CN" sz="2800" b="1">
                <a:latin typeface="黑体" panose="02010609060101010101" charset="-122"/>
                <a:ea typeface="黑体" panose="02010609060101010101" charset="-122"/>
                <a:sym typeface="+mn-ea"/>
              </a:rPr>
              <a:t>X</a:t>
            </a:r>
            <a:r>
              <a:rPr lang="zh-CN" altLang="en-US" sz="2800" b="1">
                <a:latin typeface="黑体" panose="02010609060101010101" charset="-122"/>
                <a:ea typeface="黑体" panose="02010609060101010101" charset="-122"/>
                <a:sym typeface="+mn-ea"/>
              </a:rPr>
              <a:t>落入第</a:t>
            </a:r>
            <a:r>
              <a:rPr lang="en-US" altLang="zh-CN" sz="2800" b="1">
                <a:latin typeface="黑体" panose="02010609060101010101" charset="-122"/>
                <a:ea typeface="黑体" panose="02010609060101010101" charset="-122"/>
                <a:sym typeface="+mn-ea"/>
              </a:rPr>
              <a:t>i</a:t>
            </a:r>
            <a:r>
              <a:rPr lang="zh-CN" altLang="en-US" sz="2800" b="1">
                <a:latin typeface="黑体" panose="02010609060101010101" charset="-122"/>
                <a:ea typeface="黑体" panose="02010609060101010101" charset="-122"/>
                <a:sym typeface="+mn-ea"/>
              </a:rPr>
              <a:t>个小区间        的概率：</a:t>
            </a:r>
            <a:endParaRPr lang="zh-CN" altLang="en-US" sz="2800"/>
          </a:p>
        </p:txBody>
      </p:sp>
      <p:sp>
        <p:nvSpPr>
          <p:cNvPr id="40" name="文本框 39"/>
          <p:cNvSpPr txBox="1"/>
          <p:nvPr/>
        </p:nvSpPr>
        <p:spPr>
          <a:xfrm>
            <a:off x="683895" y="319405"/>
            <a:ext cx="6811645" cy="521970"/>
          </a:xfrm>
          <a:prstGeom prst="rect">
            <a:avLst/>
          </a:prstGeom>
          <a:noFill/>
        </p:spPr>
        <p:txBody>
          <a:bodyPr wrap="square" rtlCol="0" anchor="t">
            <a:spAutoFit/>
          </a:bodyPr>
          <a:p>
            <a:r>
              <a:rPr lang="zh-CN" altLang="en-US" sz="2800" b="1">
                <a:latin typeface="黑体" panose="02010609060101010101" charset="-122"/>
                <a:ea typeface="黑体" panose="02010609060101010101" charset="-122"/>
                <a:sym typeface="+mn-ea"/>
              </a:rPr>
              <a:t>如果</a:t>
            </a:r>
            <a:r>
              <a:rPr lang="en-US" altLang="zh-CN" sz="2800" b="1">
                <a:latin typeface="黑体" panose="02010609060101010101" charset="-122"/>
                <a:ea typeface="黑体" panose="02010609060101010101" charset="-122"/>
                <a:sym typeface="+mn-ea"/>
              </a:rPr>
              <a:t>X</a:t>
            </a:r>
            <a:r>
              <a:rPr lang="zh-CN" altLang="en-US" sz="2800" b="1">
                <a:latin typeface="黑体" panose="02010609060101010101" charset="-122"/>
                <a:ea typeface="黑体" panose="02010609060101010101" charset="-122"/>
                <a:sym typeface="+mn-ea"/>
              </a:rPr>
              <a:t>是连续型随机变量，</a:t>
            </a:r>
            <a:r>
              <a:rPr lang="en-US" altLang="zh-CN" sz="2800" b="1">
                <a:latin typeface="黑体" panose="02010609060101010101" charset="-122"/>
                <a:ea typeface="黑体" panose="02010609060101010101" charset="-122"/>
                <a:sym typeface="+mn-ea"/>
              </a:rPr>
              <a:t>X</a:t>
            </a:r>
            <a:r>
              <a:rPr lang="zh-CN" altLang="en-US" sz="2800" b="1">
                <a:latin typeface="黑体" panose="02010609060101010101" charset="-122"/>
                <a:ea typeface="黑体" panose="02010609060101010101" charset="-122"/>
                <a:sym typeface="+mn-ea"/>
              </a:rPr>
              <a:t>的密度是</a:t>
            </a:r>
            <a:r>
              <a:rPr lang="en-US" altLang="zh-CN" sz="2800" b="1">
                <a:latin typeface="黑体" panose="02010609060101010101" charset="-122"/>
                <a:ea typeface="黑体" panose="02010609060101010101" charset="-122"/>
                <a:sym typeface="+mn-ea"/>
              </a:rPr>
              <a:t>    </a:t>
            </a:r>
            <a:r>
              <a:rPr lang="zh-CN" altLang="en-US" sz="2800" b="1">
                <a:latin typeface="黑体" panose="02010609060101010101" charset="-122"/>
                <a:ea typeface="黑体" panose="02010609060101010101" charset="-122"/>
                <a:sym typeface="+mn-ea"/>
              </a:rPr>
              <a:t>，</a:t>
            </a:r>
            <a:endParaRPr lang="zh-CN" altLang="en-US" sz="2800" b="1">
              <a:latin typeface="黑体" panose="02010609060101010101" charset="-122"/>
              <a:ea typeface="黑体" panose="02010609060101010101" charset="-122"/>
              <a:sym typeface="+mn-ea"/>
            </a:endParaRPr>
          </a:p>
        </p:txBody>
      </p:sp>
      <p:sp>
        <p:nvSpPr>
          <p:cNvPr id="12" name="文本框 11"/>
          <p:cNvSpPr txBox="1"/>
          <p:nvPr/>
        </p:nvSpPr>
        <p:spPr>
          <a:xfrm>
            <a:off x="500380" y="908685"/>
            <a:ext cx="8143875" cy="953135"/>
          </a:xfrm>
          <a:prstGeom prst="rect">
            <a:avLst/>
          </a:prstGeom>
          <a:noFill/>
        </p:spPr>
        <p:txBody>
          <a:bodyPr wrap="square" rtlCol="0">
            <a:spAutoFit/>
          </a:bodyPr>
          <a:p>
            <a:r>
              <a:rPr lang="zh-CN" altLang="en-US" sz="2800" b="1">
                <a:latin typeface="黑体" panose="02010609060101010101" charset="-122"/>
                <a:ea typeface="黑体" panose="02010609060101010101" charset="-122"/>
              </a:rPr>
              <a:t> 插入分点</a:t>
            </a:r>
            <a:r>
              <a:rPr lang="en-US" altLang="zh-CN" sz="2800" b="1">
                <a:latin typeface="黑体" panose="02010609060101010101" charset="-122"/>
                <a:ea typeface="黑体" panose="02010609060101010101" charset="-122"/>
              </a:rPr>
              <a:t>                 </a:t>
            </a:r>
            <a:r>
              <a:rPr lang="zh-CN" altLang="en-US" sz="2800" b="1">
                <a:latin typeface="黑体" panose="02010609060101010101" charset="-122"/>
                <a:ea typeface="黑体" panose="02010609060101010101" charset="-122"/>
              </a:rPr>
              <a:t>，把</a:t>
            </a:r>
            <a:r>
              <a:rPr lang="en-US" altLang="zh-CN" sz="2800" b="1">
                <a:latin typeface="黑体" panose="02010609060101010101" charset="-122"/>
                <a:ea typeface="黑体" panose="02010609060101010101" charset="-122"/>
              </a:rPr>
              <a:t>X</a:t>
            </a:r>
            <a:r>
              <a:rPr lang="zh-CN" altLang="en-US" sz="2800" b="1">
                <a:latin typeface="黑体" panose="02010609060101010101" charset="-122"/>
                <a:ea typeface="黑体" panose="02010609060101010101" charset="-122"/>
              </a:rPr>
              <a:t>的取值范围（取有限区间</a:t>
            </a:r>
            <a:r>
              <a:rPr lang="en-US" altLang="zh-CN" sz="2800" b="1">
                <a:latin typeface="黑体" panose="02010609060101010101" charset="-122"/>
                <a:ea typeface="黑体" panose="02010609060101010101" charset="-122"/>
              </a:rPr>
              <a:t>)</a:t>
            </a:r>
            <a:r>
              <a:rPr lang="zh-CN" altLang="en-US" sz="2800" b="1">
                <a:latin typeface="黑体" panose="02010609060101010101" charset="-122"/>
                <a:ea typeface="黑体" panose="02010609060101010101" charset="-122"/>
              </a:rPr>
              <a:t>分成</a:t>
            </a:r>
            <a:r>
              <a:rPr lang="en-US" altLang="zh-CN" sz="2800" b="1">
                <a:latin typeface="黑体" panose="02010609060101010101" charset="-122"/>
                <a:ea typeface="黑体" panose="02010609060101010101" charset="-122"/>
              </a:rPr>
              <a:t>n</a:t>
            </a:r>
            <a:r>
              <a:rPr lang="zh-CN" altLang="en-US" sz="2800" b="1">
                <a:latin typeface="黑体" panose="02010609060101010101" charset="-122"/>
                <a:ea typeface="黑体" panose="02010609060101010101" charset="-122"/>
              </a:rPr>
              <a:t>个不交的小区间，</a:t>
            </a:r>
            <a:endParaRPr lang="zh-CN" altLang="en-US" sz="2400" b="1">
              <a:latin typeface="黑体" panose="02010609060101010101" charset="-122"/>
              <a:ea typeface="黑体" panose="02010609060101010101" charset="-122"/>
            </a:endParaRPr>
          </a:p>
        </p:txBody>
      </p:sp>
      <p:graphicFrame>
        <p:nvGraphicFramePr>
          <p:cNvPr id="13" name="对象 12">
            <a:hlinkClick r:id="" action="ppaction://ole?verb="/>
          </p:cNvPr>
          <p:cNvGraphicFramePr>
            <a:graphicFrameLocks noChangeAspect="1"/>
          </p:cNvGraphicFramePr>
          <p:nvPr/>
        </p:nvGraphicFramePr>
        <p:xfrm>
          <a:off x="6443980" y="380365"/>
          <a:ext cx="747395" cy="412750"/>
        </p:xfrm>
        <a:graphic>
          <a:graphicData uri="http://schemas.openxmlformats.org/presentationml/2006/ole">
            <mc:AlternateContent xmlns:mc="http://schemas.openxmlformats.org/markup-compatibility/2006">
              <mc:Choice xmlns:v="urn:schemas-microsoft-com:vml" Requires="v">
                <p:oleObj spid="_x0000_s2050" name="" r:id="rId1" imgW="368300" imgH="203200" progId="Equation.KSEE3">
                  <p:embed/>
                </p:oleObj>
              </mc:Choice>
              <mc:Fallback>
                <p:oleObj name="" r:id="rId1" imgW="368300" imgH="203200" progId="Equation.KSEE3">
                  <p:embed/>
                  <p:pic>
                    <p:nvPicPr>
                      <p:cNvPr id="0" name="图片 2049"/>
                      <p:cNvPicPr/>
                      <p:nvPr/>
                    </p:nvPicPr>
                    <p:blipFill>
                      <a:blip r:embed="rId2"/>
                      <a:stretch>
                        <a:fillRect/>
                      </a:stretch>
                    </p:blipFill>
                    <p:spPr>
                      <a:xfrm>
                        <a:off x="6443980" y="380365"/>
                        <a:ext cx="747395" cy="412750"/>
                      </a:xfrm>
                      <a:prstGeom prst="rect">
                        <a:avLst/>
                      </a:prstGeom>
                    </p:spPr>
                  </p:pic>
                </p:oleObj>
              </mc:Fallback>
            </mc:AlternateContent>
          </a:graphicData>
        </a:graphic>
      </p:graphicFrame>
      <p:graphicFrame>
        <p:nvGraphicFramePr>
          <p:cNvPr id="14" name="对象 13">
            <a:hlinkClick r:id="" action="ppaction://ole?verb="/>
          </p:cNvPr>
          <p:cNvGraphicFramePr>
            <a:graphicFrameLocks noChangeAspect="1"/>
          </p:cNvGraphicFramePr>
          <p:nvPr/>
        </p:nvGraphicFramePr>
        <p:xfrm>
          <a:off x="2267585" y="908685"/>
          <a:ext cx="3024505" cy="504190"/>
        </p:xfrm>
        <a:graphic>
          <a:graphicData uri="http://schemas.openxmlformats.org/presentationml/2006/ole">
            <mc:AlternateContent xmlns:mc="http://schemas.openxmlformats.org/markup-compatibility/2006">
              <mc:Choice xmlns:v="urn:schemas-microsoft-com:vml" Requires="v">
                <p:oleObj spid="_x0000_s2051" name="" r:id="rId3" imgW="1371600" imgH="228600" progId="Equation.KSEE3">
                  <p:embed/>
                </p:oleObj>
              </mc:Choice>
              <mc:Fallback>
                <p:oleObj name="" r:id="rId3" imgW="1371600" imgH="228600" progId="Equation.KSEE3">
                  <p:embed/>
                  <p:pic>
                    <p:nvPicPr>
                      <p:cNvPr id="0" name="图片 2050"/>
                      <p:cNvPicPr/>
                      <p:nvPr/>
                    </p:nvPicPr>
                    <p:blipFill>
                      <a:blip r:embed="rId4"/>
                      <a:stretch>
                        <a:fillRect/>
                      </a:stretch>
                    </p:blipFill>
                    <p:spPr>
                      <a:xfrm>
                        <a:off x="2267585" y="908685"/>
                        <a:ext cx="3024505" cy="504190"/>
                      </a:xfrm>
                      <a:prstGeom prst="rect">
                        <a:avLst/>
                      </a:prstGeom>
                    </p:spPr>
                  </p:pic>
                </p:oleObj>
              </mc:Fallback>
            </mc:AlternateContent>
          </a:graphicData>
        </a:graphic>
      </p:graphicFrame>
      <p:graphicFrame>
        <p:nvGraphicFramePr>
          <p:cNvPr id="15" name="对象 14">
            <a:hlinkClick r:id="" action="ppaction://ole?verb="/>
          </p:cNvPr>
          <p:cNvGraphicFramePr>
            <a:graphicFrameLocks noChangeAspect="1"/>
          </p:cNvGraphicFramePr>
          <p:nvPr/>
        </p:nvGraphicFramePr>
        <p:xfrm>
          <a:off x="4139565" y="1916430"/>
          <a:ext cx="1370965" cy="536575"/>
        </p:xfrm>
        <a:graphic>
          <a:graphicData uri="http://schemas.openxmlformats.org/presentationml/2006/ole">
            <mc:AlternateContent xmlns:mc="http://schemas.openxmlformats.org/markup-compatibility/2006">
              <mc:Choice xmlns:v="urn:schemas-microsoft-com:vml" Requires="v">
                <p:oleObj spid="_x0000_s2052" name="" r:id="rId5" imgW="584200" imgH="228600" progId="Equation.KSEE3">
                  <p:embed/>
                </p:oleObj>
              </mc:Choice>
              <mc:Fallback>
                <p:oleObj name="" r:id="rId5" imgW="584200" imgH="228600" progId="Equation.KSEE3">
                  <p:embed/>
                  <p:pic>
                    <p:nvPicPr>
                      <p:cNvPr id="0" name="图片 2051"/>
                      <p:cNvPicPr/>
                      <p:nvPr/>
                    </p:nvPicPr>
                    <p:blipFill>
                      <a:blip r:embed="rId6"/>
                      <a:stretch>
                        <a:fillRect/>
                      </a:stretch>
                    </p:blipFill>
                    <p:spPr>
                      <a:xfrm>
                        <a:off x="4139565" y="1916430"/>
                        <a:ext cx="1370965" cy="536575"/>
                      </a:xfrm>
                      <a:prstGeom prst="rect">
                        <a:avLst/>
                      </a:prstGeom>
                    </p:spPr>
                  </p:pic>
                </p:oleObj>
              </mc:Fallback>
            </mc:AlternateContent>
          </a:graphicData>
        </a:graphic>
      </p:graphicFrame>
      <p:graphicFrame>
        <p:nvGraphicFramePr>
          <p:cNvPr id="16" name="对象 15">
            <a:hlinkClick r:id="" action="ppaction://ole?verb="/>
          </p:cNvPr>
          <p:cNvGraphicFramePr>
            <a:graphicFrameLocks noChangeAspect="1"/>
          </p:cNvGraphicFramePr>
          <p:nvPr/>
        </p:nvGraphicFramePr>
        <p:xfrm>
          <a:off x="899160" y="2447925"/>
          <a:ext cx="6097905" cy="546735"/>
        </p:xfrm>
        <a:graphic>
          <a:graphicData uri="http://schemas.openxmlformats.org/presentationml/2006/ole">
            <mc:AlternateContent xmlns:mc="http://schemas.openxmlformats.org/markup-compatibility/2006">
              <mc:Choice xmlns:v="urn:schemas-microsoft-com:vml" Requires="v">
                <p:oleObj spid="_x0000_s2" name="" r:id="rId7" imgW="2971800" imgH="266700" progId="Equation.KSEE3">
                  <p:embed/>
                </p:oleObj>
              </mc:Choice>
              <mc:Fallback>
                <p:oleObj name="" r:id="rId7" imgW="2971800" imgH="266700" progId="Equation.KSEE3">
                  <p:embed/>
                  <p:pic>
                    <p:nvPicPr>
                      <p:cNvPr id="0" name="图片 2051"/>
                      <p:cNvPicPr/>
                      <p:nvPr/>
                    </p:nvPicPr>
                    <p:blipFill>
                      <a:blip r:embed="rId8"/>
                      <a:stretch>
                        <a:fillRect/>
                      </a:stretch>
                    </p:blipFill>
                    <p:spPr>
                      <a:xfrm>
                        <a:off x="899160" y="2447925"/>
                        <a:ext cx="6097905" cy="546735"/>
                      </a:xfrm>
                      <a:prstGeom prst="rect">
                        <a:avLst/>
                      </a:prstGeom>
                    </p:spPr>
                  </p:pic>
                </p:oleObj>
              </mc:Fallback>
            </mc:AlternateContent>
          </a:graphicData>
        </a:graphic>
      </p:graphicFrame>
      <p:sp>
        <p:nvSpPr>
          <p:cNvPr id="17" name="文本框 16"/>
          <p:cNvSpPr txBox="1"/>
          <p:nvPr/>
        </p:nvSpPr>
        <p:spPr>
          <a:xfrm>
            <a:off x="685165" y="3152775"/>
            <a:ext cx="4448175" cy="521970"/>
          </a:xfrm>
          <a:prstGeom prst="rect">
            <a:avLst/>
          </a:prstGeom>
          <a:noFill/>
        </p:spPr>
        <p:txBody>
          <a:bodyPr wrap="square" rtlCol="0">
            <a:spAutoFit/>
          </a:bodyPr>
          <a:p>
            <a:r>
              <a:rPr lang="zh-CN" altLang="en-US" sz="2800" b="1">
                <a:latin typeface="黑体" panose="02010609060101010101" charset="-122"/>
                <a:ea typeface="黑体" panose="02010609060101010101" charset="-122"/>
              </a:rPr>
              <a:t>于是</a:t>
            </a:r>
            <a:r>
              <a:rPr lang="en-US" altLang="zh-CN" sz="2800" b="1">
                <a:latin typeface="黑体" panose="02010609060101010101" charset="-122"/>
                <a:ea typeface="黑体" panose="02010609060101010101" charset="-122"/>
              </a:rPr>
              <a:t>X</a:t>
            </a:r>
            <a:r>
              <a:rPr lang="zh-CN" altLang="en-US" sz="2800" b="1">
                <a:latin typeface="黑体" panose="02010609060101010101" charset="-122"/>
                <a:ea typeface="黑体" panose="02010609060101010101" charset="-122"/>
              </a:rPr>
              <a:t>的平均值的近似等于</a:t>
            </a:r>
            <a:endParaRPr lang="zh-CN" altLang="en-US" sz="2800" b="1">
              <a:latin typeface="黑体" panose="02010609060101010101" charset="-122"/>
              <a:ea typeface="黑体" panose="02010609060101010101" charset="-122"/>
            </a:endParaRPr>
          </a:p>
        </p:txBody>
      </p:sp>
      <p:graphicFrame>
        <p:nvGraphicFramePr>
          <p:cNvPr id="18" name="对象 17">
            <a:hlinkClick r:id="" action="ppaction://ole?verb="/>
          </p:cNvPr>
          <p:cNvGraphicFramePr>
            <a:graphicFrameLocks noChangeAspect="1"/>
          </p:cNvGraphicFramePr>
          <p:nvPr/>
        </p:nvGraphicFramePr>
        <p:xfrm>
          <a:off x="4860290" y="3026410"/>
          <a:ext cx="1778000" cy="805815"/>
        </p:xfrm>
        <a:graphic>
          <a:graphicData uri="http://schemas.openxmlformats.org/presentationml/2006/ole">
            <mc:AlternateContent xmlns:mc="http://schemas.openxmlformats.org/markup-compatibility/2006">
              <mc:Choice xmlns:v="urn:schemas-microsoft-com:vml" Requires="v">
                <p:oleObj spid="_x0000_s19" name="" r:id="rId9" imgW="952500" imgH="431800" progId="Equation.KSEE3">
                  <p:embed/>
                </p:oleObj>
              </mc:Choice>
              <mc:Fallback>
                <p:oleObj name="" r:id="rId9" imgW="952500" imgH="431800" progId="Equation.KSEE3">
                  <p:embed/>
                  <p:pic>
                    <p:nvPicPr>
                      <p:cNvPr id="0" name="图片 1026"/>
                      <p:cNvPicPr/>
                      <p:nvPr/>
                    </p:nvPicPr>
                    <p:blipFill>
                      <a:blip r:embed="rId10"/>
                      <a:stretch>
                        <a:fillRect/>
                      </a:stretch>
                    </p:blipFill>
                    <p:spPr>
                      <a:xfrm>
                        <a:off x="4860290" y="3026410"/>
                        <a:ext cx="1778000" cy="805815"/>
                      </a:xfrm>
                      <a:prstGeom prst="rect">
                        <a:avLst/>
                      </a:prstGeom>
                    </p:spPr>
                  </p:pic>
                </p:oleObj>
              </mc:Fallback>
            </mc:AlternateContent>
          </a:graphicData>
        </a:graphic>
      </p:graphicFrame>
      <p:sp>
        <p:nvSpPr>
          <p:cNvPr id="20" name="文本框 19"/>
          <p:cNvSpPr txBox="1"/>
          <p:nvPr/>
        </p:nvSpPr>
        <p:spPr>
          <a:xfrm>
            <a:off x="899160" y="3716655"/>
            <a:ext cx="661670" cy="521970"/>
          </a:xfrm>
          <a:prstGeom prst="rect">
            <a:avLst/>
          </a:prstGeom>
          <a:noFill/>
        </p:spPr>
        <p:txBody>
          <a:bodyPr wrap="square" rtlCol="0">
            <a:spAutoFit/>
          </a:bodyPr>
          <a:p>
            <a:r>
              <a:rPr lang="zh-CN" altLang="en-US" sz="2800" b="1">
                <a:latin typeface="黑体" panose="02010609060101010101" charset="-122"/>
                <a:ea typeface="黑体" panose="02010609060101010101" charset="-122"/>
              </a:rPr>
              <a:t>记</a:t>
            </a:r>
            <a:endParaRPr lang="zh-CN" altLang="en-US" sz="2800" b="1">
              <a:latin typeface="黑体" panose="02010609060101010101" charset="-122"/>
              <a:ea typeface="黑体" panose="02010609060101010101" charset="-122"/>
            </a:endParaRPr>
          </a:p>
        </p:txBody>
      </p:sp>
      <p:graphicFrame>
        <p:nvGraphicFramePr>
          <p:cNvPr id="21" name="对象 20">
            <a:hlinkClick r:id="" action="ppaction://ole?verb="/>
          </p:cNvPr>
          <p:cNvGraphicFramePr>
            <a:graphicFrameLocks noChangeAspect="1"/>
          </p:cNvGraphicFramePr>
          <p:nvPr/>
        </p:nvGraphicFramePr>
        <p:xfrm>
          <a:off x="1547495" y="3774440"/>
          <a:ext cx="2135505" cy="508635"/>
        </p:xfrm>
        <a:graphic>
          <a:graphicData uri="http://schemas.openxmlformats.org/presentationml/2006/ole">
            <mc:AlternateContent xmlns:mc="http://schemas.openxmlformats.org/markup-compatibility/2006">
              <mc:Choice xmlns:v="urn:schemas-microsoft-com:vml" Requires="v">
                <p:oleObj spid="_x0000_s22" name="" r:id="rId11" imgW="1066800" imgH="254000" progId="Equation.KSEE3">
                  <p:embed/>
                </p:oleObj>
              </mc:Choice>
              <mc:Fallback>
                <p:oleObj name="" r:id="rId11" imgW="1066800" imgH="254000" progId="Equation.KSEE3">
                  <p:embed/>
                  <p:pic>
                    <p:nvPicPr>
                      <p:cNvPr id="0" name="图片 1026"/>
                      <p:cNvPicPr/>
                      <p:nvPr/>
                    </p:nvPicPr>
                    <p:blipFill>
                      <a:blip r:embed="rId12"/>
                      <a:stretch>
                        <a:fillRect/>
                      </a:stretch>
                    </p:blipFill>
                    <p:spPr>
                      <a:xfrm>
                        <a:off x="1547495" y="3774440"/>
                        <a:ext cx="2135505" cy="508635"/>
                      </a:xfrm>
                      <a:prstGeom prst="rect">
                        <a:avLst/>
                      </a:prstGeom>
                    </p:spPr>
                  </p:pic>
                </p:oleObj>
              </mc:Fallback>
            </mc:AlternateContent>
          </a:graphicData>
        </a:graphic>
      </p:graphicFrame>
      <p:sp>
        <p:nvSpPr>
          <p:cNvPr id="23" name="文本框 22"/>
          <p:cNvSpPr txBox="1"/>
          <p:nvPr/>
        </p:nvSpPr>
        <p:spPr>
          <a:xfrm>
            <a:off x="685165" y="4382770"/>
            <a:ext cx="5377815" cy="521970"/>
          </a:xfrm>
          <a:prstGeom prst="rect">
            <a:avLst/>
          </a:prstGeom>
          <a:noFill/>
        </p:spPr>
        <p:txBody>
          <a:bodyPr wrap="square" rtlCol="0">
            <a:spAutoFit/>
          </a:bodyPr>
          <a:p>
            <a:r>
              <a:rPr lang="zh-CN" altLang="en-US" sz="2800" b="1">
                <a:latin typeface="黑体" panose="02010609060101010101" charset="-122"/>
                <a:ea typeface="黑体" panose="02010609060101010101" charset="-122"/>
              </a:rPr>
              <a:t>若极限             存在</a:t>
            </a:r>
            <a:r>
              <a:rPr lang="zh-CN" altLang="en-US" sz="2400" b="1">
                <a:latin typeface="黑体" panose="02010609060101010101" charset="-122"/>
                <a:ea typeface="黑体" panose="02010609060101010101" charset="-122"/>
              </a:rPr>
              <a:t>，</a:t>
            </a:r>
            <a:endParaRPr lang="zh-CN" altLang="en-US" sz="2400" b="1">
              <a:latin typeface="黑体" panose="02010609060101010101" charset="-122"/>
              <a:ea typeface="黑体" panose="02010609060101010101" charset="-122"/>
            </a:endParaRPr>
          </a:p>
        </p:txBody>
      </p:sp>
      <p:graphicFrame>
        <p:nvGraphicFramePr>
          <p:cNvPr id="24" name="对象 23">
            <a:hlinkClick r:id="" action="ppaction://ole?verb="/>
          </p:cNvPr>
          <p:cNvGraphicFramePr>
            <a:graphicFrameLocks noChangeAspect="1"/>
          </p:cNvGraphicFramePr>
          <p:nvPr/>
        </p:nvGraphicFramePr>
        <p:xfrm>
          <a:off x="1934845" y="4240530"/>
          <a:ext cx="2204720" cy="805815"/>
        </p:xfrm>
        <a:graphic>
          <a:graphicData uri="http://schemas.openxmlformats.org/presentationml/2006/ole">
            <mc:AlternateContent xmlns:mc="http://schemas.openxmlformats.org/markup-compatibility/2006">
              <mc:Choice xmlns:v="urn:schemas-microsoft-com:vml" Requires="v">
                <p:oleObj spid="_x0000_s25" name="" r:id="rId13" imgW="1181100" imgH="431800" progId="Equation.KSEE3">
                  <p:embed/>
                </p:oleObj>
              </mc:Choice>
              <mc:Fallback>
                <p:oleObj name="" r:id="rId13" imgW="1181100" imgH="431800" progId="Equation.KSEE3">
                  <p:embed/>
                  <p:pic>
                    <p:nvPicPr>
                      <p:cNvPr id="0" name="图片 1026"/>
                      <p:cNvPicPr/>
                      <p:nvPr/>
                    </p:nvPicPr>
                    <p:blipFill>
                      <a:blip r:embed="rId14"/>
                      <a:stretch>
                        <a:fillRect/>
                      </a:stretch>
                    </p:blipFill>
                    <p:spPr>
                      <a:xfrm>
                        <a:off x="1934845" y="4240530"/>
                        <a:ext cx="2204720" cy="805815"/>
                      </a:xfrm>
                      <a:prstGeom prst="rect">
                        <a:avLst/>
                      </a:prstGeom>
                    </p:spPr>
                  </p:pic>
                </p:oleObj>
              </mc:Fallback>
            </mc:AlternateContent>
          </a:graphicData>
        </a:graphic>
      </p:graphicFrame>
      <p:sp>
        <p:nvSpPr>
          <p:cNvPr id="26" name="文本框 25"/>
          <p:cNvSpPr txBox="1"/>
          <p:nvPr/>
        </p:nvSpPr>
        <p:spPr>
          <a:xfrm>
            <a:off x="5292090" y="4364990"/>
            <a:ext cx="2788920" cy="521970"/>
          </a:xfrm>
          <a:prstGeom prst="rect">
            <a:avLst/>
          </a:prstGeom>
          <a:noFill/>
        </p:spPr>
        <p:txBody>
          <a:bodyPr wrap="square" rtlCol="0">
            <a:spAutoFit/>
          </a:bodyPr>
          <a:p>
            <a:r>
              <a:rPr lang="zh-CN" altLang="en-US" sz="2800" b="1">
                <a:latin typeface="黑体" panose="02010609060101010101" charset="-122"/>
                <a:ea typeface="黑体" panose="02010609060101010101" charset="-122"/>
              </a:rPr>
              <a:t>则这个极限值为：</a:t>
            </a:r>
            <a:endParaRPr lang="zh-CN" altLang="en-US" sz="2800" b="1">
              <a:latin typeface="黑体" panose="02010609060101010101" charset="-122"/>
              <a:ea typeface="黑体" panose="02010609060101010101" charset="-122"/>
            </a:endParaRPr>
          </a:p>
        </p:txBody>
      </p:sp>
      <p:graphicFrame>
        <p:nvGraphicFramePr>
          <p:cNvPr id="27" name="对象 26">
            <a:hlinkClick r:id="" action="ppaction://ole?verb="/>
          </p:cNvPr>
          <p:cNvGraphicFramePr>
            <a:graphicFrameLocks noChangeAspect="1"/>
          </p:cNvGraphicFramePr>
          <p:nvPr/>
        </p:nvGraphicFramePr>
        <p:xfrm>
          <a:off x="1907540" y="5062220"/>
          <a:ext cx="2587625" cy="830580"/>
        </p:xfrm>
        <a:graphic>
          <a:graphicData uri="http://schemas.openxmlformats.org/presentationml/2006/ole">
            <mc:AlternateContent xmlns:mc="http://schemas.openxmlformats.org/markup-compatibility/2006">
              <mc:Choice xmlns:v="urn:schemas-microsoft-com:vml" Requires="v">
                <p:oleObj spid="_x0000_s2053" name="" r:id="rId15" imgW="1028700" imgH="330200" progId="Equation.KSEE3">
                  <p:embed/>
                </p:oleObj>
              </mc:Choice>
              <mc:Fallback>
                <p:oleObj name="" r:id="rId15" imgW="1028700" imgH="330200" progId="Equation.KSEE3">
                  <p:embed/>
                  <p:pic>
                    <p:nvPicPr>
                      <p:cNvPr id="0" name="图片 2052"/>
                      <p:cNvPicPr/>
                      <p:nvPr/>
                    </p:nvPicPr>
                    <p:blipFill>
                      <a:blip r:embed="rId16"/>
                      <a:stretch>
                        <a:fillRect/>
                      </a:stretch>
                    </p:blipFill>
                    <p:spPr>
                      <a:xfrm>
                        <a:off x="1907540" y="5062220"/>
                        <a:ext cx="2587625" cy="830580"/>
                      </a:xfrm>
                      <a:prstGeom prst="rect">
                        <a:avLst/>
                      </a:prstGeom>
                      <a:ln>
                        <a:solidFill>
                          <a:srgbClr val="C00000"/>
                        </a:solidFill>
                      </a:ln>
                    </p:spPr>
                  </p:pic>
                </p:oleObj>
              </mc:Fallback>
            </mc:AlternateContent>
          </a:graphicData>
        </a:graphic>
      </p:graphicFrame>
      <p:graphicFrame>
        <p:nvGraphicFramePr>
          <p:cNvPr id="6" name="对象 5">
            <a:hlinkClick r:id="" action="ppaction://ole?verb="/>
          </p:cNvPr>
          <p:cNvGraphicFramePr>
            <a:graphicFrameLocks noChangeAspect="1"/>
          </p:cNvGraphicFramePr>
          <p:nvPr/>
        </p:nvGraphicFramePr>
        <p:xfrm>
          <a:off x="3636010" y="3791585"/>
          <a:ext cx="1423035" cy="474345"/>
        </p:xfrm>
        <a:graphic>
          <a:graphicData uri="http://schemas.openxmlformats.org/presentationml/2006/ole">
            <mc:AlternateContent xmlns:mc="http://schemas.openxmlformats.org/markup-compatibility/2006">
              <mc:Choice xmlns:v="urn:schemas-microsoft-com:vml" Requires="v">
                <p:oleObj spid="_x0000_s39" name="" r:id="rId17" imgW="762000" imgH="254000" progId="Equation.KSEE3">
                  <p:embed/>
                </p:oleObj>
              </mc:Choice>
              <mc:Fallback>
                <p:oleObj name="" r:id="rId17" imgW="762000" imgH="254000" progId="Equation.KSEE3">
                  <p:embed/>
                  <p:pic>
                    <p:nvPicPr>
                      <p:cNvPr id="0" name="图片 1026"/>
                      <p:cNvPicPr/>
                      <p:nvPr/>
                    </p:nvPicPr>
                    <p:blipFill>
                      <a:blip r:embed="rId18"/>
                      <a:stretch>
                        <a:fillRect/>
                      </a:stretch>
                    </p:blipFill>
                    <p:spPr>
                      <a:xfrm>
                        <a:off x="3636010" y="3791585"/>
                        <a:ext cx="1423035" cy="474345"/>
                      </a:xfrm>
                      <a:prstGeom prst="rect">
                        <a:avLst/>
                      </a:prstGeom>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1">
                                            <p:txEl>
                                              <p:pRg st="0" end="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0"/>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1"/>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3"/>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12" grpId="0"/>
      <p:bldP spid="17" grpId="0"/>
      <p:bldP spid="20" grpId="0"/>
      <p:bldP spid="23" grpId="0"/>
      <p:bldP spid="2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圆角矩形 3"/>
          <p:cNvSpPr/>
          <p:nvPr/>
        </p:nvSpPr>
        <p:spPr>
          <a:xfrm>
            <a:off x="467360" y="188595"/>
            <a:ext cx="7992745" cy="199771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accent6">
                  <a:lumMod val="20000"/>
                  <a:lumOff val="80000"/>
                </a:schemeClr>
              </a:solidFill>
            </a:endParaRPr>
          </a:p>
        </p:txBody>
      </p:sp>
      <p:sp>
        <p:nvSpPr>
          <p:cNvPr id="28" name="文本框 27"/>
          <p:cNvSpPr txBox="1"/>
          <p:nvPr/>
        </p:nvSpPr>
        <p:spPr>
          <a:xfrm>
            <a:off x="467360" y="260350"/>
            <a:ext cx="7858125" cy="1770380"/>
          </a:xfrm>
          <a:prstGeom prst="rect">
            <a:avLst/>
          </a:prstGeom>
          <a:noFill/>
        </p:spPr>
        <p:txBody>
          <a:bodyPr wrap="square" rtlCol="0">
            <a:spAutoFit/>
          </a:bodyPr>
          <a:p>
            <a:pPr>
              <a:lnSpc>
                <a:spcPct val="130000"/>
              </a:lnSpc>
            </a:pPr>
            <a:r>
              <a:rPr lang="en-US" altLang="zh-CN" sz="2400" b="1">
                <a:latin typeface="黑体" panose="02010609060101010101" charset="-122"/>
                <a:ea typeface="黑体" panose="02010609060101010101" charset="-122"/>
              </a:rPr>
              <a:t>   </a:t>
            </a:r>
            <a:r>
              <a:rPr lang="zh-CN" altLang="en-US" sz="2800">
                <a:ln w="22225">
                  <a:solidFill>
                    <a:schemeClr val="accent2"/>
                  </a:solidFill>
                  <a:prstDash val="solid"/>
                </a:ln>
                <a:solidFill>
                  <a:srgbClr val="FF0000"/>
                </a:solidFill>
                <a:effectLst/>
                <a:latin typeface="宋体" panose="02010600030101010101" pitchFamily="2" charset="-122"/>
                <a:ea typeface="宋体" panose="02010600030101010101" pitchFamily="2" charset="-122"/>
                <a:cs typeface="宋体" panose="02010600030101010101" pitchFamily="2" charset="-122"/>
              </a:rPr>
              <a:t>定义</a:t>
            </a:r>
            <a:r>
              <a:rPr lang="en-US" altLang="zh-CN" sz="2800">
                <a:ln w="22225">
                  <a:solidFill>
                    <a:schemeClr val="accent2"/>
                  </a:solidFill>
                  <a:prstDash val="solid"/>
                </a:ln>
                <a:solidFill>
                  <a:srgbClr val="FF0000"/>
                </a:solidFill>
                <a:effectLst/>
                <a:latin typeface="宋体" panose="02010600030101010101" pitchFamily="2" charset="-122"/>
                <a:ea typeface="宋体" panose="02010600030101010101" pitchFamily="2" charset="-122"/>
                <a:cs typeface="宋体" panose="02010600030101010101" pitchFamily="2" charset="-122"/>
              </a:rPr>
              <a:t>2 </a:t>
            </a:r>
            <a:r>
              <a:rPr lang="zh-CN" altLang="en-US" sz="2800">
                <a:ln w="22225">
                  <a:solidFill>
                    <a:schemeClr val="accent2"/>
                  </a:solidFill>
                  <a:prstDash val="solid"/>
                </a:ln>
                <a:solidFill>
                  <a:srgbClr val="FF0000"/>
                </a:solidFill>
                <a:effectLst/>
                <a:latin typeface="宋体" panose="02010600030101010101" pitchFamily="2" charset="-122"/>
                <a:ea typeface="宋体" panose="02010600030101010101" pitchFamily="2" charset="-122"/>
                <a:cs typeface="宋体" panose="02010600030101010101" pitchFamily="2" charset="-122"/>
              </a:rPr>
              <a:t>设连续型随机变量</a:t>
            </a:r>
            <a:r>
              <a:rPr lang="en-US" altLang="zh-CN" sz="2800">
                <a:ln w="22225">
                  <a:solidFill>
                    <a:schemeClr val="accent2"/>
                  </a:solidFill>
                  <a:prstDash val="solid"/>
                </a:ln>
                <a:solidFill>
                  <a:srgbClr val="FF0000"/>
                </a:solidFill>
                <a:effectLst/>
                <a:latin typeface="宋体" panose="02010600030101010101" pitchFamily="2" charset="-122"/>
                <a:ea typeface="宋体" panose="02010600030101010101" pitchFamily="2" charset="-122"/>
                <a:cs typeface="宋体" panose="02010600030101010101" pitchFamily="2" charset="-122"/>
              </a:rPr>
              <a:t>X</a:t>
            </a:r>
            <a:r>
              <a:rPr lang="zh-CN" altLang="en-US" sz="2800">
                <a:ln w="22225">
                  <a:solidFill>
                    <a:schemeClr val="accent2"/>
                  </a:solidFill>
                  <a:prstDash val="solid"/>
                </a:ln>
                <a:solidFill>
                  <a:srgbClr val="FF0000"/>
                </a:solidFill>
                <a:effectLst/>
                <a:latin typeface="宋体" panose="02010600030101010101" pitchFamily="2" charset="-122"/>
                <a:ea typeface="宋体" panose="02010600030101010101" pitchFamily="2" charset="-122"/>
                <a:cs typeface="宋体" panose="02010600030101010101" pitchFamily="2" charset="-122"/>
              </a:rPr>
              <a:t>的密度函数是    ，若积分</a:t>
            </a:r>
            <a:r>
              <a:rPr lang="en-US" altLang="zh-CN" sz="2800">
                <a:ln w="22225">
                  <a:solidFill>
                    <a:schemeClr val="accent2"/>
                  </a:solidFill>
                  <a:prstDash val="solid"/>
                </a:ln>
                <a:solidFill>
                  <a:srgbClr val="FF0000"/>
                </a:solidFill>
                <a:effectLst/>
                <a:latin typeface="宋体" panose="02010600030101010101" pitchFamily="2" charset="-122"/>
                <a:ea typeface="宋体" panose="02010600030101010101" pitchFamily="2" charset="-122"/>
                <a:cs typeface="宋体" panose="02010600030101010101" pitchFamily="2" charset="-122"/>
              </a:rPr>
              <a:t>  </a:t>
            </a:r>
            <a:r>
              <a:rPr lang="zh-CN" altLang="en-US" sz="2800">
                <a:ln w="22225">
                  <a:solidFill>
                    <a:schemeClr val="accent2"/>
                  </a:solidFill>
                  <a:prstDash val="solid"/>
                </a:ln>
                <a:solidFill>
                  <a:srgbClr val="FF0000"/>
                </a:solidFill>
                <a:effectLst/>
                <a:latin typeface="宋体" panose="02010600030101010101" pitchFamily="2" charset="-122"/>
                <a:ea typeface="宋体" panose="02010600030101010101" pitchFamily="2" charset="-122"/>
                <a:cs typeface="宋体" panose="02010600030101010101" pitchFamily="2" charset="-122"/>
              </a:rPr>
              <a:t>       绝对收敛，则称此积分为</a:t>
            </a:r>
            <a:r>
              <a:rPr lang="en-US" altLang="zh-CN" sz="2800">
                <a:ln w="22225">
                  <a:solidFill>
                    <a:schemeClr val="accent2"/>
                  </a:solidFill>
                  <a:prstDash val="solid"/>
                </a:ln>
                <a:solidFill>
                  <a:srgbClr val="FF0000"/>
                </a:solidFill>
                <a:effectLst/>
                <a:latin typeface="宋体" panose="02010600030101010101" pitchFamily="2" charset="-122"/>
                <a:ea typeface="宋体" panose="02010600030101010101" pitchFamily="2" charset="-122"/>
                <a:cs typeface="宋体" panose="02010600030101010101" pitchFamily="2" charset="-122"/>
              </a:rPr>
              <a:t>X</a:t>
            </a:r>
            <a:r>
              <a:rPr lang="zh-CN" altLang="en-US" sz="2800">
                <a:ln w="22225">
                  <a:solidFill>
                    <a:schemeClr val="accent2"/>
                  </a:solidFill>
                  <a:prstDash val="solid"/>
                </a:ln>
                <a:solidFill>
                  <a:srgbClr val="FF0000"/>
                </a:solidFill>
                <a:effectLst/>
                <a:latin typeface="宋体" panose="02010600030101010101" pitchFamily="2" charset="-122"/>
                <a:ea typeface="宋体" panose="02010600030101010101" pitchFamily="2" charset="-122"/>
                <a:cs typeface="宋体" panose="02010600030101010101" pitchFamily="2" charset="-122"/>
              </a:rPr>
              <a:t>的数学期望。即</a:t>
            </a:r>
            <a:endParaRPr lang="zh-CN" altLang="en-US" sz="2800">
              <a:ln w="22225">
                <a:solidFill>
                  <a:schemeClr val="accent2"/>
                </a:solidFill>
                <a:prstDash val="solid"/>
              </a:ln>
              <a:solidFill>
                <a:srgbClr val="FF0000"/>
              </a:solidFill>
              <a:effectLst/>
              <a:latin typeface="宋体" panose="02010600030101010101" pitchFamily="2" charset="-122"/>
              <a:ea typeface="宋体" panose="02010600030101010101" pitchFamily="2" charset="-122"/>
              <a:cs typeface="宋体" panose="02010600030101010101" pitchFamily="2" charset="-122"/>
            </a:endParaRPr>
          </a:p>
        </p:txBody>
      </p:sp>
      <p:graphicFrame>
        <p:nvGraphicFramePr>
          <p:cNvPr id="29" name="对象 28">
            <a:hlinkClick r:id="" action="ppaction://ole?verb="/>
          </p:cNvPr>
          <p:cNvGraphicFramePr>
            <a:graphicFrameLocks noChangeAspect="1"/>
          </p:cNvGraphicFramePr>
          <p:nvPr/>
        </p:nvGraphicFramePr>
        <p:xfrm>
          <a:off x="7164070" y="404495"/>
          <a:ext cx="747395" cy="412750"/>
        </p:xfrm>
        <a:graphic>
          <a:graphicData uri="http://schemas.openxmlformats.org/presentationml/2006/ole">
            <mc:AlternateContent xmlns:mc="http://schemas.openxmlformats.org/markup-compatibility/2006">
              <mc:Choice xmlns:v="urn:schemas-microsoft-com:vml" Requires="v">
                <p:oleObj spid="_x0000_s3" name="" r:id="rId1" imgW="368300" imgH="203200" progId="Equation.KSEE3">
                  <p:embed/>
                </p:oleObj>
              </mc:Choice>
              <mc:Fallback>
                <p:oleObj name="" r:id="rId1" imgW="368300" imgH="203200" progId="Equation.KSEE3">
                  <p:embed/>
                  <p:pic>
                    <p:nvPicPr>
                      <p:cNvPr id="0" name="图片 2049"/>
                      <p:cNvPicPr/>
                      <p:nvPr/>
                    </p:nvPicPr>
                    <p:blipFill>
                      <a:blip r:embed="rId2"/>
                      <a:stretch>
                        <a:fillRect/>
                      </a:stretch>
                    </p:blipFill>
                    <p:spPr>
                      <a:xfrm>
                        <a:off x="7164070" y="404495"/>
                        <a:ext cx="747395" cy="412750"/>
                      </a:xfrm>
                      <a:prstGeom prst="rect">
                        <a:avLst/>
                      </a:prstGeom>
                    </p:spPr>
                  </p:pic>
                </p:oleObj>
              </mc:Fallback>
            </mc:AlternateContent>
          </a:graphicData>
        </a:graphic>
      </p:graphicFrame>
      <p:graphicFrame>
        <p:nvGraphicFramePr>
          <p:cNvPr id="30" name="对象 29">
            <a:hlinkClick r:id="" action="ppaction://ole?verb="/>
          </p:cNvPr>
          <p:cNvGraphicFramePr>
            <a:graphicFrameLocks noChangeAspect="1"/>
          </p:cNvGraphicFramePr>
          <p:nvPr/>
        </p:nvGraphicFramePr>
        <p:xfrm>
          <a:off x="1547495" y="822960"/>
          <a:ext cx="1588770" cy="645160"/>
        </p:xfrm>
        <a:graphic>
          <a:graphicData uri="http://schemas.openxmlformats.org/presentationml/2006/ole">
            <mc:AlternateContent xmlns:mc="http://schemas.openxmlformats.org/markup-compatibility/2006">
              <mc:Choice xmlns:v="urn:schemas-microsoft-com:vml" Requires="v">
                <p:oleObj spid="_x0000_s5" name="" r:id="rId3" imgW="812800" imgH="330200" progId="Equation.KSEE3">
                  <p:embed/>
                </p:oleObj>
              </mc:Choice>
              <mc:Fallback>
                <p:oleObj name="" r:id="rId3" imgW="812800" imgH="330200" progId="Equation.KSEE3">
                  <p:embed/>
                  <p:pic>
                    <p:nvPicPr>
                      <p:cNvPr id="0" name="图片 2052"/>
                      <p:cNvPicPr/>
                      <p:nvPr/>
                    </p:nvPicPr>
                    <p:blipFill>
                      <a:blip r:embed="rId4"/>
                      <a:stretch>
                        <a:fillRect/>
                      </a:stretch>
                    </p:blipFill>
                    <p:spPr>
                      <a:xfrm>
                        <a:off x="1547495" y="822960"/>
                        <a:ext cx="1588770" cy="645160"/>
                      </a:xfrm>
                      <a:prstGeom prst="rect">
                        <a:avLst/>
                      </a:prstGeom>
                    </p:spPr>
                  </p:pic>
                </p:oleObj>
              </mc:Fallback>
            </mc:AlternateContent>
          </a:graphicData>
        </a:graphic>
      </p:graphicFrame>
      <p:graphicFrame>
        <p:nvGraphicFramePr>
          <p:cNvPr id="31" name="对象 30">
            <a:hlinkClick r:id="" action="ppaction://ole?verb="/>
          </p:cNvPr>
          <p:cNvGraphicFramePr>
            <a:graphicFrameLocks noChangeAspect="1"/>
          </p:cNvGraphicFramePr>
          <p:nvPr/>
        </p:nvGraphicFramePr>
        <p:xfrm>
          <a:off x="2335530" y="1349375"/>
          <a:ext cx="2540000" cy="681355"/>
        </p:xfrm>
        <a:graphic>
          <a:graphicData uri="http://schemas.openxmlformats.org/presentationml/2006/ole">
            <mc:AlternateContent xmlns:mc="http://schemas.openxmlformats.org/markup-compatibility/2006">
              <mc:Choice xmlns:v="urn:schemas-microsoft-com:vml" Requires="v">
                <p:oleObj spid="_x0000_s32" name="" r:id="rId5" imgW="1231265" imgH="330200" progId="Equation.KSEE3">
                  <p:embed/>
                </p:oleObj>
              </mc:Choice>
              <mc:Fallback>
                <p:oleObj name="" r:id="rId5" imgW="1231265" imgH="330200" progId="Equation.KSEE3">
                  <p:embed/>
                  <p:pic>
                    <p:nvPicPr>
                      <p:cNvPr id="0" name="图片 2052"/>
                      <p:cNvPicPr/>
                      <p:nvPr/>
                    </p:nvPicPr>
                    <p:blipFill>
                      <a:blip r:embed="rId6"/>
                      <a:stretch>
                        <a:fillRect/>
                      </a:stretch>
                    </p:blipFill>
                    <p:spPr>
                      <a:xfrm>
                        <a:off x="2335530" y="1349375"/>
                        <a:ext cx="2540000" cy="681355"/>
                      </a:xfrm>
                      <a:prstGeom prst="rect">
                        <a:avLst/>
                      </a:prstGeom>
                    </p:spPr>
                  </p:pic>
                </p:oleObj>
              </mc:Fallback>
            </mc:AlternateContent>
          </a:graphicData>
        </a:graphic>
      </p:graphicFrame>
      <p:sp>
        <p:nvSpPr>
          <p:cNvPr id="33" name="文本框 32"/>
          <p:cNvSpPr txBox="1"/>
          <p:nvPr/>
        </p:nvSpPr>
        <p:spPr>
          <a:xfrm>
            <a:off x="827405" y="2493010"/>
            <a:ext cx="4335780" cy="521970"/>
          </a:xfrm>
          <a:prstGeom prst="rect">
            <a:avLst/>
          </a:prstGeom>
          <a:noFill/>
        </p:spPr>
        <p:txBody>
          <a:bodyPr wrap="square" rtlCol="0" anchor="t">
            <a:spAutoFit/>
          </a:bodyPr>
          <a:p>
            <a:r>
              <a:rPr lang="zh-CN" altLang="en-US" sz="2800" b="1">
                <a:latin typeface="黑体" panose="02010609060101010101" charset="-122"/>
                <a:ea typeface="黑体" panose="02010609060101010101" charset="-122"/>
                <a:sym typeface="+mn-ea"/>
              </a:rPr>
              <a:t>例</a:t>
            </a:r>
            <a:r>
              <a:rPr lang="en-US" altLang="zh-CN" sz="2800" b="1">
                <a:latin typeface="黑体" panose="02010609060101010101" charset="-122"/>
                <a:ea typeface="黑体" panose="02010609060101010101" charset="-122"/>
                <a:sym typeface="+mn-ea"/>
              </a:rPr>
              <a:t>3 </a:t>
            </a:r>
            <a:r>
              <a:rPr lang="zh-CN" altLang="en-US" sz="2800" b="1">
                <a:latin typeface="黑体" panose="02010609060101010101" charset="-122"/>
                <a:ea typeface="黑体" panose="02010609060101010101" charset="-122"/>
                <a:sym typeface="+mn-ea"/>
              </a:rPr>
              <a:t>设         ，求</a:t>
            </a:r>
            <a:r>
              <a:rPr lang="en-US" altLang="zh-CN" sz="2800" b="1">
                <a:latin typeface="黑体" panose="02010609060101010101" charset="-122"/>
                <a:ea typeface="黑体" panose="02010609060101010101" charset="-122"/>
                <a:sym typeface="+mn-ea"/>
              </a:rPr>
              <a:t>EX</a:t>
            </a:r>
            <a:r>
              <a:rPr lang="en-US" altLang="zh-CN" sz="2400" b="1">
                <a:latin typeface="黑体" panose="02010609060101010101" charset="-122"/>
                <a:ea typeface="黑体" panose="02010609060101010101" charset="-122"/>
                <a:sym typeface="+mn-ea"/>
              </a:rPr>
              <a:t>.</a:t>
            </a:r>
            <a:endParaRPr lang="en-US" altLang="zh-CN" sz="2400" b="1">
              <a:latin typeface="黑体" panose="02010609060101010101" charset="-122"/>
              <a:ea typeface="黑体" panose="02010609060101010101" charset="-122"/>
              <a:sym typeface="+mn-ea"/>
            </a:endParaRPr>
          </a:p>
        </p:txBody>
      </p:sp>
      <p:graphicFrame>
        <p:nvGraphicFramePr>
          <p:cNvPr id="34" name="对象 33">
            <a:hlinkClick r:id="" action="ppaction://ole?verb="/>
          </p:cNvPr>
          <p:cNvGraphicFramePr>
            <a:graphicFrameLocks noChangeAspect="1"/>
          </p:cNvGraphicFramePr>
          <p:nvPr/>
        </p:nvGraphicFramePr>
        <p:xfrm>
          <a:off x="1979295" y="2518410"/>
          <a:ext cx="1598930" cy="521970"/>
        </p:xfrm>
        <a:graphic>
          <a:graphicData uri="http://schemas.openxmlformats.org/presentationml/2006/ole">
            <mc:AlternateContent xmlns:mc="http://schemas.openxmlformats.org/markup-compatibility/2006">
              <mc:Choice xmlns:v="urn:schemas-microsoft-com:vml" Requires="v">
                <p:oleObj spid="_x0000_s2054" name="" r:id="rId7" imgW="622300" imgH="203200" progId="Equation.KSEE3">
                  <p:embed/>
                </p:oleObj>
              </mc:Choice>
              <mc:Fallback>
                <p:oleObj name="" r:id="rId7" imgW="622300" imgH="203200" progId="Equation.KSEE3">
                  <p:embed/>
                  <p:pic>
                    <p:nvPicPr>
                      <p:cNvPr id="0" name="图片 2053"/>
                      <p:cNvPicPr/>
                      <p:nvPr/>
                    </p:nvPicPr>
                    <p:blipFill>
                      <a:blip r:embed="rId8"/>
                      <a:stretch>
                        <a:fillRect/>
                      </a:stretch>
                    </p:blipFill>
                    <p:spPr>
                      <a:xfrm>
                        <a:off x="1979295" y="2518410"/>
                        <a:ext cx="1598930" cy="521970"/>
                      </a:xfrm>
                      <a:prstGeom prst="rect">
                        <a:avLst/>
                      </a:prstGeom>
                    </p:spPr>
                  </p:pic>
                </p:oleObj>
              </mc:Fallback>
            </mc:AlternateContent>
          </a:graphicData>
        </a:graphic>
      </p:graphicFrame>
      <p:sp>
        <p:nvSpPr>
          <p:cNvPr id="35" name="文本框 34"/>
          <p:cNvSpPr txBox="1"/>
          <p:nvPr/>
        </p:nvSpPr>
        <p:spPr>
          <a:xfrm>
            <a:off x="899160" y="3371850"/>
            <a:ext cx="3512820" cy="521970"/>
          </a:xfrm>
          <a:prstGeom prst="rect">
            <a:avLst/>
          </a:prstGeom>
          <a:noFill/>
        </p:spPr>
        <p:txBody>
          <a:bodyPr wrap="square" rtlCol="0" anchor="t">
            <a:spAutoFit/>
          </a:bodyPr>
          <a:p>
            <a:r>
              <a:rPr lang="zh-CN" altLang="en-US" sz="2800" b="1">
                <a:latin typeface="黑体" panose="02010609060101010101" charset="-122"/>
                <a:ea typeface="黑体" panose="02010609060101010101" charset="-122"/>
                <a:sym typeface="+mn-ea"/>
              </a:rPr>
              <a:t>解： </a:t>
            </a:r>
            <a:r>
              <a:rPr lang="en-US" altLang="zh-CN" sz="2800" b="1">
                <a:latin typeface="黑体" panose="02010609060101010101" charset="-122"/>
                <a:ea typeface="黑体" panose="02010609060101010101" charset="-122"/>
                <a:sym typeface="+mn-ea"/>
              </a:rPr>
              <a:t>X</a:t>
            </a:r>
            <a:r>
              <a:rPr lang="zh-CN" altLang="en-US" sz="2800" b="1">
                <a:latin typeface="黑体" panose="02010609060101010101" charset="-122"/>
                <a:ea typeface="黑体" panose="02010609060101010101" charset="-122"/>
                <a:sym typeface="+mn-ea"/>
              </a:rPr>
              <a:t>的密度函数为</a:t>
            </a:r>
            <a:r>
              <a:rPr lang="zh-CN" altLang="en-US" sz="2400" b="1">
                <a:latin typeface="黑体" panose="02010609060101010101" charset="-122"/>
                <a:ea typeface="黑体" panose="02010609060101010101" charset="-122"/>
                <a:sym typeface="+mn-ea"/>
              </a:rPr>
              <a:t>：</a:t>
            </a:r>
            <a:endParaRPr lang="zh-CN" altLang="en-US" sz="2400" b="1">
              <a:latin typeface="黑体" panose="02010609060101010101" charset="-122"/>
              <a:ea typeface="黑体" panose="02010609060101010101" charset="-122"/>
              <a:sym typeface="+mn-ea"/>
            </a:endParaRPr>
          </a:p>
        </p:txBody>
      </p:sp>
      <p:graphicFrame>
        <p:nvGraphicFramePr>
          <p:cNvPr id="36" name="对象 35">
            <a:hlinkClick r:id="" action="ppaction://ole?verb="/>
          </p:cNvPr>
          <p:cNvGraphicFramePr>
            <a:graphicFrameLocks noChangeAspect="1"/>
          </p:cNvGraphicFramePr>
          <p:nvPr/>
        </p:nvGraphicFramePr>
        <p:xfrm>
          <a:off x="4411980" y="3027045"/>
          <a:ext cx="2892425" cy="1283335"/>
        </p:xfrm>
        <a:graphic>
          <a:graphicData uri="http://schemas.openxmlformats.org/presentationml/2006/ole">
            <mc:AlternateContent xmlns:mc="http://schemas.openxmlformats.org/markup-compatibility/2006">
              <mc:Choice xmlns:v="urn:schemas-microsoft-com:vml" Requires="v">
                <p:oleObj spid="_x0000_s2055" name="" r:id="rId9" imgW="1346200" imgH="596900" progId="Equation.KSEE3">
                  <p:embed/>
                </p:oleObj>
              </mc:Choice>
              <mc:Fallback>
                <p:oleObj name="" r:id="rId9" imgW="1346200" imgH="596900" progId="Equation.KSEE3">
                  <p:embed/>
                  <p:pic>
                    <p:nvPicPr>
                      <p:cNvPr id="0" name="图片 2054"/>
                      <p:cNvPicPr/>
                      <p:nvPr/>
                    </p:nvPicPr>
                    <p:blipFill>
                      <a:blip r:embed="rId10"/>
                      <a:stretch>
                        <a:fillRect/>
                      </a:stretch>
                    </p:blipFill>
                    <p:spPr>
                      <a:xfrm>
                        <a:off x="4411980" y="3027045"/>
                        <a:ext cx="2892425" cy="1283335"/>
                      </a:xfrm>
                      <a:prstGeom prst="rect">
                        <a:avLst/>
                      </a:prstGeom>
                    </p:spPr>
                  </p:pic>
                </p:oleObj>
              </mc:Fallback>
            </mc:AlternateContent>
          </a:graphicData>
        </a:graphic>
      </p:graphicFrame>
      <p:graphicFrame>
        <p:nvGraphicFramePr>
          <p:cNvPr id="37" name="对象 36">
            <a:hlinkClick r:id="" action="ppaction://ole?verb="/>
          </p:cNvPr>
          <p:cNvGraphicFramePr>
            <a:graphicFrameLocks noChangeAspect="1"/>
          </p:cNvGraphicFramePr>
          <p:nvPr/>
        </p:nvGraphicFramePr>
        <p:xfrm>
          <a:off x="971550" y="4039870"/>
          <a:ext cx="2828290" cy="743585"/>
        </p:xfrm>
        <a:graphic>
          <a:graphicData uri="http://schemas.openxmlformats.org/presentationml/2006/ole">
            <mc:AlternateContent xmlns:mc="http://schemas.openxmlformats.org/markup-compatibility/2006">
              <mc:Choice xmlns:v="urn:schemas-microsoft-com:vml" Requires="v">
                <p:oleObj spid="_x0000_s38" name="" r:id="rId11" imgW="1320165" imgH="330200" progId="Equation.KSEE3">
                  <p:embed/>
                </p:oleObj>
              </mc:Choice>
              <mc:Fallback>
                <p:oleObj name="" r:id="rId11" imgW="1320165" imgH="330200" progId="Equation.KSEE3">
                  <p:embed/>
                  <p:pic>
                    <p:nvPicPr>
                      <p:cNvPr id="0" name="图片 2052"/>
                      <p:cNvPicPr/>
                      <p:nvPr/>
                    </p:nvPicPr>
                    <p:blipFill>
                      <a:blip r:embed="rId12"/>
                      <a:stretch>
                        <a:fillRect/>
                      </a:stretch>
                    </p:blipFill>
                    <p:spPr>
                      <a:xfrm>
                        <a:off x="971550" y="4039870"/>
                        <a:ext cx="2828290" cy="743585"/>
                      </a:xfrm>
                      <a:prstGeom prst="rect">
                        <a:avLst/>
                      </a:prstGeom>
                    </p:spPr>
                  </p:pic>
                </p:oleObj>
              </mc:Fallback>
            </mc:AlternateContent>
          </a:graphicData>
        </a:graphic>
      </p:graphicFrame>
      <p:graphicFrame>
        <p:nvGraphicFramePr>
          <p:cNvPr id="7" name="对象 6">
            <a:hlinkClick r:id="" action="ppaction://ole?verb="/>
          </p:cNvPr>
          <p:cNvGraphicFramePr>
            <a:graphicFrameLocks noChangeAspect="1"/>
          </p:cNvGraphicFramePr>
          <p:nvPr/>
        </p:nvGraphicFramePr>
        <p:xfrm>
          <a:off x="827405" y="4822825"/>
          <a:ext cx="2000885" cy="701040"/>
        </p:xfrm>
        <a:graphic>
          <a:graphicData uri="http://schemas.openxmlformats.org/presentationml/2006/ole">
            <mc:AlternateContent xmlns:mc="http://schemas.openxmlformats.org/markup-compatibility/2006">
              <mc:Choice xmlns:v="urn:schemas-microsoft-com:vml" Requires="v">
                <p:oleObj spid="_x0000_s8" name="" r:id="rId13" imgW="990600" imgH="330200" progId="Equation.KSEE3">
                  <p:embed/>
                </p:oleObj>
              </mc:Choice>
              <mc:Fallback>
                <p:oleObj name="" r:id="rId13" imgW="990600" imgH="330200" progId="Equation.KSEE3">
                  <p:embed/>
                  <p:pic>
                    <p:nvPicPr>
                      <p:cNvPr id="0" name="图片 2052"/>
                      <p:cNvPicPr/>
                      <p:nvPr/>
                    </p:nvPicPr>
                    <p:blipFill>
                      <a:blip r:embed="rId14"/>
                      <a:stretch>
                        <a:fillRect/>
                      </a:stretch>
                    </p:blipFill>
                    <p:spPr>
                      <a:xfrm>
                        <a:off x="827405" y="4822825"/>
                        <a:ext cx="2000885" cy="701040"/>
                      </a:xfrm>
                      <a:prstGeom prst="rect">
                        <a:avLst/>
                      </a:prstGeom>
                    </p:spPr>
                  </p:pic>
                </p:oleObj>
              </mc:Fallback>
            </mc:AlternateContent>
          </a:graphicData>
        </a:graphic>
      </p:graphicFrame>
      <p:graphicFrame>
        <p:nvGraphicFramePr>
          <p:cNvPr id="9" name="对象 8">
            <a:hlinkClick r:id="" action="ppaction://ole?verb="/>
          </p:cNvPr>
          <p:cNvGraphicFramePr>
            <a:graphicFrameLocks noChangeAspect="1"/>
          </p:cNvGraphicFramePr>
          <p:nvPr/>
        </p:nvGraphicFramePr>
        <p:xfrm>
          <a:off x="2813050" y="4822825"/>
          <a:ext cx="1879600" cy="713105"/>
        </p:xfrm>
        <a:graphic>
          <a:graphicData uri="http://schemas.openxmlformats.org/presentationml/2006/ole">
            <mc:AlternateContent xmlns:mc="http://schemas.openxmlformats.org/markup-compatibility/2006">
              <mc:Choice xmlns:v="urn:schemas-microsoft-com:vml" Requires="v">
                <p:oleObj spid="_x0000_s10" name="" r:id="rId15" imgW="914400" imgH="330200" progId="Equation.KSEE3">
                  <p:embed/>
                </p:oleObj>
              </mc:Choice>
              <mc:Fallback>
                <p:oleObj name="" r:id="rId15" imgW="914400" imgH="330200" progId="Equation.KSEE3">
                  <p:embed/>
                  <p:pic>
                    <p:nvPicPr>
                      <p:cNvPr id="0" name="图片 2052"/>
                      <p:cNvPicPr/>
                      <p:nvPr/>
                    </p:nvPicPr>
                    <p:blipFill>
                      <a:blip r:embed="rId16"/>
                      <a:stretch>
                        <a:fillRect/>
                      </a:stretch>
                    </p:blipFill>
                    <p:spPr>
                      <a:xfrm>
                        <a:off x="2813050" y="4822825"/>
                        <a:ext cx="1879600" cy="713105"/>
                      </a:xfrm>
                      <a:prstGeom prst="rect">
                        <a:avLst/>
                      </a:prstGeom>
                    </p:spPr>
                  </p:pic>
                </p:oleObj>
              </mc:Fallback>
            </mc:AlternateContent>
          </a:graphicData>
        </a:graphic>
      </p:graphicFrame>
      <p:graphicFrame>
        <p:nvGraphicFramePr>
          <p:cNvPr id="11" name="对象 10">
            <a:hlinkClick r:id="" action="ppaction://ole?verb="/>
          </p:cNvPr>
          <p:cNvGraphicFramePr>
            <a:graphicFrameLocks noChangeAspect="1"/>
          </p:cNvGraphicFramePr>
          <p:nvPr/>
        </p:nvGraphicFramePr>
        <p:xfrm>
          <a:off x="4572000" y="4820920"/>
          <a:ext cx="3371215" cy="702945"/>
        </p:xfrm>
        <a:graphic>
          <a:graphicData uri="http://schemas.openxmlformats.org/presentationml/2006/ole">
            <mc:AlternateContent xmlns:mc="http://schemas.openxmlformats.org/markup-compatibility/2006">
              <mc:Choice xmlns:v="urn:schemas-microsoft-com:vml" Requires="v">
                <p:oleObj spid="_x0000_s40" name="" r:id="rId17" imgW="1663700" imgH="330200" progId="Equation.KSEE3">
                  <p:embed/>
                </p:oleObj>
              </mc:Choice>
              <mc:Fallback>
                <p:oleObj name="" r:id="rId17" imgW="1663700" imgH="330200" progId="Equation.KSEE3">
                  <p:embed/>
                  <p:pic>
                    <p:nvPicPr>
                      <p:cNvPr id="0" name="图片 2052"/>
                      <p:cNvPicPr/>
                      <p:nvPr/>
                    </p:nvPicPr>
                    <p:blipFill>
                      <a:blip r:embed="rId18"/>
                      <a:stretch>
                        <a:fillRect/>
                      </a:stretch>
                    </p:blipFill>
                    <p:spPr>
                      <a:xfrm>
                        <a:off x="4572000" y="4820920"/>
                        <a:ext cx="3371215" cy="702945"/>
                      </a:xfrm>
                      <a:prstGeom prst="rect">
                        <a:avLst/>
                      </a:prstGeom>
                    </p:spPr>
                  </p:pic>
                </p:oleObj>
              </mc:Fallback>
            </mc:AlternateContent>
          </a:graphicData>
        </a:graphic>
      </p:graphicFrame>
      <p:graphicFrame>
        <p:nvGraphicFramePr>
          <p:cNvPr id="41" name="对象 40">
            <a:hlinkClick r:id="" action="ppaction://ole?verb="/>
          </p:cNvPr>
          <p:cNvGraphicFramePr>
            <a:graphicFrameLocks noChangeAspect="1"/>
          </p:cNvGraphicFramePr>
          <p:nvPr/>
        </p:nvGraphicFramePr>
        <p:xfrm>
          <a:off x="7942898" y="4757420"/>
          <a:ext cx="579120" cy="843915"/>
        </p:xfrm>
        <a:graphic>
          <a:graphicData uri="http://schemas.openxmlformats.org/presentationml/2006/ole">
            <mc:AlternateContent xmlns:mc="http://schemas.openxmlformats.org/markup-compatibility/2006">
              <mc:Choice xmlns:v="urn:schemas-microsoft-com:vml" Requires="v">
                <p:oleObj spid="_x0000_s42" name="" r:id="rId19" imgW="292100" imgH="405765" progId="Equation.KSEE3">
                  <p:embed/>
                </p:oleObj>
              </mc:Choice>
              <mc:Fallback>
                <p:oleObj name="" r:id="rId19" imgW="292100" imgH="405765" progId="Equation.KSEE3">
                  <p:embed/>
                  <p:pic>
                    <p:nvPicPr>
                      <p:cNvPr id="0" name="图片 2052"/>
                      <p:cNvPicPr/>
                      <p:nvPr/>
                    </p:nvPicPr>
                    <p:blipFill>
                      <a:blip r:embed="rId20"/>
                      <a:stretch>
                        <a:fillRect/>
                      </a:stretch>
                    </p:blipFill>
                    <p:spPr>
                      <a:xfrm>
                        <a:off x="7942898" y="4757420"/>
                        <a:ext cx="579120" cy="843915"/>
                      </a:xfrm>
                      <a:prstGeom prst="rect">
                        <a:avLst/>
                      </a:prstGeom>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395605" y="-27305"/>
            <a:ext cx="5673090" cy="521970"/>
          </a:xfrm>
          <a:prstGeom prst="rect">
            <a:avLst/>
          </a:prstGeom>
          <a:noFill/>
        </p:spPr>
        <p:txBody>
          <a:bodyPr wrap="square" rtlCol="0">
            <a:spAutoFit/>
          </a:bodyPr>
          <a:p>
            <a:r>
              <a:rPr lang="zh-CN" altLang="en-US" sz="2800" b="1">
                <a:latin typeface="黑体" panose="02010609060101010101" charset="-122"/>
                <a:ea typeface="黑体" panose="02010609060101010101" charset="-122"/>
              </a:rPr>
              <a:t>二  随机变量</a:t>
            </a:r>
            <a:r>
              <a:rPr lang="zh-CN" altLang="en-US" sz="2800" b="1">
                <a:solidFill>
                  <a:srgbClr val="FF0000"/>
                </a:solidFill>
                <a:latin typeface="黑体" panose="02010609060101010101" charset="-122"/>
                <a:ea typeface="黑体" panose="02010609060101010101" charset="-122"/>
              </a:rPr>
              <a:t>函数</a:t>
            </a:r>
            <a:r>
              <a:rPr lang="zh-CN" altLang="en-US" sz="2800" b="1">
                <a:latin typeface="黑体" panose="02010609060101010101" charset="-122"/>
                <a:ea typeface="黑体" panose="02010609060101010101" charset="-122"/>
              </a:rPr>
              <a:t>的数学期望</a:t>
            </a:r>
            <a:endParaRPr lang="zh-CN" altLang="en-US" sz="2800" b="1">
              <a:latin typeface="黑体" panose="02010609060101010101" charset="-122"/>
              <a:ea typeface="黑体" panose="02010609060101010101" charset="-122"/>
            </a:endParaRPr>
          </a:p>
        </p:txBody>
      </p:sp>
      <p:sp>
        <p:nvSpPr>
          <p:cNvPr id="5" name="文本框 4"/>
          <p:cNvSpPr txBox="1"/>
          <p:nvPr/>
        </p:nvSpPr>
        <p:spPr>
          <a:xfrm>
            <a:off x="467360" y="534035"/>
            <a:ext cx="6490970" cy="521970"/>
          </a:xfrm>
          <a:prstGeom prst="rect">
            <a:avLst/>
          </a:prstGeom>
          <a:noFill/>
        </p:spPr>
        <p:txBody>
          <a:bodyPr wrap="square" rtlCol="0">
            <a:spAutoFit/>
          </a:bodyPr>
          <a:p>
            <a:r>
              <a:rPr lang="en-US" altLang="zh-CN" sz="2800" b="1">
                <a:latin typeface="黑体" panose="02010609060101010101" charset="-122"/>
                <a:ea typeface="黑体" panose="02010609060101010101" charset="-122"/>
              </a:rPr>
              <a:t>1  </a:t>
            </a:r>
            <a:r>
              <a:rPr lang="zh-CN" altLang="en-US" sz="2800" b="1">
                <a:latin typeface="黑体" panose="02010609060101010101" charset="-122"/>
                <a:ea typeface="黑体" panose="02010609060101010101" charset="-122"/>
              </a:rPr>
              <a:t>一维随机变量</a:t>
            </a:r>
            <a:r>
              <a:rPr lang="zh-CN" altLang="en-US" sz="2800" b="1">
                <a:solidFill>
                  <a:srgbClr val="FF0000"/>
                </a:solidFill>
                <a:latin typeface="黑体" panose="02010609060101010101" charset="-122"/>
                <a:ea typeface="黑体" panose="02010609060101010101" charset="-122"/>
              </a:rPr>
              <a:t>函数</a:t>
            </a:r>
            <a:r>
              <a:rPr lang="zh-CN" altLang="en-US" sz="2800" b="1">
                <a:latin typeface="黑体" panose="02010609060101010101" charset="-122"/>
                <a:ea typeface="黑体" panose="02010609060101010101" charset="-122"/>
              </a:rPr>
              <a:t>的数学期望</a:t>
            </a:r>
            <a:endParaRPr lang="zh-CN" altLang="en-US" sz="2800" b="1">
              <a:latin typeface="黑体" panose="02010609060101010101" charset="-122"/>
              <a:ea typeface="黑体" panose="02010609060101010101" charset="-122"/>
            </a:endParaRPr>
          </a:p>
        </p:txBody>
      </p:sp>
      <p:sp>
        <p:nvSpPr>
          <p:cNvPr id="6" name="文本框 5"/>
          <p:cNvSpPr txBox="1"/>
          <p:nvPr/>
        </p:nvSpPr>
        <p:spPr>
          <a:xfrm>
            <a:off x="467360" y="1121410"/>
            <a:ext cx="2018030" cy="521970"/>
          </a:xfrm>
          <a:prstGeom prst="rect">
            <a:avLst/>
          </a:prstGeom>
          <a:noFill/>
        </p:spPr>
        <p:txBody>
          <a:bodyPr wrap="square" rtlCol="0">
            <a:spAutoFit/>
          </a:bodyPr>
          <a:p>
            <a:r>
              <a:rPr lang="en-US" altLang="zh-CN" sz="2800" b="1">
                <a:latin typeface="黑体" panose="02010609060101010101" charset="-122"/>
                <a:ea typeface="黑体" panose="02010609060101010101" charset="-122"/>
              </a:rPr>
              <a:t>1) </a:t>
            </a:r>
            <a:r>
              <a:rPr lang="zh-CN" altLang="en-US" sz="2800" b="1">
                <a:solidFill>
                  <a:srgbClr val="FF0000"/>
                </a:solidFill>
                <a:latin typeface="黑体" panose="02010609060101010101" charset="-122"/>
                <a:ea typeface="黑体" panose="02010609060101010101" charset="-122"/>
              </a:rPr>
              <a:t>离散</a:t>
            </a:r>
            <a:endParaRPr lang="zh-CN" altLang="en-US" sz="2800" b="1">
              <a:solidFill>
                <a:srgbClr val="FF0000"/>
              </a:solidFill>
              <a:latin typeface="黑体" panose="02010609060101010101" charset="-122"/>
              <a:ea typeface="黑体" panose="02010609060101010101" charset="-122"/>
            </a:endParaRPr>
          </a:p>
        </p:txBody>
      </p:sp>
      <p:sp>
        <p:nvSpPr>
          <p:cNvPr id="7" name="文本框 6"/>
          <p:cNvSpPr txBox="1"/>
          <p:nvPr/>
        </p:nvSpPr>
        <p:spPr>
          <a:xfrm>
            <a:off x="2037080" y="1012825"/>
            <a:ext cx="6614160" cy="1124585"/>
          </a:xfrm>
          <a:prstGeom prst="rect">
            <a:avLst/>
          </a:prstGeom>
          <a:noFill/>
        </p:spPr>
        <p:txBody>
          <a:bodyPr wrap="square" rtlCol="0" anchor="t">
            <a:spAutoFit/>
          </a:bodyPr>
          <a:p>
            <a:pPr>
              <a:lnSpc>
                <a:spcPct val="120000"/>
              </a:lnSpc>
            </a:pPr>
            <a:r>
              <a:rPr lang="zh-CN" altLang="en-US" sz="2800" b="1">
                <a:sym typeface="+mn-ea"/>
              </a:rPr>
              <a:t>设</a:t>
            </a:r>
            <a:r>
              <a:rPr lang="en-US" altLang="zh-CN" sz="2800" b="1">
                <a:sym typeface="+mn-ea"/>
              </a:rPr>
              <a:t>X</a:t>
            </a:r>
            <a:r>
              <a:rPr lang="zh-CN" altLang="en-US" sz="2800" b="1">
                <a:sym typeface="+mn-ea"/>
              </a:rPr>
              <a:t>有分布 </a:t>
            </a:r>
            <a:r>
              <a:rPr lang="en-US" altLang="zh-CN" sz="2800" b="1">
                <a:sym typeface="+mn-ea"/>
              </a:rPr>
              <a:t>  </a:t>
            </a:r>
            <a:r>
              <a:rPr lang="zh-CN" altLang="en-US" sz="2800" b="1">
                <a:sym typeface="+mn-ea"/>
              </a:rPr>
              <a:t>                                      ，</a:t>
            </a:r>
            <a:r>
              <a:rPr lang="en-US" altLang="zh-CN" sz="2800" b="1">
                <a:sym typeface="+mn-ea"/>
              </a:rPr>
              <a:t>Y=g(X)</a:t>
            </a:r>
            <a:r>
              <a:rPr lang="zh-CN" altLang="en-US" sz="2800" b="1">
                <a:sym typeface="+mn-ea"/>
              </a:rPr>
              <a:t>，若级数</a:t>
            </a:r>
            <a:endParaRPr lang="zh-CN" altLang="en-US" sz="2800" b="1">
              <a:sym typeface="+mn-ea"/>
            </a:endParaRPr>
          </a:p>
        </p:txBody>
      </p:sp>
      <p:graphicFrame>
        <p:nvGraphicFramePr>
          <p:cNvPr id="8" name="对象 7">
            <a:hlinkClick r:id="" action="ppaction://ole?verb="/>
          </p:cNvPr>
          <p:cNvGraphicFramePr>
            <a:graphicFrameLocks noChangeAspect="1"/>
          </p:cNvGraphicFramePr>
          <p:nvPr/>
        </p:nvGraphicFramePr>
        <p:xfrm>
          <a:off x="3780155" y="1095375"/>
          <a:ext cx="3385820" cy="511810"/>
        </p:xfrm>
        <a:graphic>
          <a:graphicData uri="http://schemas.openxmlformats.org/presentationml/2006/ole">
            <mc:AlternateContent xmlns:mc="http://schemas.openxmlformats.org/markup-compatibility/2006">
              <mc:Choice xmlns:v="urn:schemas-microsoft-com:vml" Requires="v">
                <p:oleObj spid="_x0000_s3073" name="" r:id="rId1" imgW="1739900" imgH="254000" progId="Equation.KSEE3">
                  <p:embed/>
                </p:oleObj>
              </mc:Choice>
              <mc:Fallback>
                <p:oleObj name="" r:id="rId1" imgW="1739900" imgH="254000" progId="Equation.KSEE3">
                  <p:embed/>
                  <p:pic>
                    <p:nvPicPr>
                      <p:cNvPr id="0" name="图片 3072"/>
                      <p:cNvPicPr/>
                      <p:nvPr/>
                    </p:nvPicPr>
                    <p:blipFill>
                      <a:blip r:embed="rId2"/>
                      <a:stretch>
                        <a:fillRect/>
                      </a:stretch>
                    </p:blipFill>
                    <p:spPr>
                      <a:xfrm>
                        <a:off x="3780155" y="1095375"/>
                        <a:ext cx="3385820" cy="511810"/>
                      </a:xfrm>
                      <a:prstGeom prst="rect">
                        <a:avLst/>
                      </a:prstGeom>
                    </p:spPr>
                  </p:pic>
                </p:oleObj>
              </mc:Fallback>
            </mc:AlternateContent>
          </a:graphicData>
        </a:graphic>
      </p:graphicFrame>
      <p:graphicFrame>
        <p:nvGraphicFramePr>
          <p:cNvPr id="11" name="对象 10">
            <a:hlinkClick r:id="" action="ppaction://ole?verb="/>
          </p:cNvPr>
          <p:cNvGraphicFramePr>
            <a:graphicFrameLocks noChangeAspect="1"/>
          </p:cNvGraphicFramePr>
          <p:nvPr/>
        </p:nvGraphicFramePr>
        <p:xfrm>
          <a:off x="3275965" y="1386205"/>
          <a:ext cx="1563370" cy="805815"/>
        </p:xfrm>
        <a:graphic>
          <a:graphicData uri="http://schemas.openxmlformats.org/presentationml/2006/ole">
            <mc:AlternateContent xmlns:mc="http://schemas.openxmlformats.org/markup-compatibility/2006">
              <mc:Choice xmlns:v="urn:schemas-microsoft-com:vml" Requires="v">
                <p:oleObj spid="_x0000_s1027" name="" r:id="rId3" imgW="838200" imgH="431800" progId="Equation.KSEE3">
                  <p:embed/>
                </p:oleObj>
              </mc:Choice>
              <mc:Fallback>
                <p:oleObj name="" r:id="rId3" imgW="838200" imgH="431800" progId="Equation.KSEE3">
                  <p:embed/>
                  <p:pic>
                    <p:nvPicPr>
                      <p:cNvPr id="0" name="图片 1026"/>
                      <p:cNvPicPr/>
                      <p:nvPr/>
                    </p:nvPicPr>
                    <p:blipFill>
                      <a:blip r:embed="rId4"/>
                      <a:stretch>
                        <a:fillRect/>
                      </a:stretch>
                    </p:blipFill>
                    <p:spPr>
                      <a:xfrm>
                        <a:off x="3275965" y="1386205"/>
                        <a:ext cx="1563370" cy="805815"/>
                      </a:xfrm>
                      <a:prstGeom prst="rect">
                        <a:avLst/>
                      </a:prstGeom>
                      <a:noFill/>
                      <a:ln>
                        <a:noFill/>
                      </a:ln>
                    </p:spPr>
                  </p:pic>
                </p:oleObj>
              </mc:Fallback>
            </mc:AlternateContent>
          </a:graphicData>
        </a:graphic>
      </p:graphicFrame>
      <p:sp>
        <p:nvSpPr>
          <p:cNvPr id="9" name="文本框 8"/>
          <p:cNvSpPr txBox="1"/>
          <p:nvPr/>
        </p:nvSpPr>
        <p:spPr>
          <a:xfrm>
            <a:off x="4932045" y="1601470"/>
            <a:ext cx="2912745" cy="521970"/>
          </a:xfrm>
          <a:prstGeom prst="rect">
            <a:avLst/>
          </a:prstGeom>
          <a:noFill/>
        </p:spPr>
        <p:txBody>
          <a:bodyPr wrap="square" rtlCol="0">
            <a:spAutoFit/>
          </a:bodyPr>
          <a:p>
            <a:r>
              <a:rPr lang="zh-CN" altLang="en-US" sz="2800" b="1">
                <a:latin typeface="黑体" panose="02010609060101010101" charset="-122"/>
                <a:ea typeface="黑体" panose="02010609060101010101" charset="-122"/>
              </a:rPr>
              <a:t>绝对收敛，则</a:t>
            </a:r>
            <a:endParaRPr lang="zh-CN" altLang="en-US" sz="2800" b="1">
              <a:latin typeface="黑体" panose="02010609060101010101" charset="-122"/>
              <a:ea typeface="黑体" panose="02010609060101010101" charset="-122"/>
            </a:endParaRPr>
          </a:p>
        </p:txBody>
      </p:sp>
      <p:graphicFrame>
        <p:nvGraphicFramePr>
          <p:cNvPr id="10" name="对象 9">
            <a:hlinkClick r:id="" action="ppaction://ole?verb="/>
          </p:cNvPr>
          <p:cNvGraphicFramePr>
            <a:graphicFrameLocks noChangeAspect="1"/>
          </p:cNvGraphicFramePr>
          <p:nvPr/>
        </p:nvGraphicFramePr>
        <p:xfrm>
          <a:off x="2180590" y="2186940"/>
          <a:ext cx="3888105" cy="797560"/>
        </p:xfrm>
        <a:graphic>
          <a:graphicData uri="http://schemas.openxmlformats.org/presentationml/2006/ole">
            <mc:AlternateContent xmlns:mc="http://schemas.openxmlformats.org/markup-compatibility/2006">
              <mc:Choice xmlns:v="urn:schemas-microsoft-com:vml" Requires="v">
                <p:oleObj spid="_x0000_s12" name="" r:id="rId5" imgW="1930400" imgH="431800" progId="Equation.KSEE3">
                  <p:embed/>
                </p:oleObj>
              </mc:Choice>
              <mc:Fallback>
                <p:oleObj name="" r:id="rId5" imgW="1930400" imgH="431800" progId="Equation.KSEE3">
                  <p:embed/>
                  <p:pic>
                    <p:nvPicPr>
                      <p:cNvPr id="0" name="图片 1026"/>
                      <p:cNvPicPr/>
                      <p:nvPr/>
                    </p:nvPicPr>
                    <p:blipFill>
                      <a:blip r:embed="rId6"/>
                      <a:stretch>
                        <a:fillRect/>
                      </a:stretch>
                    </p:blipFill>
                    <p:spPr>
                      <a:xfrm>
                        <a:off x="2180590" y="2186940"/>
                        <a:ext cx="3888105" cy="797560"/>
                      </a:xfrm>
                      <a:prstGeom prst="rect">
                        <a:avLst/>
                      </a:prstGeom>
                      <a:ln w="28575" cmpd="sng">
                        <a:solidFill>
                          <a:schemeClr val="accent1">
                            <a:shade val="50000"/>
                          </a:schemeClr>
                        </a:solidFill>
                        <a:prstDash val="solid"/>
                      </a:ln>
                    </p:spPr>
                  </p:pic>
                </p:oleObj>
              </mc:Fallback>
            </mc:AlternateContent>
          </a:graphicData>
        </a:graphic>
      </p:graphicFrame>
      <p:pic>
        <p:nvPicPr>
          <p:cNvPr id="13" name="图片 12"/>
          <p:cNvPicPr>
            <a:picLocks noChangeAspect="1"/>
          </p:cNvPicPr>
          <p:nvPr/>
        </p:nvPicPr>
        <p:blipFill>
          <a:blip r:embed="rId7"/>
          <a:stretch>
            <a:fillRect/>
          </a:stretch>
        </p:blipFill>
        <p:spPr>
          <a:xfrm>
            <a:off x="35560" y="3083560"/>
            <a:ext cx="4744720" cy="977265"/>
          </a:xfrm>
          <a:prstGeom prst="rect">
            <a:avLst/>
          </a:prstGeom>
        </p:spPr>
      </p:pic>
      <p:sp>
        <p:nvSpPr>
          <p:cNvPr id="19" name="文本框 18"/>
          <p:cNvSpPr txBox="1"/>
          <p:nvPr/>
        </p:nvSpPr>
        <p:spPr>
          <a:xfrm>
            <a:off x="0" y="4197668"/>
            <a:ext cx="9144635" cy="521970"/>
          </a:xfrm>
          <a:prstGeom prst="rect">
            <a:avLst/>
          </a:prstGeom>
          <a:noFill/>
        </p:spPr>
        <p:txBody>
          <a:bodyPr wrap="square" rtlCol="0">
            <a:spAutoFit/>
          </a:bodyPr>
          <a:p>
            <a:r>
              <a:rPr lang="en-US" altLang="zh-CN" sz="2400" b="1">
                <a:latin typeface="黑体" panose="02010609060101010101" charset="-122"/>
                <a:ea typeface="黑体" panose="02010609060101010101" charset="-122"/>
              </a:rPr>
              <a:t>   </a:t>
            </a:r>
            <a:r>
              <a:rPr lang="zh-CN" altLang="en-US" sz="2800" b="1">
                <a:latin typeface="黑体" panose="02010609060101010101" charset="-122"/>
                <a:ea typeface="黑体" panose="02010609060101010101" charset="-122"/>
              </a:rPr>
              <a:t>例</a:t>
            </a:r>
            <a:r>
              <a:rPr lang="en-US" altLang="zh-CN" sz="2800" b="1">
                <a:latin typeface="黑体" panose="02010609060101010101" charset="-122"/>
                <a:ea typeface="黑体" panose="02010609060101010101" charset="-122"/>
              </a:rPr>
              <a:t>4  </a:t>
            </a:r>
            <a:r>
              <a:rPr lang="zh-CN" altLang="en-US" sz="2800" b="1">
                <a:latin typeface="黑体" panose="02010609060101010101" charset="-122"/>
                <a:ea typeface="黑体" panose="02010609060101010101" charset="-122"/>
              </a:rPr>
              <a:t>设</a:t>
            </a:r>
            <a:r>
              <a:rPr lang="en-US" altLang="zh-CN" sz="2800" b="1">
                <a:latin typeface="黑体" panose="02010609060101010101" charset="-122"/>
                <a:ea typeface="黑体" panose="02010609060101010101" charset="-122"/>
              </a:rPr>
              <a:t>X</a:t>
            </a:r>
            <a:r>
              <a:rPr lang="zh-CN" altLang="en-US" sz="2800" b="1">
                <a:latin typeface="黑体" panose="02010609060101010101" charset="-122"/>
                <a:ea typeface="黑体" panose="02010609060101010101" charset="-122"/>
              </a:rPr>
              <a:t>的分布律为右上图，求</a:t>
            </a:r>
            <a:r>
              <a:rPr lang="en-US" altLang="zh-CN" sz="2800" b="1">
                <a:latin typeface="黑体" panose="02010609060101010101" charset="-122"/>
                <a:ea typeface="黑体" panose="02010609060101010101" charset="-122"/>
              </a:rPr>
              <a:t> </a:t>
            </a:r>
            <a:r>
              <a:rPr lang="zh-CN" altLang="en-US" sz="2800" b="1">
                <a:latin typeface="黑体" panose="02010609060101010101" charset="-122"/>
                <a:ea typeface="黑体" panose="02010609060101010101" charset="-122"/>
              </a:rPr>
              <a:t>  及</a:t>
            </a:r>
            <a:r>
              <a:rPr lang="en-US" altLang="zh-CN" sz="2800" b="1">
                <a:latin typeface="黑体" panose="02010609060101010101" charset="-122"/>
                <a:ea typeface="黑体" panose="02010609060101010101" charset="-122"/>
              </a:rPr>
              <a:t> </a:t>
            </a:r>
            <a:r>
              <a:rPr lang="zh-CN" altLang="en-US" sz="2800" b="1">
                <a:latin typeface="黑体" panose="02010609060101010101" charset="-122"/>
                <a:ea typeface="黑体" panose="02010609060101010101" charset="-122"/>
              </a:rPr>
              <a:t>   的数学期望。</a:t>
            </a:r>
            <a:endParaRPr lang="zh-CN" altLang="en-US" sz="2800" b="1">
              <a:latin typeface="黑体" panose="02010609060101010101" charset="-122"/>
              <a:ea typeface="黑体" panose="02010609060101010101" charset="-122"/>
            </a:endParaRPr>
          </a:p>
        </p:txBody>
      </p:sp>
      <p:pic>
        <p:nvPicPr>
          <p:cNvPr id="29" name="图片 28"/>
          <p:cNvPicPr>
            <a:picLocks noChangeAspect="1"/>
          </p:cNvPicPr>
          <p:nvPr/>
        </p:nvPicPr>
        <p:blipFill>
          <a:blip r:embed="rId8"/>
          <a:stretch>
            <a:fillRect/>
          </a:stretch>
        </p:blipFill>
        <p:spPr>
          <a:xfrm>
            <a:off x="4860290" y="3068955"/>
            <a:ext cx="4214495" cy="840105"/>
          </a:xfrm>
          <a:prstGeom prst="rect">
            <a:avLst/>
          </a:prstGeom>
        </p:spPr>
      </p:pic>
      <p:graphicFrame>
        <p:nvGraphicFramePr>
          <p:cNvPr id="34" name="对象 33">
            <a:hlinkClick r:id="" action="ppaction://ole?verb="/>
          </p:cNvPr>
          <p:cNvGraphicFramePr>
            <a:graphicFrameLocks noChangeAspect="1"/>
          </p:cNvGraphicFramePr>
          <p:nvPr/>
        </p:nvGraphicFramePr>
        <p:xfrm>
          <a:off x="1592580" y="4781550"/>
          <a:ext cx="5003165" cy="781685"/>
        </p:xfrm>
        <a:graphic>
          <a:graphicData uri="http://schemas.openxmlformats.org/presentationml/2006/ole">
            <mc:AlternateContent xmlns:mc="http://schemas.openxmlformats.org/markup-compatibility/2006">
              <mc:Choice xmlns:v="urn:schemas-microsoft-com:vml" Requires="v">
                <p:oleObj spid="_x0000_s2049" name="" r:id="rId9" imgW="2602865" imgH="405765" progId="Equation.KSEE3">
                  <p:embed/>
                </p:oleObj>
              </mc:Choice>
              <mc:Fallback>
                <p:oleObj name="" r:id="rId9" imgW="2602865" imgH="405765" progId="Equation.KSEE3">
                  <p:embed/>
                  <p:pic>
                    <p:nvPicPr>
                      <p:cNvPr id="0" name="图片 2048"/>
                      <p:cNvPicPr/>
                      <p:nvPr/>
                    </p:nvPicPr>
                    <p:blipFill>
                      <a:blip r:embed="rId10"/>
                      <a:stretch>
                        <a:fillRect/>
                      </a:stretch>
                    </p:blipFill>
                    <p:spPr>
                      <a:xfrm>
                        <a:off x="1592580" y="4781550"/>
                        <a:ext cx="5003165" cy="781685"/>
                      </a:xfrm>
                      <a:prstGeom prst="rect">
                        <a:avLst/>
                      </a:prstGeom>
                    </p:spPr>
                  </p:pic>
                </p:oleObj>
              </mc:Fallback>
            </mc:AlternateContent>
          </a:graphicData>
        </a:graphic>
      </p:graphicFrame>
      <p:graphicFrame>
        <p:nvGraphicFramePr>
          <p:cNvPr id="35" name="对象 34">
            <a:hlinkClick r:id="" action="ppaction://ole?verb="/>
          </p:cNvPr>
          <p:cNvGraphicFramePr>
            <a:graphicFrameLocks noChangeAspect="1"/>
          </p:cNvGraphicFramePr>
          <p:nvPr/>
        </p:nvGraphicFramePr>
        <p:xfrm>
          <a:off x="1592580" y="5601970"/>
          <a:ext cx="5230495" cy="808990"/>
        </p:xfrm>
        <a:graphic>
          <a:graphicData uri="http://schemas.openxmlformats.org/presentationml/2006/ole">
            <mc:AlternateContent xmlns:mc="http://schemas.openxmlformats.org/markup-compatibility/2006">
              <mc:Choice xmlns:v="urn:schemas-microsoft-com:vml" Requires="v">
                <p:oleObj spid="_x0000_s36" name="" r:id="rId11" imgW="2628900" imgH="405765" progId="Equation.KSEE3">
                  <p:embed/>
                </p:oleObj>
              </mc:Choice>
              <mc:Fallback>
                <p:oleObj name="" r:id="rId11" imgW="2628900" imgH="405765" progId="Equation.KSEE3">
                  <p:embed/>
                  <p:pic>
                    <p:nvPicPr>
                      <p:cNvPr id="0" name="图片 2048"/>
                      <p:cNvPicPr/>
                      <p:nvPr/>
                    </p:nvPicPr>
                    <p:blipFill>
                      <a:blip r:embed="rId12"/>
                      <a:stretch>
                        <a:fillRect/>
                      </a:stretch>
                    </p:blipFill>
                    <p:spPr>
                      <a:xfrm>
                        <a:off x="1592580" y="5601970"/>
                        <a:ext cx="5230495" cy="808990"/>
                      </a:xfrm>
                      <a:prstGeom prst="rect">
                        <a:avLst/>
                      </a:prstGeom>
                    </p:spPr>
                  </p:pic>
                </p:oleObj>
              </mc:Fallback>
            </mc:AlternateContent>
          </a:graphicData>
        </a:graphic>
      </p:graphicFrame>
      <p:graphicFrame>
        <p:nvGraphicFramePr>
          <p:cNvPr id="40" name="对象 39">
            <a:hlinkClick r:id="" action="ppaction://ole?verb="/>
          </p:cNvPr>
          <p:cNvGraphicFramePr>
            <a:graphicFrameLocks noChangeAspect="1"/>
          </p:cNvGraphicFramePr>
          <p:nvPr/>
        </p:nvGraphicFramePr>
        <p:xfrm>
          <a:off x="4114800" y="3321050"/>
          <a:ext cx="914400" cy="215900"/>
        </p:xfrm>
        <a:graphic>
          <a:graphicData uri="http://schemas.openxmlformats.org/presentationml/2006/ole">
            <mc:AlternateContent xmlns:mc="http://schemas.openxmlformats.org/markup-compatibility/2006">
              <mc:Choice xmlns:v="urn:schemas-microsoft-com:vml" Requires="v">
                <p:oleObj spid="_x0000_s1031" name="" r:id="rId13" imgW="914400" imgH="215900" progId="Equation.KSEE3">
                  <p:embed/>
                </p:oleObj>
              </mc:Choice>
              <mc:Fallback>
                <p:oleObj name="" r:id="rId13" imgW="914400" imgH="215900" progId="Equation.KSEE3">
                  <p:embed/>
                  <p:pic>
                    <p:nvPicPr>
                      <p:cNvPr id="0" name="图片 1030"/>
                      <p:cNvPicPr/>
                      <p:nvPr/>
                    </p:nvPicPr>
                    <p:blipFill>
                      <a:blip r:embed="rId14"/>
                      <a:stretch>
                        <a:fillRect/>
                      </a:stretch>
                    </p:blipFill>
                    <p:spPr>
                      <a:xfrm>
                        <a:off x="4114800" y="3321050"/>
                        <a:ext cx="914400" cy="215900"/>
                      </a:xfrm>
                      <a:prstGeom prst="rect">
                        <a:avLst/>
                      </a:prstGeom>
                    </p:spPr>
                  </p:pic>
                </p:oleObj>
              </mc:Fallback>
            </mc:AlternateContent>
          </a:graphicData>
        </a:graphic>
      </p:graphicFrame>
      <p:graphicFrame>
        <p:nvGraphicFramePr>
          <p:cNvPr id="44" name="对象 43">
            <a:hlinkClick r:id="" action="ppaction://ole?verb="/>
          </p:cNvPr>
          <p:cNvGraphicFramePr>
            <a:graphicFrameLocks noChangeAspect="1"/>
          </p:cNvGraphicFramePr>
          <p:nvPr/>
        </p:nvGraphicFramePr>
        <p:xfrm>
          <a:off x="5556250" y="4256405"/>
          <a:ext cx="512445" cy="404495"/>
        </p:xfrm>
        <a:graphic>
          <a:graphicData uri="http://schemas.openxmlformats.org/presentationml/2006/ole">
            <mc:AlternateContent xmlns:mc="http://schemas.openxmlformats.org/markup-compatibility/2006">
              <mc:Choice xmlns:v="urn:schemas-microsoft-com:vml" Requires="v">
                <p:oleObj spid="_x0000_s1033" name="" r:id="rId15" imgW="241300" imgH="190500" progId="Equation.KSEE3">
                  <p:embed/>
                </p:oleObj>
              </mc:Choice>
              <mc:Fallback>
                <p:oleObj name="" r:id="rId15" imgW="241300" imgH="190500" progId="Equation.KSEE3">
                  <p:embed/>
                  <p:pic>
                    <p:nvPicPr>
                      <p:cNvPr id="0" name="图片 1032"/>
                      <p:cNvPicPr/>
                      <p:nvPr/>
                    </p:nvPicPr>
                    <p:blipFill>
                      <a:blip r:embed="rId16"/>
                      <a:stretch>
                        <a:fillRect/>
                      </a:stretch>
                    </p:blipFill>
                    <p:spPr>
                      <a:xfrm>
                        <a:off x="5556250" y="4256405"/>
                        <a:ext cx="512445" cy="404495"/>
                      </a:xfrm>
                      <a:prstGeom prst="rect">
                        <a:avLst/>
                      </a:prstGeom>
                    </p:spPr>
                  </p:pic>
                </p:oleObj>
              </mc:Fallback>
            </mc:AlternateContent>
          </a:graphicData>
        </a:graphic>
      </p:graphicFrame>
      <p:graphicFrame>
        <p:nvGraphicFramePr>
          <p:cNvPr id="45" name="对象 44">
            <a:hlinkClick r:id="" action="ppaction://ole?verb="/>
          </p:cNvPr>
          <p:cNvGraphicFramePr>
            <a:graphicFrameLocks noChangeAspect="1"/>
          </p:cNvGraphicFramePr>
          <p:nvPr/>
        </p:nvGraphicFramePr>
        <p:xfrm>
          <a:off x="6444615" y="4123055"/>
          <a:ext cx="694055" cy="671195"/>
        </p:xfrm>
        <a:graphic>
          <a:graphicData uri="http://schemas.openxmlformats.org/presentationml/2006/ole">
            <mc:AlternateContent xmlns:mc="http://schemas.openxmlformats.org/markup-compatibility/2006">
              <mc:Choice xmlns:v="urn:schemas-microsoft-com:vml" Requires="v">
                <p:oleObj spid="_x0000_s3" name="" r:id="rId17" imgW="419100" imgH="405765" progId="Equation.KSEE3">
                  <p:embed/>
                </p:oleObj>
              </mc:Choice>
              <mc:Fallback>
                <p:oleObj name="" r:id="rId17" imgW="419100" imgH="405765" progId="Equation.KSEE3">
                  <p:embed/>
                  <p:pic>
                    <p:nvPicPr>
                      <p:cNvPr id="0" name="图片 1032"/>
                      <p:cNvPicPr/>
                      <p:nvPr/>
                    </p:nvPicPr>
                    <p:blipFill>
                      <a:blip r:embed="rId18"/>
                      <a:stretch>
                        <a:fillRect/>
                      </a:stretch>
                    </p:blipFill>
                    <p:spPr>
                      <a:xfrm>
                        <a:off x="6444615" y="4123055"/>
                        <a:ext cx="694055" cy="671195"/>
                      </a:xfrm>
                      <a:prstGeom prst="rect">
                        <a:avLst/>
                      </a:prstGeom>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4"/>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5"/>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9" grpId="0"/>
      <p:bldP spid="1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395605" y="-39370"/>
            <a:ext cx="5405755" cy="521970"/>
          </a:xfrm>
          <a:prstGeom prst="rect">
            <a:avLst/>
          </a:prstGeom>
          <a:noFill/>
        </p:spPr>
        <p:txBody>
          <a:bodyPr wrap="square" rtlCol="0">
            <a:spAutoFit/>
          </a:bodyPr>
          <a:p>
            <a:r>
              <a:rPr lang="zh-CN" altLang="en-US" sz="2800" b="1">
                <a:latin typeface="黑体" panose="02010609060101010101" charset="-122"/>
                <a:ea typeface="黑体" panose="02010609060101010101" charset="-122"/>
              </a:rPr>
              <a:t>二  随机变量</a:t>
            </a:r>
            <a:r>
              <a:rPr lang="zh-CN" altLang="en-US" sz="2800" b="1">
                <a:solidFill>
                  <a:srgbClr val="FF0000"/>
                </a:solidFill>
                <a:latin typeface="黑体" panose="02010609060101010101" charset="-122"/>
                <a:ea typeface="黑体" panose="02010609060101010101" charset="-122"/>
              </a:rPr>
              <a:t>函数</a:t>
            </a:r>
            <a:r>
              <a:rPr lang="zh-CN" altLang="en-US" sz="2800" b="1">
                <a:solidFill>
                  <a:schemeClr val="tx1"/>
                </a:solidFill>
                <a:latin typeface="黑体" panose="02010609060101010101" charset="-122"/>
                <a:ea typeface="黑体" panose="02010609060101010101" charset="-122"/>
              </a:rPr>
              <a:t>的</a:t>
            </a:r>
            <a:r>
              <a:rPr lang="zh-CN" altLang="en-US" sz="2800" b="1">
                <a:latin typeface="黑体" panose="02010609060101010101" charset="-122"/>
                <a:ea typeface="黑体" panose="02010609060101010101" charset="-122"/>
              </a:rPr>
              <a:t>数学期望</a:t>
            </a:r>
            <a:endParaRPr lang="zh-CN" altLang="en-US" sz="2800" b="1">
              <a:latin typeface="黑体" panose="02010609060101010101" charset="-122"/>
              <a:ea typeface="黑体" panose="02010609060101010101" charset="-122"/>
            </a:endParaRPr>
          </a:p>
        </p:txBody>
      </p:sp>
      <p:sp>
        <p:nvSpPr>
          <p:cNvPr id="5" name="文本框 4"/>
          <p:cNvSpPr txBox="1"/>
          <p:nvPr/>
        </p:nvSpPr>
        <p:spPr>
          <a:xfrm>
            <a:off x="252095" y="494665"/>
            <a:ext cx="5692775" cy="521970"/>
          </a:xfrm>
          <a:prstGeom prst="rect">
            <a:avLst/>
          </a:prstGeom>
          <a:noFill/>
        </p:spPr>
        <p:txBody>
          <a:bodyPr wrap="square" rtlCol="0">
            <a:spAutoFit/>
          </a:bodyPr>
          <a:p>
            <a:r>
              <a:rPr lang="en-US" altLang="zh-CN" sz="2800" b="1">
                <a:latin typeface="黑体" panose="02010609060101010101" charset="-122"/>
                <a:ea typeface="黑体" panose="02010609060101010101" charset="-122"/>
              </a:rPr>
              <a:t>1  </a:t>
            </a:r>
            <a:r>
              <a:rPr lang="zh-CN" altLang="en-US" sz="2800" b="1">
                <a:latin typeface="黑体" panose="02010609060101010101" charset="-122"/>
                <a:ea typeface="黑体" panose="02010609060101010101" charset="-122"/>
              </a:rPr>
              <a:t>一维随机变量函数的数学期望</a:t>
            </a:r>
            <a:endParaRPr lang="zh-CN" altLang="en-US" sz="2800" b="1">
              <a:latin typeface="黑体" panose="02010609060101010101" charset="-122"/>
              <a:ea typeface="黑体" panose="02010609060101010101" charset="-122"/>
            </a:endParaRPr>
          </a:p>
        </p:txBody>
      </p:sp>
      <p:sp>
        <p:nvSpPr>
          <p:cNvPr id="14" name="文本框 13"/>
          <p:cNvSpPr txBox="1"/>
          <p:nvPr/>
        </p:nvSpPr>
        <p:spPr>
          <a:xfrm>
            <a:off x="467995" y="1484630"/>
            <a:ext cx="8440420" cy="521970"/>
          </a:xfrm>
          <a:prstGeom prst="rect">
            <a:avLst/>
          </a:prstGeom>
          <a:noFill/>
        </p:spPr>
        <p:txBody>
          <a:bodyPr wrap="square" rtlCol="0">
            <a:spAutoFit/>
          </a:bodyPr>
          <a:p>
            <a:r>
              <a:rPr lang="en-US" altLang="zh-CN" sz="2800" b="1">
                <a:latin typeface="黑体" panose="02010609060101010101" charset="-122"/>
                <a:ea typeface="黑体" panose="02010609060101010101" charset="-122"/>
              </a:rPr>
              <a:t>2</a:t>
            </a:r>
            <a:r>
              <a:rPr lang="zh-CN" altLang="en-US" sz="2800" b="1">
                <a:latin typeface="黑体" panose="02010609060101010101" charset="-122"/>
                <a:ea typeface="黑体" panose="02010609060101010101" charset="-122"/>
              </a:rPr>
              <a:t>）</a:t>
            </a:r>
            <a:r>
              <a:rPr lang="zh-CN" altLang="en-US" sz="2800" b="1">
                <a:solidFill>
                  <a:srgbClr val="FF0000"/>
                </a:solidFill>
                <a:latin typeface="黑体" panose="02010609060101010101" charset="-122"/>
                <a:ea typeface="黑体" panose="02010609060101010101" charset="-122"/>
              </a:rPr>
              <a:t>连续</a:t>
            </a:r>
            <a:r>
              <a:rPr lang="zh-CN" altLang="en-US" sz="2800" b="1">
                <a:latin typeface="黑体" panose="02010609060101010101" charset="-122"/>
                <a:ea typeface="黑体" panose="02010609060101010101" charset="-122"/>
              </a:rPr>
              <a:t>，设</a:t>
            </a:r>
            <a:r>
              <a:rPr lang="en-US" altLang="zh-CN" sz="2800" b="1">
                <a:latin typeface="黑体" panose="02010609060101010101" charset="-122"/>
                <a:ea typeface="黑体" panose="02010609060101010101" charset="-122"/>
              </a:rPr>
              <a:t>X</a:t>
            </a:r>
            <a:r>
              <a:rPr lang="zh-CN" altLang="en-US" sz="2800" b="1">
                <a:latin typeface="黑体" panose="02010609060101010101" charset="-122"/>
                <a:ea typeface="黑体" panose="02010609060101010101" charset="-122"/>
              </a:rPr>
              <a:t>的密度函数为     ，若广义积分</a:t>
            </a:r>
            <a:endParaRPr lang="zh-CN" altLang="en-US" sz="2800" b="1">
              <a:latin typeface="黑体" panose="02010609060101010101" charset="-122"/>
              <a:ea typeface="黑体" panose="02010609060101010101" charset="-122"/>
            </a:endParaRPr>
          </a:p>
        </p:txBody>
      </p:sp>
      <p:graphicFrame>
        <p:nvGraphicFramePr>
          <p:cNvPr id="15" name="对象 14">
            <a:hlinkClick r:id="" action="ppaction://ole?verb="/>
          </p:cNvPr>
          <p:cNvGraphicFramePr>
            <a:graphicFrameLocks noChangeAspect="1"/>
          </p:cNvGraphicFramePr>
          <p:nvPr/>
        </p:nvGraphicFramePr>
        <p:xfrm>
          <a:off x="4919980" y="1503680"/>
          <a:ext cx="795020" cy="438785"/>
        </p:xfrm>
        <a:graphic>
          <a:graphicData uri="http://schemas.openxmlformats.org/presentationml/2006/ole">
            <mc:AlternateContent xmlns:mc="http://schemas.openxmlformats.org/markup-compatibility/2006">
              <mc:Choice xmlns:v="urn:schemas-microsoft-com:vml" Requires="v">
                <p:oleObj spid="_x0000_s1025" name="" r:id="rId1" imgW="368300" imgH="203200" progId="Equation.KSEE3">
                  <p:embed/>
                </p:oleObj>
              </mc:Choice>
              <mc:Fallback>
                <p:oleObj name="" r:id="rId1" imgW="368300" imgH="203200" progId="Equation.KSEE3">
                  <p:embed/>
                  <p:pic>
                    <p:nvPicPr>
                      <p:cNvPr id="0" name="图片 1024"/>
                      <p:cNvPicPr/>
                      <p:nvPr/>
                    </p:nvPicPr>
                    <p:blipFill>
                      <a:blip r:embed="rId2"/>
                      <a:stretch>
                        <a:fillRect/>
                      </a:stretch>
                    </p:blipFill>
                    <p:spPr>
                      <a:xfrm>
                        <a:off x="4919980" y="1503680"/>
                        <a:ext cx="795020" cy="438785"/>
                      </a:xfrm>
                      <a:prstGeom prst="rect">
                        <a:avLst/>
                      </a:prstGeom>
                    </p:spPr>
                  </p:pic>
                </p:oleObj>
              </mc:Fallback>
            </mc:AlternateContent>
          </a:graphicData>
        </a:graphic>
      </p:graphicFrame>
      <p:graphicFrame>
        <p:nvGraphicFramePr>
          <p:cNvPr id="27" name="对象 26">
            <a:hlinkClick r:id="" action="ppaction://ole?verb="/>
          </p:cNvPr>
          <p:cNvGraphicFramePr>
            <a:graphicFrameLocks noChangeAspect="1"/>
          </p:cNvGraphicFramePr>
          <p:nvPr/>
        </p:nvGraphicFramePr>
        <p:xfrm>
          <a:off x="539750" y="2025650"/>
          <a:ext cx="2025015" cy="634365"/>
        </p:xfrm>
        <a:graphic>
          <a:graphicData uri="http://schemas.openxmlformats.org/presentationml/2006/ole">
            <mc:AlternateContent xmlns:mc="http://schemas.openxmlformats.org/markup-compatibility/2006">
              <mc:Choice xmlns:v="urn:schemas-microsoft-com:vml" Requires="v">
                <p:oleObj spid="_x0000_s2053" name="" r:id="rId3" imgW="1054100" imgH="330200" progId="Equation.KSEE3">
                  <p:embed/>
                </p:oleObj>
              </mc:Choice>
              <mc:Fallback>
                <p:oleObj name="" r:id="rId3" imgW="1054100" imgH="330200" progId="Equation.KSEE3">
                  <p:embed/>
                  <p:pic>
                    <p:nvPicPr>
                      <p:cNvPr id="0" name="图片 2052"/>
                      <p:cNvPicPr/>
                      <p:nvPr/>
                    </p:nvPicPr>
                    <p:blipFill>
                      <a:blip r:embed="rId4"/>
                      <a:stretch>
                        <a:fillRect/>
                      </a:stretch>
                    </p:blipFill>
                    <p:spPr>
                      <a:xfrm>
                        <a:off x="539750" y="2025650"/>
                        <a:ext cx="2025015" cy="634365"/>
                      </a:xfrm>
                      <a:prstGeom prst="rect">
                        <a:avLst/>
                      </a:prstGeom>
                    </p:spPr>
                  </p:pic>
                </p:oleObj>
              </mc:Fallback>
            </mc:AlternateContent>
          </a:graphicData>
        </a:graphic>
      </p:graphicFrame>
      <p:sp>
        <p:nvSpPr>
          <p:cNvPr id="16" name="文本框 15"/>
          <p:cNvSpPr txBox="1"/>
          <p:nvPr/>
        </p:nvSpPr>
        <p:spPr>
          <a:xfrm>
            <a:off x="2463165" y="2090420"/>
            <a:ext cx="2685415" cy="521970"/>
          </a:xfrm>
          <a:prstGeom prst="rect">
            <a:avLst/>
          </a:prstGeom>
          <a:noFill/>
        </p:spPr>
        <p:txBody>
          <a:bodyPr wrap="none" rtlCol="0" anchor="t">
            <a:spAutoFit/>
          </a:bodyPr>
          <a:p>
            <a:r>
              <a:rPr lang="zh-CN" altLang="en-US" sz="2800" b="1">
                <a:latin typeface="黑体" panose="02010609060101010101" charset="-122"/>
                <a:ea typeface="黑体" panose="02010609060101010101" charset="-122"/>
                <a:sym typeface="+mn-ea"/>
              </a:rPr>
              <a:t>绝对收敛，则：</a:t>
            </a:r>
            <a:endParaRPr lang="en-US" altLang="zh-CN" sz="2800" b="1">
              <a:latin typeface="黑体" panose="02010609060101010101" charset="-122"/>
              <a:ea typeface="黑体" panose="02010609060101010101" charset="-122"/>
              <a:sym typeface="+mn-ea"/>
            </a:endParaRPr>
          </a:p>
        </p:txBody>
      </p:sp>
      <p:graphicFrame>
        <p:nvGraphicFramePr>
          <p:cNvPr id="17" name="对象 16">
            <a:hlinkClick r:id="" action="ppaction://ole?verb="/>
          </p:cNvPr>
          <p:cNvGraphicFramePr>
            <a:graphicFrameLocks noChangeAspect="1"/>
          </p:cNvGraphicFramePr>
          <p:nvPr/>
        </p:nvGraphicFramePr>
        <p:xfrm>
          <a:off x="4860290" y="2025650"/>
          <a:ext cx="4234180" cy="651510"/>
        </p:xfrm>
        <a:graphic>
          <a:graphicData uri="http://schemas.openxmlformats.org/presentationml/2006/ole">
            <mc:AlternateContent xmlns:mc="http://schemas.openxmlformats.org/markup-compatibility/2006">
              <mc:Choice xmlns:v="urn:schemas-microsoft-com:vml" Requires="v">
                <p:oleObj spid="_x0000_s18" name="" r:id="rId5" imgW="2145665" imgH="330200" progId="Equation.KSEE3">
                  <p:embed/>
                </p:oleObj>
              </mc:Choice>
              <mc:Fallback>
                <p:oleObj name="" r:id="rId5" imgW="2145665" imgH="330200" progId="Equation.KSEE3">
                  <p:embed/>
                  <p:pic>
                    <p:nvPicPr>
                      <p:cNvPr id="0" name="图片 2052"/>
                      <p:cNvPicPr/>
                      <p:nvPr/>
                    </p:nvPicPr>
                    <p:blipFill>
                      <a:blip r:embed="rId6"/>
                      <a:stretch>
                        <a:fillRect/>
                      </a:stretch>
                    </p:blipFill>
                    <p:spPr>
                      <a:xfrm>
                        <a:off x="4860290" y="2025650"/>
                        <a:ext cx="4234180" cy="651510"/>
                      </a:xfrm>
                      <a:prstGeom prst="rect">
                        <a:avLst/>
                      </a:prstGeom>
                      <a:ln>
                        <a:gradFill>
                          <a:gsLst>
                            <a:gs pos="0">
                              <a:srgbClr val="E30000"/>
                            </a:gs>
                            <a:gs pos="100000">
                              <a:srgbClr val="760303"/>
                            </a:gs>
                          </a:gsLst>
                        </a:gradFill>
                      </a:ln>
                    </p:spPr>
                  </p:pic>
                </p:oleObj>
              </mc:Fallback>
            </mc:AlternateContent>
          </a:graphicData>
        </a:graphic>
      </p:graphicFrame>
      <p:sp>
        <p:nvSpPr>
          <p:cNvPr id="33" name="文本框 32"/>
          <p:cNvSpPr txBox="1"/>
          <p:nvPr/>
        </p:nvSpPr>
        <p:spPr>
          <a:xfrm>
            <a:off x="259715" y="3932555"/>
            <a:ext cx="5935345" cy="521970"/>
          </a:xfrm>
          <a:prstGeom prst="rect">
            <a:avLst/>
          </a:prstGeom>
          <a:noFill/>
        </p:spPr>
        <p:txBody>
          <a:bodyPr wrap="square" rtlCol="0">
            <a:spAutoFit/>
          </a:bodyPr>
          <a:p>
            <a:r>
              <a:rPr lang="zh-CN" altLang="en-US" sz="2800" b="1">
                <a:latin typeface="黑体" panose="02010609060101010101" charset="-122"/>
                <a:ea typeface="黑体" panose="02010609060101010101" charset="-122"/>
              </a:rPr>
              <a:t>解：设圆的直径长为</a:t>
            </a:r>
            <a:r>
              <a:rPr lang="en-US" altLang="zh-CN" sz="2800" b="1">
                <a:latin typeface="黑体" panose="02010609060101010101" charset="-122"/>
                <a:ea typeface="黑体" panose="02010609060101010101" charset="-122"/>
              </a:rPr>
              <a:t>X</a:t>
            </a:r>
            <a:r>
              <a:rPr lang="zh-CN" altLang="en-US" sz="2800" b="1">
                <a:latin typeface="黑体" panose="02010609060101010101" charset="-122"/>
                <a:ea typeface="黑体" panose="02010609060101010101" charset="-122"/>
              </a:rPr>
              <a:t>，则</a:t>
            </a:r>
            <a:r>
              <a:rPr lang="en-US" altLang="zh-CN" sz="2800" b="1">
                <a:latin typeface="黑体" panose="02010609060101010101" charset="-122"/>
                <a:ea typeface="黑体" panose="02010609060101010101" charset="-122"/>
              </a:rPr>
              <a:t>             </a:t>
            </a:r>
            <a:endParaRPr lang="zh-CN" altLang="en-US" sz="2800" b="1">
              <a:latin typeface="黑体" panose="02010609060101010101" charset="-122"/>
              <a:ea typeface="黑体" panose="02010609060101010101" charset="-122"/>
            </a:endParaRPr>
          </a:p>
        </p:txBody>
      </p:sp>
      <p:sp>
        <p:nvSpPr>
          <p:cNvPr id="37" name="文本框 36"/>
          <p:cNvSpPr txBox="1"/>
          <p:nvPr/>
        </p:nvSpPr>
        <p:spPr>
          <a:xfrm>
            <a:off x="337185" y="2854325"/>
            <a:ext cx="8604250" cy="953135"/>
          </a:xfrm>
          <a:prstGeom prst="rect">
            <a:avLst/>
          </a:prstGeom>
          <a:noFill/>
        </p:spPr>
        <p:txBody>
          <a:bodyPr wrap="square" rtlCol="0" anchor="t">
            <a:spAutoFit/>
          </a:bodyPr>
          <a:p>
            <a:r>
              <a:rPr lang="en-US" altLang="zh-CN" sz="2400" b="1">
                <a:latin typeface="黑体" panose="02010609060101010101" charset="-122"/>
                <a:ea typeface="黑体" panose="02010609060101010101" charset="-122"/>
                <a:sym typeface="+mn-ea"/>
              </a:rPr>
              <a:t>   </a:t>
            </a:r>
            <a:r>
              <a:rPr lang="zh-CN" altLang="en-US" sz="2800" b="1">
                <a:latin typeface="黑体" panose="02010609060101010101" charset="-122"/>
                <a:ea typeface="黑体" panose="02010609060101010101" charset="-122"/>
                <a:sym typeface="+mn-ea"/>
              </a:rPr>
              <a:t>例</a:t>
            </a:r>
            <a:r>
              <a:rPr lang="en-US" altLang="zh-CN" sz="2800" b="1">
                <a:latin typeface="黑体" panose="02010609060101010101" charset="-122"/>
                <a:ea typeface="黑体" panose="02010609060101010101" charset="-122"/>
                <a:sym typeface="+mn-ea"/>
              </a:rPr>
              <a:t>5   </a:t>
            </a:r>
            <a:r>
              <a:rPr lang="zh-CN" altLang="en-US" sz="2800" b="1">
                <a:latin typeface="黑体" panose="02010609060101010101" charset="-122"/>
                <a:ea typeface="黑体" panose="02010609060101010101" charset="-122"/>
                <a:sym typeface="+mn-ea"/>
              </a:rPr>
              <a:t>对圆的直径作近似测量。设其值均匀分布在区间</a:t>
            </a:r>
            <a:r>
              <a:rPr lang="en-US" altLang="zh-CN" sz="2800" b="1">
                <a:latin typeface="黑体" panose="02010609060101010101" charset="-122"/>
                <a:ea typeface="黑体" panose="02010609060101010101" charset="-122"/>
                <a:sym typeface="+mn-ea"/>
              </a:rPr>
              <a:t>[a,b]</a:t>
            </a:r>
            <a:r>
              <a:rPr lang="zh-CN" altLang="en-US" sz="2800" b="1">
                <a:latin typeface="黑体" panose="02010609060101010101" charset="-122"/>
                <a:ea typeface="黑体" panose="02010609060101010101" charset="-122"/>
                <a:sym typeface="+mn-ea"/>
              </a:rPr>
              <a:t>内，求圆面积的数学期望。</a:t>
            </a:r>
            <a:endParaRPr lang="zh-CN" altLang="en-US" sz="2800" b="1">
              <a:latin typeface="黑体" panose="02010609060101010101" charset="-122"/>
              <a:ea typeface="黑体" panose="02010609060101010101" charset="-122"/>
              <a:sym typeface="+mn-ea"/>
            </a:endParaRPr>
          </a:p>
        </p:txBody>
      </p:sp>
      <p:graphicFrame>
        <p:nvGraphicFramePr>
          <p:cNvPr id="38" name="对象 37">
            <a:hlinkClick r:id="" action="ppaction://ole?verb="/>
          </p:cNvPr>
          <p:cNvGraphicFramePr>
            <a:graphicFrameLocks noChangeAspect="1"/>
          </p:cNvGraphicFramePr>
          <p:nvPr/>
        </p:nvGraphicFramePr>
        <p:xfrm>
          <a:off x="4500245" y="3984625"/>
          <a:ext cx="1407160" cy="405765"/>
        </p:xfrm>
        <a:graphic>
          <a:graphicData uri="http://schemas.openxmlformats.org/presentationml/2006/ole">
            <mc:AlternateContent xmlns:mc="http://schemas.openxmlformats.org/markup-compatibility/2006">
              <mc:Choice xmlns:v="urn:schemas-microsoft-com:vml" Requires="v">
                <p:oleObj spid="_x0000_s1030" name="" r:id="rId7" imgW="749300" imgH="215900" progId="Equation.KSEE3">
                  <p:embed/>
                </p:oleObj>
              </mc:Choice>
              <mc:Fallback>
                <p:oleObj name="" r:id="rId7" imgW="749300" imgH="215900" progId="Equation.KSEE3">
                  <p:embed/>
                  <p:pic>
                    <p:nvPicPr>
                      <p:cNvPr id="0" name="图片 1029"/>
                      <p:cNvPicPr/>
                      <p:nvPr/>
                    </p:nvPicPr>
                    <p:blipFill>
                      <a:blip r:embed="rId8"/>
                      <a:stretch>
                        <a:fillRect/>
                      </a:stretch>
                    </p:blipFill>
                    <p:spPr>
                      <a:xfrm>
                        <a:off x="4500245" y="3984625"/>
                        <a:ext cx="1407160" cy="405765"/>
                      </a:xfrm>
                      <a:prstGeom prst="rect">
                        <a:avLst/>
                      </a:prstGeom>
                    </p:spPr>
                  </p:pic>
                </p:oleObj>
              </mc:Fallback>
            </mc:AlternateContent>
          </a:graphicData>
        </a:graphic>
      </p:graphicFrame>
      <p:graphicFrame>
        <p:nvGraphicFramePr>
          <p:cNvPr id="39" name="对象 38">
            <a:hlinkClick r:id="" action="ppaction://ole?verb="/>
          </p:cNvPr>
          <p:cNvGraphicFramePr>
            <a:graphicFrameLocks noChangeAspect="1"/>
          </p:cNvGraphicFramePr>
          <p:nvPr/>
        </p:nvGraphicFramePr>
        <p:xfrm>
          <a:off x="6084570" y="3573145"/>
          <a:ext cx="2998470" cy="1276985"/>
        </p:xfrm>
        <a:graphic>
          <a:graphicData uri="http://schemas.openxmlformats.org/presentationml/2006/ole">
            <mc:AlternateContent xmlns:mc="http://schemas.openxmlformats.org/markup-compatibility/2006">
              <mc:Choice xmlns:v="urn:schemas-microsoft-com:vml" Requires="v">
                <p:oleObj spid="_x0000_s2" name="" r:id="rId9" imgW="1688465" imgH="685800" progId="Equation.KSEE3">
                  <p:embed/>
                </p:oleObj>
              </mc:Choice>
              <mc:Fallback>
                <p:oleObj name="" r:id="rId9" imgW="1688465" imgH="685800" progId="Equation.KSEE3">
                  <p:embed/>
                  <p:pic>
                    <p:nvPicPr>
                      <p:cNvPr id="0" name="图片 1029"/>
                      <p:cNvPicPr/>
                      <p:nvPr/>
                    </p:nvPicPr>
                    <p:blipFill>
                      <a:blip r:embed="rId10"/>
                      <a:stretch>
                        <a:fillRect/>
                      </a:stretch>
                    </p:blipFill>
                    <p:spPr>
                      <a:xfrm>
                        <a:off x="6084570" y="3573145"/>
                        <a:ext cx="2998470" cy="1276985"/>
                      </a:xfrm>
                      <a:prstGeom prst="rect">
                        <a:avLst/>
                      </a:prstGeom>
                    </p:spPr>
                  </p:pic>
                </p:oleObj>
              </mc:Fallback>
            </mc:AlternateContent>
          </a:graphicData>
        </a:graphic>
      </p:graphicFrame>
      <p:graphicFrame>
        <p:nvGraphicFramePr>
          <p:cNvPr id="40" name="对象 39">
            <a:hlinkClick r:id="" action="ppaction://ole?verb="/>
          </p:cNvPr>
          <p:cNvGraphicFramePr>
            <a:graphicFrameLocks noChangeAspect="1"/>
          </p:cNvGraphicFramePr>
          <p:nvPr/>
        </p:nvGraphicFramePr>
        <p:xfrm>
          <a:off x="3420110" y="4509135"/>
          <a:ext cx="914400" cy="215900"/>
        </p:xfrm>
        <a:graphic>
          <a:graphicData uri="http://schemas.openxmlformats.org/presentationml/2006/ole">
            <mc:AlternateContent xmlns:mc="http://schemas.openxmlformats.org/markup-compatibility/2006">
              <mc:Choice xmlns:v="urn:schemas-microsoft-com:vml" Requires="v">
                <p:oleObj spid="_x0000_s1031" name="" r:id="rId11" imgW="914400" imgH="215900" progId="Equation.KSEE3">
                  <p:embed/>
                </p:oleObj>
              </mc:Choice>
              <mc:Fallback>
                <p:oleObj name="" r:id="rId11" imgW="914400" imgH="215900" progId="Equation.KSEE3">
                  <p:embed/>
                  <p:pic>
                    <p:nvPicPr>
                      <p:cNvPr id="0" name="图片 1030"/>
                      <p:cNvPicPr/>
                      <p:nvPr/>
                    </p:nvPicPr>
                    <p:blipFill>
                      <a:blip r:embed="rId12"/>
                      <a:stretch>
                        <a:fillRect/>
                      </a:stretch>
                    </p:blipFill>
                    <p:spPr>
                      <a:xfrm>
                        <a:off x="3420110" y="4509135"/>
                        <a:ext cx="914400" cy="215900"/>
                      </a:xfrm>
                      <a:prstGeom prst="rect">
                        <a:avLst/>
                      </a:prstGeom>
                    </p:spPr>
                  </p:pic>
                </p:oleObj>
              </mc:Fallback>
            </mc:AlternateContent>
          </a:graphicData>
        </a:graphic>
      </p:graphicFrame>
      <p:graphicFrame>
        <p:nvGraphicFramePr>
          <p:cNvPr id="41" name="对象 40">
            <a:hlinkClick r:id="" action="ppaction://ole?verb="/>
          </p:cNvPr>
          <p:cNvGraphicFramePr>
            <a:graphicFrameLocks noChangeAspect="1"/>
          </p:cNvGraphicFramePr>
          <p:nvPr/>
        </p:nvGraphicFramePr>
        <p:xfrm>
          <a:off x="636905" y="5229225"/>
          <a:ext cx="3433445" cy="852170"/>
        </p:xfrm>
        <a:graphic>
          <a:graphicData uri="http://schemas.openxmlformats.org/presentationml/2006/ole">
            <mc:AlternateContent xmlns:mc="http://schemas.openxmlformats.org/markup-compatibility/2006">
              <mc:Choice xmlns:v="urn:schemas-microsoft-com:vml" Requires="v">
                <p:oleObj spid="_x0000_s42" name="" r:id="rId13" imgW="1638300" imgH="405765" progId="Equation.KSEE3">
                  <p:embed/>
                </p:oleObj>
              </mc:Choice>
              <mc:Fallback>
                <p:oleObj name="" r:id="rId13" imgW="1638300" imgH="405765" progId="Equation.KSEE3">
                  <p:embed/>
                  <p:pic>
                    <p:nvPicPr>
                      <p:cNvPr id="0" name="图片 1029"/>
                      <p:cNvPicPr/>
                      <p:nvPr/>
                    </p:nvPicPr>
                    <p:blipFill>
                      <a:blip r:embed="rId14"/>
                      <a:stretch>
                        <a:fillRect/>
                      </a:stretch>
                    </p:blipFill>
                    <p:spPr>
                      <a:xfrm>
                        <a:off x="636905" y="5229225"/>
                        <a:ext cx="3433445" cy="852170"/>
                      </a:xfrm>
                      <a:prstGeom prst="rect">
                        <a:avLst/>
                      </a:prstGeom>
                    </p:spPr>
                  </p:pic>
                </p:oleObj>
              </mc:Fallback>
            </mc:AlternateContent>
          </a:graphicData>
        </a:graphic>
      </p:graphicFrame>
      <p:graphicFrame>
        <p:nvGraphicFramePr>
          <p:cNvPr id="43" name="对象 42">
            <a:hlinkClick r:id="" action="ppaction://ole?verb="/>
          </p:cNvPr>
          <p:cNvGraphicFramePr>
            <a:graphicFrameLocks noChangeAspect="1"/>
          </p:cNvGraphicFramePr>
          <p:nvPr/>
        </p:nvGraphicFramePr>
        <p:xfrm>
          <a:off x="971550" y="4292918"/>
          <a:ext cx="2015490" cy="948055"/>
        </p:xfrm>
        <a:graphic>
          <a:graphicData uri="http://schemas.openxmlformats.org/presentationml/2006/ole">
            <mc:AlternateContent xmlns:mc="http://schemas.openxmlformats.org/markup-compatibility/2006">
              <mc:Choice xmlns:v="urn:schemas-microsoft-com:vml" Requires="v">
                <p:oleObj spid="_x0000_s1032" name="" r:id="rId15" imgW="862965" imgH="405765" progId="Equation.KSEE3">
                  <p:embed/>
                </p:oleObj>
              </mc:Choice>
              <mc:Fallback>
                <p:oleObj name="" r:id="rId15" imgW="862965" imgH="405765" progId="Equation.KSEE3">
                  <p:embed/>
                  <p:pic>
                    <p:nvPicPr>
                      <p:cNvPr id="0" name="图片 1031"/>
                      <p:cNvPicPr/>
                      <p:nvPr/>
                    </p:nvPicPr>
                    <p:blipFill>
                      <a:blip r:embed="rId16"/>
                      <a:stretch>
                        <a:fillRect/>
                      </a:stretch>
                    </p:blipFill>
                    <p:spPr>
                      <a:xfrm>
                        <a:off x="971550" y="4292918"/>
                        <a:ext cx="2015490" cy="948055"/>
                      </a:xfrm>
                      <a:prstGeom prst="rect">
                        <a:avLst/>
                      </a:prstGeom>
                    </p:spPr>
                  </p:pic>
                </p:oleObj>
              </mc:Fallback>
            </mc:AlternateContent>
          </a:graphicData>
        </a:graphic>
      </p:graphicFrame>
      <p:sp>
        <p:nvSpPr>
          <p:cNvPr id="20" name="文本框 19"/>
          <p:cNvSpPr txBox="1"/>
          <p:nvPr/>
        </p:nvSpPr>
        <p:spPr>
          <a:xfrm>
            <a:off x="467995" y="981075"/>
            <a:ext cx="1437005" cy="521970"/>
          </a:xfrm>
          <a:prstGeom prst="rect">
            <a:avLst/>
          </a:prstGeom>
          <a:noFill/>
        </p:spPr>
        <p:txBody>
          <a:bodyPr wrap="none" rtlCol="0" anchor="t">
            <a:spAutoFit/>
          </a:bodyPr>
          <a:p>
            <a:r>
              <a:rPr lang="en-US" altLang="zh-CN" sz="2800" b="1">
                <a:latin typeface="黑体" panose="02010609060101010101" charset="-122"/>
                <a:ea typeface="黑体" panose="02010609060101010101" charset="-122"/>
                <a:sym typeface="+mn-ea"/>
              </a:rPr>
              <a:t>1) </a:t>
            </a:r>
            <a:r>
              <a:rPr lang="zh-CN" altLang="en-US" sz="2800" b="1">
                <a:solidFill>
                  <a:srgbClr val="FF0000"/>
                </a:solidFill>
                <a:latin typeface="黑体" panose="02010609060101010101" charset="-122"/>
                <a:ea typeface="黑体" panose="02010609060101010101" charset="-122"/>
                <a:sym typeface="+mn-ea"/>
              </a:rPr>
              <a:t>离散</a:t>
            </a:r>
            <a:endParaRPr lang="zh-CN" altLang="en-US" sz="2800"/>
          </a:p>
        </p:txBody>
      </p:sp>
      <p:graphicFrame>
        <p:nvGraphicFramePr>
          <p:cNvPr id="21" name="对象 20">
            <a:hlinkClick r:id="" action="ppaction://ole?verb="/>
          </p:cNvPr>
          <p:cNvGraphicFramePr>
            <a:graphicFrameLocks noChangeAspect="1"/>
          </p:cNvGraphicFramePr>
          <p:nvPr/>
        </p:nvGraphicFramePr>
        <p:xfrm>
          <a:off x="4070033" y="5193665"/>
          <a:ext cx="4704715" cy="850900"/>
        </p:xfrm>
        <a:graphic>
          <a:graphicData uri="http://schemas.openxmlformats.org/presentationml/2006/ole">
            <mc:AlternateContent xmlns:mc="http://schemas.openxmlformats.org/markup-compatibility/2006">
              <mc:Choice xmlns:v="urn:schemas-microsoft-com:vml" Requires="v">
                <p:oleObj spid="_x0000_s22" name="" r:id="rId17" imgW="2324100" imgH="419100" progId="Equation.KSEE3">
                  <p:embed/>
                </p:oleObj>
              </mc:Choice>
              <mc:Fallback>
                <p:oleObj name="" r:id="rId17" imgW="2324100" imgH="419100" progId="Equation.KSEE3">
                  <p:embed/>
                  <p:pic>
                    <p:nvPicPr>
                      <p:cNvPr id="0" name="图片 1029"/>
                      <p:cNvPicPr/>
                      <p:nvPr/>
                    </p:nvPicPr>
                    <p:blipFill>
                      <a:blip r:embed="rId18"/>
                      <a:stretch>
                        <a:fillRect/>
                      </a:stretch>
                    </p:blipFill>
                    <p:spPr>
                      <a:xfrm>
                        <a:off x="4070033" y="5193665"/>
                        <a:ext cx="4704715" cy="850900"/>
                      </a:xfrm>
                      <a:prstGeom prst="rect">
                        <a:avLst/>
                      </a:prstGeom>
                    </p:spPr>
                  </p:pic>
                </p:oleObj>
              </mc:Fallback>
            </mc:AlternateContent>
          </a:graphicData>
        </a:graphic>
      </p:graphicFrame>
      <p:graphicFrame>
        <p:nvGraphicFramePr>
          <p:cNvPr id="23" name="对象 22">
            <a:hlinkClick r:id="" action="ppaction://ole?verb="/>
          </p:cNvPr>
          <p:cNvGraphicFramePr>
            <a:graphicFrameLocks noChangeAspect="1"/>
          </p:cNvGraphicFramePr>
          <p:nvPr/>
        </p:nvGraphicFramePr>
        <p:xfrm>
          <a:off x="4427855" y="843280"/>
          <a:ext cx="3888105" cy="797560"/>
        </p:xfrm>
        <a:graphic>
          <a:graphicData uri="http://schemas.openxmlformats.org/presentationml/2006/ole">
            <mc:AlternateContent xmlns:mc="http://schemas.openxmlformats.org/markup-compatibility/2006">
              <mc:Choice xmlns:v="urn:schemas-microsoft-com:vml" Requires="v">
                <p:oleObj spid="_x0000_s24" name="" r:id="rId19" imgW="1930400" imgH="431800" progId="Equation.KSEE3">
                  <p:embed/>
                </p:oleObj>
              </mc:Choice>
              <mc:Fallback>
                <p:oleObj name="" r:id="rId19" imgW="1930400" imgH="431800" progId="Equation.KSEE3">
                  <p:embed/>
                  <p:pic>
                    <p:nvPicPr>
                      <p:cNvPr id="0" name="图片 1026"/>
                      <p:cNvPicPr/>
                      <p:nvPr/>
                    </p:nvPicPr>
                    <p:blipFill>
                      <a:blip r:embed="rId20"/>
                      <a:stretch>
                        <a:fillRect/>
                      </a:stretch>
                    </p:blipFill>
                    <p:spPr>
                      <a:xfrm>
                        <a:off x="4427855" y="843280"/>
                        <a:ext cx="3888105" cy="797560"/>
                      </a:xfrm>
                      <a:prstGeom prst="rect">
                        <a:avLst/>
                      </a:prstGeom>
                      <a:ln w="28575" cmpd="sng">
                        <a:noFill/>
                        <a:prstDash val="solid"/>
                      </a:ln>
                    </p:spPr>
                  </p:pic>
                </p:oleObj>
              </mc:Fallback>
            </mc:AlternateContent>
          </a:graphicData>
        </a:graphic>
      </p:graphicFrame>
      <p:sp>
        <p:nvSpPr>
          <p:cNvPr id="25" name="文本框 24"/>
          <p:cNvSpPr txBox="1"/>
          <p:nvPr/>
        </p:nvSpPr>
        <p:spPr>
          <a:xfrm>
            <a:off x="2463165" y="969645"/>
            <a:ext cx="1487805" cy="521970"/>
          </a:xfrm>
          <a:prstGeom prst="rect">
            <a:avLst/>
          </a:prstGeom>
          <a:noFill/>
        </p:spPr>
        <p:txBody>
          <a:bodyPr wrap="none" rtlCol="0" anchor="t">
            <a:spAutoFit/>
          </a:bodyPr>
          <a:p>
            <a:r>
              <a:rPr lang="zh-CN" altLang="en-US" sz="2800" b="1">
                <a:sym typeface="+mn-ea"/>
              </a:rPr>
              <a:t>若</a:t>
            </a:r>
            <a:r>
              <a:rPr lang="en-US" altLang="zh-CN" sz="2800" b="1">
                <a:sym typeface="+mn-ea"/>
              </a:rPr>
              <a:t>Y=g(X)</a:t>
            </a:r>
            <a:endParaRPr lang="zh-CN" altLang="en-US" sz="28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500" fill="hold"/>
                                        <p:tgtEl>
                                          <p:spTgt spid="15"/>
                                        </p:tgtEl>
                                        <p:attrNameLst>
                                          <p:attrName>ppt_x</p:attrName>
                                        </p:attrNameLst>
                                      </p:cBhvr>
                                      <p:tavLst>
                                        <p:tav tm="0">
                                          <p:val>
                                            <p:strVal val="#ppt_x"/>
                                          </p:val>
                                        </p:tav>
                                        <p:tav tm="100000">
                                          <p:val>
                                            <p:strVal val="#ppt_x"/>
                                          </p:val>
                                        </p:tav>
                                      </p:tavLst>
                                    </p:anim>
                                    <p:anim calcmode="lin" valueType="num">
                                      <p:cBhvr additive="base">
                                        <p:cTn id="12" dur="500" fill="hold"/>
                                        <p:tgtEl>
                                          <p:spTgt spid="15"/>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7"/>
                                        </p:tgtEl>
                                        <p:attrNameLst>
                                          <p:attrName>style.visibility</p:attrName>
                                        </p:attrNameLst>
                                      </p:cBhvr>
                                      <p:to>
                                        <p:strVal val="visible"/>
                                      </p:to>
                                    </p:set>
                                    <p:anim calcmode="lin" valueType="num">
                                      <p:cBhvr additive="base">
                                        <p:cTn id="15" dur="500" fill="hold"/>
                                        <p:tgtEl>
                                          <p:spTgt spid="27"/>
                                        </p:tgtEl>
                                        <p:attrNameLst>
                                          <p:attrName>ppt_x</p:attrName>
                                        </p:attrNameLst>
                                      </p:cBhvr>
                                      <p:tavLst>
                                        <p:tav tm="0">
                                          <p:val>
                                            <p:strVal val="#ppt_x"/>
                                          </p:val>
                                        </p:tav>
                                        <p:tav tm="100000">
                                          <p:val>
                                            <p:strVal val="#ppt_x"/>
                                          </p:val>
                                        </p:tav>
                                      </p:tavLst>
                                    </p:anim>
                                    <p:anim calcmode="lin" valueType="num">
                                      <p:cBhvr additive="base">
                                        <p:cTn id="16" dur="500" fill="hold"/>
                                        <p:tgtEl>
                                          <p:spTgt spid="2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anim calcmode="lin" valueType="num">
                                      <p:cBhvr additive="base">
                                        <p:cTn id="19" dur="500" fill="hold"/>
                                        <p:tgtEl>
                                          <p:spTgt spid="16"/>
                                        </p:tgtEl>
                                        <p:attrNameLst>
                                          <p:attrName>ppt_x</p:attrName>
                                        </p:attrNameLst>
                                      </p:cBhvr>
                                      <p:tavLst>
                                        <p:tav tm="0">
                                          <p:val>
                                            <p:strVal val="#ppt_x"/>
                                          </p:val>
                                        </p:tav>
                                        <p:tav tm="100000">
                                          <p:val>
                                            <p:strVal val="#ppt_x"/>
                                          </p:val>
                                        </p:tav>
                                      </p:tavLst>
                                    </p:anim>
                                    <p:anim calcmode="lin" valueType="num">
                                      <p:cBhvr additive="base">
                                        <p:cTn id="20"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7"/>
                                        </p:tgtEl>
                                        <p:attrNameLst>
                                          <p:attrName>style.visibility</p:attrName>
                                        </p:attrNameLst>
                                      </p:cBhvr>
                                      <p:to>
                                        <p:strVal val="visible"/>
                                      </p:to>
                                    </p:set>
                                    <p:anim calcmode="lin" valueType="num">
                                      <p:cBhvr additive="base">
                                        <p:cTn id="25" dur="500" fill="hold"/>
                                        <p:tgtEl>
                                          <p:spTgt spid="17"/>
                                        </p:tgtEl>
                                        <p:attrNameLst>
                                          <p:attrName>ppt_x</p:attrName>
                                        </p:attrNameLst>
                                      </p:cBhvr>
                                      <p:tavLst>
                                        <p:tav tm="0">
                                          <p:val>
                                            <p:strVal val="#ppt_x"/>
                                          </p:val>
                                        </p:tav>
                                        <p:tav tm="100000">
                                          <p:val>
                                            <p:strVal val="#ppt_x"/>
                                          </p:val>
                                        </p:tav>
                                      </p:tavLst>
                                    </p:anim>
                                    <p:anim calcmode="lin" valueType="num">
                                      <p:cBhvr additive="base">
                                        <p:cTn id="26"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7"/>
                                        </p:tgtEl>
                                        <p:attrNameLst>
                                          <p:attrName>style.visibility</p:attrName>
                                        </p:attrNameLst>
                                      </p:cBhvr>
                                      <p:to>
                                        <p:strVal val="visible"/>
                                      </p:to>
                                    </p:set>
                                    <p:anim calcmode="lin" valueType="num">
                                      <p:cBhvr additive="base">
                                        <p:cTn id="31" dur="500" fill="hold"/>
                                        <p:tgtEl>
                                          <p:spTgt spid="37"/>
                                        </p:tgtEl>
                                        <p:attrNameLst>
                                          <p:attrName>ppt_x</p:attrName>
                                        </p:attrNameLst>
                                      </p:cBhvr>
                                      <p:tavLst>
                                        <p:tav tm="0">
                                          <p:val>
                                            <p:strVal val="#ppt_x"/>
                                          </p:val>
                                        </p:tav>
                                        <p:tav tm="100000">
                                          <p:val>
                                            <p:strVal val="#ppt_x"/>
                                          </p:val>
                                        </p:tav>
                                      </p:tavLst>
                                    </p:anim>
                                    <p:anim calcmode="lin" valueType="num">
                                      <p:cBhvr additive="base">
                                        <p:cTn id="32"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3"/>
                                        </p:tgtEl>
                                        <p:attrNameLst>
                                          <p:attrName>style.visibility</p:attrName>
                                        </p:attrNameLst>
                                      </p:cBhvr>
                                      <p:to>
                                        <p:strVal val="visible"/>
                                      </p:to>
                                    </p:set>
                                    <p:anim calcmode="lin" valueType="num">
                                      <p:cBhvr additive="base">
                                        <p:cTn id="37" dur="500" fill="hold"/>
                                        <p:tgtEl>
                                          <p:spTgt spid="33"/>
                                        </p:tgtEl>
                                        <p:attrNameLst>
                                          <p:attrName>ppt_x</p:attrName>
                                        </p:attrNameLst>
                                      </p:cBhvr>
                                      <p:tavLst>
                                        <p:tav tm="0">
                                          <p:val>
                                            <p:strVal val="#ppt_x"/>
                                          </p:val>
                                        </p:tav>
                                        <p:tav tm="100000">
                                          <p:val>
                                            <p:strVal val="#ppt_x"/>
                                          </p:val>
                                        </p:tav>
                                      </p:tavLst>
                                    </p:anim>
                                    <p:anim calcmode="lin" valueType="num">
                                      <p:cBhvr additive="base">
                                        <p:cTn id="38"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8"/>
                                        </p:tgtEl>
                                        <p:attrNameLst>
                                          <p:attrName>style.visibility</p:attrName>
                                        </p:attrNameLst>
                                      </p:cBhvr>
                                      <p:to>
                                        <p:strVal val="visible"/>
                                      </p:to>
                                    </p:set>
                                    <p:anim calcmode="lin" valueType="num">
                                      <p:cBhvr additive="base">
                                        <p:cTn id="43" dur="500" fill="hold"/>
                                        <p:tgtEl>
                                          <p:spTgt spid="38"/>
                                        </p:tgtEl>
                                        <p:attrNameLst>
                                          <p:attrName>ppt_x</p:attrName>
                                        </p:attrNameLst>
                                      </p:cBhvr>
                                      <p:tavLst>
                                        <p:tav tm="0">
                                          <p:val>
                                            <p:strVal val="#ppt_x"/>
                                          </p:val>
                                        </p:tav>
                                        <p:tav tm="100000">
                                          <p:val>
                                            <p:strVal val="#ppt_x"/>
                                          </p:val>
                                        </p:tav>
                                      </p:tavLst>
                                    </p:anim>
                                    <p:anim calcmode="lin" valueType="num">
                                      <p:cBhvr additive="base">
                                        <p:cTn id="44" dur="500" fill="hold"/>
                                        <p:tgtEl>
                                          <p:spTgt spid="38"/>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9"/>
                                        </p:tgtEl>
                                        <p:attrNameLst>
                                          <p:attrName>style.visibility</p:attrName>
                                        </p:attrNameLst>
                                      </p:cBhvr>
                                      <p:to>
                                        <p:strVal val="visible"/>
                                      </p:to>
                                    </p:set>
                                    <p:anim calcmode="lin" valueType="num">
                                      <p:cBhvr additive="base">
                                        <p:cTn id="49" dur="500" fill="hold"/>
                                        <p:tgtEl>
                                          <p:spTgt spid="39"/>
                                        </p:tgtEl>
                                        <p:attrNameLst>
                                          <p:attrName>ppt_x</p:attrName>
                                        </p:attrNameLst>
                                      </p:cBhvr>
                                      <p:tavLst>
                                        <p:tav tm="0">
                                          <p:val>
                                            <p:strVal val="#ppt_x"/>
                                          </p:val>
                                        </p:tav>
                                        <p:tav tm="100000">
                                          <p:val>
                                            <p:strVal val="#ppt_x"/>
                                          </p:val>
                                        </p:tav>
                                      </p:tavLst>
                                    </p:anim>
                                    <p:anim calcmode="lin" valueType="num">
                                      <p:cBhvr additive="base">
                                        <p:cTn id="50" dur="500" fill="hold"/>
                                        <p:tgtEl>
                                          <p:spTgt spid="39"/>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43"/>
                                        </p:tgtEl>
                                        <p:attrNameLst>
                                          <p:attrName>style.visibility</p:attrName>
                                        </p:attrNameLst>
                                      </p:cBhvr>
                                      <p:to>
                                        <p:strVal val="visible"/>
                                      </p:to>
                                    </p:set>
                                    <p:anim calcmode="lin" valueType="num">
                                      <p:cBhvr additive="base">
                                        <p:cTn id="55" dur="500" fill="hold"/>
                                        <p:tgtEl>
                                          <p:spTgt spid="43"/>
                                        </p:tgtEl>
                                        <p:attrNameLst>
                                          <p:attrName>ppt_x</p:attrName>
                                        </p:attrNameLst>
                                      </p:cBhvr>
                                      <p:tavLst>
                                        <p:tav tm="0">
                                          <p:val>
                                            <p:strVal val="#ppt_x"/>
                                          </p:val>
                                        </p:tav>
                                        <p:tav tm="100000">
                                          <p:val>
                                            <p:strVal val="#ppt_x"/>
                                          </p:val>
                                        </p:tav>
                                      </p:tavLst>
                                    </p:anim>
                                    <p:anim calcmode="lin" valueType="num">
                                      <p:cBhvr additive="base">
                                        <p:cTn id="56" dur="500" fill="hold"/>
                                        <p:tgtEl>
                                          <p:spTgt spid="43"/>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41"/>
                                        </p:tgtEl>
                                        <p:attrNameLst>
                                          <p:attrName>style.visibility</p:attrName>
                                        </p:attrNameLst>
                                      </p:cBhvr>
                                      <p:to>
                                        <p:strVal val="visible"/>
                                      </p:to>
                                    </p:set>
                                    <p:anim calcmode="lin" valueType="num">
                                      <p:cBhvr additive="base">
                                        <p:cTn id="61" dur="500" fill="hold"/>
                                        <p:tgtEl>
                                          <p:spTgt spid="41"/>
                                        </p:tgtEl>
                                        <p:attrNameLst>
                                          <p:attrName>ppt_x</p:attrName>
                                        </p:attrNameLst>
                                      </p:cBhvr>
                                      <p:tavLst>
                                        <p:tav tm="0">
                                          <p:val>
                                            <p:strVal val="#ppt_x"/>
                                          </p:val>
                                        </p:tav>
                                        <p:tav tm="100000">
                                          <p:val>
                                            <p:strVal val="#ppt_x"/>
                                          </p:val>
                                        </p:tav>
                                      </p:tavLst>
                                    </p:anim>
                                    <p:anim calcmode="lin" valueType="num">
                                      <p:cBhvr additive="base">
                                        <p:cTn id="62" dur="500" fill="hold"/>
                                        <p:tgtEl>
                                          <p:spTgt spid="41"/>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21"/>
                                        </p:tgtEl>
                                        <p:attrNameLst>
                                          <p:attrName>style.visibility</p:attrName>
                                        </p:attrNameLst>
                                      </p:cBhvr>
                                      <p:to>
                                        <p:strVal val="visible"/>
                                      </p:to>
                                    </p:set>
                                    <p:anim calcmode="lin" valueType="num">
                                      <p:cBhvr additive="base">
                                        <p:cTn id="67" dur="500" fill="hold"/>
                                        <p:tgtEl>
                                          <p:spTgt spid="21"/>
                                        </p:tgtEl>
                                        <p:attrNameLst>
                                          <p:attrName>ppt_x</p:attrName>
                                        </p:attrNameLst>
                                      </p:cBhvr>
                                      <p:tavLst>
                                        <p:tav tm="0">
                                          <p:val>
                                            <p:strVal val="#ppt_x"/>
                                          </p:val>
                                        </p:tav>
                                        <p:tav tm="100000">
                                          <p:val>
                                            <p:strVal val="#ppt_x"/>
                                          </p:val>
                                        </p:tav>
                                      </p:tavLst>
                                    </p:anim>
                                    <p:anim calcmode="lin" valueType="num">
                                      <p:cBhvr additive="base">
                                        <p:cTn id="68"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6" grpId="0"/>
      <p:bldP spid="37" grpId="0"/>
      <p:bldP spid="3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395605" y="0"/>
            <a:ext cx="5487035" cy="521970"/>
          </a:xfrm>
          <a:prstGeom prst="rect">
            <a:avLst/>
          </a:prstGeom>
          <a:noFill/>
        </p:spPr>
        <p:txBody>
          <a:bodyPr wrap="square" rtlCol="0">
            <a:spAutoFit/>
          </a:bodyPr>
          <a:p>
            <a:r>
              <a:rPr lang="en-US" altLang="zh-CN" sz="2800" b="1">
                <a:latin typeface="黑体" panose="02010609060101010101" charset="-122"/>
                <a:ea typeface="黑体" panose="02010609060101010101" charset="-122"/>
              </a:rPr>
              <a:t>2  </a:t>
            </a:r>
            <a:r>
              <a:rPr lang="zh-CN" altLang="en-US" sz="2800" b="1">
                <a:solidFill>
                  <a:srgbClr val="FF0000"/>
                </a:solidFill>
                <a:latin typeface="黑体" panose="02010609060101010101" charset="-122"/>
                <a:ea typeface="黑体" panose="02010609060101010101" charset="-122"/>
              </a:rPr>
              <a:t>二维随机变量函数</a:t>
            </a:r>
            <a:r>
              <a:rPr lang="zh-CN" altLang="en-US" sz="2800" b="1">
                <a:latin typeface="黑体" panose="02010609060101010101" charset="-122"/>
                <a:ea typeface="黑体" panose="02010609060101010101" charset="-122"/>
              </a:rPr>
              <a:t>的数学期望</a:t>
            </a:r>
            <a:endParaRPr lang="zh-CN" altLang="en-US" sz="2800" b="1">
              <a:latin typeface="黑体" panose="02010609060101010101" charset="-122"/>
              <a:ea typeface="黑体" panose="02010609060101010101" charset="-122"/>
            </a:endParaRPr>
          </a:p>
        </p:txBody>
      </p:sp>
      <p:sp>
        <p:nvSpPr>
          <p:cNvPr id="3" name="文本框 2"/>
          <p:cNvSpPr txBox="1"/>
          <p:nvPr/>
        </p:nvSpPr>
        <p:spPr>
          <a:xfrm>
            <a:off x="405130" y="1341120"/>
            <a:ext cx="4808220" cy="521970"/>
          </a:xfrm>
          <a:prstGeom prst="rect">
            <a:avLst/>
          </a:prstGeom>
          <a:noFill/>
        </p:spPr>
        <p:txBody>
          <a:bodyPr wrap="square" rtlCol="0">
            <a:spAutoFit/>
          </a:bodyPr>
          <a:p>
            <a:r>
              <a:rPr lang="en-US" altLang="zh-CN" sz="2800" b="1">
                <a:latin typeface="黑体" panose="02010609060101010101" charset="-122"/>
                <a:ea typeface="黑体" panose="02010609060101010101" charset="-122"/>
              </a:rPr>
              <a:t>1</a:t>
            </a:r>
            <a:r>
              <a:rPr lang="zh-CN" altLang="en-US" sz="2800" b="1">
                <a:latin typeface="黑体" panose="02010609060101010101" charset="-122"/>
                <a:ea typeface="黑体" panose="02010609060101010101" charset="-122"/>
              </a:rPr>
              <a:t>）</a:t>
            </a:r>
            <a:r>
              <a:rPr lang="zh-CN" altLang="en-US" sz="2800" b="1">
                <a:solidFill>
                  <a:srgbClr val="FF0000"/>
                </a:solidFill>
                <a:latin typeface="黑体" panose="02010609060101010101" charset="-122"/>
                <a:ea typeface="黑体" panose="02010609060101010101" charset="-122"/>
              </a:rPr>
              <a:t>离散</a:t>
            </a:r>
            <a:r>
              <a:rPr lang="zh-CN" altLang="en-US" sz="2800" b="1">
                <a:latin typeface="黑体" panose="02010609060101010101" charset="-122"/>
                <a:ea typeface="黑体" panose="02010609060101010101" charset="-122"/>
              </a:rPr>
              <a:t> 设（</a:t>
            </a:r>
            <a:r>
              <a:rPr lang="en-US" altLang="zh-CN" sz="2800" b="1">
                <a:latin typeface="黑体" panose="02010609060101010101" charset="-122"/>
                <a:ea typeface="黑体" panose="02010609060101010101" charset="-122"/>
              </a:rPr>
              <a:t>X,Y)</a:t>
            </a:r>
            <a:r>
              <a:rPr lang="zh-CN" altLang="en-US" sz="2800" b="1">
                <a:latin typeface="黑体" panose="02010609060101010101" charset="-122"/>
                <a:ea typeface="黑体" panose="02010609060101010101" charset="-122"/>
              </a:rPr>
              <a:t>的分布律 </a:t>
            </a:r>
            <a:endParaRPr lang="zh-CN" altLang="en-US" sz="2800" b="1">
              <a:latin typeface="黑体" panose="02010609060101010101" charset="-122"/>
              <a:ea typeface="黑体" panose="02010609060101010101" charset="-122"/>
            </a:endParaRPr>
          </a:p>
        </p:txBody>
      </p:sp>
      <p:sp>
        <p:nvSpPr>
          <p:cNvPr id="4" name="文本框 3"/>
          <p:cNvSpPr txBox="1"/>
          <p:nvPr/>
        </p:nvSpPr>
        <p:spPr>
          <a:xfrm>
            <a:off x="539115" y="476885"/>
            <a:ext cx="8284845" cy="953135"/>
          </a:xfrm>
          <a:prstGeom prst="rect">
            <a:avLst/>
          </a:prstGeom>
          <a:noFill/>
        </p:spPr>
        <p:txBody>
          <a:bodyPr wrap="square" rtlCol="0" anchor="t">
            <a:spAutoFit/>
          </a:bodyPr>
          <a:p>
            <a:r>
              <a:rPr lang="zh-CN" altLang="en-US" sz="2800" b="1">
                <a:sym typeface="+mn-ea"/>
              </a:rPr>
              <a:t>设（</a:t>
            </a:r>
            <a:r>
              <a:rPr lang="en-US" altLang="zh-CN" sz="2800" b="1">
                <a:sym typeface="+mn-ea"/>
              </a:rPr>
              <a:t>X</a:t>
            </a:r>
            <a:r>
              <a:rPr lang="zh-CN" altLang="en-US" sz="2800" b="1">
                <a:sym typeface="+mn-ea"/>
              </a:rPr>
              <a:t>，</a:t>
            </a:r>
            <a:r>
              <a:rPr lang="en-US" altLang="zh-CN" sz="2800" b="1">
                <a:sym typeface="+mn-ea"/>
              </a:rPr>
              <a:t>Y)</a:t>
            </a:r>
            <a:r>
              <a:rPr lang="zh-CN" altLang="en-US" sz="2800" b="1">
                <a:sym typeface="+mn-ea"/>
              </a:rPr>
              <a:t>是二维随机变量，</a:t>
            </a:r>
            <a:r>
              <a:rPr lang="en-US" altLang="zh-CN" sz="2800" b="1">
                <a:sym typeface="+mn-ea"/>
              </a:rPr>
              <a:t>Z=g(X,Y)</a:t>
            </a:r>
            <a:r>
              <a:rPr lang="zh-CN" altLang="en-US" sz="2800" b="1">
                <a:sym typeface="+mn-ea"/>
              </a:rPr>
              <a:t>是（</a:t>
            </a:r>
            <a:r>
              <a:rPr lang="en-US" altLang="zh-CN" sz="2800" b="1">
                <a:sym typeface="+mn-ea"/>
              </a:rPr>
              <a:t>X,Y)</a:t>
            </a:r>
            <a:r>
              <a:rPr lang="zh-CN" altLang="en-US" sz="2800" b="1">
                <a:sym typeface="+mn-ea"/>
              </a:rPr>
              <a:t>的函数，求</a:t>
            </a:r>
            <a:r>
              <a:rPr lang="en-US" altLang="zh-CN" sz="2800" b="1">
                <a:sym typeface="+mn-ea"/>
              </a:rPr>
              <a:t>EZ</a:t>
            </a:r>
            <a:endParaRPr lang="en-US" altLang="zh-CN" sz="2800" b="1">
              <a:sym typeface="+mn-ea"/>
            </a:endParaRPr>
          </a:p>
        </p:txBody>
      </p:sp>
      <p:graphicFrame>
        <p:nvGraphicFramePr>
          <p:cNvPr id="14" name="对象 13">
            <a:hlinkClick r:id="" action="ppaction://ole?verb="/>
          </p:cNvPr>
          <p:cNvGraphicFramePr>
            <a:graphicFrameLocks noChangeAspect="1"/>
          </p:cNvGraphicFramePr>
          <p:nvPr/>
        </p:nvGraphicFramePr>
        <p:xfrm>
          <a:off x="4820285" y="1341120"/>
          <a:ext cx="4323715" cy="550545"/>
        </p:xfrm>
        <a:graphic>
          <a:graphicData uri="http://schemas.openxmlformats.org/presentationml/2006/ole">
            <mc:AlternateContent xmlns:mc="http://schemas.openxmlformats.org/markup-compatibility/2006">
              <mc:Choice xmlns:v="urn:schemas-microsoft-com:vml" Requires="v">
                <p:oleObj spid="_x0000_s15" name="" r:id="rId1" imgW="2298700" imgH="292100" progId="Equation.KSEE3">
                  <p:embed/>
                </p:oleObj>
              </mc:Choice>
              <mc:Fallback>
                <p:oleObj name="" r:id="rId1" imgW="2298700" imgH="292100" progId="Equation.KSEE3">
                  <p:embed/>
                  <p:pic>
                    <p:nvPicPr>
                      <p:cNvPr id="0" name="图片 3072"/>
                      <p:cNvPicPr/>
                      <p:nvPr/>
                    </p:nvPicPr>
                    <p:blipFill>
                      <a:blip r:embed="rId2"/>
                      <a:stretch>
                        <a:fillRect/>
                      </a:stretch>
                    </p:blipFill>
                    <p:spPr>
                      <a:xfrm>
                        <a:off x="4820285" y="1341120"/>
                        <a:ext cx="4323715" cy="550545"/>
                      </a:xfrm>
                      <a:prstGeom prst="rect">
                        <a:avLst/>
                      </a:prstGeom>
                    </p:spPr>
                  </p:pic>
                </p:oleObj>
              </mc:Fallback>
            </mc:AlternateContent>
          </a:graphicData>
        </a:graphic>
      </p:graphicFrame>
      <p:pic>
        <p:nvPicPr>
          <p:cNvPr id="18" name="图片 17"/>
          <p:cNvPicPr>
            <a:picLocks noChangeAspect="1"/>
          </p:cNvPicPr>
          <p:nvPr/>
        </p:nvPicPr>
        <p:blipFill>
          <a:blip r:embed="rId3"/>
          <a:stretch>
            <a:fillRect/>
          </a:stretch>
        </p:blipFill>
        <p:spPr>
          <a:xfrm>
            <a:off x="611505" y="3573145"/>
            <a:ext cx="8044180" cy="2474595"/>
          </a:xfrm>
          <a:prstGeom prst="rect">
            <a:avLst/>
          </a:prstGeom>
        </p:spPr>
      </p:pic>
      <p:sp>
        <p:nvSpPr>
          <p:cNvPr id="6" name="文本框 5"/>
          <p:cNvSpPr txBox="1"/>
          <p:nvPr/>
        </p:nvSpPr>
        <p:spPr>
          <a:xfrm>
            <a:off x="3420110" y="2053590"/>
            <a:ext cx="1260475" cy="521970"/>
          </a:xfrm>
          <a:prstGeom prst="rect">
            <a:avLst/>
          </a:prstGeom>
          <a:noFill/>
        </p:spPr>
        <p:txBody>
          <a:bodyPr wrap="square" rtlCol="0">
            <a:spAutoFit/>
          </a:bodyPr>
          <a:p>
            <a:r>
              <a:rPr lang="zh-CN" altLang="en-US" sz="2800" b="1">
                <a:latin typeface="黑体" panose="02010609060101010101" charset="-122"/>
                <a:ea typeface="黑体" panose="02010609060101010101" charset="-122"/>
              </a:rPr>
              <a:t>则</a:t>
            </a:r>
            <a:endParaRPr lang="zh-CN" altLang="en-US" sz="2800" b="1">
              <a:latin typeface="黑体" panose="02010609060101010101" charset="-122"/>
              <a:ea typeface="黑体" panose="02010609060101010101" charset="-122"/>
            </a:endParaRPr>
          </a:p>
        </p:txBody>
      </p:sp>
      <p:graphicFrame>
        <p:nvGraphicFramePr>
          <p:cNvPr id="10" name="对象 9">
            <a:hlinkClick r:id="" action="ppaction://ole?verb="/>
          </p:cNvPr>
          <p:cNvGraphicFramePr>
            <a:graphicFrameLocks noChangeAspect="1"/>
          </p:cNvGraphicFramePr>
          <p:nvPr/>
        </p:nvGraphicFramePr>
        <p:xfrm>
          <a:off x="3924300" y="1917065"/>
          <a:ext cx="4605020" cy="938530"/>
        </p:xfrm>
        <a:graphic>
          <a:graphicData uri="http://schemas.openxmlformats.org/presentationml/2006/ole">
            <mc:AlternateContent xmlns:mc="http://schemas.openxmlformats.org/markup-compatibility/2006">
              <mc:Choice xmlns:v="urn:schemas-microsoft-com:vml" Requires="v">
                <p:oleObj spid="_x0000_s12" name="" r:id="rId4" imgW="2286000" imgH="508000" progId="Equation.KSEE3">
                  <p:embed/>
                </p:oleObj>
              </mc:Choice>
              <mc:Fallback>
                <p:oleObj name="" r:id="rId4" imgW="2286000" imgH="508000" progId="Equation.KSEE3">
                  <p:embed/>
                  <p:pic>
                    <p:nvPicPr>
                      <p:cNvPr id="0" name="图片 1026"/>
                      <p:cNvPicPr/>
                      <p:nvPr/>
                    </p:nvPicPr>
                    <p:blipFill>
                      <a:blip r:embed="rId5"/>
                      <a:stretch>
                        <a:fillRect/>
                      </a:stretch>
                    </p:blipFill>
                    <p:spPr>
                      <a:xfrm>
                        <a:off x="3924300" y="1917065"/>
                        <a:ext cx="4605020" cy="938530"/>
                      </a:xfrm>
                      <a:prstGeom prst="rect">
                        <a:avLst/>
                      </a:prstGeom>
                      <a:ln w="28575" cmpd="sng">
                        <a:solidFill>
                          <a:schemeClr val="accent1">
                            <a:shade val="50000"/>
                          </a:schemeClr>
                        </a:solidFill>
                        <a:prstDash val="sysDash"/>
                      </a:ln>
                    </p:spPr>
                  </p:pic>
                </p:oleObj>
              </mc:Fallback>
            </mc:AlternateContent>
          </a:graphicData>
        </a:graphic>
      </p:graphicFrame>
      <p:sp>
        <p:nvSpPr>
          <p:cNvPr id="19" name="文本框 18"/>
          <p:cNvSpPr txBox="1"/>
          <p:nvPr/>
        </p:nvSpPr>
        <p:spPr>
          <a:xfrm>
            <a:off x="611505" y="2997200"/>
            <a:ext cx="6617970" cy="521970"/>
          </a:xfrm>
          <a:prstGeom prst="rect">
            <a:avLst/>
          </a:prstGeom>
          <a:noFill/>
        </p:spPr>
        <p:txBody>
          <a:bodyPr wrap="none" rtlCol="0" anchor="t">
            <a:spAutoFit/>
          </a:bodyPr>
          <a:p>
            <a:r>
              <a:rPr lang="zh-CN" altLang="en-US" sz="2800" b="1">
                <a:solidFill>
                  <a:schemeClr val="tx1"/>
                </a:solidFill>
                <a:latin typeface="黑体" panose="02010609060101010101" charset="-122"/>
                <a:ea typeface="黑体" panose="02010609060101010101" charset="-122"/>
                <a:sym typeface="+mn-ea"/>
              </a:rPr>
              <a:t>由二维离散型随机变量函数的分布列可证</a:t>
            </a:r>
            <a:endParaRPr lang="zh-CN" altLang="en-US" sz="2800" b="1">
              <a:solidFill>
                <a:schemeClr val="tx1"/>
              </a:solidFill>
              <a:latin typeface="黑体" panose="02010609060101010101" charset="-122"/>
              <a:ea typeface="黑体" panose="02010609060101010101" charset="-122"/>
              <a:sym typeface="+mn-ea"/>
            </a:endParaRPr>
          </a:p>
        </p:txBody>
      </p:sp>
      <p:graphicFrame>
        <p:nvGraphicFramePr>
          <p:cNvPr id="20" name="对象 19">
            <a:hlinkClick r:id="" action="ppaction://ole?verb="/>
          </p:cNvPr>
          <p:cNvGraphicFramePr>
            <a:graphicFrameLocks noChangeAspect="1"/>
          </p:cNvGraphicFramePr>
          <p:nvPr/>
        </p:nvGraphicFramePr>
        <p:xfrm>
          <a:off x="899795" y="2061210"/>
          <a:ext cx="2312035" cy="530860"/>
        </p:xfrm>
        <a:graphic>
          <a:graphicData uri="http://schemas.openxmlformats.org/presentationml/2006/ole">
            <mc:AlternateContent xmlns:mc="http://schemas.openxmlformats.org/markup-compatibility/2006">
              <mc:Choice xmlns:v="urn:schemas-microsoft-com:vml" Requires="v">
                <p:oleObj spid="_x0000_s21" name="" r:id="rId6" imgW="812800" imgH="203200" progId="Equation.KSEE3">
                  <p:embed/>
                </p:oleObj>
              </mc:Choice>
              <mc:Fallback>
                <p:oleObj name="" r:id="rId6" imgW="812800" imgH="203200" progId="Equation.KSEE3">
                  <p:embed/>
                  <p:pic>
                    <p:nvPicPr>
                      <p:cNvPr id="0" name="图片 1026"/>
                      <p:cNvPicPr/>
                      <p:nvPr/>
                    </p:nvPicPr>
                    <p:blipFill>
                      <a:blip r:embed="rId7"/>
                      <a:stretch>
                        <a:fillRect/>
                      </a:stretch>
                    </p:blipFill>
                    <p:spPr>
                      <a:xfrm>
                        <a:off x="899795" y="2061210"/>
                        <a:ext cx="2312035" cy="530860"/>
                      </a:xfrm>
                      <a:prstGeom prst="rect">
                        <a:avLst/>
                      </a:prstGeom>
                      <a:ln w="28575" cmpd="sng">
                        <a:noFill/>
                        <a:prstDash val="sysDash"/>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4"/>
                                        </p:tgtEl>
                                        <p:attrNameLst>
                                          <p:attrName>style.visibility</p:attrName>
                                        </p:attrNameLst>
                                      </p:cBhvr>
                                      <p:to>
                                        <p:strVal val="visible"/>
                                      </p:to>
                                    </p:set>
                                    <p:anim calcmode="lin" valueType="num">
                                      <p:cBhvr additive="base">
                                        <p:cTn id="17" dur="500" fill="hold"/>
                                        <p:tgtEl>
                                          <p:spTgt spid="14"/>
                                        </p:tgtEl>
                                        <p:attrNameLst>
                                          <p:attrName>ppt_x</p:attrName>
                                        </p:attrNameLst>
                                      </p:cBhvr>
                                      <p:tavLst>
                                        <p:tav tm="0">
                                          <p:val>
                                            <p:strVal val="#ppt_x"/>
                                          </p:val>
                                        </p:tav>
                                        <p:tav tm="100000">
                                          <p:val>
                                            <p:strVal val="#ppt_x"/>
                                          </p:val>
                                        </p:tav>
                                      </p:tavLst>
                                    </p:anim>
                                    <p:anim calcmode="lin" valueType="num">
                                      <p:cBhvr additive="base">
                                        <p:cTn id="1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20"/>
                                        </p:tgtEl>
                                        <p:attrNameLst>
                                          <p:attrName>style.visibility</p:attrName>
                                        </p:attrNameLst>
                                      </p:cBhvr>
                                      <p:to>
                                        <p:strVal val="visible"/>
                                      </p:to>
                                    </p:set>
                                    <p:anim calcmode="lin" valueType="num">
                                      <p:cBhvr additive="base">
                                        <p:cTn id="23" dur="500" fill="hold"/>
                                        <p:tgtEl>
                                          <p:spTgt spid="20"/>
                                        </p:tgtEl>
                                        <p:attrNameLst>
                                          <p:attrName>ppt_x</p:attrName>
                                        </p:attrNameLst>
                                      </p:cBhvr>
                                      <p:tavLst>
                                        <p:tav tm="0">
                                          <p:val>
                                            <p:strVal val="#ppt_x"/>
                                          </p:val>
                                        </p:tav>
                                        <p:tav tm="100000">
                                          <p:val>
                                            <p:strVal val="#ppt_x"/>
                                          </p:val>
                                        </p:tav>
                                      </p:tavLst>
                                    </p:anim>
                                    <p:anim calcmode="lin" valueType="num">
                                      <p:cBhvr additive="base">
                                        <p:cTn id="24"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6"/>
                                        </p:tgtEl>
                                        <p:attrNameLst>
                                          <p:attrName>style.visibility</p:attrName>
                                        </p:attrNameLst>
                                      </p:cBhvr>
                                      <p:to>
                                        <p:strVal val="visible"/>
                                      </p:to>
                                    </p:set>
                                    <p:anim calcmode="lin" valueType="num">
                                      <p:cBhvr additive="base">
                                        <p:cTn id="29" dur="500" fill="hold"/>
                                        <p:tgtEl>
                                          <p:spTgt spid="6"/>
                                        </p:tgtEl>
                                        <p:attrNameLst>
                                          <p:attrName>ppt_x</p:attrName>
                                        </p:attrNameLst>
                                      </p:cBhvr>
                                      <p:tavLst>
                                        <p:tav tm="0">
                                          <p:val>
                                            <p:strVal val="#ppt_x"/>
                                          </p:val>
                                        </p:tav>
                                        <p:tav tm="100000">
                                          <p:val>
                                            <p:strVal val="#ppt_x"/>
                                          </p:val>
                                        </p:tav>
                                      </p:tavLst>
                                    </p:anim>
                                    <p:anim calcmode="lin" valueType="num">
                                      <p:cBhvr additive="base">
                                        <p:cTn id="30" dur="500" fill="hold"/>
                                        <p:tgtEl>
                                          <p:spTgt spid="6"/>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10"/>
                                        </p:tgtEl>
                                        <p:attrNameLst>
                                          <p:attrName>style.visibility</p:attrName>
                                        </p:attrNameLst>
                                      </p:cBhvr>
                                      <p:to>
                                        <p:strVal val="visible"/>
                                      </p:to>
                                    </p:set>
                                    <p:anim calcmode="lin" valueType="num">
                                      <p:cBhvr additive="base">
                                        <p:cTn id="33" dur="500" fill="hold"/>
                                        <p:tgtEl>
                                          <p:spTgt spid="10"/>
                                        </p:tgtEl>
                                        <p:attrNameLst>
                                          <p:attrName>ppt_x</p:attrName>
                                        </p:attrNameLst>
                                      </p:cBhvr>
                                      <p:tavLst>
                                        <p:tav tm="0">
                                          <p:val>
                                            <p:strVal val="#ppt_x"/>
                                          </p:val>
                                        </p:tav>
                                        <p:tav tm="100000">
                                          <p:val>
                                            <p:strVal val="#ppt_x"/>
                                          </p:val>
                                        </p:tav>
                                      </p:tavLst>
                                    </p:anim>
                                    <p:anim calcmode="lin" valueType="num">
                                      <p:cBhvr additive="base">
                                        <p:cTn id="3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8"/>
                                        </p:tgtEl>
                                        <p:attrNameLst>
                                          <p:attrName>style.visibility</p:attrName>
                                        </p:attrNameLst>
                                      </p:cBhvr>
                                      <p:to>
                                        <p:strVal val="visible"/>
                                      </p:to>
                                    </p:set>
                                    <p:anim calcmode="lin" valueType="num">
                                      <p:cBhvr additive="base">
                                        <p:cTn id="43" dur="500" fill="hold"/>
                                        <p:tgtEl>
                                          <p:spTgt spid="18"/>
                                        </p:tgtEl>
                                        <p:attrNameLst>
                                          <p:attrName>ppt_x</p:attrName>
                                        </p:attrNameLst>
                                      </p:cBhvr>
                                      <p:tavLst>
                                        <p:tav tm="0">
                                          <p:val>
                                            <p:strVal val="#ppt_x"/>
                                          </p:val>
                                        </p:tav>
                                        <p:tav tm="100000">
                                          <p:val>
                                            <p:strVal val="#ppt_x"/>
                                          </p:val>
                                        </p:tav>
                                      </p:tavLst>
                                    </p:anim>
                                    <p:anim calcmode="lin" valueType="num">
                                      <p:cBhvr additive="base">
                                        <p:cTn id="44"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 grpId="0"/>
      <p:bldP spid="6" grpId="0"/>
      <p:bldP spid="1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395605" y="0"/>
            <a:ext cx="5487035" cy="521970"/>
          </a:xfrm>
          <a:prstGeom prst="rect">
            <a:avLst/>
          </a:prstGeom>
          <a:noFill/>
        </p:spPr>
        <p:txBody>
          <a:bodyPr wrap="square" rtlCol="0">
            <a:spAutoFit/>
          </a:bodyPr>
          <a:p>
            <a:r>
              <a:rPr lang="en-US" altLang="zh-CN" sz="2800" b="1">
                <a:latin typeface="黑体" panose="02010609060101010101" charset="-122"/>
                <a:ea typeface="黑体" panose="02010609060101010101" charset="-122"/>
              </a:rPr>
              <a:t>2  </a:t>
            </a:r>
            <a:r>
              <a:rPr lang="zh-CN" altLang="en-US" sz="2800" b="1">
                <a:solidFill>
                  <a:srgbClr val="FF0000"/>
                </a:solidFill>
                <a:latin typeface="黑体" panose="02010609060101010101" charset="-122"/>
                <a:ea typeface="黑体" panose="02010609060101010101" charset="-122"/>
              </a:rPr>
              <a:t>二维随机变量函数</a:t>
            </a:r>
            <a:r>
              <a:rPr lang="zh-CN" altLang="en-US" sz="2800" b="1">
                <a:latin typeface="黑体" panose="02010609060101010101" charset="-122"/>
                <a:ea typeface="黑体" panose="02010609060101010101" charset="-122"/>
              </a:rPr>
              <a:t>的数学期望</a:t>
            </a:r>
            <a:endParaRPr lang="zh-CN" altLang="en-US" sz="2800" b="1">
              <a:latin typeface="黑体" panose="02010609060101010101" charset="-122"/>
              <a:ea typeface="黑体" panose="02010609060101010101" charset="-122"/>
            </a:endParaRPr>
          </a:p>
        </p:txBody>
      </p:sp>
      <p:sp>
        <p:nvSpPr>
          <p:cNvPr id="3" name="文本框 2"/>
          <p:cNvSpPr txBox="1"/>
          <p:nvPr/>
        </p:nvSpPr>
        <p:spPr>
          <a:xfrm>
            <a:off x="107950" y="659130"/>
            <a:ext cx="4808220" cy="521970"/>
          </a:xfrm>
          <a:prstGeom prst="rect">
            <a:avLst/>
          </a:prstGeom>
          <a:noFill/>
        </p:spPr>
        <p:txBody>
          <a:bodyPr wrap="square" rtlCol="0">
            <a:spAutoFit/>
          </a:bodyPr>
          <a:p>
            <a:r>
              <a:rPr lang="en-US" altLang="zh-CN" sz="2800" b="1">
                <a:latin typeface="黑体" panose="02010609060101010101" charset="-122"/>
                <a:ea typeface="黑体" panose="02010609060101010101" charset="-122"/>
              </a:rPr>
              <a:t>1</a:t>
            </a:r>
            <a:r>
              <a:rPr lang="zh-CN" altLang="en-US" sz="2800" b="1">
                <a:latin typeface="黑体" panose="02010609060101010101" charset="-122"/>
                <a:ea typeface="黑体" panose="02010609060101010101" charset="-122"/>
              </a:rPr>
              <a:t>）</a:t>
            </a:r>
            <a:r>
              <a:rPr lang="zh-CN" altLang="en-US" sz="2800" b="1">
                <a:solidFill>
                  <a:srgbClr val="FF0000"/>
                </a:solidFill>
                <a:latin typeface="黑体" panose="02010609060101010101" charset="-122"/>
                <a:ea typeface="黑体" panose="02010609060101010101" charset="-122"/>
              </a:rPr>
              <a:t>离散</a:t>
            </a:r>
            <a:r>
              <a:rPr lang="zh-CN" altLang="en-US" sz="2800" b="1">
                <a:latin typeface="黑体" panose="02010609060101010101" charset="-122"/>
                <a:ea typeface="黑体" panose="02010609060101010101" charset="-122"/>
              </a:rPr>
              <a:t> 设（</a:t>
            </a:r>
            <a:r>
              <a:rPr lang="en-US" altLang="zh-CN" sz="2800" b="1">
                <a:latin typeface="黑体" panose="02010609060101010101" charset="-122"/>
                <a:ea typeface="黑体" panose="02010609060101010101" charset="-122"/>
              </a:rPr>
              <a:t>X,Y)</a:t>
            </a:r>
            <a:r>
              <a:rPr lang="zh-CN" altLang="en-US" sz="2800" b="1">
                <a:latin typeface="黑体" panose="02010609060101010101" charset="-122"/>
                <a:ea typeface="黑体" panose="02010609060101010101" charset="-122"/>
              </a:rPr>
              <a:t>的分布律 </a:t>
            </a:r>
            <a:endParaRPr lang="zh-CN" altLang="en-US" sz="2800" b="1">
              <a:latin typeface="黑体" panose="02010609060101010101" charset="-122"/>
              <a:ea typeface="黑体" panose="02010609060101010101" charset="-122"/>
            </a:endParaRPr>
          </a:p>
        </p:txBody>
      </p:sp>
      <p:graphicFrame>
        <p:nvGraphicFramePr>
          <p:cNvPr id="14" name="对象 13">
            <a:hlinkClick r:id="" action="ppaction://ole?verb="/>
          </p:cNvPr>
          <p:cNvGraphicFramePr>
            <a:graphicFrameLocks noChangeAspect="1"/>
          </p:cNvGraphicFramePr>
          <p:nvPr/>
        </p:nvGraphicFramePr>
        <p:xfrm>
          <a:off x="4500245" y="636270"/>
          <a:ext cx="4684395" cy="596265"/>
        </p:xfrm>
        <a:graphic>
          <a:graphicData uri="http://schemas.openxmlformats.org/presentationml/2006/ole">
            <mc:AlternateContent xmlns:mc="http://schemas.openxmlformats.org/markup-compatibility/2006">
              <mc:Choice xmlns:v="urn:schemas-microsoft-com:vml" Requires="v">
                <p:oleObj spid="_x0000_s15" name="" r:id="rId1" imgW="2298700" imgH="292100" progId="Equation.KSEE3">
                  <p:embed/>
                </p:oleObj>
              </mc:Choice>
              <mc:Fallback>
                <p:oleObj name="" r:id="rId1" imgW="2298700" imgH="292100" progId="Equation.KSEE3">
                  <p:embed/>
                  <p:pic>
                    <p:nvPicPr>
                      <p:cNvPr id="0" name="图片 3072"/>
                      <p:cNvPicPr/>
                      <p:nvPr/>
                    </p:nvPicPr>
                    <p:blipFill>
                      <a:blip r:embed="rId2"/>
                      <a:stretch>
                        <a:fillRect/>
                      </a:stretch>
                    </p:blipFill>
                    <p:spPr>
                      <a:xfrm>
                        <a:off x="4500245" y="636270"/>
                        <a:ext cx="4684395" cy="596265"/>
                      </a:xfrm>
                      <a:prstGeom prst="rect">
                        <a:avLst/>
                      </a:prstGeom>
                    </p:spPr>
                  </p:pic>
                </p:oleObj>
              </mc:Fallback>
            </mc:AlternateContent>
          </a:graphicData>
        </a:graphic>
      </p:graphicFrame>
      <p:sp>
        <p:nvSpPr>
          <p:cNvPr id="6" name="文本框 5"/>
          <p:cNvSpPr txBox="1"/>
          <p:nvPr/>
        </p:nvSpPr>
        <p:spPr>
          <a:xfrm>
            <a:off x="3239770" y="1426845"/>
            <a:ext cx="1260475" cy="521970"/>
          </a:xfrm>
          <a:prstGeom prst="rect">
            <a:avLst/>
          </a:prstGeom>
          <a:noFill/>
        </p:spPr>
        <p:txBody>
          <a:bodyPr wrap="square" rtlCol="0">
            <a:spAutoFit/>
          </a:bodyPr>
          <a:p>
            <a:r>
              <a:rPr lang="zh-CN" altLang="en-US" sz="2800" b="1">
                <a:latin typeface="黑体" panose="02010609060101010101" charset="-122"/>
                <a:ea typeface="黑体" panose="02010609060101010101" charset="-122"/>
              </a:rPr>
              <a:t>则</a:t>
            </a:r>
            <a:endParaRPr lang="zh-CN" altLang="en-US" sz="2800" b="1">
              <a:latin typeface="黑体" panose="02010609060101010101" charset="-122"/>
              <a:ea typeface="黑体" panose="02010609060101010101" charset="-122"/>
            </a:endParaRPr>
          </a:p>
        </p:txBody>
      </p:sp>
      <p:graphicFrame>
        <p:nvGraphicFramePr>
          <p:cNvPr id="10" name="对象 9">
            <a:hlinkClick r:id="" action="ppaction://ole?verb="/>
          </p:cNvPr>
          <p:cNvGraphicFramePr>
            <a:graphicFrameLocks noChangeAspect="1"/>
          </p:cNvGraphicFramePr>
          <p:nvPr/>
        </p:nvGraphicFramePr>
        <p:xfrm>
          <a:off x="3708400" y="1264920"/>
          <a:ext cx="4605020" cy="938530"/>
        </p:xfrm>
        <a:graphic>
          <a:graphicData uri="http://schemas.openxmlformats.org/presentationml/2006/ole">
            <mc:AlternateContent xmlns:mc="http://schemas.openxmlformats.org/markup-compatibility/2006">
              <mc:Choice xmlns:v="urn:schemas-microsoft-com:vml" Requires="v">
                <p:oleObj spid="_x0000_s12" name="" r:id="rId3" imgW="2286000" imgH="508000" progId="Equation.KSEE3">
                  <p:embed/>
                </p:oleObj>
              </mc:Choice>
              <mc:Fallback>
                <p:oleObj name="" r:id="rId3" imgW="2286000" imgH="508000" progId="Equation.KSEE3">
                  <p:embed/>
                  <p:pic>
                    <p:nvPicPr>
                      <p:cNvPr id="0" name="图片 1026"/>
                      <p:cNvPicPr/>
                      <p:nvPr/>
                    </p:nvPicPr>
                    <p:blipFill>
                      <a:blip r:embed="rId4"/>
                      <a:stretch>
                        <a:fillRect/>
                      </a:stretch>
                    </p:blipFill>
                    <p:spPr>
                      <a:xfrm>
                        <a:off x="3708400" y="1264920"/>
                        <a:ext cx="4605020" cy="938530"/>
                      </a:xfrm>
                      <a:prstGeom prst="rect">
                        <a:avLst/>
                      </a:prstGeom>
                      <a:ln w="28575" cmpd="sng">
                        <a:solidFill>
                          <a:schemeClr val="accent1">
                            <a:shade val="50000"/>
                          </a:schemeClr>
                        </a:solidFill>
                        <a:prstDash val="sysDash"/>
                      </a:ln>
                    </p:spPr>
                  </p:pic>
                </p:oleObj>
              </mc:Fallback>
            </mc:AlternateContent>
          </a:graphicData>
        </a:graphic>
      </p:graphicFrame>
      <p:sp>
        <p:nvSpPr>
          <p:cNvPr id="16" name="文本框 15"/>
          <p:cNvSpPr txBox="1"/>
          <p:nvPr/>
        </p:nvSpPr>
        <p:spPr>
          <a:xfrm>
            <a:off x="251460" y="2637155"/>
            <a:ext cx="5215890" cy="1383665"/>
          </a:xfrm>
          <a:prstGeom prst="rect">
            <a:avLst/>
          </a:prstGeom>
          <a:noFill/>
          <a:ln>
            <a:solidFill>
              <a:srgbClr val="0070C0"/>
            </a:solidFill>
          </a:ln>
        </p:spPr>
        <p:txBody>
          <a:bodyPr wrap="square" rtlCol="0">
            <a:spAutoFit/>
          </a:bodyPr>
          <a:p>
            <a:pPr>
              <a:lnSpc>
                <a:spcPct val="150000"/>
              </a:lnSpc>
            </a:pPr>
            <a:r>
              <a:rPr lang="zh-CN" altLang="en-US" sz="2800" b="1">
                <a:latin typeface="黑体" panose="02010609060101010101" charset="-122"/>
                <a:ea typeface="黑体" panose="02010609060101010101" charset="-122"/>
              </a:rPr>
              <a:t>例</a:t>
            </a:r>
            <a:r>
              <a:rPr lang="en-US" altLang="zh-CN" sz="2800" b="1">
                <a:latin typeface="黑体" panose="02010609060101010101" charset="-122"/>
                <a:ea typeface="黑体" panose="02010609060101010101" charset="-122"/>
              </a:rPr>
              <a:t>6 </a:t>
            </a:r>
            <a:r>
              <a:rPr lang="zh-CN" altLang="en-US" sz="2800" b="1">
                <a:latin typeface="黑体" panose="02010609060101010101" charset="-122"/>
                <a:ea typeface="黑体" panose="02010609060101010101" charset="-122"/>
              </a:rPr>
              <a:t>设（</a:t>
            </a:r>
            <a:r>
              <a:rPr lang="en-US" altLang="zh-CN" sz="2800" b="1">
                <a:latin typeface="黑体" panose="02010609060101010101" charset="-122"/>
                <a:ea typeface="黑体" panose="02010609060101010101" charset="-122"/>
              </a:rPr>
              <a:t>X,Y)</a:t>
            </a:r>
            <a:r>
              <a:rPr lang="zh-CN" altLang="en-US" sz="2800" b="1">
                <a:latin typeface="黑体" panose="02010609060101010101" charset="-122"/>
                <a:ea typeface="黑体" panose="02010609060101010101" charset="-122"/>
              </a:rPr>
              <a:t>的联合密度如右表，求</a:t>
            </a:r>
            <a:r>
              <a:rPr lang="en-US" altLang="zh-CN" sz="2800" b="1">
                <a:latin typeface="黑体" panose="02010609060101010101" charset="-122"/>
                <a:ea typeface="黑体" panose="02010609060101010101" charset="-122"/>
              </a:rPr>
              <a:t>E(2XY</a:t>
            </a:r>
            <a:r>
              <a:rPr lang="zh-CN" altLang="en-US" sz="2800" b="1">
                <a:latin typeface="黑体" panose="02010609060101010101" charset="-122"/>
                <a:ea typeface="黑体" panose="02010609060101010101" charset="-122"/>
              </a:rPr>
              <a:t>）</a:t>
            </a:r>
            <a:endParaRPr lang="zh-CN" altLang="en-US" sz="2800" b="1">
              <a:latin typeface="黑体" panose="02010609060101010101" charset="-122"/>
              <a:ea typeface="黑体" panose="02010609060101010101" charset="-122"/>
            </a:endParaRPr>
          </a:p>
        </p:txBody>
      </p:sp>
      <p:pic>
        <p:nvPicPr>
          <p:cNvPr id="28" name="图片 27"/>
          <p:cNvPicPr>
            <a:picLocks noChangeAspect="1"/>
          </p:cNvPicPr>
          <p:nvPr/>
        </p:nvPicPr>
        <p:blipFill>
          <a:blip r:embed="rId5"/>
          <a:stretch>
            <a:fillRect/>
          </a:stretch>
        </p:blipFill>
        <p:spPr>
          <a:xfrm>
            <a:off x="5724525" y="2470785"/>
            <a:ext cx="3237865" cy="2137410"/>
          </a:xfrm>
          <a:prstGeom prst="rect">
            <a:avLst/>
          </a:prstGeom>
        </p:spPr>
      </p:pic>
      <p:sp>
        <p:nvSpPr>
          <p:cNvPr id="29" name="文本框 28"/>
          <p:cNvSpPr txBox="1"/>
          <p:nvPr/>
        </p:nvSpPr>
        <p:spPr>
          <a:xfrm>
            <a:off x="755650" y="4149090"/>
            <a:ext cx="1054100" cy="521970"/>
          </a:xfrm>
          <a:prstGeom prst="rect">
            <a:avLst/>
          </a:prstGeom>
          <a:noFill/>
        </p:spPr>
        <p:txBody>
          <a:bodyPr wrap="square" rtlCol="0">
            <a:spAutoFit/>
          </a:bodyPr>
          <a:p>
            <a:r>
              <a:rPr lang="zh-CN" altLang="en-US" sz="2800" b="1">
                <a:latin typeface="黑体" panose="02010609060101010101" charset="-122"/>
                <a:ea typeface="黑体" panose="02010609060101010101" charset="-122"/>
              </a:rPr>
              <a:t>解：</a:t>
            </a:r>
            <a:endParaRPr lang="zh-CN" altLang="en-US" sz="2800" b="1">
              <a:latin typeface="黑体" panose="02010609060101010101" charset="-122"/>
              <a:ea typeface="黑体" panose="02010609060101010101" charset="-122"/>
            </a:endParaRPr>
          </a:p>
        </p:txBody>
      </p:sp>
      <p:graphicFrame>
        <p:nvGraphicFramePr>
          <p:cNvPr id="30" name="对象 29">
            <a:hlinkClick r:id="" action="ppaction://ole?verb="/>
          </p:cNvPr>
          <p:cNvGraphicFramePr>
            <a:graphicFrameLocks noChangeAspect="1"/>
          </p:cNvGraphicFramePr>
          <p:nvPr/>
        </p:nvGraphicFramePr>
        <p:xfrm>
          <a:off x="395605" y="4653280"/>
          <a:ext cx="8550275" cy="1790700"/>
        </p:xfrm>
        <a:graphic>
          <a:graphicData uri="http://schemas.openxmlformats.org/presentationml/2006/ole">
            <mc:AlternateContent xmlns:mc="http://schemas.openxmlformats.org/markup-compatibility/2006">
              <mc:Choice xmlns:v="urn:schemas-microsoft-com:vml" Requires="v">
                <p:oleObj spid="_x0000_s2053" name="" r:id="rId6" imgW="3302000" imgH="812800" progId="Equation.KSEE3">
                  <p:embed/>
                </p:oleObj>
              </mc:Choice>
              <mc:Fallback>
                <p:oleObj name="" r:id="rId6" imgW="3302000" imgH="812800" progId="Equation.KSEE3">
                  <p:embed/>
                  <p:pic>
                    <p:nvPicPr>
                      <p:cNvPr id="0" name="图片 2052"/>
                      <p:cNvPicPr/>
                      <p:nvPr/>
                    </p:nvPicPr>
                    <p:blipFill>
                      <a:blip r:embed="rId7"/>
                      <a:stretch>
                        <a:fillRect/>
                      </a:stretch>
                    </p:blipFill>
                    <p:spPr>
                      <a:xfrm>
                        <a:off x="395605" y="4653280"/>
                        <a:ext cx="8550275" cy="1790700"/>
                      </a:xfrm>
                      <a:prstGeom prst="rect">
                        <a:avLst/>
                      </a:prstGeom>
                      <a:ln>
                        <a:solidFill>
                          <a:srgbClr val="7030A0"/>
                        </a:solidFill>
                      </a:ln>
                    </p:spPr>
                  </p:pic>
                </p:oleObj>
              </mc:Fallback>
            </mc:AlternateContent>
          </a:graphicData>
        </a:graphic>
      </p:graphicFrame>
      <p:graphicFrame>
        <p:nvGraphicFramePr>
          <p:cNvPr id="20" name="对象 19">
            <a:hlinkClick r:id="" action="ppaction://ole?verb="/>
          </p:cNvPr>
          <p:cNvGraphicFramePr>
            <a:graphicFrameLocks noChangeAspect="1"/>
          </p:cNvGraphicFramePr>
          <p:nvPr/>
        </p:nvGraphicFramePr>
        <p:xfrm>
          <a:off x="828040" y="1485265"/>
          <a:ext cx="2312035" cy="530860"/>
        </p:xfrm>
        <a:graphic>
          <a:graphicData uri="http://schemas.openxmlformats.org/presentationml/2006/ole">
            <mc:AlternateContent xmlns:mc="http://schemas.openxmlformats.org/markup-compatibility/2006">
              <mc:Choice xmlns:v="urn:schemas-microsoft-com:vml" Requires="v">
                <p:oleObj spid="_x0000_s21" name="" r:id="rId8" imgW="812800" imgH="203200" progId="Equation.KSEE3">
                  <p:embed/>
                </p:oleObj>
              </mc:Choice>
              <mc:Fallback>
                <p:oleObj name="" r:id="rId8" imgW="812800" imgH="203200" progId="Equation.KSEE3">
                  <p:embed/>
                  <p:pic>
                    <p:nvPicPr>
                      <p:cNvPr id="0" name="图片 1026"/>
                      <p:cNvPicPr/>
                      <p:nvPr/>
                    </p:nvPicPr>
                    <p:blipFill>
                      <a:blip r:embed="rId9"/>
                      <a:stretch>
                        <a:fillRect/>
                      </a:stretch>
                    </p:blipFill>
                    <p:spPr>
                      <a:xfrm>
                        <a:off x="828040" y="1485265"/>
                        <a:ext cx="2312035" cy="530860"/>
                      </a:xfrm>
                      <a:prstGeom prst="rect">
                        <a:avLst/>
                      </a:prstGeom>
                      <a:ln w="28575" cmpd="sng">
                        <a:noFill/>
                        <a:prstDash val="sysDash"/>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8"/>
                                        </p:tgtEl>
                                        <p:attrNameLst>
                                          <p:attrName>style.visibility</p:attrName>
                                        </p:attrNameLst>
                                      </p:cBhvr>
                                      <p:to>
                                        <p:strVal val="visible"/>
                                      </p:to>
                                    </p:set>
                                    <p:anim calcmode="lin" valueType="num">
                                      <p:cBhvr additive="base">
                                        <p:cTn id="13" dur="500" fill="hold"/>
                                        <p:tgtEl>
                                          <p:spTgt spid="28"/>
                                        </p:tgtEl>
                                        <p:attrNameLst>
                                          <p:attrName>ppt_x</p:attrName>
                                        </p:attrNameLst>
                                      </p:cBhvr>
                                      <p:tavLst>
                                        <p:tav tm="0">
                                          <p:val>
                                            <p:strVal val="#ppt_x"/>
                                          </p:val>
                                        </p:tav>
                                        <p:tav tm="100000">
                                          <p:val>
                                            <p:strVal val="#ppt_x"/>
                                          </p:val>
                                        </p:tav>
                                      </p:tavLst>
                                    </p:anim>
                                    <p:anim calcmode="lin" valueType="num">
                                      <p:cBhvr additive="base">
                                        <p:cTn id="14"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9"/>
                                        </p:tgtEl>
                                        <p:attrNameLst>
                                          <p:attrName>style.visibility</p:attrName>
                                        </p:attrNameLst>
                                      </p:cBhvr>
                                      <p:to>
                                        <p:strVal val="visible"/>
                                      </p:to>
                                    </p:set>
                                    <p:anim calcmode="lin" valueType="num">
                                      <p:cBhvr additive="base">
                                        <p:cTn id="19" dur="500" fill="hold"/>
                                        <p:tgtEl>
                                          <p:spTgt spid="29"/>
                                        </p:tgtEl>
                                        <p:attrNameLst>
                                          <p:attrName>ppt_x</p:attrName>
                                        </p:attrNameLst>
                                      </p:cBhvr>
                                      <p:tavLst>
                                        <p:tav tm="0">
                                          <p:val>
                                            <p:strVal val="#ppt_x"/>
                                          </p:val>
                                        </p:tav>
                                        <p:tav tm="100000">
                                          <p:val>
                                            <p:strVal val="#ppt_x"/>
                                          </p:val>
                                        </p:tav>
                                      </p:tavLst>
                                    </p:anim>
                                    <p:anim calcmode="lin" valueType="num">
                                      <p:cBhvr additive="base">
                                        <p:cTn id="20"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0"/>
                                        </p:tgtEl>
                                        <p:attrNameLst>
                                          <p:attrName>style.visibility</p:attrName>
                                        </p:attrNameLst>
                                      </p:cBhvr>
                                      <p:to>
                                        <p:strVal val="visible"/>
                                      </p:to>
                                    </p:set>
                                    <p:anim calcmode="lin" valueType="num">
                                      <p:cBhvr additive="base">
                                        <p:cTn id="25" dur="500" fill="hold"/>
                                        <p:tgtEl>
                                          <p:spTgt spid="30"/>
                                        </p:tgtEl>
                                        <p:attrNameLst>
                                          <p:attrName>ppt_x</p:attrName>
                                        </p:attrNameLst>
                                      </p:cBhvr>
                                      <p:tavLst>
                                        <p:tav tm="0">
                                          <p:val>
                                            <p:strVal val="#ppt_x"/>
                                          </p:val>
                                        </p:tav>
                                        <p:tav tm="100000">
                                          <p:val>
                                            <p:strVal val="#ppt_x"/>
                                          </p:val>
                                        </p:tav>
                                      </p:tavLst>
                                    </p:anim>
                                    <p:anim calcmode="lin" valueType="num">
                                      <p:cBhvr additive="base">
                                        <p:cTn id="26"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ldLvl="0" animBg="1"/>
      <p:bldP spid="29" grpId="0"/>
    </p:bldLst>
  </p:timing>
</p:sld>
</file>

<file path=ppt/tags/tag1.xml><?xml version="1.0" encoding="utf-8"?>
<p:tagLst xmlns:p="http://schemas.openxmlformats.org/presentationml/2006/main">
  <p:tag name="KSO_WM_UNIT_TABLE_BEAUTIFY" val="smartTable{cf9c251e-b47f-45a0-a014-80c7efbb9009}"/>
  <p:tag name="TABLE_ENDDRAG_ORIGIN_RECT" val="487*96"/>
  <p:tag name="TABLE_ENDDRAG_RECT" val="93*254*487*96"/>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1363</Words>
  <Application>WPS 演示</Application>
  <PresentationFormat>全屏显示(4:3)</PresentationFormat>
  <Paragraphs>140</Paragraphs>
  <Slides>13</Slides>
  <Notes>0</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95</vt:i4>
      </vt:variant>
      <vt:variant>
        <vt:lpstr>幻灯片标题</vt:lpstr>
      </vt:variant>
      <vt:variant>
        <vt:i4>13</vt:i4>
      </vt:variant>
    </vt:vector>
  </HeadingPairs>
  <TitlesOfParts>
    <vt:vector size="116" baseType="lpstr">
      <vt:lpstr>Arial</vt:lpstr>
      <vt:lpstr>宋体</vt:lpstr>
      <vt:lpstr>Wingdings</vt:lpstr>
      <vt:lpstr>黑体</vt:lpstr>
      <vt:lpstr>Calibri</vt:lpstr>
      <vt:lpstr>微软雅黑</vt:lpstr>
      <vt:lpstr>Arial Unicode MS</vt:lpstr>
      <vt:lpstr>Office 主题​​</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概率统计  数学期望  西南石油大学理学院蒋尚武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&amp;2.3   随机变量的分布函数（离散）</dc:title>
  <dc:creator>dell</dc:creator>
  <cp:lastModifiedBy>Administrator</cp:lastModifiedBy>
  <cp:revision>100</cp:revision>
  <dcterms:created xsi:type="dcterms:W3CDTF">2016-01-14T06:52:00Z</dcterms:created>
  <dcterms:modified xsi:type="dcterms:W3CDTF">2022-03-20T01:10:54Z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2052-11.1.0.11365</vt:lpwstr>
  </property>
  <property fmtid="{D5CDD505-2E9C-101B-9397-08002B2CF9AE}" pid="3" name="ICV">
    <vt:lpwstr>03D2BB8F756C4CDBBFF07AEDCCAF19D8</vt:lpwstr>
  </property>
</Properties>
</file>