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74" r:id="rId5"/>
    <p:sldId id="263" r:id="rId6"/>
    <p:sldId id="268" r:id="rId7"/>
    <p:sldId id="288" r:id="rId8"/>
    <p:sldId id="273" r:id="rId9"/>
    <p:sldId id="278" r:id="rId11"/>
    <p:sldId id="297" r:id="rId12"/>
    <p:sldId id="281" r:id="rId13"/>
    <p:sldId id="280" r:id="rId14"/>
    <p:sldId id="298" r:id="rId15"/>
    <p:sldId id="282" r:id="rId16"/>
    <p:sldId id="300" r:id="rId17"/>
    <p:sldId id="301" r:id="rId18"/>
    <p:sldId id="285" r:id="rId19"/>
    <p:sldId id="286" r:id="rId20"/>
    <p:sldId id="287" r:id="rId2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24"/>
        <p:guide pos="29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98.wmf"/><Relationship Id="rId4" Type="http://schemas.openxmlformats.org/officeDocument/2006/relationships/image" Target="../media/image97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1.wmf"/><Relationship Id="rId3" Type="http://schemas.openxmlformats.org/officeDocument/2006/relationships/image" Target="../media/image8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0.wmf"/><Relationship Id="rId8" Type="http://schemas.openxmlformats.org/officeDocument/2006/relationships/image" Target="../media/image109.wmf"/><Relationship Id="rId7" Type="http://schemas.openxmlformats.org/officeDocument/2006/relationships/image" Target="../media/image108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3.wmf"/><Relationship Id="rId6" Type="http://schemas.openxmlformats.org/officeDocument/2006/relationships/image" Target="../media/image112.wmf"/><Relationship Id="rId5" Type="http://schemas.openxmlformats.org/officeDocument/2006/relationships/image" Target="../media/image111.wmf"/><Relationship Id="rId4" Type="http://schemas.openxmlformats.org/officeDocument/2006/relationships/image" Target="../media/image109.wmf"/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2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wmf"/><Relationship Id="rId8" Type="http://schemas.openxmlformats.org/officeDocument/2006/relationships/image" Target="../media/image118.wmf"/><Relationship Id="rId7" Type="http://schemas.openxmlformats.org/officeDocument/2006/relationships/image" Target="../media/image117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0" Type="http://schemas.openxmlformats.org/officeDocument/2006/relationships/image" Target="../media/image120.wmf"/><Relationship Id="rId1" Type="http://schemas.openxmlformats.org/officeDocument/2006/relationships/image" Target="../media/image102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wmf"/><Relationship Id="rId8" Type="http://schemas.openxmlformats.org/officeDocument/2006/relationships/image" Target="../media/image129.wmf"/><Relationship Id="rId7" Type="http://schemas.openxmlformats.org/officeDocument/2006/relationships/image" Target="../media/image128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0" Type="http://schemas.openxmlformats.org/officeDocument/2006/relationships/image" Target="../media/image140.wmf"/><Relationship Id="rId2" Type="http://schemas.openxmlformats.org/officeDocument/2006/relationships/image" Target="../media/image123.wmf"/><Relationship Id="rId19" Type="http://schemas.openxmlformats.org/officeDocument/2006/relationships/image" Target="../media/image139.wmf"/><Relationship Id="rId18" Type="http://schemas.openxmlformats.org/officeDocument/2006/relationships/image" Target="../media/image138.wmf"/><Relationship Id="rId17" Type="http://schemas.openxmlformats.org/officeDocument/2006/relationships/image" Target="../media/image137.wmf"/><Relationship Id="rId16" Type="http://schemas.openxmlformats.org/officeDocument/2006/relationships/image" Target="../media/image136.wmf"/><Relationship Id="rId15" Type="http://schemas.openxmlformats.org/officeDocument/2006/relationships/image" Target="../media/image1.wmf"/><Relationship Id="rId14" Type="http://schemas.openxmlformats.org/officeDocument/2006/relationships/image" Target="../media/image135.wmf"/><Relationship Id="rId13" Type="http://schemas.openxmlformats.org/officeDocument/2006/relationships/image" Target="../media/image134.wmf"/><Relationship Id="rId12" Type="http://schemas.openxmlformats.org/officeDocument/2006/relationships/image" Target="../media/image133.wmf"/><Relationship Id="rId11" Type="http://schemas.openxmlformats.org/officeDocument/2006/relationships/image" Target="../media/image132.wmf"/><Relationship Id="rId10" Type="http://schemas.openxmlformats.org/officeDocument/2006/relationships/image" Target="../media/image131.wmf"/><Relationship Id="rId1" Type="http://schemas.openxmlformats.org/officeDocument/2006/relationships/image" Target="../media/image121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wmf"/><Relationship Id="rId8" Type="http://schemas.openxmlformats.org/officeDocument/2006/relationships/image" Target="../media/image149.wmf"/><Relationship Id="rId7" Type="http://schemas.openxmlformats.org/officeDocument/2006/relationships/image" Target="../media/image148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2.wmf"/><Relationship Id="rId16" Type="http://schemas.openxmlformats.org/officeDocument/2006/relationships/image" Target="../media/image157.wmf"/><Relationship Id="rId15" Type="http://schemas.openxmlformats.org/officeDocument/2006/relationships/image" Target="../media/image156.wmf"/><Relationship Id="rId14" Type="http://schemas.openxmlformats.org/officeDocument/2006/relationships/image" Target="../media/image155.wmf"/><Relationship Id="rId13" Type="http://schemas.openxmlformats.org/officeDocument/2006/relationships/image" Target="../media/image154.wmf"/><Relationship Id="rId12" Type="http://schemas.openxmlformats.org/officeDocument/2006/relationships/image" Target="../media/image153.wmf"/><Relationship Id="rId11" Type="http://schemas.openxmlformats.org/officeDocument/2006/relationships/image" Target="../media/image152.wmf"/><Relationship Id="rId10" Type="http://schemas.openxmlformats.org/officeDocument/2006/relationships/image" Target="../media/image151.wmf"/><Relationship Id="rId1" Type="http://schemas.openxmlformats.org/officeDocument/2006/relationships/image" Target="../media/image141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1.wmf"/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.wmf"/><Relationship Id="rId8" Type="http://schemas.openxmlformats.org/officeDocument/2006/relationships/image" Target="../media/image32.wmf"/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8" Type="http://schemas.openxmlformats.org/officeDocument/2006/relationships/image" Target="../media/image44.wmf"/><Relationship Id="rId17" Type="http://schemas.openxmlformats.org/officeDocument/2006/relationships/image" Target="../media/image43.wmf"/><Relationship Id="rId16" Type="http://schemas.openxmlformats.org/officeDocument/2006/relationships/image" Target="../media/image40.wmf"/><Relationship Id="rId15" Type="http://schemas.openxmlformats.org/officeDocument/2006/relationships/image" Target="../media/image39.wmf"/><Relationship Id="rId14" Type="http://schemas.openxmlformats.org/officeDocument/2006/relationships/image" Target="../media/image38.wmf"/><Relationship Id="rId13" Type="http://schemas.openxmlformats.org/officeDocument/2006/relationships/image" Target="../media/image37.wmf"/><Relationship Id="rId12" Type="http://schemas.openxmlformats.org/officeDocument/2006/relationships/image" Target="../media/image36.wmf"/><Relationship Id="rId11" Type="http://schemas.openxmlformats.org/officeDocument/2006/relationships/image" Target="../media/image35.wmf"/><Relationship Id="rId10" Type="http://schemas.openxmlformats.org/officeDocument/2006/relationships/image" Target="../media/image34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.wmf"/><Relationship Id="rId8" Type="http://schemas.openxmlformats.org/officeDocument/2006/relationships/image" Target="../media/image37.wmf"/><Relationship Id="rId7" Type="http://schemas.openxmlformats.org/officeDocument/2006/relationships/image" Target="../media/image36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7" Type="http://schemas.openxmlformats.org/officeDocument/2006/relationships/image" Target="../media/image50.wmf"/><Relationship Id="rId16" Type="http://schemas.openxmlformats.org/officeDocument/2006/relationships/image" Target="../media/image49.wmf"/><Relationship Id="rId15" Type="http://schemas.openxmlformats.org/officeDocument/2006/relationships/image" Target="../media/image48.wmf"/><Relationship Id="rId14" Type="http://schemas.openxmlformats.org/officeDocument/2006/relationships/image" Target="../media/image47.wmf"/><Relationship Id="rId13" Type="http://schemas.openxmlformats.org/officeDocument/2006/relationships/image" Target="../media/image8.wmf"/><Relationship Id="rId12" Type="http://schemas.openxmlformats.org/officeDocument/2006/relationships/image" Target="../media/image46.wmf"/><Relationship Id="rId11" Type="http://schemas.openxmlformats.org/officeDocument/2006/relationships/image" Target="../media/image45.wmf"/><Relationship Id="rId10" Type="http://schemas.openxmlformats.org/officeDocument/2006/relationships/image" Target="../media/image39.wmf"/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image" Target="../media/image59.wmf"/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0" Type="http://schemas.openxmlformats.org/officeDocument/2006/relationships/image" Target="../media/image61.wmf"/><Relationship Id="rId1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7.wmf"/><Relationship Id="rId8" Type="http://schemas.openxmlformats.org/officeDocument/2006/relationships/image" Target="../media/image76.wmf"/><Relationship Id="rId7" Type="http://schemas.openxmlformats.org/officeDocument/2006/relationships/image" Target="../media/image75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2" Type="http://schemas.openxmlformats.org/officeDocument/2006/relationships/image" Target="../media/image80.wmf"/><Relationship Id="rId11" Type="http://schemas.openxmlformats.org/officeDocument/2006/relationships/image" Target="../media/image79.wmf"/><Relationship Id="rId10" Type="http://schemas.openxmlformats.org/officeDocument/2006/relationships/image" Target="../media/image78.wmf"/><Relationship Id="rId1" Type="http://schemas.openxmlformats.org/officeDocument/2006/relationships/image" Target="../media/image64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89.wmf"/><Relationship Id="rId8" Type="http://schemas.openxmlformats.org/officeDocument/2006/relationships/image" Target="../media/image88.wmf"/><Relationship Id="rId7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3" Type="http://schemas.openxmlformats.org/officeDocument/2006/relationships/image" Target="../media/image93.wmf"/><Relationship Id="rId12" Type="http://schemas.openxmlformats.org/officeDocument/2006/relationships/image" Target="../media/image92.wmf"/><Relationship Id="rId11" Type="http://schemas.openxmlformats.org/officeDocument/2006/relationships/image" Target="../media/image91.wmf"/><Relationship Id="rId10" Type="http://schemas.openxmlformats.org/officeDocument/2006/relationships/image" Target="../media/image90.wmf"/><Relationship Id="rId1" Type="http://schemas.openxmlformats.org/officeDocument/2006/relationships/image" Target="../media/image8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8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95.bin"/><Relationship Id="rId28" Type="http://schemas.openxmlformats.org/officeDocument/2006/relationships/vmlDrawing" Target="../drawings/vmlDrawing9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93.wmf"/><Relationship Id="rId25" Type="http://schemas.openxmlformats.org/officeDocument/2006/relationships/oleObject" Target="../embeddings/oleObject106.bin"/><Relationship Id="rId24" Type="http://schemas.openxmlformats.org/officeDocument/2006/relationships/image" Target="../media/image92.wmf"/><Relationship Id="rId23" Type="http://schemas.openxmlformats.org/officeDocument/2006/relationships/oleObject" Target="../embeddings/oleObject105.bin"/><Relationship Id="rId22" Type="http://schemas.openxmlformats.org/officeDocument/2006/relationships/image" Target="../media/image91.wmf"/><Relationship Id="rId21" Type="http://schemas.openxmlformats.org/officeDocument/2006/relationships/oleObject" Target="../embeddings/oleObject104.bin"/><Relationship Id="rId20" Type="http://schemas.openxmlformats.org/officeDocument/2006/relationships/image" Target="../media/image90.wmf"/><Relationship Id="rId2" Type="http://schemas.openxmlformats.org/officeDocument/2006/relationships/image" Target="../media/image81.wmf"/><Relationship Id="rId19" Type="http://schemas.openxmlformats.org/officeDocument/2006/relationships/oleObject" Target="../embeddings/oleObject103.bin"/><Relationship Id="rId18" Type="http://schemas.openxmlformats.org/officeDocument/2006/relationships/image" Target="../media/image89.wmf"/><Relationship Id="rId17" Type="http://schemas.openxmlformats.org/officeDocument/2006/relationships/oleObject" Target="../embeddings/oleObject102.bin"/><Relationship Id="rId16" Type="http://schemas.openxmlformats.org/officeDocument/2006/relationships/image" Target="../media/image88.wmf"/><Relationship Id="rId15" Type="http://schemas.openxmlformats.org/officeDocument/2006/relationships/oleObject" Target="../embeddings/oleObject101.bin"/><Relationship Id="rId14" Type="http://schemas.openxmlformats.org/officeDocument/2006/relationships/image" Target="../media/image87.wmf"/><Relationship Id="rId13" Type="http://schemas.openxmlformats.org/officeDocument/2006/relationships/oleObject" Target="../embeddings/oleObject100.bin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99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9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1.bin"/><Relationship Id="rId8" Type="http://schemas.openxmlformats.org/officeDocument/2006/relationships/image" Target="../media/image97.wmf"/><Relationship Id="rId7" Type="http://schemas.openxmlformats.org/officeDocument/2006/relationships/oleObject" Target="../embeddings/oleObject110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08.bin"/><Relationship Id="rId2" Type="http://schemas.openxmlformats.org/officeDocument/2006/relationships/image" Target="../media/image94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98.wmf"/><Relationship Id="rId1" Type="http://schemas.openxmlformats.org/officeDocument/2006/relationships/oleObject" Target="../embeddings/oleObject10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1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9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11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0.bin"/><Relationship Id="rId8" Type="http://schemas.openxmlformats.org/officeDocument/2006/relationships/image" Target="../media/image105.wmf"/><Relationship Id="rId7" Type="http://schemas.openxmlformats.org/officeDocument/2006/relationships/oleObject" Target="../embeddings/oleObject119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18.bin"/><Relationship Id="rId4" Type="http://schemas.openxmlformats.org/officeDocument/2006/relationships/image" Target="../media/image103.wmf"/><Relationship Id="rId3" Type="http://schemas.openxmlformats.org/officeDocument/2006/relationships/oleObject" Target="../embeddings/oleObject117.bin"/><Relationship Id="rId22" Type="http://schemas.openxmlformats.org/officeDocument/2006/relationships/vmlDrawing" Target="../drawings/vmlDrawing1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10.wmf"/><Relationship Id="rId2" Type="http://schemas.openxmlformats.org/officeDocument/2006/relationships/image" Target="../media/image102.wmf"/><Relationship Id="rId19" Type="http://schemas.openxmlformats.org/officeDocument/2006/relationships/oleObject" Target="../embeddings/oleObject126.bin"/><Relationship Id="rId18" Type="http://schemas.openxmlformats.org/officeDocument/2006/relationships/oleObject" Target="../embeddings/oleObject125.bin"/><Relationship Id="rId17" Type="http://schemas.openxmlformats.org/officeDocument/2006/relationships/oleObject" Target="../embeddings/oleObject124.bin"/><Relationship Id="rId16" Type="http://schemas.openxmlformats.org/officeDocument/2006/relationships/image" Target="../media/image109.wmf"/><Relationship Id="rId15" Type="http://schemas.openxmlformats.org/officeDocument/2006/relationships/oleObject" Target="../embeddings/oleObject123.bin"/><Relationship Id="rId14" Type="http://schemas.openxmlformats.org/officeDocument/2006/relationships/image" Target="../media/image108.wmf"/><Relationship Id="rId13" Type="http://schemas.openxmlformats.org/officeDocument/2006/relationships/oleObject" Target="../embeddings/oleObject122.bin"/><Relationship Id="rId12" Type="http://schemas.openxmlformats.org/officeDocument/2006/relationships/image" Target="../media/image107.wmf"/><Relationship Id="rId11" Type="http://schemas.openxmlformats.org/officeDocument/2006/relationships/oleObject" Target="../embeddings/oleObject121.bin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116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09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07.wmf"/><Relationship Id="rId3" Type="http://schemas.openxmlformats.org/officeDocument/2006/relationships/oleObject" Target="../embeddings/oleObject128.bin"/><Relationship Id="rId2" Type="http://schemas.openxmlformats.org/officeDocument/2006/relationships/image" Target="../media/image102.wmf"/><Relationship Id="rId18" Type="http://schemas.openxmlformats.org/officeDocument/2006/relationships/vmlDrawing" Target="../drawings/vmlDrawing1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15" Type="http://schemas.openxmlformats.org/officeDocument/2006/relationships/oleObject" Target="../embeddings/oleObject135.bin"/><Relationship Id="rId14" Type="http://schemas.openxmlformats.org/officeDocument/2006/relationships/image" Target="../media/image112.wmf"/><Relationship Id="rId13" Type="http://schemas.openxmlformats.org/officeDocument/2006/relationships/oleObject" Target="../embeddings/oleObject134.bin"/><Relationship Id="rId12" Type="http://schemas.openxmlformats.org/officeDocument/2006/relationships/image" Target="../media/image111.wmf"/><Relationship Id="rId11" Type="http://schemas.openxmlformats.org/officeDocument/2006/relationships/oleObject" Target="../embeddings/oleObject133.bin"/><Relationship Id="rId10" Type="http://schemas.openxmlformats.org/officeDocument/2006/relationships/oleObject" Target="../embeddings/oleObject132.bin"/><Relationship Id="rId1" Type="http://schemas.openxmlformats.org/officeDocument/2006/relationships/oleObject" Target="../embeddings/oleObject12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1.bin"/><Relationship Id="rId8" Type="http://schemas.openxmlformats.org/officeDocument/2006/relationships/oleObject" Target="../embeddings/oleObject140.bin"/><Relationship Id="rId7" Type="http://schemas.openxmlformats.org/officeDocument/2006/relationships/oleObject" Target="../embeddings/oleObject139.bin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138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137.bin"/><Relationship Id="rId25" Type="http://schemas.openxmlformats.org/officeDocument/2006/relationships/vmlDrawing" Target="../drawings/vmlDrawing14.vml"/><Relationship Id="rId24" Type="http://schemas.openxmlformats.org/officeDocument/2006/relationships/slideLayout" Target="../slideLayouts/slideLayout7.xml"/><Relationship Id="rId23" Type="http://schemas.openxmlformats.org/officeDocument/2006/relationships/oleObject" Target="../embeddings/oleObject148.bin"/><Relationship Id="rId22" Type="http://schemas.openxmlformats.org/officeDocument/2006/relationships/image" Target="../media/image120.wmf"/><Relationship Id="rId21" Type="http://schemas.openxmlformats.org/officeDocument/2006/relationships/oleObject" Target="../embeddings/oleObject147.bin"/><Relationship Id="rId20" Type="http://schemas.openxmlformats.org/officeDocument/2006/relationships/image" Target="../media/image119.wmf"/><Relationship Id="rId2" Type="http://schemas.openxmlformats.org/officeDocument/2006/relationships/image" Target="../media/image102.wmf"/><Relationship Id="rId19" Type="http://schemas.openxmlformats.org/officeDocument/2006/relationships/oleObject" Target="../embeddings/oleObject146.bin"/><Relationship Id="rId18" Type="http://schemas.openxmlformats.org/officeDocument/2006/relationships/image" Target="../media/image118.wmf"/><Relationship Id="rId17" Type="http://schemas.openxmlformats.org/officeDocument/2006/relationships/oleObject" Target="../embeddings/oleObject145.bin"/><Relationship Id="rId16" Type="http://schemas.openxmlformats.org/officeDocument/2006/relationships/image" Target="../media/image117.wmf"/><Relationship Id="rId15" Type="http://schemas.openxmlformats.org/officeDocument/2006/relationships/oleObject" Target="../embeddings/oleObject144.bin"/><Relationship Id="rId14" Type="http://schemas.openxmlformats.org/officeDocument/2006/relationships/image" Target="../media/image116.wmf"/><Relationship Id="rId13" Type="http://schemas.openxmlformats.org/officeDocument/2006/relationships/oleObject" Target="../embeddings/oleObject143.bin"/><Relationship Id="rId12" Type="http://schemas.openxmlformats.org/officeDocument/2006/relationships/image" Target="../media/image115.wmf"/><Relationship Id="rId11" Type="http://schemas.openxmlformats.org/officeDocument/2006/relationships/oleObject" Target="../embeddings/oleObject142.bin"/><Relationship Id="rId10" Type="http://schemas.openxmlformats.org/officeDocument/2006/relationships/image" Target="../media/image114.wmf"/><Relationship Id="rId1" Type="http://schemas.openxmlformats.org/officeDocument/2006/relationships/oleObject" Target="../embeddings/oleObject136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5.wmf"/><Relationship Id="rId8" Type="http://schemas.openxmlformats.org/officeDocument/2006/relationships/oleObject" Target="../embeddings/oleObject152.bin"/><Relationship Id="rId7" Type="http://schemas.openxmlformats.org/officeDocument/2006/relationships/image" Target="../media/image124.wmf"/><Relationship Id="rId6" Type="http://schemas.openxmlformats.org/officeDocument/2006/relationships/oleObject" Target="../embeddings/oleObject151.bin"/><Relationship Id="rId5" Type="http://schemas.openxmlformats.org/officeDocument/2006/relationships/image" Target="../media/image123.wmf"/><Relationship Id="rId43" Type="http://schemas.openxmlformats.org/officeDocument/2006/relationships/vmlDrawing" Target="../drawings/vmlDrawing15.vml"/><Relationship Id="rId42" Type="http://schemas.openxmlformats.org/officeDocument/2006/relationships/slideLayout" Target="../slideLayouts/slideLayout7.xml"/><Relationship Id="rId41" Type="http://schemas.openxmlformats.org/officeDocument/2006/relationships/image" Target="../media/image140.wmf"/><Relationship Id="rId40" Type="http://schemas.openxmlformats.org/officeDocument/2006/relationships/oleObject" Target="../embeddings/oleObject168.bin"/><Relationship Id="rId4" Type="http://schemas.openxmlformats.org/officeDocument/2006/relationships/oleObject" Target="../embeddings/oleObject150.bin"/><Relationship Id="rId39" Type="http://schemas.openxmlformats.org/officeDocument/2006/relationships/image" Target="../media/image139.wmf"/><Relationship Id="rId38" Type="http://schemas.openxmlformats.org/officeDocument/2006/relationships/oleObject" Target="../embeddings/oleObject167.bin"/><Relationship Id="rId37" Type="http://schemas.openxmlformats.org/officeDocument/2006/relationships/image" Target="../media/image138.wmf"/><Relationship Id="rId36" Type="http://schemas.openxmlformats.org/officeDocument/2006/relationships/oleObject" Target="../embeddings/oleObject166.bin"/><Relationship Id="rId35" Type="http://schemas.openxmlformats.org/officeDocument/2006/relationships/image" Target="../media/image137.wmf"/><Relationship Id="rId34" Type="http://schemas.openxmlformats.org/officeDocument/2006/relationships/oleObject" Target="../embeddings/oleObject165.bin"/><Relationship Id="rId33" Type="http://schemas.openxmlformats.org/officeDocument/2006/relationships/image" Target="../media/image136.wmf"/><Relationship Id="rId32" Type="http://schemas.openxmlformats.org/officeDocument/2006/relationships/oleObject" Target="../embeddings/oleObject164.bin"/><Relationship Id="rId31" Type="http://schemas.openxmlformats.org/officeDocument/2006/relationships/image" Target="../media/image1.wmf"/><Relationship Id="rId30" Type="http://schemas.openxmlformats.org/officeDocument/2006/relationships/oleObject" Target="../embeddings/oleObject163.bin"/><Relationship Id="rId3" Type="http://schemas.openxmlformats.org/officeDocument/2006/relationships/image" Target="../media/image122.png"/><Relationship Id="rId29" Type="http://schemas.openxmlformats.org/officeDocument/2006/relationships/image" Target="../media/image135.wmf"/><Relationship Id="rId28" Type="http://schemas.openxmlformats.org/officeDocument/2006/relationships/oleObject" Target="../embeddings/oleObject162.bin"/><Relationship Id="rId27" Type="http://schemas.openxmlformats.org/officeDocument/2006/relationships/image" Target="../media/image134.wmf"/><Relationship Id="rId26" Type="http://schemas.openxmlformats.org/officeDocument/2006/relationships/oleObject" Target="../embeddings/oleObject161.bin"/><Relationship Id="rId25" Type="http://schemas.openxmlformats.org/officeDocument/2006/relationships/image" Target="../media/image133.wmf"/><Relationship Id="rId24" Type="http://schemas.openxmlformats.org/officeDocument/2006/relationships/oleObject" Target="../embeddings/oleObject160.bin"/><Relationship Id="rId23" Type="http://schemas.openxmlformats.org/officeDocument/2006/relationships/image" Target="../media/image132.wmf"/><Relationship Id="rId22" Type="http://schemas.openxmlformats.org/officeDocument/2006/relationships/oleObject" Target="../embeddings/oleObject159.bin"/><Relationship Id="rId21" Type="http://schemas.openxmlformats.org/officeDocument/2006/relationships/image" Target="../media/image131.wmf"/><Relationship Id="rId20" Type="http://schemas.openxmlformats.org/officeDocument/2006/relationships/oleObject" Target="../embeddings/oleObject158.bin"/><Relationship Id="rId2" Type="http://schemas.openxmlformats.org/officeDocument/2006/relationships/image" Target="../media/image121.wmf"/><Relationship Id="rId19" Type="http://schemas.openxmlformats.org/officeDocument/2006/relationships/image" Target="../media/image130.wmf"/><Relationship Id="rId18" Type="http://schemas.openxmlformats.org/officeDocument/2006/relationships/oleObject" Target="../embeddings/oleObject157.bin"/><Relationship Id="rId17" Type="http://schemas.openxmlformats.org/officeDocument/2006/relationships/image" Target="../media/image129.wmf"/><Relationship Id="rId16" Type="http://schemas.openxmlformats.org/officeDocument/2006/relationships/oleObject" Target="../embeddings/oleObject156.bin"/><Relationship Id="rId15" Type="http://schemas.openxmlformats.org/officeDocument/2006/relationships/image" Target="../media/image128.wmf"/><Relationship Id="rId14" Type="http://schemas.openxmlformats.org/officeDocument/2006/relationships/oleObject" Target="../embeddings/oleObject155.bin"/><Relationship Id="rId13" Type="http://schemas.openxmlformats.org/officeDocument/2006/relationships/image" Target="../media/image127.wmf"/><Relationship Id="rId12" Type="http://schemas.openxmlformats.org/officeDocument/2006/relationships/oleObject" Target="../embeddings/oleObject154.bin"/><Relationship Id="rId11" Type="http://schemas.openxmlformats.org/officeDocument/2006/relationships/image" Target="../media/image126.wmf"/><Relationship Id="rId10" Type="http://schemas.openxmlformats.org/officeDocument/2006/relationships/oleObject" Target="../embeddings/oleObject153.bin"/><Relationship Id="rId1" Type="http://schemas.openxmlformats.org/officeDocument/2006/relationships/oleObject" Target="../embeddings/oleObject14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wmf"/><Relationship Id="rId8" Type="http://schemas.openxmlformats.org/officeDocument/2006/relationships/oleObject" Target="../embeddings/oleObject172.bin"/><Relationship Id="rId7" Type="http://schemas.openxmlformats.org/officeDocument/2006/relationships/image" Target="../media/image144.wmf"/><Relationship Id="rId6" Type="http://schemas.openxmlformats.org/officeDocument/2006/relationships/oleObject" Target="../embeddings/oleObject171.bin"/><Relationship Id="rId5" Type="http://schemas.openxmlformats.org/officeDocument/2006/relationships/image" Target="../media/image143.png"/><Relationship Id="rId4" Type="http://schemas.openxmlformats.org/officeDocument/2006/relationships/image" Target="../media/image142.wmf"/><Relationship Id="rId36" Type="http://schemas.openxmlformats.org/officeDocument/2006/relationships/notesSlide" Target="../notesSlides/notesSlide2.xml"/><Relationship Id="rId35" Type="http://schemas.openxmlformats.org/officeDocument/2006/relationships/vmlDrawing" Target="../drawings/vmlDrawing16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157.wmf"/><Relationship Id="rId32" Type="http://schemas.openxmlformats.org/officeDocument/2006/relationships/oleObject" Target="../embeddings/oleObject184.bin"/><Relationship Id="rId31" Type="http://schemas.openxmlformats.org/officeDocument/2006/relationships/image" Target="../media/image156.wmf"/><Relationship Id="rId30" Type="http://schemas.openxmlformats.org/officeDocument/2006/relationships/oleObject" Target="../embeddings/oleObject183.bin"/><Relationship Id="rId3" Type="http://schemas.openxmlformats.org/officeDocument/2006/relationships/oleObject" Target="../embeddings/oleObject170.bin"/><Relationship Id="rId29" Type="http://schemas.openxmlformats.org/officeDocument/2006/relationships/image" Target="../media/image155.wmf"/><Relationship Id="rId28" Type="http://schemas.openxmlformats.org/officeDocument/2006/relationships/oleObject" Target="../embeddings/oleObject182.bin"/><Relationship Id="rId27" Type="http://schemas.openxmlformats.org/officeDocument/2006/relationships/image" Target="../media/image154.wmf"/><Relationship Id="rId26" Type="http://schemas.openxmlformats.org/officeDocument/2006/relationships/oleObject" Target="../embeddings/oleObject181.bin"/><Relationship Id="rId25" Type="http://schemas.openxmlformats.org/officeDocument/2006/relationships/image" Target="../media/image153.wmf"/><Relationship Id="rId24" Type="http://schemas.openxmlformats.org/officeDocument/2006/relationships/oleObject" Target="../embeddings/oleObject180.bin"/><Relationship Id="rId23" Type="http://schemas.openxmlformats.org/officeDocument/2006/relationships/image" Target="../media/image152.wmf"/><Relationship Id="rId22" Type="http://schemas.openxmlformats.org/officeDocument/2006/relationships/oleObject" Target="../embeddings/oleObject179.bin"/><Relationship Id="rId21" Type="http://schemas.openxmlformats.org/officeDocument/2006/relationships/image" Target="../media/image151.wmf"/><Relationship Id="rId20" Type="http://schemas.openxmlformats.org/officeDocument/2006/relationships/oleObject" Target="../embeddings/oleObject178.bin"/><Relationship Id="rId2" Type="http://schemas.openxmlformats.org/officeDocument/2006/relationships/image" Target="../media/image141.wmf"/><Relationship Id="rId19" Type="http://schemas.openxmlformats.org/officeDocument/2006/relationships/image" Target="../media/image150.wmf"/><Relationship Id="rId18" Type="http://schemas.openxmlformats.org/officeDocument/2006/relationships/oleObject" Target="../embeddings/oleObject177.bin"/><Relationship Id="rId17" Type="http://schemas.openxmlformats.org/officeDocument/2006/relationships/image" Target="../media/image149.wmf"/><Relationship Id="rId16" Type="http://schemas.openxmlformats.org/officeDocument/2006/relationships/oleObject" Target="../embeddings/oleObject176.bin"/><Relationship Id="rId15" Type="http://schemas.openxmlformats.org/officeDocument/2006/relationships/image" Target="../media/image148.wmf"/><Relationship Id="rId14" Type="http://schemas.openxmlformats.org/officeDocument/2006/relationships/oleObject" Target="../embeddings/oleObject175.bin"/><Relationship Id="rId13" Type="http://schemas.openxmlformats.org/officeDocument/2006/relationships/image" Target="../media/image147.wmf"/><Relationship Id="rId12" Type="http://schemas.openxmlformats.org/officeDocument/2006/relationships/oleObject" Target="../embeddings/oleObject174.bin"/><Relationship Id="rId11" Type="http://schemas.openxmlformats.org/officeDocument/2006/relationships/image" Target="../media/image146.wmf"/><Relationship Id="rId10" Type="http://schemas.openxmlformats.org/officeDocument/2006/relationships/oleObject" Target="../embeddings/oleObject173.bin"/><Relationship Id="rId1" Type="http://schemas.openxmlformats.org/officeDocument/2006/relationships/oleObject" Target="../embeddings/oleObject16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1.wmf"/><Relationship Id="rId7" Type="http://schemas.openxmlformats.org/officeDocument/2006/relationships/oleObject" Target="../embeddings/oleObject188.bin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59.wmf"/><Relationship Id="rId3" Type="http://schemas.openxmlformats.org/officeDocument/2006/relationships/oleObject" Target="../embeddings/oleObject186.bin"/><Relationship Id="rId2" Type="http://schemas.openxmlformats.org/officeDocument/2006/relationships/image" Target="../media/image158.wmf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185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3" Type="http://schemas.openxmlformats.org/officeDocument/2006/relationships/vmlDrawing" Target="../drawings/vmlDrawing1.vml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6.wmf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9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7.bin"/><Relationship Id="rId21" Type="http://schemas.openxmlformats.org/officeDocument/2006/relationships/vmlDrawing" Target="../drawings/vmlDrawing2.vml"/><Relationship Id="rId20" Type="http://schemas.openxmlformats.org/officeDocument/2006/relationships/slideLayout" Target="../slideLayouts/slideLayout6.xml"/><Relationship Id="rId2" Type="http://schemas.openxmlformats.org/officeDocument/2006/relationships/image" Target="../media/image7.wmf"/><Relationship Id="rId19" Type="http://schemas.openxmlformats.org/officeDocument/2006/relationships/image" Target="../media/image16.wmf"/><Relationship Id="rId18" Type="http://schemas.openxmlformats.org/officeDocument/2006/relationships/oleObject" Target="../embeddings/oleObject14.bin"/><Relationship Id="rId17" Type="http://schemas.openxmlformats.org/officeDocument/2006/relationships/image" Target="../media/image15.png"/><Relationship Id="rId16" Type="http://schemas.openxmlformats.org/officeDocument/2006/relationships/image" Target="../media/image14.wmf"/><Relationship Id="rId15" Type="http://schemas.openxmlformats.org/officeDocument/2006/relationships/oleObject" Target="../embeddings/oleObject13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2.bin"/><Relationship Id="rId12" Type="http://schemas.openxmlformats.org/officeDocument/2006/relationships/image" Target="../media/image12.wmf"/><Relationship Id="rId11" Type="http://schemas.openxmlformats.org/officeDocument/2006/relationships/oleObject" Target="../embeddings/oleObject11.bin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oleObject" Target="../embeddings/oleObject18.bin"/><Relationship Id="rId7" Type="http://schemas.openxmlformats.org/officeDocument/2006/relationships/image" Target="../media/image20.wmf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9.png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7.wmf"/><Relationship Id="rId17" Type="http://schemas.openxmlformats.org/officeDocument/2006/relationships/vmlDrawing" Target="../drawings/vmlDrawing3.vml"/><Relationship Id="rId16" Type="http://schemas.openxmlformats.org/officeDocument/2006/relationships/slideLayout" Target="../slideLayouts/slideLayout6.xml"/><Relationship Id="rId15" Type="http://schemas.openxmlformats.org/officeDocument/2006/relationships/image" Target="../media/image24.wmf"/><Relationship Id="rId14" Type="http://schemas.openxmlformats.org/officeDocument/2006/relationships/oleObject" Target="../embeddings/oleObject21.bin"/><Relationship Id="rId13" Type="http://schemas.openxmlformats.org/officeDocument/2006/relationships/image" Target="../media/image23.wmf"/><Relationship Id="rId12" Type="http://schemas.openxmlformats.org/officeDocument/2006/relationships/oleObject" Target="../embeddings/oleObject20.bin"/><Relationship Id="rId11" Type="http://schemas.openxmlformats.org/officeDocument/2006/relationships/image" Target="../media/image22.wmf"/><Relationship Id="rId10" Type="http://schemas.openxmlformats.org/officeDocument/2006/relationships/oleObject" Target="../embeddings/oleObject19.bin"/><Relationship Id="rId1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wmf"/><Relationship Id="rId8" Type="http://schemas.openxmlformats.org/officeDocument/2006/relationships/oleObject" Target="../embeddings/oleObject25.bin"/><Relationship Id="rId7" Type="http://schemas.openxmlformats.org/officeDocument/2006/relationships/image" Target="../media/image27.wmf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6.wmf"/><Relationship Id="rId44" Type="http://schemas.openxmlformats.org/officeDocument/2006/relationships/vmlDrawing" Target="../drawings/vmlDrawing4.vml"/><Relationship Id="rId43" Type="http://schemas.openxmlformats.org/officeDocument/2006/relationships/slideLayout" Target="../slideLayouts/slideLayout2.xml"/><Relationship Id="rId42" Type="http://schemas.openxmlformats.org/officeDocument/2006/relationships/image" Target="../media/image44.wmf"/><Relationship Id="rId41" Type="http://schemas.openxmlformats.org/officeDocument/2006/relationships/oleObject" Target="../embeddings/oleObject42.bin"/><Relationship Id="rId40" Type="http://schemas.openxmlformats.org/officeDocument/2006/relationships/image" Target="../media/image43.wmf"/><Relationship Id="rId4" Type="http://schemas.openxmlformats.org/officeDocument/2006/relationships/oleObject" Target="../embeddings/oleObject23.bin"/><Relationship Id="rId39" Type="http://schemas.openxmlformats.org/officeDocument/2006/relationships/oleObject" Target="../embeddings/oleObject41.bin"/><Relationship Id="rId38" Type="http://schemas.openxmlformats.org/officeDocument/2006/relationships/image" Target="../media/image42.png"/><Relationship Id="rId37" Type="http://schemas.openxmlformats.org/officeDocument/2006/relationships/image" Target="../media/image41.png"/><Relationship Id="rId36" Type="http://schemas.openxmlformats.org/officeDocument/2006/relationships/image" Target="../media/image40.wmf"/><Relationship Id="rId35" Type="http://schemas.openxmlformats.org/officeDocument/2006/relationships/oleObject" Target="../embeddings/oleObject40.bin"/><Relationship Id="rId34" Type="http://schemas.openxmlformats.org/officeDocument/2006/relationships/image" Target="../media/image39.wmf"/><Relationship Id="rId33" Type="http://schemas.openxmlformats.org/officeDocument/2006/relationships/oleObject" Target="../embeddings/oleObject39.bin"/><Relationship Id="rId32" Type="http://schemas.openxmlformats.org/officeDocument/2006/relationships/image" Target="../media/image38.wmf"/><Relationship Id="rId31" Type="http://schemas.openxmlformats.org/officeDocument/2006/relationships/oleObject" Target="../embeddings/oleObject38.bin"/><Relationship Id="rId30" Type="http://schemas.openxmlformats.org/officeDocument/2006/relationships/image" Target="../media/image37.wmf"/><Relationship Id="rId3" Type="http://schemas.openxmlformats.org/officeDocument/2006/relationships/image" Target="../media/image25.png"/><Relationship Id="rId29" Type="http://schemas.openxmlformats.org/officeDocument/2006/relationships/oleObject" Target="../embeddings/oleObject37.bin"/><Relationship Id="rId28" Type="http://schemas.openxmlformats.org/officeDocument/2006/relationships/image" Target="../media/image36.wmf"/><Relationship Id="rId27" Type="http://schemas.openxmlformats.org/officeDocument/2006/relationships/oleObject" Target="../embeddings/oleObject36.bin"/><Relationship Id="rId26" Type="http://schemas.openxmlformats.org/officeDocument/2006/relationships/oleObject" Target="../embeddings/oleObject35.bin"/><Relationship Id="rId25" Type="http://schemas.openxmlformats.org/officeDocument/2006/relationships/oleObject" Target="../embeddings/oleObject34.bin"/><Relationship Id="rId24" Type="http://schemas.openxmlformats.org/officeDocument/2006/relationships/image" Target="../media/image35.wmf"/><Relationship Id="rId23" Type="http://schemas.openxmlformats.org/officeDocument/2006/relationships/oleObject" Target="../embeddings/oleObject33.bin"/><Relationship Id="rId22" Type="http://schemas.openxmlformats.org/officeDocument/2006/relationships/image" Target="../media/image34.wmf"/><Relationship Id="rId21" Type="http://schemas.openxmlformats.org/officeDocument/2006/relationships/oleObject" Target="../embeddings/oleObject32.bin"/><Relationship Id="rId20" Type="http://schemas.openxmlformats.org/officeDocument/2006/relationships/image" Target="../media/image33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31.bin"/><Relationship Id="rId18" Type="http://schemas.openxmlformats.org/officeDocument/2006/relationships/image" Target="../media/image32.wmf"/><Relationship Id="rId17" Type="http://schemas.openxmlformats.org/officeDocument/2006/relationships/oleObject" Target="../embeddings/oleObject30.bin"/><Relationship Id="rId16" Type="http://schemas.openxmlformats.org/officeDocument/2006/relationships/image" Target="../media/image31.wmf"/><Relationship Id="rId15" Type="http://schemas.openxmlformats.org/officeDocument/2006/relationships/oleObject" Target="../embeddings/oleObject29.bin"/><Relationship Id="rId14" Type="http://schemas.openxmlformats.org/officeDocument/2006/relationships/oleObject" Target="../embeddings/oleObject28.bin"/><Relationship Id="rId13" Type="http://schemas.openxmlformats.org/officeDocument/2006/relationships/image" Target="../media/image30.wmf"/><Relationship Id="rId12" Type="http://schemas.openxmlformats.org/officeDocument/2006/relationships/oleObject" Target="../embeddings/oleObject27.bin"/><Relationship Id="rId11" Type="http://schemas.openxmlformats.org/officeDocument/2006/relationships/image" Target="../media/image29.wmf"/><Relationship Id="rId10" Type="http://schemas.openxmlformats.org/officeDocument/2006/relationships/oleObject" Target="../embeddings/oleObject26.bin"/><Relationship Id="rId1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46.bin"/><Relationship Id="rId6" Type="http://schemas.openxmlformats.org/officeDocument/2006/relationships/oleObject" Target="../embeddings/oleObject45.bin"/><Relationship Id="rId5" Type="http://schemas.openxmlformats.org/officeDocument/2006/relationships/image" Target="../media/image30.wmf"/><Relationship Id="rId42" Type="http://schemas.openxmlformats.org/officeDocument/2006/relationships/vmlDrawing" Target="../drawings/vmlDrawing5.vml"/><Relationship Id="rId41" Type="http://schemas.openxmlformats.org/officeDocument/2006/relationships/slideLayout" Target="../slideLayouts/slideLayout2.xml"/><Relationship Id="rId40" Type="http://schemas.openxmlformats.org/officeDocument/2006/relationships/image" Target="../media/image50.wmf"/><Relationship Id="rId4" Type="http://schemas.openxmlformats.org/officeDocument/2006/relationships/oleObject" Target="../embeddings/oleObject44.bin"/><Relationship Id="rId39" Type="http://schemas.openxmlformats.org/officeDocument/2006/relationships/oleObject" Target="../embeddings/oleObject64.bin"/><Relationship Id="rId38" Type="http://schemas.openxmlformats.org/officeDocument/2006/relationships/oleObject" Target="../embeddings/oleObject63.bin"/><Relationship Id="rId37" Type="http://schemas.openxmlformats.org/officeDocument/2006/relationships/image" Target="../media/image49.wmf"/><Relationship Id="rId36" Type="http://schemas.openxmlformats.org/officeDocument/2006/relationships/oleObject" Target="../embeddings/oleObject62.bin"/><Relationship Id="rId35" Type="http://schemas.openxmlformats.org/officeDocument/2006/relationships/image" Target="../media/image48.wmf"/><Relationship Id="rId34" Type="http://schemas.openxmlformats.org/officeDocument/2006/relationships/oleObject" Target="../embeddings/oleObject61.bin"/><Relationship Id="rId33" Type="http://schemas.openxmlformats.org/officeDocument/2006/relationships/image" Target="../media/image47.wmf"/><Relationship Id="rId32" Type="http://schemas.openxmlformats.org/officeDocument/2006/relationships/oleObject" Target="../embeddings/oleObject60.bin"/><Relationship Id="rId31" Type="http://schemas.openxmlformats.org/officeDocument/2006/relationships/oleObject" Target="../embeddings/oleObject59.bin"/><Relationship Id="rId30" Type="http://schemas.openxmlformats.org/officeDocument/2006/relationships/image" Target="../media/image8.wmf"/><Relationship Id="rId3" Type="http://schemas.openxmlformats.org/officeDocument/2006/relationships/image" Target="../media/image25.png"/><Relationship Id="rId29" Type="http://schemas.openxmlformats.org/officeDocument/2006/relationships/oleObject" Target="../embeddings/oleObject58.bin"/><Relationship Id="rId28" Type="http://schemas.openxmlformats.org/officeDocument/2006/relationships/image" Target="../media/image46.wmf"/><Relationship Id="rId27" Type="http://schemas.openxmlformats.org/officeDocument/2006/relationships/oleObject" Target="../embeddings/oleObject57.bin"/><Relationship Id="rId26" Type="http://schemas.openxmlformats.org/officeDocument/2006/relationships/image" Target="../media/image45.wmf"/><Relationship Id="rId25" Type="http://schemas.openxmlformats.org/officeDocument/2006/relationships/oleObject" Target="../embeddings/oleObject56.bin"/><Relationship Id="rId24" Type="http://schemas.openxmlformats.org/officeDocument/2006/relationships/image" Target="../media/image39.wmf"/><Relationship Id="rId23" Type="http://schemas.openxmlformats.org/officeDocument/2006/relationships/oleObject" Target="../embeddings/oleObject55.bin"/><Relationship Id="rId22" Type="http://schemas.openxmlformats.org/officeDocument/2006/relationships/image" Target="../media/image38.wmf"/><Relationship Id="rId21" Type="http://schemas.openxmlformats.org/officeDocument/2006/relationships/oleObject" Target="../embeddings/oleObject54.bin"/><Relationship Id="rId20" Type="http://schemas.openxmlformats.org/officeDocument/2006/relationships/image" Target="../media/image37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53.bin"/><Relationship Id="rId18" Type="http://schemas.openxmlformats.org/officeDocument/2006/relationships/image" Target="../media/image36.wmf"/><Relationship Id="rId17" Type="http://schemas.openxmlformats.org/officeDocument/2006/relationships/oleObject" Target="../embeddings/oleObject52.bin"/><Relationship Id="rId16" Type="http://schemas.openxmlformats.org/officeDocument/2006/relationships/oleObject" Target="../embeddings/oleObject51.bin"/><Relationship Id="rId15" Type="http://schemas.openxmlformats.org/officeDocument/2006/relationships/oleObject" Target="../embeddings/oleObject50.bin"/><Relationship Id="rId14" Type="http://schemas.openxmlformats.org/officeDocument/2006/relationships/image" Target="../media/image35.wmf"/><Relationship Id="rId13" Type="http://schemas.openxmlformats.org/officeDocument/2006/relationships/oleObject" Target="../embeddings/oleObject49.bin"/><Relationship Id="rId12" Type="http://schemas.openxmlformats.org/officeDocument/2006/relationships/image" Target="../media/image34.wmf"/><Relationship Id="rId11" Type="http://schemas.openxmlformats.org/officeDocument/2006/relationships/oleObject" Target="../embeddings/oleObject48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4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wmf"/><Relationship Id="rId8" Type="http://schemas.openxmlformats.org/officeDocument/2006/relationships/oleObject" Target="../embeddings/oleObject68.bin"/><Relationship Id="rId7" Type="http://schemas.openxmlformats.org/officeDocument/2006/relationships/image" Target="../media/image54.wmf"/><Relationship Id="rId6" Type="http://schemas.openxmlformats.org/officeDocument/2006/relationships/oleObject" Target="../embeddings/oleObject67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66.bin"/><Relationship Id="rId3" Type="http://schemas.openxmlformats.org/officeDocument/2006/relationships/image" Target="../media/image52.wmf"/><Relationship Id="rId25" Type="http://schemas.openxmlformats.org/officeDocument/2006/relationships/notesSlide" Target="../notesSlides/notesSlide1.xml"/><Relationship Id="rId24" Type="http://schemas.openxmlformats.org/officeDocument/2006/relationships/vmlDrawing" Target="../drawings/vmlDrawing6.v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62.png"/><Relationship Id="rId21" Type="http://schemas.openxmlformats.org/officeDocument/2006/relationships/image" Target="../media/image61.wmf"/><Relationship Id="rId20" Type="http://schemas.openxmlformats.org/officeDocument/2006/relationships/oleObject" Target="../embeddings/oleObject74.bin"/><Relationship Id="rId2" Type="http://schemas.openxmlformats.org/officeDocument/2006/relationships/oleObject" Target="../embeddings/oleObject65.bin"/><Relationship Id="rId19" Type="http://schemas.openxmlformats.org/officeDocument/2006/relationships/image" Target="../media/image60.wmf"/><Relationship Id="rId18" Type="http://schemas.openxmlformats.org/officeDocument/2006/relationships/oleObject" Target="../embeddings/oleObject73.bin"/><Relationship Id="rId17" Type="http://schemas.openxmlformats.org/officeDocument/2006/relationships/image" Target="../media/image59.wmf"/><Relationship Id="rId16" Type="http://schemas.openxmlformats.org/officeDocument/2006/relationships/oleObject" Target="../embeddings/oleObject72.bin"/><Relationship Id="rId15" Type="http://schemas.openxmlformats.org/officeDocument/2006/relationships/image" Target="../media/image58.wmf"/><Relationship Id="rId14" Type="http://schemas.openxmlformats.org/officeDocument/2006/relationships/oleObject" Target="../embeddings/oleObject71.bin"/><Relationship Id="rId13" Type="http://schemas.openxmlformats.org/officeDocument/2006/relationships/image" Target="../media/image57.wmf"/><Relationship Id="rId12" Type="http://schemas.openxmlformats.org/officeDocument/2006/relationships/oleObject" Target="../embeddings/oleObject70.bin"/><Relationship Id="rId11" Type="http://schemas.openxmlformats.org/officeDocument/2006/relationships/image" Target="../media/image56.wmf"/><Relationship Id="rId10" Type="http://schemas.openxmlformats.org/officeDocument/2006/relationships/oleObject" Target="../embeddings/oleObject69.bin"/><Relationship Id="rId1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64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63.wmf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75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83.bin"/><Relationship Id="rId26" Type="http://schemas.openxmlformats.org/officeDocument/2006/relationships/vmlDrawing" Target="../drawings/vmlDrawing8.v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80.wmf"/><Relationship Id="rId23" Type="http://schemas.openxmlformats.org/officeDocument/2006/relationships/oleObject" Target="../embeddings/oleObject93.bin"/><Relationship Id="rId22" Type="http://schemas.openxmlformats.org/officeDocument/2006/relationships/image" Target="../media/image79.wmf"/><Relationship Id="rId21" Type="http://schemas.openxmlformats.org/officeDocument/2006/relationships/oleObject" Target="../embeddings/oleObject92.bin"/><Relationship Id="rId20" Type="http://schemas.openxmlformats.org/officeDocument/2006/relationships/image" Target="../media/image78.wmf"/><Relationship Id="rId2" Type="http://schemas.openxmlformats.org/officeDocument/2006/relationships/image" Target="../media/image64.wmf"/><Relationship Id="rId19" Type="http://schemas.openxmlformats.org/officeDocument/2006/relationships/oleObject" Target="../embeddings/oleObject91.bin"/><Relationship Id="rId18" Type="http://schemas.openxmlformats.org/officeDocument/2006/relationships/image" Target="../media/image77.wmf"/><Relationship Id="rId17" Type="http://schemas.openxmlformats.org/officeDocument/2006/relationships/oleObject" Target="../embeddings/oleObject90.bin"/><Relationship Id="rId16" Type="http://schemas.openxmlformats.org/officeDocument/2006/relationships/image" Target="../media/image76.wmf"/><Relationship Id="rId15" Type="http://schemas.openxmlformats.org/officeDocument/2006/relationships/oleObject" Target="../embeddings/oleObject89.bin"/><Relationship Id="rId14" Type="http://schemas.openxmlformats.org/officeDocument/2006/relationships/image" Target="../media/image75.wmf"/><Relationship Id="rId13" Type="http://schemas.openxmlformats.org/officeDocument/2006/relationships/oleObject" Target="../embeddings/oleObject88.bin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8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01608" cy="6048672"/>
          </a:xfrm>
        </p:spPr>
        <p:txBody>
          <a:bodyPr/>
          <a:lstStyle/>
          <a:p>
            <a:r>
              <a:rPr lang="zh-CN" altLang="zh-CN" sz="6000" dirty="0"/>
              <a:t>概率统计</a:t>
            </a:r>
            <a:br>
              <a:rPr lang="en-US" altLang="zh-CN" sz="6000" dirty="0"/>
            </a:br>
            <a:br>
              <a:rPr lang="en-US" altLang="zh-CN" dirty="0" smtClean="0"/>
            </a:br>
            <a:r>
              <a:rPr lang="en-US" altLang="zh-CN" dirty="0" smtClean="0"/>
              <a:t>多</a:t>
            </a:r>
            <a:r>
              <a:rPr lang="zh-CN" altLang="en-US" dirty="0" smtClean="0"/>
              <a:t>元随机变量的分布</a:t>
            </a:r>
            <a:br>
              <a:rPr lang="zh-CN" altLang="en-US" sz="4000" dirty="0" smtClean="0"/>
            </a:br>
            <a:br>
              <a:rPr lang="zh-CN" altLang="en-US" sz="4000" dirty="0" smtClean="0"/>
            </a:br>
            <a:r>
              <a:rPr lang="zh-CN" altLang="en-US" sz="2400" dirty="0" smtClean="0"/>
              <a:t>西南石油大学理学院蒋尚武</a:t>
            </a:r>
            <a:br>
              <a:rPr lang="zh-CN" altLang="en-US" sz="2400" dirty="0" smtClean="0"/>
            </a:br>
            <a:endParaRPr lang="zh-CN" altLang="en-US" sz="2400" dirty="0" smtClean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760095" y="116205"/>
            <a:ext cx="8096885" cy="21355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52195" y="131445"/>
            <a:ext cx="6452235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/>
              <a:t>例</a:t>
            </a:r>
            <a:r>
              <a:rPr lang="en-US" altLang="zh-CN" sz="2800" b="1"/>
              <a:t>3  </a:t>
            </a:r>
            <a:r>
              <a:rPr lang="zh-CN" altLang="en-US" sz="2800" b="1"/>
              <a:t>设随机变量</a:t>
            </a:r>
            <a:endParaRPr lang="en-US" altLang="zh-CN" sz="2800" b="1"/>
          </a:p>
          <a:p>
            <a:pPr>
              <a:lnSpc>
                <a:spcPct val="120000"/>
              </a:lnSpc>
            </a:pPr>
            <a:r>
              <a:rPr lang="zh-CN" altLang="en-US" sz="2800" b="1"/>
              <a:t>的联合密度为</a:t>
            </a:r>
            <a:r>
              <a:rPr lang="en-US" altLang="zh-CN" sz="2800" b="1"/>
              <a:t>                                                      </a:t>
            </a:r>
            <a:endParaRPr lang="en-US" altLang="zh-CN" sz="2800" b="1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7720" y="188595"/>
          <a:ext cx="4366895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527300" imgH="838200" progId="Equation.KSEE3">
                  <p:embed/>
                </p:oleObj>
              </mc:Choice>
              <mc:Fallback>
                <p:oleObj name="" r:id="rId1" imgW="2527300" imgH="838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7720" y="188595"/>
                        <a:ext cx="4366895" cy="157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15695" y="1196340"/>
            <a:ext cx="4966970" cy="9531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>
                <a:sym typeface="+mn-ea"/>
              </a:rPr>
              <a:t>(1)</a:t>
            </a:r>
            <a:r>
              <a:rPr lang="zh-CN" altLang="en-US" sz="2800" b="1">
                <a:sym typeface="+mn-ea"/>
              </a:rPr>
              <a:t>系数</a:t>
            </a:r>
            <a:r>
              <a:rPr lang="en-US" altLang="zh-CN" sz="2800" b="1">
                <a:sym typeface="+mn-ea"/>
              </a:rPr>
              <a:t>      .</a:t>
            </a:r>
            <a:endParaRPr lang="zh-CN" altLang="en-US" sz="2800" b="1">
              <a:sym typeface="+mn-ea"/>
            </a:endParaRPr>
          </a:p>
          <a:p>
            <a:pPr algn="l"/>
            <a:r>
              <a:rPr lang="en-US" altLang="zh-CN" sz="2800" b="1">
                <a:sym typeface="+mn-ea"/>
              </a:rPr>
              <a:t>(2)             </a:t>
            </a:r>
            <a:r>
              <a:rPr lang="zh-CN" altLang="en-US" sz="2800" b="1">
                <a:sym typeface="+mn-ea"/>
              </a:rPr>
              <a:t>落在                  的概率</a:t>
            </a:r>
            <a:r>
              <a:rPr lang="en-US" altLang="zh-CN" sz="2800" b="1">
                <a:sym typeface="+mn-ea"/>
              </a:rPr>
              <a:t>.</a:t>
            </a:r>
            <a:endParaRPr lang="en-US" altLang="zh-CN" sz="2800" b="1">
              <a:sym typeface="+mn-ea"/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7720" y="1462405"/>
          <a:ext cx="1480820" cy="789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762000" imgH="405765" progId="Equation.KSEE3">
                  <p:embed/>
                </p:oleObj>
              </mc:Choice>
              <mc:Fallback>
                <p:oleObj name="" r:id="rId3" imgW="762000" imgH="4057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7720" y="1462405"/>
                        <a:ext cx="1480820" cy="789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19710" y="2631440"/>
            <a:ext cx="5403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/>
              <a:t>解</a:t>
            </a:r>
            <a:endParaRPr lang="zh-CN" altLang="en-US" sz="2800" b="1"/>
          </a:p>
        </p:txBody>
      </p:sp>
      <p:graphicFrame>
        <p:nvGraphicFramePr>
          <p:cNvPr id="2" name="对象 -2147482428"/>
          <p:cNvGraphicFramePr>
            <a:graphicFrameLocks noChangeAspect="1"/>
          </p:cNvGraphicFramePr>
          <p:nvPr/>
        </p:nvGraphicFramePr>
        <p:xfrm>
          <a:off x="906145" y="2493010"/>
          <a:ext cx="37496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1943100" imgH="355600" progId="Equation.DSMT4">
                  <p:embed/>
                </p:oleObj>
              </mc:Choice>
              <mc:Fallback>
                <p:oleObj name="" r:id="rId5" imgW="1943100" imgH="355600" progId="Equation.DSMT4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06145" y="2493010"/>
                        <a:ext cx="3749675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7360" y="3356610"/>
          <a:ext cx="4115672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7" imgW="2057400" imgH="431800" progId="Equation.KSEE3">
                  <p:embed/>
                </p:oleObj>
              </mc:Choice>
              <mc:Fallback>
                <p:oleObj name="" r:id="rId7" imgW="2057400" imgH="4318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7360" y="3356610"/>
                        <a:ext cx="4115672" cy="8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7405" y="4327525"/>
          <a:ext cx="3021965" cy="64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9" imgW="1536700" imgH="330200" progId="Equation.KSEE3">
                  <p:embed/>
                </p:oleObj>
              </mc:Choice>
              <mc:Fallback>
                <p:oleObj name="" r:id="rId9" imgW="1536700" imgH="330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7405" y="4327525"/>
                        <a:ext cx="3021965" cy="649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5025" y="5169535"/>
          <a:ext cx="948690" cy="890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11" imgW="431800" imgH="405765" progId="Equation.KSEE3">
                  <p:embed/>
                </p:oleObj>
              </mc:Choice>
              <mc:Fallback>
                <p:oleObj name="" r:id="rId11" imgW="431800" imgH="405765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35025" y="5169535"/>
                        <a:ext cx="948690" cy="890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14245" y="5276215"/>
          <a:ext cx="1133475" cy="80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3" imgW="571500" imgH="405765" progId="Equation.KSEE3">
                  <p:embed/>
                </p:oleObj>
              </mc:Choice>
              <mc:Fallback>
                <p:oleObj name="" r:id="rId13" imgW="571500" imgH="405765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14245" y="5276215"/>
                        <a:ext cx="1133475" cy="805180"/>
                      </a:xfrm>
                      <a:prstGeom prst="rect">
                        <a:avLst/>
                      </a:prstGeom>
                      <a:ln w="28575" cmpd="sng">
                        <a:solidFill>
                          <a:srgbClr val="C00000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8760" y="2407285"/>
          <a:ext cx="264033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15" imgW="1397000" imgH="444500" progId="Equation.KSEE3">
                  <p:embed/>
                </p:oleObj>
              </mc:Choice>
              <mc:Fallback>
                <p:oleObj name="" r:id="rId15" imgW="1397000" imgH="4445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18760" y="2407285"/>
                        <a:ext cx="2640330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35600" y="3278505"/>
          <a:ext cx="2743835" cy="1019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" r:id="rId17" imgW="1333500" imgH="495300" progId="Equation.KSEE3">
                  <p:embed/>
                </p:oleObj>
              </mc:Choice>
              <mc:Fallback>
                <p:oleObj name="" r:id="rId17" imgW="1333500" imgH="4953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435600" y="3278505"/>
                        <a:ext cx="2743835" cy="1019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35600" y="4305300"/>
          <a:ext cx="3089910" cy="81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" r:id="rId19" imgW="1587500" imgH="419100" progId="Equation.KSEE3">
                  <p:embed/>
                </p:oleObj>
              </mc:Choice>
              <mc:Fallback>
                <p:oleObj name="" r:id="rId19" imgW="1587500" imgH="4191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435600" y="4305300"/>
                        <a:ext cx="3089910" cy="815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7990" y="5060315"/>
          <a:ext cx="3175000" cy="1108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" r:id="rId21" imgW="1638300" imgH="571500" progId="Equation.KSEE3">
                  <p:embed/>
                </p:oleObj>
              </mc:Choice>
              <mc:Fallback>
                <p:oleObj name="" r:id="rId21" imgW="1638300" imgH="571500" progId="Equation.KSEE3">
                  <p:embed/>
                  <p:pic>
                    <p:nvPicPr>
                      <p:cNvPr id="0" name="图片 205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07990" y="5060315"/>
                        <a:ext cx="3175000" cy="1108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15845" y="1196340"/>
          <a:ext cx="394970" cy="39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23" imgW="165100" imgH="165100" progId="Equation.KSEE3">
                  <p:embed/>
                </p:oleObj>
              </mc:Choice>
              <mc:Fallback>
                <p:oleObj name="" r:id="rId23" imgW="165100" imgH="1651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315845" y="1196340"/>
                        <a:ext cx="394970" cy="39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8933" y="1663065"/>
          <a:ext cx="109410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25" imgW="457200" imgH="203200" progId="Equation.KSEE3">
                  <p:embed/>
                </p:oleObj>
              </mc:Choice>
              <mc:Fallback>
                <p:oleObj name="" r:id="rId25" imgW="457200" imgH="203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618933" y="1663065"/>
                        <a:ext cx="109410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884160" y="620395"/>
            <a:ext cx="8978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ym typeface="+mn-ea"/>
              </a:rPr>
              <a:t>求：</a:t>
            </a:r>
            <a:endParaRPr lang="zh-CN" altLang="en-US" sz="2800" b="1">
              <a:sym typeface="+mn-ea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H="1">
            <a:off x="4715510" y="2569210"/>
            <a:ext cx="6985" cy="3667760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矩形 18"/>
          <p:cNvSpPr/>
          <p:nvPr/>
        </p:nvSpPr>
        <p:spPr>
          <a:xfrm>
            <a:off x="6211570" y="4509135"/>
            <a:ext cx="1732915" cy="6610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6155690" y="3140710"/>
            <a:ext cx="1788795" cy="6508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251460" y="45085"/>
            <a:ext cx="721677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127000" algn="l"/>
            <a:r>
              <a:rPr lang="zh-CN" altLang="en-US" sz="28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二、二元连续性随机变量边缘分布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8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独立性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0" y="981075"/>
            <a:ext cx="8892540" cy="224536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127000" algn="l"/>
            <a:r>
              <a:rPr lang="en-US" altLang="zh-CN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lang="zh-CN" altLang="en-US" sz="2800" b="1" u="none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在二维</a:t>
            </a:r>
            <a:r>
              <a:rPr lang="zh-CN" altLang="en-US" sz="2800" b="1" u="none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离散</a:t>
            </a:r>
            <a:r>
              <a:rPr lang="zh-CN" altLang="en-US" sz="2800" b="1" u="none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型联合分布中，</a:t>
            </a:r>
            <a:r>
              <a:rPr lang="en-US" altLang="zh-CN" sz="2800" b="1" u="none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X</a:t>
            </a:r>
            <a:r>
              <a:rPr lang="zh-CN" altLang="en-US" sz="2800" b="1" u="none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的边缘分布的求法是只看     而</a:t>
            </a:r>
            <a:r>
              <a:rPr lang="en-US" altLang="zh-CN" sz="2800" b="1" u="none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Y</a:t>
            </a:r>
            <a:r>
              <a:rPr lang="zh-CN" altLang="en-US" sz="2800" b="1" u="none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的值取所有值，也就是联合分布表中的所有行相加得到</a:t>
            </a:r>
            <a:r>
              <a:rPr lang="en-US" altLang="zh-CN" sz="2800" b="1" u="none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X</a:t>
            </a:r>
            <a:r>
              <a:rPr lang="zh-CN" altLang="en-US" sz="2800" b="1" u="none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的边缘分布。在</a:t>
            </a:r>
            <a:r>
              <a:rPr lang="zh-CN" altLang="en-US" sz="2800" b="1" u="none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二维连续型</a:t>
            </a:r>
            <a:r>
              <a:rPr lang="zh-CN" altLang="en-US" sz="2800" b="1" u="none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的边缘分布的求法类似，即是求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的分布函数时只注意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的取值范围，而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Y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取任意实数。故</a:t>
            </a:r>
            <a:r>
              <a:rPr lang="en-US" altLang="zh-CN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X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的边缘分布为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1466215"/>
          <a:ext cx="906145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69900" imgH="228600" progId="Equation.KSEE3">
                  <p:embed/>
                </p:oleObj>
              </mc:Choice>
              <mc:Fallback>
                <p:oleObj name="" r:id="rId1" imgW="469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1466215"/>
                        <a:ext cx="906145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-2147482406"/>
          <p:cNvGraphicFramePr>
            <a:graphicFrameLocks noChangeAspect="1"/>
          </p:cNvGraphicFramePr>
          <p:nvPr/>
        </p:nvGraphicFramePr>
        <p:xfrm>
          <a:off x="539115" y="3140710"/>
          <a:ext cx="7925435" cy="73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4127500" imgH="381000" progId="Equation.DSMT4">
                  <p:embed/>
                </p:oleObj>
              </mc:Choice>
              <mc:Fallback>
                <p:oleObj name="" r:id="rId3" imgW="4127500" imgH="381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115" y="3140710"/>
                        <a:ext cx="7925435" cy="732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406"/>
          <p:cNvGraphicFramePr>
            <a:graphicFrameLocks noChangeAspect="1"/>
          </p:cNvGraphicFramePr>
          <p:nvPr/>
        </p:nvGraphicFramePr>
        <p:xfrm>
          <a:off x="539115" y="4473575"/>
          <a:ext cx="7877175" cy="73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4102100" imgH="381000" progId="Equation.DSMT4">
                  <p:embed/>
                </p:oleObj>
              </mc:Choice>
              <mc:Fallback>
                <p:oleObj name="" r:id="rId5" imgW="4102100" imgH="381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115" y="4473575"/>
                        <a:ext cx="7877175" cy="732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404"/>
          <p:cNvGraphicFramePr>
            <a:graphicFrameLocks noChangeAspect="1"/>
          </p:cNvGraphicFramePr>
          <p:nvPr/>
        </p:nvGraphicFramePr>
        <p:xfrm>
          <a:off x="683260" y="3918585"/>
          <a:ext cx="4087495" cy="63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2298700" imgH="355600" progId="Equation.DSMT4">
                  <p:embed/>
                </p:oleObj>
              </mc:Choice>
              <mc:Fallback>
                <p:oleObj name="" r:id="rId7" imgW="2298700" imgH="3556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3260" y="3918585"/>
                        <a:ext cx="4087495" cy="639445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403"/>
          <p:cNvGraphicFramePr>
            <a:graphicFrameLocks noChangeAspect="1"/>
          </p:cNvGraphicFramePr>
          <p:nvPr/>
        </p:nvGraphicFramePr>
        <p:xfrm>
          <a:off x="619125" y="5250180"/>
          <a:ext cx="4083685" cy="64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2286000" imgH="355600" progId="Equation.DSMT4">
                  <p:embed/>
                </p:oleObj>
              </mc:Choice>
              <mc:Fallback>
                <p:oleObj name="" r:id="rId9" imgW="2286000" imgH="3556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9125" y="5250180"/>
                        <a:ext cx="4083685" cy="643255"/>
                      </a:xfrm>
                      <a:prstGeom prst="rect">
                        <a:avLst/>
                      </a:prstGeom>
                      <a:solidFill>
                        <a:schemeClr val="accent6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859655" y="5469255"/>
            <a:ext cx="313944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127000" algn="l"/>
            <a:r>
              <a:rPr lang="zh-CN" altLang="en-US" sz="2800" b="1" u="none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注意是对</a:t>
            </a:r>
            <a:r>
              <a:rPr lang="en-US" altLang="zh-CN" sz="2800" b="1" u="none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2800" b="1" u="none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的积分</a:t>
            </a:r>
            <a:endParaRPr lang="zh-CN" altLang="en-US" sz="2800" b="1" u="none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59655" y="4004945"/>
            <a:ext cx="315277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注意是对</a:t>
            </a:r>
            <a:r>
              <a:rPr lang="en-US" altLang="zh-CN" sz="2800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y</a:t>
            </a:r>
            <a:r>
              <a:rPr lang="zh-CN" altLang="en-US" sz="2800" b="1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的积分</a:t>
            </a:r>
            <a:endParaRPr lang="zh-CN" altLang="en-US" sz="2800" b="1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7360" y="544195"/>
            <a:ext cx="76885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1 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二元连续性随机变量边缘分布函数和分布密度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11" grpId="0"/>
      <p:bldP spid="13" grpId="0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" name="文本框 103"/>
          <p:cNvSpPr txBox="1"/>
          <p:nvPr/>
        </p:nvSpPr>
        <p:spPr>
          <a:xfrm>
            <a:off x="251460" y="332740"/>
            <a:ext cx="73660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127000" algn="l"/>
            <a:r>
              <a:rPr lang="zh-CN" altLang="en-US" sz="28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二、二元连续性随机变量边缘分布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zh-CN" altLang="en-US" sz="28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独立性</a:t>
            </a:r>
            <a:endParaRPr lang="zh-CN" altLang="en-US" sz="2800" b="1"/>
          </a:p>
        </p:txBody>
      </p:sp>
      <p:sp>
        <p:nvSpPr>
          <p:cNvPr id="14" name="文本框 13"/>
          <p:cNvSpPr txBox="1"/>
          <p:nvPr/>
        </p:nvSpPr>
        <p:spPr>
          <a:xfrm>
            <a:off x="971550" y="2348865"/>
            <a:ext cx="51860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>
                <a:solidFill>
                  <a:srgbClr val="C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2  </a:t>
            </a:r>
            <a:r>
              <a:rPr lang="zh-CN" altLang="en-US" sz="2800" b="1">
                <a:solidFill>
                  <a:srgbClr val="C0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二元连续性随机变量的独立性</a:t>
            </a:r>
            <a:endParaRPr lang="zh-CN" altLang="en-US" sz="2800" b="1">
              <a:solidFill>
                <a:srgbClr val="C0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71550" y="2924810"/>
            <a:ext cx="416115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</a:rPr>
              <a:t>定义：</a:t>
            </a:r>
            <a:r>
              <a:rPr lang="zh-CN" altLang="en-US" sz="3200" b="1"/>
              <a:t>   </a:t>
            </a:r>
            <a:r>
              <a:rPr lang="en-US" altLang="zh-CN" sz="3200" b="1"/>
              <a:t>X</a:t>
            </a:r>
            <a:r>
              <a:rPr lang="zh-CN" altLang="en-US" sz="3200" b="1"/>
              <a:t>与</a:t>
            </a:r>
            <a:r>
              <a:rPr lang="en-US" altLang="zh-CN" sz="3200" b="1"/>
              <a:t>Y</a:t>
            </a:r>
            <a:r>
              <a:rPr lang="zh-CN" altLang="en-US" sz="3200" b="1"/>
              <a:t>相互独立</a:t>
            </a:r>
            <a:endParaRPr lang="zh-CN" altLang="en-US" sz="3200" b="1"/>
          </a:p>
        </p:txBody>
      </p:sp>
      <p:graphicFrame>
        <p:nvGraphicFramePr>
          <p:cNvPr id="16" name="对象 -2147482397"/>
          <p:cNvGraphicFramePr>
            <a:graphicFrameLocks noChangeAspect="1"/>
          </p:cNvGraphicFramePr>
          <p:nvPr/>
        </p:nvGraphicFramePr>
        <p:xfrm>
          <a:off x="1475740" y="3644900"/>
          <a:ext cx="4271645" cy="619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" imgW="1816100" imgH="254000" progId="Equation.DSMT4">
                  <p:embed/>
                </p:oleObj>
              </mc:Choice>
              <mc:Fallback>
                <p:oleObj name="" r:id="rId1" imgW="1816100" imgH="254000" progId="Equation.DSMT4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75740" y="3644900"/>
                        <a:ext cx="4271645" cy="61976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-2147482397"/>
          <p:cNvGraphicFramePr>
            <a:graphicFrameLocks noChangeAspect="1"/>
          </p:cNvGraphicFramePr>
          <p:nvPr/>
        </p:nvGraphicFramePr>
        <p:xfrm>
          <a:off x="1427480" y="4509135"/>
          <a:ext cx="43434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" imgW="1841500" imgH="254000" progId="Equation.DSMT4">
                  <p:embed/>
                </p:oleObj>
              </mc:Choice>
              <mc:Fallback>
                <p:oleObj name="" r:id="rId3" imgW="1841500" imgH="254000" progId="Equation.DSMT4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27480" y="4509135"/>
                        <a:ext cx="4343400" cy="65087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971550" y="980440"/>
            <a:ext cx="57200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/>
              <a:t>1 </a:t>
            </a:r>
            <a:r>
              <a:rPr lang="zh-CN" altLang="en-US" sz="2800" b="1"/>
              <a:t>二维离散随机变量</a:t>
            </a:r>
            <a:r>
              <a:rPr lang="en-US" altLang="zh-CN" sz="2800" b="1"/>
              <a:t>           </a:t>
            </a:r>
            <a:r>
              <a:rPr lang="zh-CN" altLang="en-US" sz="2800" b="1"/>
              <a:t>相互独立</a:t>
            </a:r>
            <a:endParaRPr lang="zh-CN" altLang="en-US" sz="2400" b="1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11955" y="1052830"/>
          <a:ext cx="86633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5" imgW="444500" imgH="203200" progId="Equation.KSEE3">
                  <p:embed/>
                </p:oleObj>
              </mc:Choice>
              <mc:Fallback>
                <p:oleObj name="" r:id="rId5" imgW="444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11955" y="1052830"/>
                        <a:ext cx="866337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3985" y="1604645"/>
          <a:ext cx="4592955" cy="64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7" imgW="1727200" imgH="241300" progId="Equation.KSEE3">
                  <p:embed/>
                </p:oleObj>
              </mc:Choice>
              <mc:Fallback>
                <p:oleObj name="" r:id="rId7" imgW="1727200" imgH="2413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3985" y="1604645"/>
                        <a:ext cx="4592955" cy="641985"/>
                      </a:xfrm>
                      <a:prstGeom prst="rect">
                        <a:avLst/>
                      </a:prstGeom>
                      <a:ln w="28575" cmpd="sng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" name="文本框 103"/>
          <p:cNvSpPr txBox="1"/>
          <p:nvPr/>
        </p:nvSpPr>
        <p:spPr>
          <a:xfrm>
            <a:off x="323850" y="189230"/>
            <a:ext cx="50800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0" indent="127000" algn="l"/>
            <a:r>
              <a:rPr lang="zh-CN" altLang="en-US" sz="28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例</a:t>
            </a:r>
            <a:r>
              <a:rPr lang="en-US" altLang="zh-CN" sz="28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4 </a:t>
            </a:r>
            <a:r>
              <a:rPr lang="zh-CN" altLang="en-US" sz="28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sz="28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2800" b="1" u="none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CN" sz="28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的分布函数为</a:t>
            </a:r>
            <a:r>
              <a:rPr lang="zh-CN" altLang="en-US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 b="1"/>
          </a:p>
        </p:txBody>
      </p:sp>
      <p:graphicFrame>
        <p:nvGraphicFramePr>
          <p:cNvPr id="2" name="对象 -2147482392"/>
          <p:cNvGraphicFramePr>
            <a:graphicFrameLocks noChangeAspect="1"/>
          </p:cNvGraphicFramePr>
          <p:nvPr/>
        </p:nvGraphicFramePr>
        <p:xfrm>
          <a:off x="899795" y="562610"/>
          <a:ext cx="6514465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467100" imgH="444500" progId="Equation.DSMT4">
                  <p:embed/>
                </p:oleObj>
              </mc:Choice>
              <mc:Fallback>
                <p:oleObj name="" r:id="rId1" imgW="34671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9795" y="562610"/>
                        <a:ext cx="6514465" cy="830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67360" y="1303655"/>
            <a:ext cx="82765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求（</a:t>
            </a: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r>
              <a:rPr lang="en-US" altLang="zh-CN" sz="2800" b="1"/>
              <a:t>              </a:t>
            </a:r>
            <a:r>
              <a:rPr lang="zh-CN" altLang="en-US" sz="2800" b="1"/>
              <a:t>的值；（</a:t>
            </a:r>
            <a:r>
              <a:rPr lang="en-US" altLang="zh-CN" sz="2800" b="1"/>
              <a:t>2</a:t>
            </a:r>
            <a:r>
              <a:rPr lang="zh-CN" altLang="en-US" sz="2800" b="1"/>
              <a:t>）</a:t>
            </a:r>
            <a:r>
              <a:rPr lang="en-US" altLang="zh-CN" sz="2800" b="1"/>
              <a:t>         </a:t>
            </a:r>
            <a:r>
              <a:rPr lang="zh-CN" altLang="en-US" sz="2800" b="1"/>
              <a:t>的联合分布密度；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395605" y="1844675"/>
            <a:ext cx="82924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</a:t>
            </a:r>
            <a:r>
              <a:rPr lang="en-US" altLang="zh-CN" sz="2800" b="1"/>
              <a:t>            </a:t>
            </a:r>
            <a:r>
              <a:rPr lang="zh-CN" altLang="en-US" sz="2800" b="1"/>
              <a:t>的边缘分布密度；（</a:t>
            </a:r>
            <a:r>
              <a:rPr lang="en-US" altLang="zh-CN" sz="2800" b="1"/>
              <a:t>4</a:t>
            </a:r>
            <a:r>
              <a:rPr lang="zh-CN" altLang="en-US" sz="2800" b="1"/>
              <a:t>）</a:t>
            </a:r>
            <a:r>
              <a:rPr lang="en-US" altLang="zh-CN" sz="2800" b="1"/>
              <a:t>          </a:t>
            </a:r>
            <a:r>
              <a:rPr lang="zh-CN" altLang="en-US" sz="2800" b="1"/>
              <a:t>是否独立</a:t>
            </a:r>
            <a:r>
              <a:rPr lang="zh-CN" altLang="en-US" sz="2400" b="1"/>
              <a:t>。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880110" y="2493010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C00000"/>
                </a:solidFill>
              </a:rPr>
              <a:t>解：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9795" y="2818130"/>
          <a:ext cx="4173220" cy="73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3" imgW="2311400" imgH="405765" progId="Equation.KSEE3">
                  <p:embed/>
                </p:oleObj>
              </mc:Choice>
              <mc:Fallback>
                <p:oleObj name="" r:id="rId3" imgW="2311400" imgH="4057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795" y="2818130"/>
                        <a:ext cx="4173220" cy="73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3305" y="3591560"/>
          <a:ext cx="3966845" cy="73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2197100" imgH="405765" progId="Equation.KSEE3">
                  <p:embed/>
                </p:oleObj>
              </mc:Choice>
              <mc:Fallback>
                <p:oleObj name="" r:id="rId5" imgW="2197100" imgH="4057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43305" y="3591560"/>
                        <a:ext cx="3966845" cy="73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5695" y="4364990"/>
          <a:ext cx="3966845" cy="73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2197100" imgH="405765" progId="Equation.KSEE3">
                  <p:embed/>
                </p:oleObj>
              </mc:Choice>
              <mc:Fallback>
                <p:oleObj name="" r:id="rId7" imgW="2197100" imgH="4057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5695" y="4364990"/>
                        <a:ext cx="3966845" cy="73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92090" y="2647950"/>
          <a:ext cx="2019300" cy="256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9" imgW="774065" imgH="1270000" progId="Equation.KSEE3">
                  <p:embed/>
                </p:oleObj>
              </mc:Choice>
              <mc:Fallback>
                <p:oleObj name="" r:id="rId9" imgW="774065" imgH="12700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2090" y="2647950"/>
                        <a:ext cx="2019300" cy="256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-2147482392"/>
          <p:cNvGraphicFramePr>
            <a:graphicFrameLocks noChangeAspect="1"/>
          </p:cNvGraphicFramePr>
          <p:nvPr/>
        </p:nvGraphicFramePr>
        <p:xfrm>
          <a:off x="662305" y="5217795"/>
          <a:ext cx="7759700" cy="92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1" imgW="3695700" imgH="444500" progId="Equation.DSMT4">
                  <p:embed/>
                </p:oleObj>
              </mc:Choice>
              <mc:Fallback>
                <p:oleObj name="" r:id="rId11" imgW="36957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2305" y="5217795"/>
                        <a:ext cx="7759700" cy="928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15510" y="1373505"/>
          <a:ext cx="96266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3" imgW="457200" imgH="203200" progId="Equation.KSEE3">
                  <p:embed/>
                </p:oleObj>
              </mc:Choice>
              <mc:Fallback>
                <p:oleObj name="" r:id="rId13" imgW="457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15510" y="1373505"/>
                        <a:ext cx="96266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3078" y="1400175"/>
          <a:ext cx="1169670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5" imgW="647700" imgH="177165" progId="Equation.KSEE3">
                  <p:embed/>
                </p:oleObj>
              </mc:Choice>
              <mc:Fallback>
                <p:oleObj name="" r:id="rId15" imgW="6477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63078" y="1400175"/>
                        <a:ext cx="1169670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7300" y="1929765"/>
          <a:ext cx="900430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7" imgW="457200" imgH="203200" progId="Equation.KSEE3">
                  <p:embed/>
                </p:oleObj>
              </mc:Choice>
              <mc:Fallback>
                <p:oleObj name="" r:id="rId17" imgW="457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7300" y="1929765"/>
                        <a:ext cx="900430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57570" y="1909445"/>
          <a:ext cx="882650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8" imgW="457200" imgH="203200" progId="Equation.KSEE3">
                  <p:embed/>
                </p:oleObj>
              </mc:Choice>
              <mc:Fallback>
                <p:oleObj name="" r:id="rId18" imgW="457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57570" y="1909445"/>
                        <a:ext cx="882650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/>
          <p:nvPr/>
        </p:nvGraphicFramePr>
        <p:xfrm>
          <a:off x="1691640" y="2372360"/>
          <a:ext cx="761365" cy="629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19" imgW="761365" imgH="629285" progId="Equation.DSMT4">
                  <p:embed/>
                </p:oleObj>
              </mc:Choice>
              <mc:Fallback>
                <p:oleObj name="" r:id="rId19" imgW="761365" imgH="629285" progId="Equation.DSMT4">
                  <p:embed/>
                  <p:pic>
                    <p:nvPicPr>
                      <p:cNvPr id="0" name="图片 3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91640" y="2372360"/>
                        <a:ext cx="761365" cy="629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" name="文本框 103"/>
          <p:cNvSpPr txBox="1"/>
          <p:nvPr/>
        </p:nvSpPr>
        <p:spPr>
          <a:xfrm>
            <a:off x="323850" y="189230"/>
            <a:ext cx="50800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0" indent="127000" algn="l"/>
            <a:r>
              <a:rPr lang="zh-CN" altLang="en-US" sz="28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例</a:t>
            </a:r>
            <a:r>
              <a:rPr lang="en-US" altLang="zh-CN" sz="28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4 </a:t>
            </a:r>
            <a:r>
              <a:rPr lang="zh-CN" altLang="en-US" sz="28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sz="28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2800" b="1" u="none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CN" sz="28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的分布函数为</a:t>
            </a:r>
            <a:r>
              <a:rPr lang="zh-CN" altLang="en-US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 b="1"/>
          </a:p>
        </p:txBody>
      </p:sp>
      <p:graphicFrame>
        <p:nvGraphicFramePr>
          <p:cNvPr id="2" name="对象 -2147482392"/>
          <p:cNvGraphicFramePr>
            <a:graphicFrameLocks noChangeAspect="1"/>
          </p:cNvGraphicFramePr>
          <p:nvPr/>
        </p:nvGraphicFramePr>
        <p:xfrm>
          <a:off x="899795" y="562610"/>
          <a:ext cx="6514465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467100" imgH="444500" progId="Equation.DSMT4">
                  <p:embed/>
                </p:oleObj>
              </mc:Choice>
              <mc:Fallback>
                <p:oleObj name="" r:id="rId1" imgW="34671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9795" y="562610"/>
                        <a:ext cx="6514465" cy="830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67360" y="1303655"/>
            <a:ext cx="82765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求（</a:t>
            </a: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r>
              <a:rPr lang="en-US" altLang="zh-CN" sz="2800" b="1"/>
              <a:t>              </a:t>
            </a:r>
            <a:r>
              <a:rPr lang="zh-CN" altLang="en-US" sz="2800" b="1"/>
              <a:t>的值；（</a:t>
            </a:r>
            <a:r>
              <a:rPr lang="en-US" altLang="zh-CN" sz="2800" b="1"/>
              <a:t>2</a:t>
            </a:r>
            <a:r>
              <a:rPr lang="zh-CN" altLang="en-US" sz="2800" b="1"/>
              <a:t>）</a:t>
            </a:r>
            <a:r>
              <a:rPr lang="en-US" altLang="zh-CN" sz="2800" b="1"/>
              <a:t>         </a:t>
            </a:r>
            <a:r>
              <a:rPr lang="zh-CN" altLang="en-US" sz="2800" b="1"/>
              <a:t>的联合分布密度；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395605" y="1844675"/>
            <a:ext cx="829246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</a:t>
            </a:r>
            <a:r>
              <a:rPr lang="en-US" altLang="zh-CN" sz="2800" b="1"/>
              <a:t>            </a:t>
            </a:r>
            <a:r>
              <a:rPr lang="zh-CN" altLang="en-US" sz="2800" b="1"/>
              <a:t>的边缘分布密度；（</a:t>
            </a:r>
            <a:r>
              <a:rPr lang="en-US" altLang="zh-CN" sz="2800" b="1"/>
              <a:t>4</a:t>
            </a:r>
            <a:r>
              <a:rPr lang="zh-CN" altLang="en-US" sz="2800" b="1"/>
              <a:t>）</a:t>
            </a:r>
            <a:r>
              <a:rPr lang="en-US" altLang="zh-CN" sz="2800" b="1"/>
              <a:t>          </a:t>
            </a:r>
            <a:r>
              <a:rPr lang="zh-CN" altLang="en-US" sz="2800" b="1"/>
              <a:t>是否独立</a:t>
            </a:r>
            <a:r>
              <a:rPr lang="zh-CN" altLang="en-US" sz="2400" b="1"/>
              <a:t>。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755650" y="3500120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C00000"/>
                </a:solidFill>
              </a:rPr>
              <a:t>解：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graphicFrame>
        <p:nvGraphicFramePr>
          <p:cNvPr id="12" name="对象 -2147482392"/>
          <p:cNvGraphicFramePr>
            <a:graphicFrameLocks noChangeAspect="1"/>
          </p:cNvGraphicFramePr>
          <p:nvPr/>
        </p:nvGraphicFramePr>
        <p:xfrm>
          <a:off x="692150" y="2367915"/>
          <a:ext cx="7759700" cy="92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3" imgW="3695700" imgH="444500" progId="Equation.DSMT4">
                  <p:embed/>
                </p:oleObj>
              </mc:Choice>
              <mc:Fallback>
                <p:oleObj name="" r:id="rId3" imgW="36957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2150" y="2367915"/>
                        <a:ext cx="7759700" cy="928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15510" y="1373505"/>
          <a:ext cx="96266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5" imgW="457200" imgH="203200" progId="Equation.KSEE3">
                  <p:embed/>
                </p:oleObj>
              </mc:Choice>
              <mc:Fallback>
                <p:oleObj name="" r:id="rId5" imgW="457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15510" y="1373505"/>
                        <a:ext cx="96266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3078" y="1400175"/>
          <a:ext cx="1169670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647700" imgH="177165" progId="Equation.KSEE3">
                  <p:embed/>
                </p:oleObj>
              </mc:Choice>
              <mc:Fallback>
                <p:oleObj name="" r:id="rId7" imgW="6477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63078" y="1400175"/>
                        <a:ext cx="1169670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7300" y="1929765"/>
          <a:ext cx="900430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457200" imgH="203200" progId="Equation.KSEE3">
                  <p:embed/>
                </p:oleObj>
              </mc:Choice>
              <mc:Fallback>
                <p:oleObj name="" r:id="rId9" imgW="457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7300" y="1929765"/>
                        <a:ext cx="900430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57570" y="1909445"/>
          <a:ext cx="882650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0" imgW="457200" imgH="203200" progId="Equation.KSEE3">
                  <p:embed/>
                </p:oleObj>
              </mc:Choice>
              <mc:Fallback>
                <p:oleObj name="" r:id="rId10" imgW="457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57570" y="1909445"/>
                        <a:ext cx="882650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-2147482392"/>
          <p:cNvGraphicFramePr>
            <a:graphicFrameLocks noChangeAspect="1"/>
          </p:cNvGraphicFramePr>
          <p:nvPr/>
        </p:nvGraphicFramePr>
        <p:xfrm>
          <a:off x="1763395" y="3333750"/>
          <a:ext cx="3194050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1663700" imgH="444500" progId="Equation.DSMT4">
                  <p:embed/>
                </p:oleObj>
              </mc:Choice>
              <mc:Fallback>
                <p:oleObj name="" r:id="rId11" imgW="16637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63395" y="3333750"/>
                        <a:ext cx="3194050" cy="8483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-2147482392"/>
          <p:cNvGraphicFramePr>
            <a:graphicFrameLocks noChangeAspect="1"/>
          </p:cNvGraphicFramePr>
          <p:nvPr/>
        </p:nvGraphicFramePr>
        <p:xfrm>
          <a:off x="1835785" y="4271010"/>
          <a:ext cx="566229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2997200" imgH="444500" progId="Equation.DSMT4">
                  <p:embed/>
                </p:oleObj>
              </mc:Choice>
              <mc:Fallback>
                <p:oleObj name="" r:id="rId13" imgW="29972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35785" y="4271010"/>
                        <a:ext cx="5662295" cy="835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3395" y="5300980"/>
          <a:ext cx="5988685" cy="84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5" imgW="3060065" imgH="431800" progId="Equation.KSEE3">
                  <p:embed/>
                </p:oleObj>
              </mc:Choice>
              <mc:Fallback>
                <p:oleObj name="" r:id="rId15" imgW="3060065" imgH="4318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63395" y="5300980"/>
                        <a:ext cx="5988685" cy="846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" name="文本框 103"/>
          <p:cNvSpPr txBox="1"/>
          <p:nvPr/>
        </p:nvSpPr>
        <p:spPr>
          <a:xfrm>
            <a:off x="323850" y="189230"/>
            <a:ext cx="50800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0" indent="127000" algn="l"/>
            <a:r>
              <a:rPr lang="zh-CN" altLang="en-US" sz="28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例</a:t>
            </a:r>
            <a:r>
              <a:rPr lang="en-US" altLang="zh-CN" sz="28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4 </a:t>
            </a:r>
            <a:r>
              <a:rPr lang="zh-CN" altLang="en-US" sz="28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设</a:t>
            </a:r>
            <a:r>
              <a:rPr lang="en-US" altLang="zh-CN" sz="28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sz="2800" b="1" u="none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CN" sz="28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Y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的分布函数为</a:t>
            </a:r>
            <a:r>
              <a:rPr lang="zh-CN" altLang="en-US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：</a:t>
            </a:r>
            <a:endParaRPr lang="zh-CN" altLang="en-US" sz="2400" b="1"/>
          </a:p>
        </p:txBody>
      </p:sp>
      <p:graphicFrame>
        <p:nvGraphicFramePr>
          <p:cNvPr id="2" name="对象 -2147482392"/>
          <p:cNvGraphicFramePr>
            <a:graphicFrameLocks noChangeAspect="1"/>
          </p:cNvGraphicFramePr>
          <p:nvPr/>
        </p:nvGraphicFramePr>
        <p:xfrm>
          <a:off x="899795" y="562610"/>
          <a:ext cx="6514465" cy="830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3467100" imgH="444500" progId="Equation.DSMT4">
                  <p:embed/>
                </p:oleObj>
              </mc:Choice>
              <mc:Fallback>
                <p:oleObj name="" r:id="rId1" imgW="34671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9795" y="562610"/>
                        <a:ext cx="6514465" cy="830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67360" y="1303655"/>
            <a:ext cx="827659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求（</a:t>
            </a:r>
            <a:r>
              <a:rPr lang="en-US" altLang="zh-CN" sz="2800" b="1"/>
              <a:t>1</a:t>
            </a:r>
            <a:r>
              <a:rPr lang="zh-CN" altLang="en-US" sz="2800" b="1"/>
              <a:t>）</a:t>
            </a:r>
            <a:r>
              <a:rPr lang="en-US" altLang="zh-CN" sz="2800" b="1"/>
              <a:t>              </a:t>
            </a:r>
            <a:r>
              <a:rPr lang="zh-CN" altLang="en-US" sz="2800" b="1"/>
              <a:t>的值；（</a:t>
            </a:r>
            <a:r>
              <a:rPr lang="en-US" altLang="zh-CN" sz="2800" b="1"/>
              <a:t>2</a:t>
            </a:r>
            <a:r>
              <a:rPr lang="zh-CN" altLang="en-US" sz="2800" b="1"/>
              <a:t>）</a:t>
            </a:r>
            <a:r>
              <a:rPr lang="en-US" altLang="zh-CN" sz="2800" b="1"/>
              <a:t>         </a:t>
            </a:r>
            <a:r>
              <a:rPr lang="zh-CN" altLang="en-US" sz="2800" b="1"/>
              <a:t>的联合分布密度；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395605" y="1844675"/>
            <a:ext cx="80816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</a:t>
            </a:r>
            <a:r>
              <a:rPr lang="en-US" altLang="zh-CN" sz="2800" b="1"/>
              <a:t>            </a:t>
            </a:r>
            <a:r>
              <a:rPr lang="zh-CN" altLang="en-US" sz="2800" b="1"/>
              <a:t>的边缘分布密度；（</a:t>
            </a:r>
            <a:r>
              <a:rPr lang="en-US" altLang="zh-CN" sz="2800" b="1"/>
              <a:t>4</a:t>
            </a:r>
            <a:r>
              <a:rPr lang="zh-CN" altLang="en-US" sz="2800" b="1"/>
              <a:t>）</a:t>
            </a:r>
            <a:r>
              <a:rPr lang="en-US" altLang="zh-CN" sz="2800" b="1"/>
              <a:t>          </a:t>
            </a:r>
            <a:r>
              <a:rPr lang="zh-CN" altLang="en-US" sz="2800" b="1"/>
              <a:t>是否独立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539115" y="2636520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C00000"/>
                </a:solidFill>
              </a:rPr>
              <a:t>解：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15510" y="1373505"/>
          <a:ext cx="96266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3" imgW="457200" imgH="203200" progId="Equation.KSEE3">
                  <p:embed/>
                </p:oleObj>
              </mc:Choice>
              <mc:Fallback>
                <p:oleObj name="" r:id="rId3" imgW="457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5510" y="1373505"/>
                        <a:ext cx="96266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63078" y="1400175"/>
          <a:ext cx="1169670" cy="320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5" imgW="647700" imgH="177165" progId="Equation.KSEE3">
                  <p:embed/>
                </p:oleObj>
              </mc:Choice>
              <mc:Fallback>
                <p:oleObj name="" r:id="rId5" imgW="647700" imgH="177165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078" y="1400175"/>
                        <a:ext cx="1169670" cy="320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7300" y="1929765"/>
          <a:ext cx="900430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7" imgW="457200" imgH="203200" progId="Equation.KSEE3">
                  <p:embed/>
                </p:oleObj>
              </mc:Choice>
              <mc:Fallback>
                <p:oleObj name="" r:id="rId7" imgW="457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57300" y="1929765"/>
                        <a:ext cx="900430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57570" y="1909445"/>
          <a:ext cx="882650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8" imgW="457200" imgH="203200" progId="Equation.KSEE3">
                  <p:embed/>
                </p:oleObj>
              </mc:Choice>
              <mc:Fallback>
                <p:oleObj name="" r:id="rId8" imgW="457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57570" y="1909445"/>
                        <a:ext cx="882650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9750" y="2420620"/>
          <a:ext cx="3792220" cy="80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9" imgW="2044700" imgH="431800" progId="Equation.KSEE3">
                  <p:embed/>
                </p:oleObj>
              </mc:Choice>
              <mc:Fallback>
                <p:oleObj name="" r:id="rId9" imgW="2044700" imgH="4318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9750" y="2420620"/>
                        <a:ext cx="3792220" cy="802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-2147482392"/>
          <p:cNvGraphicFramePr>
            <a:graphicFrameLocks noChangeAspect="1"/>
          </p:cNvGraphicFramePr>
          <p:nvPr/>
        </p:nvGraphicFramePr>
        <p:xfrm>
          <a:off x="1490345" y="2630805"/>
          <a:ext cx="1536700" cy="48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800100" imgH="254000" progId="Equation.DSMT4">
                  <p:embed/>
                </p:oleObj>
              </mc:Choice>
              <mc:Fallback>
                <p:oleObj name="" r:id="rId11" imgW="800100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490345" y="2630805"/>
                        <a:ext cx="1536700" cy="4851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-2147482404"/>
          <p:cNvGraphicFramePr>
            <a:graphicFrameLocks noChangeAspect="1"/>
          </p:cNvGraphicFramePr>
          <p:nvPr/>
        </p:nvGraphicFramePr>
        <p:xfrm>
          <a:off x="899795" y="3420428"/>
          <a:ext cx="3432810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1930400" imgH="355600" progId="Equation.DSMT4">
                  <p:embed/>
                </p:oleObj>
              </mc:Choice>
              <mc:Fallback>
                <p:oleObj name="" r:id="rId13" imgW="1930400" imgH="3556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99795" y="3420428"/>
                        <a:ext cx="3432810" cy="6400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-2147482404"/>
          <p:cNvGraphicFramePr>
            <a:graphicFrameLocks noChangeAspect="1"/>
          </p:cNvGraphicFramePr>
          <p:nvPr/>
        </p:nvGraphicFramePr>
        <p:xfrm>
          <a:off x="1080135" y="4364673"/>
          <a:ext cx="3252470" cy="64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5" imgW="1828800" imgH="355600" progId="Equation.DSMT4">
                  <p:embed/>
                </p:oleObj>
              </mc:Choice>
              <mc:Fallback>
                <p:oleObj name="" r:id="rId15" imgW="1828800" imgH="3556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80135" y="4364673"/>
                        <a:ext cx="3252470" cy="64008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-2147482404"/>
          <p:cNvGraphicFramePr>
            <a:graphicFrameLocks noChangeAspect="1"/>
          </p:cNvGraphicFramePr>
          <p:nvPr/>
        </p:nvGraphicFramePr>
        <p:xfrm>
          <a:off x="4384358" y="3340735"/>
          <a:ext cx="4359275" cy="776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7" imgW="2451100" imgH="431800" progId="Equation.DSMT4">
                  <p:embed/>
                </p:oleObj>
              </mc:Choice>
              <mc:Fallback>
                <p:oleObj name="" r:id="rId17" imgW="2451100" imgH="4318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84358" y="3340735"/>
                        <a:ext cx="4359275" cy="77660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-2147482404"/>
          <p:cNvGraphicFramePr>
            <a:graphicFrameLocks noChangeAspect="1"/>
          </p:cNvGraphicFramePr>
          <p:nvPr/>
        </p:nvGraphicFramePr>
        <p:xfrm>
          <a:off x="4384358" y="4293235"/>
          <a:ext cx="4156075" cy="776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9" imgW="2336800" imgH="431800" progId="Equation.DSMT4">
                  <p:embed/>
                </p:oleObj>
              </mc:Choice>
              <mc:Fallback>
                <p:oleObj name="" r:id="rId19" imgW="2336800" imgH="4318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384358" y="4293235"/>
                        <a:ext cx="4156075" cy="77660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-2147482397"/>
          <p:cNvGraphicFramePr>
            <a:graphicFrameLocks noChangeAspect="1"/>
          </p:cNvGraphicFramePr>
          <p:nvPr/>
        </p:nvGraphicFramePr>
        <p:xfrm>
          <a:off x="755650" y="5372735"/>
          <a:ext cx="4838065" cy="54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1" imgW="1955800" imgH="254000" progId="Equation.DSMT4">
                  <p:embed/>
                </p:oleObj>
              </mc:Choice>
              <mc:Fallback>
                <p:oleObj name="" r:id="rId21" imgW="1955800" imgH="254000" progId="Equation.DSMT4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55650" y="5372735"/>
                        <a:ext cx="4838065" cy="546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68035" y="5429885"/>
          <a:ext cx="882650" cy="39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23" imgW="457200" imgH="203200" progId="Equation.KSEE3">
                  <p:embed/>
                </p:oleObj>
              </mc:Choice>
              <mc:Fallback>
                <p:oleObj name="" r:id="rId23" imgW="457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8035" y="5429885"/>
                        <a:ext cx="882650" cy="39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6659880" y="5372735"/>
            <a:ext cx="9931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ym typeface="+mn-ea"/>
              </a:rPr>
              <a:t>独立</a:t>
            </a:r>
            <a:r>
              <a:rPr lang="en-US" altLang="zh-CN" sz="2800" b="1">
                <a:sym typeface="+mn-ea"/>
              </a:rPr>
              <a:t>.</a:t>
            </a:r>
            <a:endParaRPr lang="en-US" altLang="zh-CN" sz="28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" name="对象 -2147482404"/>
          <p:cNvGraphicFramePr>
            <a:graphicFrameLocks noChangeAspect="1"/>
          </p:cNvGraphicFramePr>
          <p:nvPr/>
        </p:nvGraphicFramePr>
        <p:xfrm>
          <a:off x="683260" y="4365625"/>
          <a:ext cx="8418195" cy="84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" imgW="3784600" imgH="431800" progId="Equation.DSMT4">
                  <p:embed/>
                </p:oleObj>
              </mc:Choice>
              <mc:Fallback>
                <p:oleObj name="" r:id="rId1" imgW="3784600" imgH="4318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260" y="4365625"/>
                        <a:ext cx="8418195" cy="84645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539750" y="4218305"/>
            <a:ext cx="18167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当           时</a:t>
            </a:r>
            <a:endParaRPr lang="zh-CN" altLang="en-US" sz="2400" b="1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05810" y="3789045"/>
            <a:ext cx="155384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当           时</a:t>
            </a:r>
            <a:endParaRPr lang="zh-CN" altLang="en-US" sz="2400"/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190" y="1126490"/>
            <a:ext cx="2661285" cy="241744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7360" y="332740"/>
            <a:ext cx="5221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/>
              <a:t>例</a:t>
            </a:r>
            <a:r>
              <a:rPr lang="en-US" altLang="zh-CN" sz="2400" b="1"/>
              <a:t>5 </a:t>
            </a:r>
            <a:r>
              <a:rPr lang="zh-CN" altLang="en-US" sz="2400" b="1"/>
              <a:t>设随机变量</a:t>
            </a:r>
            <a:r>
              <a:rPr lang="en-US" altLang="zh-CN" sz="2400" b="1"/>
              <a:t>X,Y</a:t>
            </a:r>
            <a:r>
              <a:rPr lang="zh-CN" altLang="en-US" sz="2400" b="1"/>
              <a:t>的联合密度为</a:t>
            </a:r>
            <a:r>
              <a:rPr lang="en-US" altLang="zh-CN"/>
              <a:t> </a:t>
            </a:r>
            <a:endParaRPr lang="en-US" altLang="zh-CN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32045" y="45085"/>
          <a:ext cx="4157980" cy="1386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2628900" imgH="876300" progId="Equation.KSEE3">
                  <p:embed/>
                </p:oleObj>
              </mc:Choice>
              <mc:Fallback>
                <p:oleObj name="" r:id="rId4" imgW="2628900" imgH="876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2045" y="45085"/>
                        <a:ext cx="4157980" cy="1386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9750" y="981075"/>
            <a:ext cx="487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/>
              <a:t>求</a:t>
            </a:r>
            <a:endParaRPr lang="zh-CN" altLang="en-US" sz="2400" b="1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59840" y="908685"/>
          <a:ext cx="224790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6" imgW="1028700" imgH="228600" progId="Equation.KSEE3">
                  <p:embed/>
                </p:oleObj>
              </mc:Choice>
              <mc:Fallback>
                <p:oleObj name="" r:id="rId6" imgW="10287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9840" y="908685"/>
                        <a:ext cx="2247900" cy="49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6010" y="836930"/>
          <a:ext cx="2069465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8" imgW="1193800" imgH="330200" progId="Equation.KSEE3">
                  <p:embed/>
                </p:oleObj>
              </mc:Choice>
              <mc:Fallback>
                <p:oleObj name="" r:id="rId8" imgW="1193800" imgH="330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36010" y="836930"/>
                        <a:ext cx="2069465" cy="572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39750" y="14852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解</a:t>
            </a:r>
            <a:endParaRPr lang="zh-CN" altLang="en-US" sz="2400" b="1"/>
          </a:p>
        </p:txBody>
      </p:sp>
      <p:graphicFrame>
        <p:nvGraphicFramePr>
          <p:cNvPr id="2" name="对象 -2147482404"/>
          <p:cNvGraphicFramePr>
            <a:graphicFrameLocks noChangeAspect="1"/>
          </p:cNvGraphicFramePr>
          <p:nvPr/>
        </p:nvGraphicFramePr>
        <p:xfrm>
          <a:off x="1187450" y="1341120"/>
          <a:ext cx="3545840" cy="63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0" imgW="1993900" imgH="355600" progId="Equation.DSMT4">
                  <p:embed/>
                </p:oleObj>
              </mc:Choice>
              <mc:Fallback>
                <p:oleObj name="" r:id="rId10" imgW="1993900" imgH="3556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7450" y="1341120"/>
                        <a:ext cx="3545840" cy="63944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539750" y="1988820"/>
            <a:ext cx="14846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/>
              <a:t>当          时</a:t>
            </a:r>
            <a:endParaRPr lang="zh-CN" altLang="en-US" sz="2400" b="1"/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9795" y="1988820"/>
          <a:ext cx="743585" cy="35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2" imgW="368300" imgH="177165" progId="Equation.KSEE3">
                  <p:embed/>
                </p:oleObj>
              </mc:Choice>
              <mc:Fallback>
                <p:oleObj name="" r:id="rId12" imgW="368300" imgH="1771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9795" y="1988820"/>
                        <a:ext cx="743585" cy="357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51685" y="1988820"/>
          <a:ext cx="3109595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4" imgW="1587500" imgH="228600" progId="Equation.KSEE3">
                  <p:embed/>
                </p:oleObj>
              </mc:Choice>
              <mc:Fallback>
                <p:oleObj name="" r:id="rId14" imgW="15875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51685" y="1988820"/>
                        <a:ext cx="3109595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>
          <a:xfrm flipH="1" flipV="1">
            <a:off x="6228080" y="1341120"/>
            <a:ext cx="63500" cy="230632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7379970" y="1341120"/>
            <a:ext cx="60325" cy="21583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39750" y="2565400"/>
            <a:ext cx="17341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ym typeface="+mn-ea"/>
              </a:rPr>
              <a:t>当           时</a:t>
            </a:r>
            <a:endParaRPr lang="zh-CN" altLang="en-US" sz="2400" b="1">
              <a:sym typeface="+mn-ea"/>
            </a:endParaRPr>
          </a:p>
        </p:txBody>
      </p: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1550" y="2565400"/>
          <a:ext cx="743585" cy="35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6" imgW="368300" imgH="177165" progId="Equation.KSEE3">
                  <p:embed/>
                </p:oleObj>
              </mc:Choice>
              <mc:Fallback>
                <p:oleObj name="" r:id="rId16" imgW="368300" imgH="1771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71550" y="2565400"/>
                        <a:ext cx="743585" cy="357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-2147482404"/>
          <p:cNvGraphicFramePr>
            <a:graphicFrameLocks noChangeAspect="1"/>
          </p:cNvGraphicFramePr>
          <p:nvPr/>
        </p:nvGraphicFramePr>
        <p:xfrm>
          <a:off x="2507615" y="2445385"/>
          <a:ext cx="2927350" cy="1345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8" imgW="1676400" imgH="762000" progId="Equation.DSMT4">
                  <p:embed/>
                </p:oleObj>
              </mc:Choice>
              <mc:Fallback>
                <p:oleObj name="" r:id="rId18" imgW="1676400" imgH="7620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507615" y="2445385"/>
                        <a:ext cx="2927350" cy="13455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0605" y="2830195"/>
          <a:ext cx="353060" cy="38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20" imgW="127000" imgH="139700" progId="Equation.KSEE3">
                  <p:embed/>
                </p:oleObj>
              </mc:Choice>
              <mc:Fallback>
                <p:oleObj name="" r:id="rId20" imgW="127000" imgH="139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380605" y="2830195"/>
                        <a:ext cx="353060" cy="38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-2147482403"/>
          <p:cNvGraphicFramePr>
            <a:graphicFrameLocks noChangeAspect="1"/>
          </p:cNvGraphicFramePr>
          <p:nvPr/>
        </p:nvGraphicFramePr>
        <p:xfrm>
          <a:off x="395605" y="3645535"/>
          <a:ext cx="306832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2" imgW="1803400" imgH="355600" progId="Equation.DSMT4">
                  <p:embed/>
                </p:oleObj>
              </mc:Choice>
              <mc:Fallback>
                <p:oleObj name="" r:id="rId22" imgW="1803400" imgH="3556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95605" y="3645535"/>
                        <a:ext cx="3068320" cy="612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6010" y="3789045"/>
          <a:ext cx="82296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24" imgW="368300" imgH="203200" progId="Equation.KSEE3">
                  <p:embed/>
                </p:oleObj>
              </mc:Choice>
              <mc:Fallback>
                <p:oleObj name="" r:id="rId24" imgW="368300" imgH="203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636010" y="3789045"/>
                        <a:ext cx="82296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59655" y="3789045"/>
          <a:ext cx="3059430" cy="44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26" imgW="1562100" imgH="228600" progId="Equation.KSEE3">
                  <p:embed/>
                </p:oleObj>
              </mc:Choice>
              <mc:Fallback>
                <p:oleObj name="" r:id="rId26" imgW="15621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859655" y="3789045"/>
                        <a:ext cx="3059430" cy="44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9795" y="4221480"/>
          <a:ext cx="82296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28" imgW="368300" imgH="203200" progId="Equation.KSEE3">
                  <p:embed/>
                </p:oleObj>
              </mc:Choice>
              <mc:Fallback>
                <p:oleObj name="" r:id="rId28" imgW="368300" imgH="2032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99795" y="4221480"/>
                        <a:ext cx="82296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39565" y="32131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30" imgW="914400" imgH="215900" progId="Equation.KSEE3">
                  <p:embed/>
                </p:oleObj>
              </mc:Choice>
              <mc:Fallback>
                <p:oleObj name="" r:id="rId30" imgW="914400" imgH="2159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139565" y="32131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260" y="5212080"/>
          <a:ext cx="2767965" cy="582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32" imgW="1320165" imgH="330200" progId="Equation.KSEE3">
                  <p:embed/>
                </p:oleObj>
              </mc:Choice>
              <mc:Fallback>
                <p:oleObj name="" r:id="rId32" imgW="1320165" imgH="330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83260" y="5212080"/>
                        <a:ext cx="2767965" cy="582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接箭头连接符 24"/>
          <p:cNvCxnSpPr/>
          <p:nvPr/>
        </p:nvCxnSpPr>
        <p:spPr>
          <a:xfrm flipV="1">
            <a:off x="6012180" y="3213100"/>
            <a:ext cx="2514600" cy="76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796280" y="2132965"/>
            <a:ext cx="2877185" cy="9652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134100" y="1161415"/>
            <a:ext cx="2038350" cy="226758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6083618" y="1125220"/>
            <a:ext cx="789305" cy="3987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2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x+y=1</a:t>
            </a:r>
            <a:endParaRPr lang="en-US" altLang="zh-CN" sz="2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6010" y="5229225"/>
          <a:ext cx="2593340" cy="80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34" imgW="1104900" imgH="405765" progId="Equation.KSEE3">
                  <p:embed/>
                </p:oleObj>
              </mc:Choice>
              <mc:Fallback>
                <p:oleObj name="" r:id="rId34" imgW="1104900" imgH="4057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636010" y="5229225"/>
                        <a:ext cx="2593340" cy="801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56325" y="5085715"/>
          <a:ext cx="2768600" cy="1231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36" imgW="1104900" imgH="584200" progId="Equation.KSEE3">
                  <p:embed/>
                </p:oleObj>
              </mc:Choice>
              <mc:Fallback>
                <p:oleObj name="" r:id="rId36" imgW="1104900" imgH="584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156325" y="5085715"/>
                        <a:ext cx="2768600" cy="1231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" y="5877560"/>
          <a:ext cx="3852545" cy="84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38" imgW="1459865" imgH="381000" progId="Equation.KSEE3">
                  <p:embed/>
                </p:oleObj>
              </mc:Choice>
              <mc:Fallback>
                <p:oleObj name="" r:id="rId38" imgW="1459865" imgH="3810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55650" y="5877560"/>
                        <a:ext cx="3852545" cy="846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72000" y="5949315"/>
          <a:ext cx="2406650" cy="638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40" imgW="965200" imgH="304800" progId="Equation.KSEE3">
                  <p:embed/>
                </p:oleObj>
              </mc:Choice>
              <mc:Fallback>
                <p:oleObj name="" r:id="rId40" imgW="965200" imgH="304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572000" y="5949315"/>
                        <a:ext cx="2406650" cy="638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0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3" grpId="0"/>
      <p:bldP spid="27" grpId="0"/>
      <p:bldP spid="32" grpId="0"/>
      <p:bldP spid="10" grpId="0"/>
      <p:bldP spid="14" grpId="0"/>
      <p:bldP spid="36" grpId="0"/>
      <p:bldP spid="37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文本框 33"/>
          <p:cNvSpPr txBox="1"/>
          <p:nvPr/>
        </p:nvSpPr>
        <p:spPr>
          <a:xfrm>
            <a:off x="539750" y="4365625"/>
            <a:ext cx="23844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当                       时</a:t>
            </a:r>
            <a:endParaRPr lang="zh-CN" altLang="en-US" sz="2400" b="1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67995" y="0"/>
            <a:ext cx="539686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400" b="1"/>
              <a:t>三，常见的二维连续型随机变量的分布</a:t>
            </a:r>
            <a:endParaRPr lang="zh-CN" altLang="zh-CN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467995" y="405130"/>
            <a:ext cx="2440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1 </a:t>
            </a:r>
            <a:r>
              <a:rPr lang="zh-CN" altLang="en-US" sz="2400" b="1"/>
              <a:t>二维均匀分布</a:t>
            </a:r>
            <a:endParaRPr lang="zh-CN" altLang="en-US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323850" y="765175"/>
            <a:ext cx="83553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定义  设</a:t>
            </a:r>
            <a:r>
              <a:rPr lang="zh-CN" altLang="en-US" sz="2400" b="1">
                <a:sym typeface="+mn-ea"/>
              </a:rPr>
              <a:t>连续随机变量（</a:t>
            </a:r>
            <a:r>
              <a:rPr lang="en-US" altLang="zh-CN" sz="2400" b="1">
                <a:sym typeface="+mn-ea"/>
              </a:rPr>
              <a:t>X,Y)</a:t>
            </a:r>
            <a:r>
              <a:rPr lang="zh-CN" altLang="en-US" sz="2400" b="1"/>
              <a:t>密度函数为</a:t>
            </a:r>
            <a:r>
              <a:rPr lang="en-US" altLang="zh-CN" sz="2400" b="1"/>
              <a:t>:</a:t>
            </a:r>
            <a:endParaRPr lang="en-US" altLang="zh-CN" sz="2400" b="1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68035" y="260985"/>
          <a:ext cx="290004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651000" imgH="787400" progId="Equation.KSEE3">
                  <p:embed/>
                </p:oleObj>
              </mc:Choice>
              <mc:Fallback>
                <p:oleObj name="" r:id="rId1" imgW="1651000" imgH="787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68035" y="260985"/>
                        <a:ext cx="290004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71855" y="1342390"/>
            <a:ext cx="6198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G</a:t>
            </a:r>
            <a:r>
              <a:rPr lang="zh-CN" altLang="en-US" sz="2400" b="1"/>
              <a:t>的面积，则称（</a:t>
            </a:r>
            <a:r>
              <a:rPr lang="en-US" altLang="zh-CN" sz="2400" b="1"/>
              <a:t>X</a:t>
            </a:r>
            <a:r>
              <a:rPr lang="zh-CN" altLang="en-US" sz="2400" b="1"/>
              <a:t>，</a:t>
            </a:r>
            <a:r>
              <a:rPr lang="en-US" altLang="zh-CN" sz="2400" b="1"/>
              <a:t>Y</a:t>
            </a:r>
            <a:r>
              <a:rPr lang="zh-CN" altLang="en-US" sz="2400" b="1"/>
              <a:t>）在</a:t>
            </a:r>
            <a:r>
              <a:rPr lang="en-US" altLang="zh-CN" sz="2400" b="1"/>
              <a:t>G</a:t>
            </a:r>
            <a:r>
              <a:rPr lang="zh-CN" altLang="en-US" sz="2400" b="1"/>
              <a:t>上服从均匀分布。</a:t>
            </a:r>
            <a:endParaRPr lang="zh-CN" altLang="en-US" sz="2400" b="1"/>
          </a:p>
        </p:txBody>
      </p:sp>
      <p:sp>
        <p:nvSpPr>
          <p:cNvPr id="10" name="文本框 9"/>
          <p:cNvSpPr txBox="1"/>
          <p:nvPr/>
        </p:nvSpPr>
        <p:spPr>
          <a:xfrm>
            <a:off x="-36195" y="1917065"/>
            <a:ext cx="9093835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      </a:t>
            </a:r>
            <a:r>
              <a:rPr lang="zh-CN" altLang="zh-CN" sz="2400" b="1"/>
              <a:t>例</a:t>
            </a:r>
            <a:r>
              <a:rPr lang="en-US" altLang="zh-CN" sz="2400" b="1"/>
              <a:t>6</a:t>
            </a:r>
            <a:r>
              <a:rPr lang="zh-CN" altLang="en-US" sz="2400" b="1"/>
              <a:t>，设                                                                  ，随机变量（</a:t>
            </a:r>
            <a:r>
              <a:rPr lang="en-US" altLang="zh-CN" sz="2400" b="1"/>
              <a:t>X</a:t>
            </a:r>
            <a:r>
              <a:rPr lang="zh-CN" altLang="en-US" sz="2400" b="1"/>
              <a:t>，</a:t>
            </a:r>
            <a:r>
              <a:rPr lang="en-US" altLang="zh-CN" sz="2400" b="1"/>
              <a:t>Y</a:t>
            </a:r>
            <a:r>
              <a:rPr lang="zh-CN" altLang="en-US" sz="2400" b="1"/>
              <a:t>）在</a:t>
            </a:r>
            <a:r>
              <a:rPr lang="en-US" altLang="zh-CN" sz="2400" b="1"/>
              <a:t>G</a:t>
            </a:r>
            <a:r>
              <a:rPr lang="zh-CN" altLang="en-US" sz="2400" b="1"/>
              <a:t>上服从均匀分布，求</a:t>
            </a:r>
            <a:r>
              <a:rPr lang="en-US" altLang="zh-CN" sz="2400" b="1"/>
              <a:t>X</a:t>
            </a:r>
            <a:r>
              <a:rPr lang="zh-CN" altLang="en-US" sz="2400" b="1"/>
              <a:t>与</a:t>
            </a:r>
            <a:r>
              <a:rPr lang="en-US" altLang="zh-CN" sz="2400" b="1"/>
              <a:t>Y</a:t>
            </a:r>
            <a:r>
              <a:rPr lang="zh-CN" altLang="en-US" sz="2400" b="1"/>
              <a:t>的边缘密度。</a:t>
            </a:r>
            <a:endParaRPr lang="zh-CN" altLang="en-US" sz="2400" b="1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1640" y="1917065"/>
          <a:ext cx="4461510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2489200" imgH="266700" progId="Equation.KSEE3">
                  <p:embed/>
                </p:oleObj>
              </mc:Choice>
              <mc:Fallback>
                <p:oleObj name="" r:id="rId3" imgW="2489200" imgH="2667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40" y="1917065"/>
                        <a:ext cx="4461510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连接符 20"/>
          <p:cNvCxnSpPr/>
          <p:nvPr/>
        </p:nvCxnSpPr>
        <p:spPr>
          <a:xfrm>
            <a:off x="2814955" y="4429125"/>
            <a:ext cx="28575" cy="8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370" y="2708910"/>
            <a:ext cx="2501265" cy="206819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-36195" y="2781300"/>
            <a:ext cx="7428865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       </a:t>
            </a:r>
            <a:r>
              <a:rPr lang="zh-CN" altLang="zh-CN" sz="2400" b="1"/>
              <a:t>解   </a:t>
            </a:r>
            <a:r>
              <a:rPr lang="en-US" altLang="zh-CN" sz="2400" b="1"/>
              <a:t>G</a:t>
            </a:r>
            <a:r>
              <a:rPr lang="zh-CN" altLang="en-US" sz="2400" b="1"/>
              <a:t>的面积                        。</a:t>
            </a:r>
            <a:endParaRPr lang="zh-CN" altLang="en-US" sz="2400" b="1"/>
          </a:p>
          <a:p>
            <a:r>
              <a:rPr lang="zh-CN" altLang="en-US" sz="2400" b="1"/>
              <a:t>所以（</a:t>
            </a:r>
            <a:r>
              <a:rPr lang="en-US" altLang="zh-CN" sz="2400" b="1"/>
              <a:t>X</a:t>
            </a:r>
            <a:r>
              <a:rPr lang="zh-CN" altLang="en-US" sz="2400" b="1"/>
              <a:t>，</a:t>
            </a:r>
            <a:r>
              <a:rPr lang="en-US" altLang="zh-CN" sz="2400" b="1"/>
              <a:t>Y</a:t>
            </a:r>
            <a:r>
              <a:rPr lang="zh-CN" altLang="en-US" sz="2400" b="1"/>
              <a:t>）的联合密度 为                     </a:t>
            </a:r>
            <a:endParaRPr lang="zh-CN" altLang="en-US" sz="2400" b="1"/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67585" y="2691765"/>
          <a:ext cx="1713230" cy="549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6" imgW="1028700" imgH="330200" progId="Equation.KSEE3">
                  <p:embed/>
                </p:oleObj>
              </mc:Choice>
              <mc:Fallback>
                <p:oleObj name="" r:id="rId6" imgW="1028700" imgH="3302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7585" y="2691765"/>
                        <a:ext cx="1713230" cy="549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79520" y="2708910"/>
          <a:ext cx="2607945" cy="124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8" imgW="1548765" imgH="736600" progId="Equation.KSEE3">
                  <p:embed/>
                </p:oleObj>
              </mc:Choice>
              <mc:Fallback>
                <p:oleObj name="" r:id="rId8" imgW="1548765" imgH="736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79520" y="2708910"/>
                        <a:ext cx="2607945" cy="1240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539750" y="3789045"/>
            <a:ext cx="26733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当                         时</a:t>
            </a:r>
            <a:endParaRPr lang="zh-CN" altLang="en-US" sz="2400" b="1"/>
          </a:p>
        </p:txBody>
      </p: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5695" y="4365625"/>
          <a:ext cx="1305560" cy="37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10" imgW="622300" imgH="177165" progId="Equation.KSEE3">
                  <p:embed/>
                </p:oleObj>
              </mc:Choice>
              <mc:Fallback>
                <p:oleObj name="" r:id="rId10" imgW="622300" imgH="177165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15695" y="4365625"/>
                        <a:ext cx="1305560" cy="372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3940" y="3855085"/>
          <a:ext cx="143764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2" imgW="862965" imgH="190500" progId="Equation.KSEE3">
                  <p:embed/>
                </p:oleObj>
              </mc:Choice>
              <mc:Fallback>
                <p:oleObj name="" r:id="rId12" imgW="862965" imgH="1905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43940" y="3855085"/>
                        <a:ext cx="143764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31820" y="3861435"/>
          <a:ext cx="118300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" r:id="rId14" imgW="660400" imgH="228600" progId="Equation.KSEE3">
                  <p:embed/>
                </p:oleObj>
              </mc:Choice>
              <mc:Fallback>
                <p:oleObj name="" r:id="rId14" imgW="660400" imgH="2286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31820" y="3861435"/>
                        <a:ext cx="118300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9750" y="4797425"/>
          <a:ext cx="6516188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6" imgW="3873500" imgH="405765" progId="Equation.KSEE3">
                  <p:embed/>
                </p:oleObj>
              </mc:Choice>
              <mc:Fallback>
                <p:oleObj name="" r:id="rId16" imgW="3873500" imgH="405765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9750" y="4797425"/>
                        <a:ext cx="6516188" cy="68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4572000" y="5517515"/>
            <a:ext cx="25228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当                         时</a:t>
            </a:r>
            <a:endParaRPr lang="zh-CN" altLang="en-US" sz="2400" b="1"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67995" y="5517515"/>
            <a:ext cx="25228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sym typeface="+mn-ea"/>
              </a:rPr>
              <a:t>当                         时</a:t>
            </a:r>
            <a:endParaRPr lang="zh-CN" altLang="en-US" sz="2400" b="1">
              <a:sym typeface="+mn-ea"/>
            </a:endParaRPr>
          </a:p>
        </p:txBody>
      </p:sp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9795" y="5517515"/>
          <a:ext cx="1517650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" r:id="rId18" imgW="825500" imgH="203200" progId="Equation.KSEE3">
                  <p:embed/>
                </p:oleObj>
              </mc:Choice>
              <mc:Fallback>
                <p:oleObj name="" r:id="rId18" imgW="825500" imgH="2032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99795" y="5517515"/>
                        <a:ext cx="1517650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60065" y="5517515"/>
          <a:ext cx="116014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20" imgW="647700" imgH="228600" progId="Equation.KSEE3">
                  <p:embed/>
                </p:oleObj>
              </mc:Choice>
              <mc:Fallback>
                <p:oleObj name="" r:id="rId20" imgW="647700" imgH="2286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060065" y="5517515"/>
                        <a:ext cx="116014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20335" y="5517515"/>
          <a:ext cx="1169670" cy="4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" r:id="rId22" imgW="584200" imgH="203200" progId="Equation.KSEE3">
                  <p:embed/>
                </p:oleObj>
              </mc:Choice>
              <mc:Fallback>
                <p:oleObj name="" r:id="rId22" imgW="584200" imgH="203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220335" y="5517515"/>
                        <a:ext cx="1169670" cy="407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1460" y="5949315"/>
          <a:ext cx="8840570" cy="68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" r:id="rId24" imgW="5245100" imgH="405765" progId="Equation.KSEE3">
                  <p:embed/>
                </p:oleObj>
              </mc:Choice>
              <mc:Fallback>
                <p:oleObj name="" r:id="rId24" imgW="5245100" imgH="405765" progId="Equation.KSEE3">
                  <p:embed/>
                  <p:pic>
                    <p:nvPicPr>
                      <p:cNvPr id="0" name="图片 205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51460" y="5949315"/>
                        <a:ext cx="8840570" cy="68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40015" y="4307840"/>
          <a:ext cx="250190" cy="24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" r:id="rId26" imgW="139700" imgH="139700" progId="Equation.KSEE3">
                  <p:embed/>
                </p:oleObj>
              </mc:Choice>
              <mc:Fallback>
                <p:oleObj name="" r:id="rId26" imgW="139700" imgH="139700" progId="Equation.KSEE3">
                  <p:embed/>
                  <p:pic>
                    <p:nvPicPr>
                      <p:cNvPr id="0" name="图片 205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740015" y="4307840"/>
                        <a:ext cx="250190" cy="249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32270" y="3501390"/>
          <a:ext cx="846455" cy="34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" r:id="rId28" imgW="749300" imgH="304800" progId="Equation.KSEE3">
                  <p:embed/>
                </p:oleObj>
              </mc:Choice>
              <mc:Fallback>
                <p:oleObj name="" r:id="rId28" imgW="749300" imgH="304800" progId="Equation.KSEE3">
                  <p:embed/>
                  <p:pic>
                    <p:nvPicPr>
                      <p:cNvPr id="0" name="图片 206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732270" y="3501390"/>
                        <a:ext cx="846455" cy="344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72450" y="3645535"/>
          <a:ext cx="787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" r:id="rId30" imgW="787400" imgH="203200" progId="Equation.KSEE3">
                  <p:embed/>
                </p:oleObj>
              </mc:Choice>
              <mc:Fallback>
                <p:oleObj name="" r:id="rId30" imgW="787400" imgH="203200" progId="Equation.KSEE3">
                  <p:embed/>
                  <p:pic>
                    <p:nvPicPr>
                      <p:cNvPr id="0" name="图片 2061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172450" y="3645535"/>
                        <a:ext cx="787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/>
          <p:nvPr/>
        </p:nvCxnSpPr>
        <p:spPr>
          <a:xfrm>
            <a:off x="6732270" y="3861435"/>
            <a:ext cx="231013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V="1">
            <a:off x="7956550" y="2781300"/>
            <a:ext cx="43815" cy="199644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7950" y="1268730"/>
          <a:ext cx="648335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2" imgW="292100" imgH="228600" progId="Equation.KSEE3">
                  <p:embed/>
                </p:oleObj>
              </mc:Choice>
              <mc:Fallback>
                <p:oleObj name="" r:id="rId32" imgW="292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07950" y="1268730"/>
                        <a:ext cx="648335" cy="50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20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3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8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2" dur="2000" fill="hold"/>
                                        <p:tgtEl>
                                          <p:spTgt spid="4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3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26" grpId="0"/>
      <p:bldP spid="29" grpId="0"/>
      <p:bldP spid="34" grpId="0"/>
      <p:bldP spid="37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3260" y="45085"/>
            <a:ext cx="28213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2</a:t>
            </a:r>
            <a:r>
              <a:rPr lang="zh-CN" altLang="en-US" sz="2400" b="1"/>
              <a:t>，二维正态分布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755650" y="621030"/>
            <a:ext cx="46139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定义见课本</a:t>
            </a:r>
            <a:r>
              <a:rPr lang="en-US" altLang="zh-CN" sz="2400" b="1"/>
              <a:t>P49</a:t>
            </a:r>
            <a:endParaRPr lang="en-US" altLang="zh-CN" sz="2400" b="1"/>
          </a:p>
        </p:txBody>
      </p:sp>
      <p:sp>
        <p:nvSpPr>
          <p:cNvPr id="6" name="文本框 5"/>
          <p:cNvSpPr txBox="1"/>
          <p:nvPr/>
        </p:nvSpPr>
        <p:spPr>
          <a:xfrm>
            <a:off x="755650" y="1125220"/>
            <a:ext cx="7467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定理：当                                                         时，则</a:t>
            </a:r>
            <a:endParaRPr lang="zh-CN" altLang="en-US" sz="2400" b="1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95830" y="1125220"/>
          <a:ext cx="3723640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828800" imgH="241300" progId="Equation.KSEE3">
                  <p:embed/>
                </p:oleObj>
              </mc:Choice>
              <mc:Fallback>
                <p:oleObj name="" r:id="rId1" imgW="18288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5830" y="1125220"/>
                        <a:ext cx="3723640" cy="49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19925" y="1125220"/>
          <a:ext cx="1966595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965200" imgH="241300" progId="Equation.KSEE3">
                  <p:embed/>
                </p:oleObj>
              </mc:Choice>
              <mc:Fallback>
                <p:oleObj name="" r:id="rId3" imgW="9652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19925" y="1125220"/>
                        <a:ext cx="1966595" cy="49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0910" y="1701165"/>
          <a:ext cx="1915160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939800" imgH="241300" progId="Equation.KSEE3">
                  <p:embed/>
                </p:oleObj>
              </mc:Choice>
              <mc:Fallback>
                <p:oleObj name="" r:id="rId5" imgW="9398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0910" y="1701165"/>
                        <a:ext cx="1915160" cy="49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3347720" y="1772920"/>
            <a:ext cx="3510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其中         是相关系数</a:t>
            </a:r>
            <a:endParaRPr lang="zh-CN" altLang="en-US" sz="2400" b="1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0200" y="1764030"/>
          <a:ext cx="44069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7" imgW="152400" imgH="165100" progId="Equation.KSEE3">
                  <p:embed/>
                </p:oleObj>
              </mc:Choice>
              <mc:Fallback>
                <p:oleObj name="" r:id="rId7" imgW="152400" imgH="165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40200" y="1764030"/>
                        <a:ext cx="44069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07315" y="2277110"/>
            <a:ext cx="8791575" cy="826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     </a:t>
            </a:r>
            <a:r>
              <a:rPr lang="zh-CN" altLang="en-US" sz="2400" b="1"/>
              <a:t>本定理即是表明</a:t>
            </a:r>
            <a:r>
              <a:rPr lang="zh-CN" altLang="en-US" sz="2400" b="1">
                <a:solidFill>
                  <a:srgbClr val="FF0000"/>
                </a:solidFill>
              </a:rPr>
              <a:t>（</a:t>
            </a:r>
            <a:r>
              <a:rPr lang="en-US" altLang="zh-CN" sz="2400" b="1">
                <a:solidFill>
                  <a:srgbClr val="FF0000"/>
                </a:solidFill>
              </a:rPr>
              <a:t>X,Y)</a:t>
            </a:r>
            <a:r>
              <a:rPr lang="zh-CN" altLang="en-US" sz="2400" b="1">
                <a:solidFill>
                  <a:srgbClr val="FF0000"/>
                </a:solidFill>
              </a:rPr>
              <a:t>服从二维正态分布，则</a:t>
            </a:r>
            <a:r>
              <a:rPr lang="en-US" altLang="zh-CN" sz="2400" b="1">
                <a:solidFill>
                  <a:srgbClr val="FF0000"/>
                </a:solidFill>
              </a:rPr>
              <a:t>X</a:t>
            </a:r>
            <a:r>
              <a:rPr lang="zh-CN" altLang="en-US" sz="2400" b="1">
                <a:solidFill>
                  <a:srgbClr val="FF0000"/>
                </a:solidFill>
              </a:rPr>
              <a:t>，</a:t>
            </a:r>
            <a:r>
              <a:rPr lang="en-US" altLang="zh-CN" sz="2400" b="1">
                <a:solidFill>
                  <a:srgbClr val="FF0000"/>
                </a:solidFill>
              </a:rPr>
              <a:t>Y</a:t>
            </a:r>
            <a:r>
              <a:rPr lang="zh-CN" altLang="en-US" sz="2400" b="1">
                <a:solidFill>
                  <a:srgbClr val="FF0000"/>
                </a:solidFill>
              </a:rPr>
              <a:t>分别服从一维正态分布。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1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28265" y="0"/>
            <a:ext cx="34004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 smtClean="0">
                <a:sym typeface="+mn-ea"/>
              </a:rPr>
              <a:t>多元随机变量的分布</a:t>
            </a:r>
            <a:endParaRPr lang="zh-CN" altLang="en-US" sz="2800" b="1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36195" y="652780"/>
            <a:ext cx="89490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dirty="0" smtClean="0">
                <a:sym typeface="+mn-ea"/>
              </a:rPr>
              <a:t>       </a:t>
            </a:r>
            <a:r>
              <a:rPr lang="en-US" altLang="zh-CN" sz="2400" dirty="0" smtClean="0">
                <a:sym typeface="+mn-ea"/>
              </a:rPr>
              <a:t> </a:t>
            </a:r>
            <a:r>
              <a:rPr lang="en-US" altLang="zh-CN" sz="2400" b="1" dirty="0" smtClean="0">
                <a:sym typeface="+mn-ea"/>
              </a:rPr>
              <a:t>一.二维离散随机变量</a:t>
            </a:r>
            <a:r>
              <a:rPr lang="zh-CN" altLang="en-US" sz="2400" b="1" dirty="0" smtClean="0">
                <a:sym typeface="+mn-ea"/>
              </a:rPr>
              <a:t>的分布</a:t>
            </a:r>
            <a:r>
              <a:rPr lang="en-US" altLang="zh-CN" sz="2400" b="1" dirty="0" smtClean="0">
                <a:sym typeface="+mn-ea"/>
              </a:rPr>
              <a:t>.(</a:t>
            </a:r>
            <a:r>
              <a:rPr lang="zh-CN" altLang="en-US" sz="2400" b="1" dirty="0" smtClean="0">
                <a:sym typeface="+mn-ea"/>
              </a:rPr>
              <a:t>离散指</a:t>
            </a:r>
            <a:r>
              <a:rPr lang="en-US" altLang="zh-CN" sz="2400" b="1" dirty="0" smtClean="0">
                <a:sym typeface="+mn-ea"/>
              </a:rPr>
              <a:t>有限多个或可列多个)</a:t>
            </a:r>
            <a:r>
              <a:rPr lang="en-US" altLang="zh-CN" sz="2400" dirty="0" smtClean="0">
                <a:sym typeface="+mn-ea"/>
              </a:rPr>
              <a:t>  </a:t>
            </a:r>
            <a:r>
              <a:rPr lang="en-US" altLang="zh-CN" dirty="0" smtClean="0">
                <a:sym typeface="+mn-ea"/>
              </a:rPr>
              <a:t>  </a:t>
            </a:r>
            <a:endParaRPr lang="zh-CN" altLang="en-US" sz="2400" b="1"/>
          </a:p>
        </p:txBody>
      </p:sp>
      <p:sp>
        <p:nvSpPr>
          <p:cNvPr id="10" name="文本框 9"/>
          <p:cNvSpPr txBox="1"/>
          <p:nvPr/>
        </p:nvSpPr>
        <p:spPr>
          <a:xfrm>
            <a:off x="213995" y="1113155"/>
            <a:ext cx="8716010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/>
              <a:t>        </a:t>
            </a:r>
            <a:r>
              <a:rPr lang="en-US" altLang="zh-CN" sz="2800" b="1">
                <a:solidFill>
                  <a:srgbClr val="FF0000"/>
                </a:solidFill>
              </a:rPr>
              <a:t>1 </a:t>
            </a:r>
            <a:r>
              <a:rPr lang="zh-CN" altLang="en-US" sz="2800" b="1">
                <a:solidFill>
                  <a:srgbClr val="FF0000"/>
                </a:solidFill>
              </a:rPr>
              <a:t>分布密度</a:t>
            </a:r>
            <a:endParaRPr lang="zh-CN" altLang="en-US" sz="2400" b="1"/>
          </a:p>
          <a:p>
            <a:r>
              <a:rPr lang="zh-CN" altLang="en-US" sz="2400" b="1"/>
              <a:t>类似于一维离散，二维离散的分布用二维联合分布表表示。</a:t>
            </a:r>
            <a:endParaRPr lang="zh-CN" altLang="en-US" sz="2400" b="1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3995" y="1939290"/>
          <a:ext cx="4440555" cy="73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3" imgW="1790700" imgH="342900" progId="Equation.KSEE3">
                  <p:embed/>
                </p:oleObj>
              </mc:Choice>
              <mc:Fallback>
                <p:oleObj name="" r:id="rId3" imgW="1790700" imgH="3429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995" y="1939290"/>
                        <a:ext cx="4440555" cy="737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对象 4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635" y="2677160"/>
          <a:ext cx="3860165" cy="103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" r:id="rId5" imgW="1663700" imgH="444500" progId="Equation.KSEE3">
                  <p:embed/>
                </p:oleObj>
              </mc:Choice>
              <mc:Fallback>
                <p:oleObj name="" r:id="rId5" imgW="1663700" imgH="444500" progId="Equation.KSEE3">
                  <p:embed/>
                  <p:pic>
                    <p:nvPicPr>
                      <p:cNvPr id="0" name="图片 103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635" y="2677160"/>
                        <a:ext cx="3860165" cy="1031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635" y="3603625"/>
          <a:ext cx="4337685" cy="146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" r:id="rId7" imgW="1917065" imgH="647700" progId="Equation.KSEE3">
                  <p:embed/>
                </p:oleObj>
              </mc:Choice>
              <mc:Fallback>
                <p:oleObj name="" r:id="rId7" imgW="1917065" imgH="647700" progId="Equation.KSEE3">
                  <p:embed/>
                  <p:pic>
                    <p:nvPicPr>
                      <p:cNvPr id="0" name="图片 10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635" y="3603625"/>
                        <a:ext cx="4337685" cy="146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6145" y="1937385"/>
            <a:ext cx="4268470" cy="312547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13995" y="5229225"/>
            <a:ext cx="867473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利用上述的表格很容易求出所求事件的概率。一般地若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G</a:t>
            </a:r>
            <a:r>
              <a:rPr lang="en-US" altLang="zh-CN" sz="2400" b="1" dirty="0" smtClean="0">
                <a:sym typeface="+mn-ea"/>
              </a:rPr>
              <a:t> 是平面的点集</a:t>
            </a:r>
            <a:endParaRPr lang="zh-CN" altLang="en-US" sz="2400"/>
          </a:p>
        </p:txBody>
      </p:sp>
      <p:graphicFrame>
        <p:nvGraphicFramePr>
          <p:cNvPr id="12" name="对象 -2147482380"/>
          <p:cNvGraphicFramePr>
            <a:graphicFrameLocks noChangeAspect="1"/>
          </p:cNvGraphicFramePr>
          <p:nvPr/>
        </p:nvGraphicFramePr>
        <p:xfrm>
          <a:off x="650875" y="5887720"/>
          <a:ext cx="6624955" cy="948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0" imgW="3492500" imgH="495300" progId="Equation.DSMT4">
                  <p:embed/>
                </p:oleObj>
              </mc:Choice>
              <mc:Fallback>
                <p:oleObj name="" r:id="rId10" imgW="3492500" imgH="495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0875" y="5887720"/>
                        <a:ext cx="6624955" cy="948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文本框 55"/>
          <p:cNvSpPr txBox="1"/>
          <p:nvPr/>
        </p:nvSpPr>
        <p:spPr>
          <a:xfrm>
            <a:off x="635" y="45085"/>
            <a:ext cx="90989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 smtClean="0">
                <a:sym typeface="+mn-ea"/>
              </a:rPr>
              <a:t>         </a:t>
            </a:r>
            <a:endParaRPr lang="en-US" altLang="zh-CN" sz="2400" b="1" dirty="0" smtClean="0">
              <a:sym typeface="+mn-ea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00660" y="161925"/>
            <a:ext cx="899096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>
                <a:sym typeface="+mn-ea"/>
              </a:rPr>
              <a:t>      </a:t>
            </a:r>
            <a:r>
              <a:rPr lang="zh-CN" sz="2400" b="1" dirty="0">
                <a:sym typeface="+mn-ea"/>
              </a:rPr>
              <a:t>例</a:t>
            </a:r>
            <a:r>
              <a:rPr lang="en-US" altLang="zh-CN" sz="2400" b="1" dirty="0">
                <a:sym typeface="+mn-ea"/>
              </a:rPr>
              <a:t>1  </a:t>
            </a:r>
            <a:r>
              <a:rPr sz="2400" b="1" dirty="0">
                <a:sym typeface="+mn-ea"/>
              </a:rPr>
              <a:t>袋</a:t>
            </a:r>
            <a:r>
              <a:rPr lang="zh-CN" sz="2400" b="1" dirty="0">
                <a:sym typeface="+mn-ea"/>
              </a:rPr>
              <a:t>中</a:t>
            </a:r>
            <a:r>
              <a:rPr sz="2400" b="1" dirty="0">
                <a:sym typeface="+mn-ea"/>
              </a:rPr>
              <a:t>装有一个红球，二个白球，三个黑球，从中任取四球以</a:t>
            </a:r>
            <a:r>
              <a:rPr lang="en-US" sz="2400" b="1" dirty="0">
                <a:sym typeface="+mn-ea"/>
              </a:rPr>
              <a:t>X,Y</a:t>
            </a:r>
            <a:r>
              <a:rPr sz="2400" b="1" dirty="0">
                <a:sym typeface="+mn-ea"/>
              </a:rPr>
              <a:t>分别表示四个球中红球及白球的数量。</a:t>
            </a:r>
            <a:endParaRPr sz="2400" b="1" dirty="0">
              <a:sym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581025" y="1085215"/>
            <a:ext cx="53009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sz="2400" b="1" dirty="0">
                <a:sym typeface="+mn-ea"/>
              </a:rPr>
              <a:t>求</a:t>
            </a:r>
            <a:r>
              <a:rPr lang="zh-CN" sz="2400" b="1" dirty="0">
                <a:sym typeface="+mn-ea"/>
              </a:rPr>
              <a:t>（</a:t>
            </a:r>
            <a:r>
              <a:rPr lang="en-US" altLang="zh-CN" sz="2400" b="1" dirty="0">
                <a:sym typeface="+mn-ea"/>
              </a:rPr>
              <a:t>1</a:t>
            </a:r>
            <a:r>
              <a:rPr lang="zh-CN" altLang="en-US" sz="2400" b="1" dirty="0">
                <a:sym typeface="+mn-ea"/>
              </a:rPr>
              <a:t>）         </a:t>
            </a:r>
            <a:r>
              <a:rPr sz="2400" b="1" dirty="0">
                <a:sym typeface="+mn-ea"/>
              </a:rPr>
              <a:t>的联合分布</a:t>
            </a:r>
            <a:r>
              <a:rPr lang="zh-CN" sz="2400" b="1" dirty="0">
                <a:sym typeface="+mn-ea"/>
              </a:rPr>
              <a:t>；   （</a:t>
            </a:r>
            <a:r>
              <a:rPr lang="en-US" altLang="zh-CN" sz="2400" b="1" dirty="0">
                <a:sym typeface="+mn-ea"/>
              </a:rPr>
              <a:t>2</a:t>
            </a:r>
            <a:r>
              <a:rPr lang="zh-CN" altLang="en-US" sz="2400" b="1" dirty="0">
                <a:sym typeface="+mn-ea"/>
              </a:rPr>
              <a:t>）计算</a:t>
            </a:r>
            <a:endParaRPr lang="zh-CN" altLang="en-US" sz="2400" b="1" dirty="0">
              <a:sym typeface="+mn-ea"/>
            </a:endParaRPr>
          </a:p>
        </p:txBody>
      </p:sp>
      <p:graphicFrame>
        <p:nvGraphicFramePr>
          <p:cNvPr id="3" name="对象 -2147482603"/>
          <p:cNvGraphicFramePr>
            <a:graphicFrameLocks noChangeAspect="1"/>
          </p:cNvGraphicFramePr>
          <p:nvPr/>
        </p:nvGraphicFramePr>
        <p:xfrm>
          <a:off x="5882005" y="1117600"/>
          <a:ext cx="1442438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1" imgW="787400" imgH="254000" progId="Equation.DSMT4">
                  <p:embed/>
                </p:oleObj>
              </mc:Choice>
              <mc:Fallback>
                <p:oleObj name="" r:id="rId1" imgW="787400" imgH="254000" progId="Equation.DSMT4">
                  <p:embed/>
                  <p:pic>
                    <p:nvPicPr>
                      <p:cNvPr id="0" name="图片 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82005" y="1117600"/>
                        <a:ext cx="1442438" cy="46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69720" y="1117600"/>
          <a:ext cx="86633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3" imgW="444500" imgH="203200" progId="Equation.KSEE3">
                  <p:embed/>
                </p:oleObj>
              </mc:Choice>
              <mc:Fallback>
                <p:oleObj name="" r:id="rId3" imgW="444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9720" y="1117600"/>
                        <a:ext cx="866337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文本框 68"/>
          <p:cNvSpPr txBox="1"/>
          <p:nvPr/>
        </p:nvSpPr>
        <p:spPr>
          <a:xfrm>
            <a:off x="118110" y="1545590"/>
            <a:ext cx="8882380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>
                <a:sym typeface="+mn-ea"/>
              </a:rPr>
              <a:t>       </a:t>
            </a:r>
            <a:r>
              <a:rPr lang="zh-CN" altLang="en-US" sz="2400" b="1">
                <a:sym typeface="+mn-ea"/>
              </a:rPr>
              <a:t>解： 袋中共有</a:t>
            </a:r>
            <a:r>
              <a:rPr lang="en-US" altLang="zh-CN" sz="2400" b="1">
                <a:sym typeface="+mn-ea"/>
              </a:rPr>
              <a:t>6</a:t>
            </a:r>
            <a:r>
              <a:rPr lang="zh-CN" altLang="en-US" sz="2400" b="1">
                <a:sym typeface="+mn-ea"/>
              </a:rPr>
              <a:t>个球且</a:t>
            </a:r>
            <a:r>
              <a:rPr lang="en-US" altLang="zh-CN" sz="2400" b="1">
                <a:sym typeface="+mn-ea"/>
              </a:rPr>
              <a:t>X</a:t>
            </a:r>
            <a:r>
              <a:rPr lang="zh-CN" altLang="en-US" sz="2400" b="1">
                <a:sym typeface="+mn-ea"/>
              </a:rPr>
              <a:t>的可能取值是</a:t>
            </a:r>
            <a:r>
              <a:rPr lang="en-US" altLang="zh-CN" sz="2400" b="1">
                <a:sym typeface="+mn-ea"/>
              </a:rPr>
              <a:t>0</a:t>
            </a:r>
            <a:r>
              <a:rPr lang="zh-CN" altLang="en-US" sz="2400" b="1">
                <a:sym typeface="+mn-ea"/>
              </a:rPr>
              <a:t>，</a:t>
            </a:r>
            <a:r>
              <a:rPr lang="en-US" altLang="zh-CN" sz="2400" b="1">
                <a:sym typeface="+mn-ea"/>
              </a:rPr>
              <a:t>1</a:t>
            </a:r>
            <a:r>
              <a:rPr lang="zh-CN" altLang="en-US" sz="2400" b="1">
                <a:sym typeface="+mn-ea"/>
              </a:rPr>
              <a:t>。</a:t>
            </a:r>
            <a:r>
              <a:rPr lang="en-US" altLang="zh-CN" sz="2400" b="1">
                <a:sym typeface="+mn-ea"/>
              </a:rPr>
              <a:t>Y</a:t>
            </a:r>
            <a:r>
              <a:rPr lang="zh-CN" altLang="en-US" sz="2400" b="1">
                <a:sym typeface="+mn-ea"/>
              </a:rPr>
              <a:t>可能取值为</a:t>
            </a:r>
            <a:r>
              <a:rPr lang="en-US" altLang="zh-CN" sz="2400" b="1">
                <a:sym typeface="+mn-ea"/>
              </a:rPr>
              <a:t>0,1,2</a:t>
            </a:r>
            <a:r>
              <a:rPr lang="zh-CN" altLang="en-US" sz="2400" b="1">
                <a:sym typeface="+mn-ea"/>
              </a:rPr>
              <a:t>。</a:t>
            </a:r>
            <a:endParaRPr lang="zh-CN" altLang="en-US" sz="2400" b="1">
              <a:sym typeface="+mn-ea"/>
            </a:endParaRPr>
          </a:p>
          <a:p>
            <a:pPr algn="l"/>
            <a:r>
              <a:rPr lang="zh-CN" altLang="en-US" sz="2400" b="1">
                <a:sym typeface="+mn-ea"/>
              </a:rPr>
              <a:t>由古典概型可知：</a:t>
            </a:r>
            <a:endParaRPr lang="zh-CN" altLang="en-US" sz="2400" b="1">
              <a:sym typeface="+mn-ea"/>
            </a:endParaRPr>
          </a:p>
        </p:txBody>
      </p:sp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21409" y="3790393"/>
          <a:ext cx="3562985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5" imgW="2057400" imgH="457200" progId="Equation.KSEE3">
                  <p:embed/>
                </p:oleObj>
              </mc:Choice>
              <mc:Fallback>
                <p:oleObj name="" r:id="rId5" imgW="2057400" imgH="457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21409" y="3790393"/>
                        <a:ext cx="3562985" cy="79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6430" y="3720465"/>
          <a:ext cx="3385820" cy="807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1917065" imgH="457200" progId="Equation.KSEE3">
                  <p:embed/>
                </p:oleObj>
              </mc:Choice>
              <mc:Fallback>
                <p:oleObj name="" r:id="rId7" imgW="1917065" imgH="457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6430" y="3720465"/>
                        <a:ext cx="3385820" cy="807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21476" y="2874088"/>
          <a:ext cx="3543935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9" imgW="2044700" imgH="457200" progId="Equation.KSEE3">
                  <p:embed/>
                </p:oleObj>
              </mc:Choice>
              <mc:Fallback>
                <p:oleObj name="" r:id="rId9" imgW="2044700" imgH="457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21476" y="2874088"/>
                        <a:ext cx="3543935" cy="79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8330" y="2862580"/>
          <a:ext cx="332168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11" imgW="1892300" imgH="457200" progId="Equation.KSEE3">
                  <p:embed/>
                </p:oleObj>
              </mc:Choice>
              <mc:Fallback>
                <p:oleObj name="" r:id="rId11" imgW="1892300" imgH="457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8330" y="2862580"/>
                        <a:ext cx="3321685" cy="80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21554" y="2082243"/>
          <a:ext cx="3276600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13" imgW="1892300" imgH="457200" progId="Equation.KSEE3">
                  <p:embed/>
                </p:oleObj>
              </mc:Choice>
              <mc:Fallback>
                <p:oleObj name="" r:id="rId13" imgW="1892300" imgH="4572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21554" y="2082243"/>
                        <a:ext cx="3276600" cy="79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1025" y="2244090"/>
          <a:ext cx="3301801" cy="46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" name="" r:id="rId15" imgW="1790700" imgH="254000" progId="Equation.KSEE3">
                  <p:embed/>
                </p:oleObj>
              </mc:Choice>
              <mc:Fallback>
                <p:oleObj name="" r:id="rId15" imgW="1790700" imgH="2540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81025" y="2244090"/>
                        <a:ext cx="3301801" cy="46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" name="图片 7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882005" y="4582160"/>
            <a:ext cx="2677795" cy="2064385"/>
          </a:xfrm>
          <a:prstGeom prst="rect">
            <a:avLst/>
          </a:prstGeom>
        </p:spPr>
      </p:pic>
      <p:graphicFrame>
        <p:nvGraphicFramePr>
          <p:cNvPr id="5" name="对象 -2147482579"/>
          <p:cNvGraphicFramePr>
            <a:graphicFrameLocks noChangeAspect="1"/>
          </p:cNvGraphicFramePr>
          <p:nvPr/>
        </p:nvGraphicFramePr>
        <p:xfrm>
          <a:off x="581025" y="4582160"/>
          <a:ext cx="5160645" cy="165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" name="" r:id="rId18" imgW="3479800" imgH="927100" progId="Equation.DSMT4">
                  <p:embed/>
                </p:oleObj>
              </mc:Choice>
              <mc:Fallback>
                <p:oleObj name="" r:id="rId18" imgW="3479800" imgH="927100" progId="Equation.DSMT4">
                  <p:embed/>
                  <p:pic>
                    <p:nvPicPr>
                      <p:cNvPr id="0" name="图片 8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1025" y="4582160"/>
                        <a:ext cx="5160645" cy="1658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36195" y="116205"/>
            <a:ext cx="90563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 smtClean="0">
                <a:sym typeface="+mn-ea"/>
              </a:rPr>
              <a:t>       </a:t>
            </a:r>
            <a:r>
              <a:rPr sz="2400" b="1" dirty="0" smtClean="0">
                <a:sym typeface="+mn-ea"/>
              </a:rPr>
              <a:t>由图上可知 ：求联合分布（离散）步骤如下：</a:t>
            </a:r>
            <a:endParaRPr sz="2400" b="1" dirty="0" smtClean="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7315" y="586740"/>
            <a:ext cx="56711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 dirty="0" smtClean="0">
                <a:sym typeface="+mn-ea"/>
              </a:rPr>
              <a:t>   </a:t>
            </a:r>
            <a:r>
              <a:rPr lang="zh-CN" sz="2400" b="1" dirty="0" smtClean="0">
                <a:sym typeface="+mn-ea"/>
              </a:rPr>
              <a:t>（</a:t>
            </a:r>
            <a:r>
              <a:rPr lang="en-US" altLang="zh-CN" sz="2400" b="1" dirty="0" smtClean="0">
                <a:sym typeface="+mn-ea"/>
              </a:rPr>
              <a:t>1</a:t>
            </a:r>
            <a:r>
              <a:rPr lang="zh-CN" altLang="en-US" sz="2400" b="1" dirty="0" smtClean="0">
                <a:sym typeface="+mn-ea"/>
              </a:rPr>
              <a:t>）</a:t>
            </a:r>
            <a:r>
              <a:rPr sz="2400" b="1" dirty="0" smtClean="0">
                <a:sym typeface="+mn-ea"/>
              </a:rPr>
              <a:t>先判断</a:t>
            </a:r>
            <a:r>
              <a:rPr lang="en-US" sz="2400" b="1" dirty="0" smtClean="0">
                <a:sym typeface="+mn-ea"/>
              </a:rPr>
              <a:t>X</a:t>
            </a:r>
            <a:r>
              <a:rPr sz="2400" b="1" dirty="0" smtClean="0">
                <a:sym typeface="+mn-ea"/>
              </a:rPr>
              <a:t>和</a:t>
            </a:r>
            <a:r>
              <a:rPr lang="en-US" sz="2400" b="1" dirty="0" smtClean="0">
                <a:sym typeface="+mn-ea"/>
              </a:rPr>
              <a:t>Y</a:t>
            </a:r>
            <a:r>
              <a:rPr sz="2400" b="1" dirty="0" smtClean="0">
                <a:sym typeface="+mn-ea"/>
              </a:rPr>
              <a:t>可能的</a:t>
            </a:r>
            <a:r>
              <a:rPr lang="zh-CN" sz="2400" b="1" dirty="0" smtClean="0">
                <a:sym typeface="+mn-ea"/>
              </a:rPr>
              <a:t>一切</a:t>
            </a:r>
            <a:r>
              <a:rPr sz="2400" b="1" dirty="0" smtClean="0">
                <a:sym typeface="+mn-ea"/>
              </a:rPr>
              <a:t>取值</a:t>
            </a:r>
            <a:r>
              <a:rPr lang="zh-CN" sz="2400" b="1" dirty="0" smtClean="0">
                <a:sym typeface="+mn-ea"/>
              </a:rPr>
              <a:t>范围</a:t>
            </a:r>
            <a:r>
              <a:rPr lang="zh-CN" altLang="en-US" dirty="0" smtClean="0">
                <a:sym typeface="+mn-ea"/>
              </a:rPr>
              <a:t>：</a:t>
            </a:r>
            <a:endParaRPr lang="zh-CN" altLang="en-US"/>
          </a:p>
        </p:txBody>
      </p:sp>
      <p:graphicFrame>
        <p:nvGraphicFramePr>
          <p:cNvPr id="2" name="对象 -2147482575"/>
          <p:cNvGraphicFramePr>
            <a:graphicFrameLocks noChangeAspect="1"/>
          </p:cNvGraphicFramePr>
          <p:nvPr/>
        </p:nvGraphicFramePr>
        <p:xfrm>
          <a:off x="5795645" y="548640"/>
          <a:ext cx="3054985" cy="49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409700" imgH="228600" progId="Equation.DSMT4">
                  <p:embed/>
                </p:oleObj>
              </mc:Choice>
              <mc:Fallback>
                <p:oleObj name="" r:id="rId1" imgW="14097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95645" y="548640"/>
                        <a:ext cx="3054985" cy="499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107315" y="1024255"/>
            <a:ext cx="57607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 smtClean="0">
                <a:sym typeface="+mn-ea"/>
              </a:rPr>
              <a:t>   </a:t>
            </a:r>
            <a:r>
              <a:rPr lang="zh-CN" sz="2400" b="1" dirty="0" smtClean="0">
                <a:sym typeface="+mn-ea"/>
              </a:rPr>
              <a:t>（</a:t>
            </a:r>
            <a:r>
              <a:rPr lang="en-US" altLang="zh-CN" sz="2400" b="1" dirty="0" smtClean="0">
                <a:sym typeface="+mn-ea"/>
              </a:rPr>
              <a:t>2</a:t>
            </a:r>
            <a:r>
              <a:rPr lang="zh-CN" altLang="en-US" sz="2400" b="1" dirty="0" smtClean="0">
                <a:sym typeface="+mn-ea"/>
              </a:rPr>
              <a:t>）</a:t>
            </a:r>
            <a:r>
              <a:rPr sz="2400" b="1" dirty="0" smtClean="0">
                <a:sym typeface="+mn-ea"/>
              </a:rPr>
              <a:t>对</a:t>
            </a:r>
            <a:r>
              <a:rPr lang="en-US" sz="2400" b="1" dirty="0" smtClean="0">
                <a:sym typeface="+mn-ea"/>
              </a:rPr>
              <a:t>X</a:t>
            </a:r>
            <a:r>
              <a:rPr sz="2400" b="1" dirty="0" smtClean="0">
                <a:sym typeface="+mn-ea"/>
              </a:rPr>
              <a:t>与</a:t>
            </a:r>
            <a:r>
              <a:rPr lang="en-US" sz="2400" b="1" dirty="0" smtClean="0">
                <a:sym typeface="+mn-ea"/>
              </a:rPr>
              <a:t>Y</a:t>
            </a:r>
            <a:r>
              <a:rPr sz="2400" b="1" dirty="0" smtClean="0">
                <a:sym typeface="+mn-ea"/>
              </a:rPr>
              <a:t>的</a:t>
            </a:r>
            <a:r>
              <a:rPr lang="zh-CN" sz="2400" b="1" dirty="0" smtClean="0">
                <a:sym typeface="+mn-ea"/>
              </a:rPr>
              <a:t>取值两两</a:t>
            </a:r>
            <a:r>
              <a:rPr sz="2400" b="1" dirty="0" smtClean="0">
                <a:sym typeface="+mn-ea"/>
              </a:rPr>
              <a:t>搭配</a:t>
            </a:r>
            <a:r>
              <a:rPr lang="zh-CN" sz="2400" b="1" dirty="0" smtClean="0">
                <a:sym typeface="+mn-ea"/>
              </a:rPr>
              <a:t>并求出</a:t>
            </a:r>
            <a:endParaRPr sz="2400" b="1" dirty="0" smtClean="0">
              <a:sym typeface="+mn-ea"/>
            </a:endParaRPr>
          </a:p>
        </p:txBody>
      </p:sp>
      <p:graphicFrame>
        <p:nvGraphicFramePr>
          <p:cNvPr id="4" name="对象 -2147482375"/>
          <p:cNvGraphicFramePr>
            <a:graphicFrameLocks noChangeAspect="1"/>
          </p:cNvGraphicFramePr>
          <p:nvPr/>
        </p:nvGraphicFramePr>
        <p:xfrm>
          <a:off x="5363845" y="1035050"/>
          <a:ext cx="2908935" cy="471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3" imgW="1397000" imgH="241300" progId="Equation.DSMT4">
                  <p:embed/>
                </p:oleObj>
              </mc:Choice>
              <mc:Fallback>
                <p:oleObj name="" r:id="rId3" imgW="1397000" imgH="241300" progId="Equation.DSMT4">
                  <p:embed/>
                  <p:pic>
                    <p:nvPicPr>
                      <p:cNvPr id="0" name="图片 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3845" y="1035050"/>
                        <a:ext cx="2908935" cy="471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323215" y="1484630"/>
            <a:ext cx="308038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 smtClean="0">
                <a:sym typeface="+mn-ea"/>
              </a:rPr>
              <a:t>（</a:t>
            </a:r>
            <a:r>
              <a:rPr lang="en-US" altLang="zh-CN" sz="2400" b="1" dirty="0" smtClean="0">
                <a:sym typeface="+mn-ea"/>
              </a:rPr>
              <a:t>3</a:t>
            </a:r>
            <a:r>
              <a:rPr lang="zh-CN" altLang="en-US" sz="2400" b="1" dirty="0" smtClean="0">
                <a:sym typeface="+mn-ea"/>
              </a:rPr>
              <a:t>）列出联合分布表</a:t>
            </a:r>
            <a:endParaRPr lang="zh-CN" altLang="en-US" sz="2400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5555" y="3972560"/>
            <a:ext cx="3038475" cy="2677160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51460" y="1844675"/>
            <a:ext cx="8723630" cy="1568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>
              <a:lnSpc>
                <a:spcPct val="150000"/>
              </a:lnSpc>
            </a:pPr>
            <a:r>
              <a:rPr lang="en-US" altLang="zh-CN" sz="2400" b="1" dirty="0" smtClean="0">
                <a:sym typeface="+mn-ea"/>
              </a:rPr>
              <a:t>    </a:t>
            </a:r>
            <a:r>
              <a:rPr lang="zh-CN" altLang="en-US" sz="2400" b="1" dirty="0" smtClean="0">
                <a:sym typeface="+mn-ea"/>
              </a:rPr>
              <a:t>练习：一袋有二个红球，三个白球。从中不放回抽二次，每次</a:t>
            </a:r>
            <a:endParaRPr lang="zh-CN" altLang="en-US" sz="2400" b="1" dirty="0" smtClean="0"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1" dirty="0" smtClean="0">
                <a:sym typeface="+mn-ea"/>
              </a:rPr>
              <a:t>一球， 定义</a:t>
            </a:r>
            <a:endParaRPr lang="zh-CN" altLang="en-US" sz="2400" b="1" dirty="0" smtClean="0">
              <a:sym typeface="+mn-ea"/>
            </a:endParaRPr>
          </a:p>
          <a:p>
            <a:pPr algn="l"/>
            <a:endParaRPr lang="zh-CN" altLang="en-US" sz="2400" b="1" dirty="0" smtClean="0">
              <a:sym typeface="+mn-ea"/>
            </a:endParaRPr>
          </a:p>
        </p:txBody>
      </p:sp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07223" y="2258695"/>
          <a:ext cx="5883275" cy="104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6" imgW="3225800" imgH="571500" progId="Equation.KSEE3">
                  <p:embed/>
                </p:oleObj>
              </mc:Choice>
              <mc:Fallback>
                <p:oleObj name="" r:id="rId6" imgW="3225800" imgH="571500" progId="Equation.KSEE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07223" y="2258695"/>
                        <a:ext cx="5883275" cy="104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565"/>
          <p:cNvGraphicFramePr>
            <a:graphicFrameLocks noChangeAspect="1"/>
          </p:cNvGraphicFramePr>
          <p:nvPr/>
        </p:nvGraphicFramePr>
        <p:xfrm>
          <a:off x="1076325" y="3615690"/>
          <a:ext cx="3194050" cy="699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8" imgW="1866900" imgH="405765" progId="Equation.DSMT4">
                  <p:embed/>
                </p:oleObj>
              </mc:Choice>
              <mc:Fallback>
                <p:oleObj name="" r:id="rId8" imgW="1866900" imgH="405765" progId="Equation.DSMT4">
                  <p:embed/>
                  <p:pic>
                    <p:nvPicPr>
                      <p:cNvPr id="0" name="图片 4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76325" y="3615690"/>
                        <a:ext cx="3194050" cy="69977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-2147482565"/>
          <p:cNvGraphicFramePr>
            <a:graphicFrameLocks noChangeAspect="1"/>
          </p:cNvGraphicFramePr>
          <p:nvPr/>
        </p:nvGraphicFramePr>
        <p:xfrm>
          <a:off x="1043305" y="4364990"/>
          <a:ext cx="3227070" cy="71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0" imgW="1854200" imgH="405765" progId="Equation.DSMT4">
                  <p:embed/>
                </p:oleObj>
              </mc:Choice>
              <mc:Fallback>
                <p:oleObj name="" r:id="rId10" imgW="1854200" imgH="405765" progId="Equation.DSMT4">
                  <p:embed/>
                  <p:pic>
                    <p:nvPicPr>
                      <p:cNvPr id="0" name="图片 4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3305" y="4364990"/>
                        <a:ext cx="3227070" cy="71183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-2147482565"/>
          <p:cNvGraphicFramePr>
            <a:graphicFrameLocks noChangeAspect="1"/>
          </p:cNvGraphicFramePr>
          <p:nvPr/>
        </p:nvGraphicFramePr>
        <p:xfrm>
          <a:off x="1027430" y="5053965"/>
          <a:ext cx="3246120" cy="71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2" imgW="1854200" imgH="405765" progId="Equation.DSMT4">
                  <p:embed/>
                </p:oleObj>
              </mc:Choice>
              <mc:Fallback>
                <p:oleObj name="" r:id="rId12" imgW="1854200" imgH="405765" progId="Equation.DSMT4">
                  <p:embed/>
                  <p:pic>
                    <p:nvPicPr>
                      <p:cNvPr id="0" name="图片 4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27430" y="5053965"/>
                        <a:ext cx="3246120" cy="71628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5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-2147482565"/>
          <p:cNvGraphicFramePr>
            <a:graphicFrameLocks noChangeAspect="1"/>
          </p:cNvGraphicFramePr>
          <p:nvPr/>
        </p:nvGraphicFramePr>
        <p:xfrm>
          <a:off x="1027430" y="5828665"/>
          <a:ext cx="3239770" cy="71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14" imgW="1841500" imgH="405765" progId="Equation.DSMT4">
                  <p:embed/>
                </p:oleObj>
              </mc:Choice>
              <mc:Fallback>
                <p:oleObj name="" r:id="rId14" imgW="1841500" imgH="405765" progId="Equation.DSMT4">
                  <p:embed/>
                  <p:pic>
                    <p:nvPicPr>
                      <p:cNvPr id="0" name="图片 4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27430" y="5828665"/>
                        <a:ext cx="3239770" cy="71945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文本框 52"/>
          <p:cNvSpPr txBox="1"/>
          <p:nvPr/>
        </p:nvSpPr>
        <p:spPr>
          <a:xfrm>
            <a:off x="467360" y="3858260"/>
            <a:ext cx="4876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 smtClean="0">
                <a:sym typeface="+mn-ea"/>
              </a:rPr>
              <a:t>解</a:t>
            </a:r>
            <a:endParaRPr lang="zh-CN" altLang="en-US" sz="2400"/>
          </a:p>
        </p:txBody>
      </p:sp>
      <p:sp>
        <p:nvSpPr>
          <p:cNvPr id="54" name="文本框 53"/>
          <p:cNvSpPr txBox="1"/>
          <p:nvPr/>
        </p:nvSpPr>
        <p:spPr>
          <a:xfrm>
            <a:off x="5219700" y="3500755"/>
            <a:ext cx="1706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 smtClean="0">
                <a:sym typeface="+mn-ea"/>
              </a:rPr>
              <a:t>联合分布表</a:t>
            </a:r>
            <a:endParaRPr lang="zh-CN" altLang="en-US" sz="2400" b="1" dirty="0" smtClean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750" y="3209925"/>
            <a:ext cx="26511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 smtClean="0">
                <a:sym typeface="+mn-ea"/>
              </a:rPr>
              <a:t>求</a:t>
            </a:r>
            <a:r>
              <a:rPr lang="en-US" altLang="zh-CN" sz="2400" b="1" dirty="0" smtClean="0">
                <a:sym typeface="+mn-ea"/>
              </a:rPr>
              <a:t>X</a:t>
            </a:r>
            <a:r>
              <a:rPr lang="zh-CN" altLang="en-US" sz="2400" b="1" dirty="0" smtClean="0">
                <a:sym typeface="+mn-ea"/>
              </a:rPr>
              <a:t>和</a:t>
            </a:r>
            <a:r>
              <a:rPr lang="en-US" altLang="zh-CN" sz="2400" b="1" dirty="0" smtClean="0">
                <a:sym typeface="+mn-ea"/>
              </a:rPr>
              <a:t>Y</a:t>
            </a:r>
            <a:r>
              <a:rPr lang="zh-CN" altLang="en-US" sz="2400" b="1" dirty="0" smtClean="0">
                <a:sym typeface="+mn-ea"/>
              </a:rPr>
              <a:t>的联合分布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33" grpId="0"/>
      <p:bldP spid="35" grpId="0"/>
      <p:bldP spid="43" grpId="0"/>
      <p:bldP spid="53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67995" y="116205"/>
            <a:ext cx="40335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sym typeface="+mn-ea"/>
              </a:rPr>
              <a:t>2.边缘分布（边际分布）</a:t>
            </a:r>
            <a:endParaRPr lang="zh-CN" altLang="en-US" sz="2800" b="1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67995" y="648970"/>
            <a:ext cx="89382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400" b="1" dirty="0" smtClean="0">
                <a:sym typeface="+mn-ea"/>
              </a:rPr>
              <a:t>在二维联合分布表中，我们只考虑某个随机变量如            的概率。</a:t>
            </a:r>
            <a:endParaRPr sz="2400" b="1" dirty="0" smtClean="0"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560" y="1167130"/>
            <a:ext cx="281749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 b="1" dirty="0">
                <a:sym typeface="+mn-ea"/>
              </a:rPr>
              <a:t>       </a:t>
            </a:r>
            <a:r>
              <a:rPr sz="2400" b="1" dirty="0">
                <a:sym typeface="+mn-ea"/>
              </a:rPr>
              <a:t>从表中可以</a:t>
            </a:r>
            <a:r>
              <a:rPr lang="zh-CN" sz="2400" b="1" dirty="0">
                <a:sym typeface="+mn-ea"/>
              </a:rPr>
              <a:t>看</a:t>
            </a:r>
            <a:r>
              <a:rPr sz="2400" b="1" dirty="0">
                <a:sym typeface="+mn-ea"/>
              </a:rPr>
              <a:t>出</a:t>
            </a:r>
            <a:endParaRPr sz="2400" b="1" dirty="0"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7995" y="4398645"/>
            <a:ext cx="48882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400" b="1" dirty="0" smtClean="0">
                <a:sym typeface="+mn-ea"/>
              </a:rPr>
              <a:t>它们分别称为</a:t>
            </a:r>
            <a:r>
              <a:rPr lang="en-US" sz="2400" b="1" dirty="0" smtClean="0">
                <a:sym typeface="+mn-ea"/>
              </a:rPr>
              <a:t>    </a:t>
            </a:r>
            <a:r>
              <a:rPr sz="2400" b="1" dirty="0" smtClean="0">
                <a:sym typeface="+mn-ea"/>
              </a:rPr>
              <a:t>与</a:t>
            </a:r>
            <a:r>
              <a:rPr lang="en-US" sz="2400" b="1" dirty="0" smtClean="0">
                <a:sym typeface="+mn-ea"/>
              </a:rPr>
              <a:t>    </a:t>
            </a:r>
            <a:r>
              <a:rPr sz="2400" b="1" dirty="0" smtClean="0">
                <a:sym typeface="+mn-ea"/>
              </a:rPr>
              <a:t>的边缘分布律。</a:t>
            </a:r>
            <a:endParaRPr lang="zh-CN" altLang="en-US" sz="2400" b="1"/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513205"/>
            <a:ext cx="4059555" cy="2973705"/>
          </a:xfrm>
          <a:prstGeom prst="rect">
            <a:avLst/>
          </a:prstGeom>
        </p:spPr>
      </p:pic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08215" y="658495"/>
          <a:ext cx="811530" cy="394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4" imgW="469900" imgH="228600" progId="Equation.KSEE3">
                  <p:embed/>
                </p:oleObj>
              </mc:Choice>
              <mc:Fallback>
                <p:oleObj name="" r:id="rId4" imgW="469900" imgH="2286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08215" y="658495"/>
                        <a:ext cx="811530" cy="394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-2147482370"/>
          <p:cNvGraphicFramePr>
            <a:graphicFrameLocks noChangeAspect="1"/>
          </p:cNvGraphicFramePr>
          <p:nvPr/>
        </p:nvGraphicFramePr>
        <p:xfrm>
          <a:off x="2771775" y="1069975"/>
          <a:ext cx="2583815" cy="69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6" imgW="1638300" imgH="444500" progId="Equation.DSMT4">
                  <p:embed/>
                </p:oleObj>
              </mc:Choice>
              <mc:Fallback>
                <p:oleObj name="" r:id="rId6" imgW="1638300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71775" y="1069975"/>
                        <a:ext cx="2583815" cy="6978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539750" y="1685290"/>
            <a:ext cx="3769360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sz="2400" b="1" dirty="0">
                <a:sym typeface="+mn-ea"/>
              </a:rPr>
              <a:t>即表中的对应第二行之和</a:t>
            </a:r>
            <a:endParaRPr sz="2400" b="1" dirty="0">
              <a:sym typeface="+mn-ea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395605" y="2200275"/>
            <a:ext cx="3308985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127000" algn="l"/>
            <a:r>
              <a:rPr lang="zh-CN" altLang="en-US" sz="24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记为     </a:t>
            </a:r>
            <a:endParaRPr lang="zh-CN" altLang="en-US" sz="2400" b="1"/>
          </a:p>
        </p:txBody>
      </p:sp>
      <p:sp>
        <p:nvSpPr>
          <p:cNvPr id="24" name="文本框 23"/>
          <p:cNvSpPr txBox="1"/>
          <p:nvPr/>
        </p:nvSpPr>
        <p:spPr>
          <a:xfrm>
            <a:off x="395605" y="2682240"/>
            <a:ext cx="4017010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127000" algn="l"/>
            <a:r>
              <a:rPr lang="zh-CN" altLang="en-US" sz="2400" b="1"/>
              <a:t>同理考察</a:t>
            </a:r>
            <a:endParaRPr lang="zh-CN" altLang="en-US" sz="2400" b="1"/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22780" y="2692400"/>
          <a:ext cx="894715" cy="48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8" imgW="444500" imgH="241300" progId="Equation.KSEE3">
                  <p:embed/>
                </p:oleObj>
              </mc:Choice>
              <mc:Fallback>
                <p:oleObj name="" r:id="rId8" imgW="444500" imgH="2413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22780" y="2692400"/>
                        <a:ext cx="894715" cy="48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525145" y="3248025"/>
            <a:ext cx="20193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sz="2400" b="1" dirty="0">
                <a:sym typeface="+mn-ea"/>
              </a:rPr>
              <a:t>从表中可</a:t>
            </a:r>
            <a:r>
              <a:rPr lang="zh-CN" sz="2400" b="1" dirty="0">
                <a:sym typeface="+mn-ea"/>
              </a:rPr>
              <a:t>看</a:t>
            </a:r>
            <a:r>
              <a:rPr sz="2400" b="1" dirty="0">
                <a:sym typeface="+mn-ea"/>
              </a:rPr>
              <a:t>出</a:t>
            </a:r>
            <a:endParaRPr lang="zh-CN" altLang="en-US" sz="2400"/>
          </a:p>
        </p:txBody>
      </p:sp>
      <p:graphicFrame>
        <p:nvGraphicFramePr>
          <p:cNvPr id="33" name="对象 -2147482370"/>
          <p:cNvGraphicFramePr>
            <a:graphicFrameLocks noChangeAspect="1"/>
          </p:cNvGraphicFramePr>
          <p:nvPr/>
        </p:nvGraphicFramePr>
        <p:xfrm>
          <a:off x="2411730" y="3140710"/>
          <a:ext cx="2626995" cy="72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0" imgW="1562100" imgH="431800" progId="Equation.DSMT4">
                  <p:embed/>
                </p:oleObj>
              </mc:Choice>
              <mc:Fallback>
                <p:oleObj name="" r:id="rId10" imgW="1562100" imgH="431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11730" y="3140710"/>
                        <a:ext cx="2626995" cy="722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539115" y="3776345"/>
            <a:ext cx="792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记为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8985" y="1629410"/>
          <a:ext cx="593090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2" imgW="292100" imgH="254000" progId="Equation.KSEE3">
                  <p:embed/>
                </p:oleObj>
              </mc:Choice>
              <mc:Fallback>
                <p:oleObj name="" r:id="rId12" imgW="292100" imgH="254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88985" y="1629410"/>
                        <a:ext cx="593090" cy="51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64480" y="3970655"/>
          <a:ext cx="593090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14" imgW="292100" imgH="254000" progId="Equation.KSEE3">
                  <p:embed/>
                </p:oleObj>
              </mc:Choice>
              <mc:Fallback>
                <p:oleObj name="" r:id="rId14" imgW="292100" imgH="254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64480" y="3970655"/>
                        <a:ext cx="593090" cy="51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20430" y="2265680"/>
          <a:ext cx="329565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5" imgW="203200" imgH="228600" progId="Equation.KSEE3">
                  <p:embed/>
                </p:oleObj>
              </mc:Choice>
              <mc:Fallback>
                <p:oleObj name="" r:id="rId15" imgW="2032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520430" y="2265680"/>
                        <a:ext cx="329565" cy="37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84870" y="2636520"/>
          <a:ext cx="350520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7" imgW="215900" imgH="228600" progId="Equation.KSEE3">
                  <p:embed/>
                </p:oleObj>
              </mc:Choice>
              <mc:Fallback>
                <p:oleObj name="" r:id="rId17" imgW="2159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484870" y="2636520"/>
                        <a:ext cx="350520" cy="37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9530" y="2146300"/>
          <a:ext cx="431165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9" imgW="228600" imgH="228600" progId="Equation.KSEE3">
                  <p:embed/>
                </p:oleObj>
              </mc:Choice>
              <mc:Fallback>
                <p:oleObj name="" r:id="rId19" imgW="2286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319530" y="2146300"/>
                        <a:ext cx="431165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85505" y="3270885"/>
          <a:ext cx="370840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21" imgW="228600" imgH="228600" progId="Equation.KSEE3">
                  <p:embed/>
                </p:oleObj>
              </mc:Choice>
              <mc:Fallback>
                <p:oleObj name="" r:id="rId21" imgW="2286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485505" y="3270885"/>
                        <a:ext cx="370840" cy="37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28305" y="4110990"/>
          <a:ext cx="288925" cy="15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23" imgW="139700" imgH="76200" progId="Equation.KSEE3">
                  <p:embed/>
                </p:oleObj>
              </mc:Choice>
              <mc:Fallback>
                <p:oleObj name="" r:id="rId23" imgW="139700" imgH="76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028305" y="4110990"/>
                        <a:ext cx="288925" cy="158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15985" y="3672840"/>
          <a:ext cx="288925" cy="15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25" imgW="139700" imgH="76200" progId="Equation.KSEE3">
                  <p:embed/>
                </p:oleObj>
              </mc:Choice>
              <mc:Fallback>
                <p:oleObj name="" r:id="rId25" imgW="139700" imgH="76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515985" y="3672840"/>
                        <a:ext cx="288925" cy="158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85505" y="3169285"/>
          <a:ext cx="288925" cy="15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6" imgW="139700" imgH="76200" progId="Equation.KSEE3">
                  <p:embed/>
                </p:oleObj>
              </mc:Choice>
              <mc:Fallback>
                <p:oleObj name="" r:id="rId26" imgW="139700" imgH="76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485505" y="3169285"/>
                        <a:ext cx="288925" cy="158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00470" y="3970655"/>
          <a:ext cx="330200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27" imgW="203200" imgH="228600" progId="Equation.KSEE3">
                  <p:embed/>
                </p:oleObj>
              </mc:Choice>
              <mc:Fallback>
                <p:oleObj name="" r:id="rId27" imgW="2032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300470" y="3970655"/>
                        <a:ext cx="330200" cy="37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76415" y="3970655"/>
          <a:ext cx="350520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9" imgW="215900" imgH="228600" progId="Equation.KSEE3">
                  <p:embed/>
                </p:oleObj>
              </mc:Choice>
              <mc:Fallback>
                <p:oleObj name="" r:id="rId29" imgW="2159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876415" y="3970655"/>
                        <a:ext cx="350520" cy="37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28560" y="3970655"/>
          <a:ext cx="370840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31" imgW="228600" imgH="228600" progId="Equation.KSEE3">
                  <p:embed/>
                </p:oleObj>
              </mc:Choice>
              <mc:Fallback>
                <p:oleObj name="" r:id="rId31" imgW="2286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528560" y="3970655"/>
                        <a:ext cx="370840" cy="37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04250" y="3970655"/>
          <a:ext cx="301625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33" imgW="88265" imgH="165100" progId="Equation.KSEE3">
                  <p:embed/>
                </p:oleObj>
              </mc:Choice>
              <mc:Fallback>
                <p:oleObj name="" r:id="rId33" imgW="88265" imgH="1651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604250" y="3970655"/>
                        <a:ext cx="301625" cy="39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5085" y="3746500"/>
          <a:ext cx="440055" cy="49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" name="" r:id="rId35" imgW="215900" imgH="241300" progId="Equation.KSEE3">
                  <p:embed/>
                </p:oleObj>
              </mc:Choice>
              <mc:Fallback>
                <p:oleObj name="" r:id="rId35" imgW="215900" imgH="2413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315085" y="3746500"/>
                        <a:ext cx="440055" cy="49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" name="图片 70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39750" y="5001895"/>
            <a:ext cx="3865880" cy="948055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4787900" y="4966970"/>
            <a:ext cx="3462020" cy="1045845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7675" y="4436745"/>
          <a:ext cx="306070" cy="33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9" imgW="152400" imgH="165100" progId="Equation.KSEE3">
                  <p:embed/>
                </p:oleObj>
              </mc:Choice>
              <mc:Fallback>
                <p:oleObj name="" r:id="rId39" imgW="152400" imgH="1651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2987675" y="4436745"/>
                        <a:ext cx="306070" cy="33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1730" y="4460240"/>
          <a:ext cx="30607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41" imgW="177165" imgH="165100" progId="Equation.KSEE3">
                  <p:embed/>
                </p:oleObj>
              </mc:Choice>
              <mc:Fallback>
                <p:oleObj name="" r:id="rId41" imgW="177165" imgH="1651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411730" y="4460240"/>
                        <a:ext cx="306070" cy="28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7" grpId="0"/>
      <p:bldP spid="35" grpId="0"/>
      <p:bldP spid="21" grpId="0"/>
      <p:bldP spid="16" grpId="0"/>
      <p:bldP spid="23" grpId="0"/>
      <p:bldP spid="10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4" name="图片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580" y="836295"/>
            <a:ext cx="4059555" cy="2973705"/>
          </a:xfrm>
          <a:prstGeom prst="rect">
            <a:avLst/>
          </a:prstGeom>
        </p:spPr>
      </p:pic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8985" y="1052830"/>
          <a:ext cx="593090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4" imgW="292100" imgH="254000" progId="Equation.KSEE3">
                  <p:embed/>
                </p:oleObj>
              </mc:Choice>
              <mc:Fallback>
                <p:oleObj name="" r:id="rId4" imgW="292100" imgH="254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8985" y="1052830"/>
                        <a:ext cx="593090" cy="51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64480" y="3321685"/>
          <a:ext cx="593090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6" imgW="292100" imgH="254000" progId="Equation.KSEE3">
                  <p:embed/>
                </p:oleObj>
              </mc:Choice>
              <mc:Fallback>
                <p:oleObj name="" r:id="rId6" imgW="292100" imgH="2540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64480" y="3321685"/>
                        <a:ext cx="593090" cy="51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32495" y="1700530"/>
          <a:ext cx="329565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7" imgW="203200" imgH="228600" progId="Equation.KSEE3">
                  <p:embed/>
                </p:oleObj>
              </mc:Choice>
              <mc:Fallback>
                <p:oleObj name="" r:id="rId7" imgW="2032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532495" y="1700530"/>
                        <a:ext cx="329565" cy="37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01380" y="2023110"/>
          <a:ext cx="350520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9" imgW="215900" imgH="228600" progId="Equation.KSEE3">
                  <p:embed/>
                </p:oleObj>
              </mc:Choice>
              <mc:Fallback>
                <p:oleObj name="" r:id="rId9" imgW="2159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501380" y="2023110"/>
                        <a:ext cx="350520" cy="37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63280" y="2636520"/>
          <a:ext cx="370840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11" imgW="228600" imgH="228600" progId="Equation.KSEE3">
                  <p:embed/>
                </p:oleObj>
              </mc:Choice>
              <mc:Fallback>
                <p:oleObj name="" r:id="rId11" imgW="2286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63280" y="2636520"/>
                        <a:ext cx="370840" cy="37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28940" y="3500755"/>
          <a:ext cx="288925" cy="15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3" imgW="139700" imgH="76200" progId="Equation.KSEE3">
                  <p:embed/>
                </p:oleObj>
              </mc:Choice>
              <mc:Fallback>
                <p:oleObj name="" r:id="rId13" imgW="139700" imgH="76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28940" y="3500755"/>
                        <a:ext cx="288925" cy="158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60740" y="3140710"/>
          <a:ext cx="288925" cy="15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5" imgW="139700" imgH="76200" progId="Equation.KSEE3">
                  <p:embed/>
                </p:oleObj>
              </mc:Choice>
              <mc:Fallback>
                <p:oleObj name="" r:id="rId15" imgW="139700" imgH="76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460740" y="3140710"/>
                        <a:ext cx="288925" cy="158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32495" y="2564765"/>
          <a:ext cx="288925" cy="158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16" imgW="139700" imgH="76200" progId="Equation.KSEE3">
                  <p:embed/>
                </p:oleObj>
              </mc:Choice>
              <mc:Fallback>
                <p:oleObj name="" r:id="rId16" imgW="139700" imgH="762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32495" y="2564765"/>
                        <a:ext cx="288925" cy="158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56325" y="3298825"/>
          <a:ext cx="330200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17" imgW="203200" imgH="228600" progId="Equation.KSEE3">
                  <p:embed/>
                </p:oleObj>
              </mc:Choice>
              <mc:Fallback>
                <p:oleObj name="" r:id="rId17" imgW="2032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56325" y="3298825"/>
                        <a:ext cx="330200" cy="37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50380" y="3298825"/>
          <a:ext cx="350520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19" imgW="215900" imgH="228600" progId="Equation.KSEE3">
                  <p:embed/>
                </p:oleObj>
              </mc:Choice>
              <mc:Fallback>
                <p:oleObj name="" r:id="rId19" imgW="2159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50380" y="3298825"/>
                        <a:ext cx="350520" cy="37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43470" y="3321685"/>
          <a:ext cx="370840" cy="37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21" imgW="228600" imgH="228600" progId="Equation.KSEE3">
                  <p:embed/>
                </p:oleObj>
              </mc:Choice>
              <mc:Fallback>
                <p:oleObj name="" r:id="rId21" imgW="228600" imgH="2286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443470" y="3321685"/>
                        <a:ext cx="370840" cy="37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32495" y="3334385"/>
          <a:ext cx="301625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23" imgW="88265" imgH="165100" progId="Equation.KSEE3">
                  <p:embed/>
                </p:oleObj>
              </mc:Choice>
              <mc:Fallback>
                <p:oleObj name="" r:id="rId23" imgW="88265" imgH="1651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532495" y="3334385"/>
                        <a:ext cx="301625" cy="39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文本框 72"/>
          <p:cNvSpPr txBox="1"/>
          <p:nvPr/>
        </p:nvSpPr>
        <p:spPr>
          <a:xfrm>
            <a:off x="683260" y="332740"/>
            <a:ext cx="15163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 dirty="0" smtClean="0">
                <a:solidFill>
                  <a:srgbClr val="FF0000"/>
                </a:solidFill>
                <a:sym typeface="+mn-ea"/>
              </a:rPr>
              <a:t>3 </a:t>
            </a:r>
            <a:r>
              <a:rPr lang="zh-CN" altLang="en-US" sz="2800" b="1" dirty="0" smtClean="0">
                <a:solidFill>
                  <a:srgbClr val="FF0000"/>
                </a:solidFill>
                <a:sym typeface="+mn-ea"/>
              </a:rPr>
              <a:t>独立性</a:t>
            </a:r>
            <a:endParaRPr lang="zh-CN" altLang="en-US" sz="2800" b="1" dirty="0" smtClean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395605" y="978535"/>
            <a:ext cx="4511040" cy="24606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 anchor="t">
            <a:spAutoFit/>
          </a:bodyPr>
          <a:p>
            <a:pPr>
              <a:lnSpc>
                <a:spcPct val="110000"/>
              </a:lnSpc>
            </a:pPr>
            <a:r>
              <a:rPr lang="en-US" altLang="zh-CN" sz="2400" b="1" dirty="0" smtClean="0">
                <a:sym typeface="+mn-ea"/>
              </a:rPr>
              <a:t>   </a:t>
            </a:r>
            <a:r>
              <a:rPr lang="zh-CN" sz="2800" b="1" dirty="0" smtClean="0">
                <a:solidFill>
                  <a:srgbClr val="FF0000"/>
                </a:solidFill>
                <a:sym typeface="+mn-ea"/>
              </a:rPr>
              <a:t>定义</a:t>
            </a:r>
            <a:r>
              <a:rPr lang="zh-CN" sz="2800" b="1" dirty="0" smtClean="0">
                <a:sym typeface="+mn-ea"/>
              </a:rPr>
              <a:t>，在</a:t>
            </a:r>
            <a:r>
              <a:rPr lang="en-US" altLang="zh-CN" sz="2800" b="1" dirty="0" smtClean="0">
                <a:sym typeface="+mn-ea"/>
              </a:rPr>
              <a:t>           </a:t>
            </a:r>
            <a:r>
              <a:rPr lang="zh-CN" altLang="en-US" sz="2800" b="1" dirty="0" smtClean="0">
                <a:sym typeface="+mn-ea"/>
              </a:rPr>
              <a:t>的联合分布表中，若对所有的</a:t>
            </a:r>
            <a:r>
              <a:rPr lang="en-US" altLang="zh-CN" sz="2800" b="1" dirty="0" smtClean="0">
                <a:sym typeface="+mn-ea"/>
              </a:rPr>
              <a:t>      </a:t>
            </a:r>
            <a:r>
              <a:rPr lang="zh-CN" altLang="en-US" sz="2800" b="1" dirty="0" smtClean="0">
                <a:sym typeface="+mn-ea"/>
              </a:rPr>
              <a:t>都有</a:t>
            </a:r>
            <a:endParaRPr lang="zh-CN" altLang="en-US" sz="2800" b="1" dirty="0" smtClean="0">
              <a:sym typeface="+mn-ea"/>
            </a:endParaRPr>
          </a:p>
          <a:p>
            <a:pPr>
              <a:lnSpc>
                <a:spcPct val="110000"/>
              </a:lnSpc>
            </a:pPr>
            <a:endParaRPr lang="zh-CN" altLang="en-US" sz="2800" b="1" dirty="0" smtClean="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zh-CN" altLang="en-US" sz="2800" b="1" dirty="0" smtClean="0">
                <a:sym typeface="+mn-ea"/>
              </a:rPr>
              <a:t>即                                                                  则称</a:t>
            </a:r>
            <a:r>
              <a:rPr lang="en-US" altLang="zh-CN" sz="2800" b="1" dirty="0" smtClean="0">
                <a:sym typeface="+mn-ea"/>
              </a:rPr>
              <a:t>          </a:t>
            </a:r>
            <a:r>
              <a:rPr lang="zh-CN" altLang="en-US" sz="2800" b="1" dirty="0" smtClean="0">
                <a:sym typeface="+mn-ea"/>
              </a:rPr>
              <a:t>相互独立</a:t>
            </a:r>
            <a:r>
              <a:rPr lang="zh-CN" altLang="en-US" sz="2400" b="1" dirty="0" smtClean="0">
                <a:sym typeface="+mn-ea"/>
              </a:rPr>
              <a:t>。</a:t>
            </a:r>
            <a:endParaRPr lang="zh-CN" altLang="en-US" sz="2400" b="1" dirty="0" smtClean="0">
              <a:sym typeface="+mn-ea"/>
            </a:endParaRPr>
          </a:p>
        </p:txBody>
      </p:sp>
      <p:graphicFrame>
        <p:nvGraphicFramePr>
          <p:cNvPr id="75" name="对象 7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5135" y="1916430"/>
          <a:ext cx="4584065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" r:id="rId25" imgW="2819400" imgH="292100" progId="Equation.KSEE3">
                  <p:embed/>
                </p:oleObj>
              </mc:Choice>
              <mc:Fallback>
                <p:oleObj name="" r:id="rId25" imgW="2819400" imgH="292100" progId="Equation.KSEE3">
                  <p:embed/>
                  <p:pic>
                    <p:nvPicPr>
                      <p:cNvPr id="0" name="图片 103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45135" y="1916430"/>
                        <a:ext cx="4584065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2970" y="2348865"/>
          <a:ext cx="172656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27" imgW="825500" imgH="241300" progId="Equation.KSEE3">
                  <p:embed/>
                </p:oleObj>
              </mc:Choice>
              <mc:Fallback>
                <p:oleObj name="" r:id="rId27" imgW="825500" imgH="2413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02970" y="2348865"/>
                        <a:ext cx="1726565" cy="504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23440" y="1078865"/>
          <a:ext cx="86633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29" imgW="444500" imgH="203200" progId="Equation.KSEE3">
                  <p:embed/>
                </p:oleObj>
              </mc:Choice>
              <mc:Fallback>
                <p:oleObj name="" r:id="rId29" imgW="444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123440" y="1078865"/>
                        <a:ext cx="866337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7450" y="2960370"/>
          <a:ext cx="86633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1" imgW="444500" imgH="203200" progId="Equation.KSEE3">
                  <p:embed/>
                </p:oleObj>
              </mc:Choice>
              <mc:Fallback>
                <p:oleObj name="" r:id="rId31" imgW="444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187450" y="2960370"/>
                        <a:ext cx="866337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7819" y="1556265"/>
          <a:ext cx="445770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2" imgW="228600" imgH="203200" progId="Equation.KSEE3">
                  <p:embed/>
                </p:oleObj>
              </mc:Choice>
              <mc:Fallback>
                <p:oleObj name="" r:id="rId32" imgW="2286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347819" y="1556265"/>
                        <a:ext cx="445770" cy="39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79705" y="4167505"/>
            <a:ext cx="51200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400" b="1"/>
              <a:t> </a:t>
            </a: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）事件的独立性</a:t>
            </a:r>
            <a:r>
              <a:rPr lang="en-US" altLang="zh-CN" sz="2800" b="1"/>
              <a:t>          </a:t>
            </a:r>
            <a:r>
              <a:rPr lang="zh-CN" altLang="en-US" sz="2800" b="1"/>
              <a:t>独立</a:t>
            </a:r>
            <a:r>
              <a:rPr lang="zh-CN" altLang="en-US" sz="2400" b="1"/>
              <a:t>：</a:t>
            </a:r>
            <a:endParaRPr lang="zh-CN" altLang="en-US" sz="2400" b="1"/>
          </a:p>
        </p:txBody>
      </p:sp>
      <p:graphicFrame>
        <p:nvGraphicFramePr>
          <p:cNvPr id="13" name="对象 -2147482499"/>
          <p:cNvGraphicFramePr>
            <a:graphicFrameLocks noChangeAspect="1"/>
          </p:cNvGraphicFramePr>
          <p:nvPr/>
        </p:nvGraphicFramePr>
        <p:xfrm>
          <a:off x="5147945" y="4149090"/>
          <a:ext cx="2977515" cy="51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4" imgW="1473200" imgH="254000" progId="Equation.DSMT4">
                  <p:embed/>
                </p:oleObj>
              </mc:Choice>
              <mc:Fallback>
                <p:oleObj name="" r:id="rId34" imgW="1473200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147945" y="4149090"/>
                        <a:ext cx="2977515" cy="51625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6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0110" y="4224020"/>
          <a:ext cx="70358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36" imgW="330200" imgH="203200" progId="Equation.KSEE3">
                  <p:embed/>
                </p:oleObj>
              </mc:Choice>
              <mc:Fallback>
                <p:oleObj name="" r:id="rId36" imgW="3302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420110" y="4224020"/>
                        <a:ext cx="703580" cy="433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11505" y="3658870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sym typeface="+mn-ea"/>
              </a:rPr>
              <a:t>说明</a:t>
            </a:r>
            <a:endParaRPr lang="zh-CN" altLang="en-US" sz="2800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81940" y="4756150"/>
            <a:ext cx="572008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）二维随机变量</a:t>
            </a:r>
            <a:r>
              <a:rPr lang="en-US" altLang="zh-CN" sz="2800" b="1"/>
              <a:t>           </a:t>
            </a:r>
            <a:r>
              <a:rPr lang="zh-CN" altLang="en-US" sz="2800" b="1"/>
              <a:t>相互独立</a:t>
            </a:r>
            <a:r>
              <a:rPr lang="zh-CN" altLang="en-US" sz="2400" b="1"/>
              <a:t>：</a:t>
            </a:r>
            <a:endParaRPr lang="zh-CN" altLang="en-US" sz="2400" b="1"/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20110" y="4787900"/>
          <a:ext cx="866337" cy="3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38" imgW="444500" imgH="203200" progId="Equation.KSEE3">
                  <p:embed/>
                </p:oleObj>
              </mc:Choice>
              <mc:Fallback>
                <p:oleObj name="" r:id="rId38" imgW="444500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420110" y="4787900"/>
                        <a:ext cx="866337" cy="396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7495" y="5320030"/>
          <a:ext cx="3517265" cy="556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39" imgW="1524000" imgH="241300" progId="Equation.KSEE3">
                  <p:embed/>
                </p:oleObj>
              </mc:Choice>
              <mc:Fallback>
                <p:oleObj name="" r:id="rId39" imgW="1524000" imgH="2413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47495" y="5320030"/>
                        <a:ext cx="3517265" cy="556895"/>
                      </a:xfrm>
                      <a:prstGeom prst="rect">
                        <a:avLst/>
                      </a:prstGeom>
                      <a:ln w="28575" cmpd="sng">
                        <a:solidFill>
                          <a:schemeClr val="accent6">
                            <a:lumMod val="75000"/>
                          </a:schemeClr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8" grpId="0"/>
      <p:bldP spid="12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文本框 61"/>
          <p:cNvSpPr txBox="1"/>
          <p:nvPr/>
        </p:nvSpPr>
        <p:spPr>
          <a:xfrm flipH="1">
            <a:off x="142240" y="3457575"/>
            <a:ext cx="743077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练习 </a:t>
            </a:r>
            <a:r>
              <a:rPr lang="zh-CN" altLang="en-US" sz="2800" b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设二维随机变量</a:t>
            </a:r>
            <a:r>
              <a:rPr lang="en-US" altLang="zh-CN" sz="2800" b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X,Y</a:t>
            </a:r>
            <a:r>
              <a:rPr lang="zh-CN" altLang="en-US" sz="2800" b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的联合分布密度为</a:t>
            </a:r>
            <a:endParaRPr lang="zh-CN" altLang="en-US" sz="2800" b="1"/>
          </a:p>
          <a:p>
            <a:endParaRPr lang="en-US" altLang="zh-CN" sz="2800" b="1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23850" y="332740"/>
            <a:ext cx="812228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 b="1">
                <a:sym typeface="+mn-ea"/>
              </a:rPr>
              <a:t>        </a:t>
            </a:r>
            <a:r>
              <a:rPr lang="zh-CN" altLang="en-US" sz="2800" b="1">
                <a:sym typeface="+mn-ea"/>
              </a:rPr>
              <a:t>例</a:t>
            </a:r>
            <a:r>
              <a:rPr lang="en-US" altLang="zh-CN" sz="2800" b="1">
                <a:sym typeface="+mn-ea"/>
              </a:rPr>
              <a:t>2 </a:t>
            </a:r>
            <a:r>
              <a:rPr lang="zh-CN" altLang="en-US" sz="2800" b="1">
                <a:sym typeface="+mn-ea"/>
              </a:rPr>
              <a:t>设随机变量</a:t>
            </a:r>
            <a:r>
              <a:rPr lang="en-US" altLang="zh-CN" sz="2800" b="1">
                <a:sym typeface="+mn-ea"/>
              </a:rPr>
              <a:t>X</a:t>
            </a:r>
            <a:r>
              <a:rPr lang="zh-CN" altLang="en-US" sz="2800" b="1">
                <a:sym typeface="+mn-ea"/>
              </a:rPr>
              <a:t>与</a:t>
            </a:r>
            <a:r>
              <a:rPr lang="en-US" altLang="zh-CN" sz="2800" b="1">
                <a:sym typeface="+mn-ea"/>
              </a:rPr>
              <a:t>Y</a:t>
            </a:r>
            <a:r>
              <a:rPr lang="zh-CN" altLang="en-US" sz="2800" b="1">
                <a:sym typeface="+mn-ea"/>
              </a:rPr>
              <a:t>独立，下表列出二维随机变量的联合分布及边缘分布部分值，试填表</a:t>
            </a:r>
            <a:endParaRPr lang="zh-CN" altLang="en-US" sz="2800" b="1">
              <a:sym typeface="+mn-ea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412875"/>
            <a:ext cx="8198485" cy="1957070"/>
          </a:xfrm>
          <a:prstGeom prst="rect">
            <a:avLst/>
          </a:prstGeom>
        </p:spPr>
      </p:pic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1730" y="1903730"/>
          <a:ext cx="339090" cy="33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2" imgW="304800" imgH="304800" progId="Equation.KSEE3">
                  <p:embed/>
                </p:oleObj>
              </mc:Choice>
              <mc:Fallback>
                <p:oleObj name="" r:id="rId2" imgW="304800" imgH="3048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1730" y="1903730"/>
                        <a:ext cx="339090" cy="339090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92090" y="1916430"/>
          <a:ext cx="349885" cy="36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4" imgW="292100" imgH="304800" progId="Equation.KSEE3">
                  <p:embed/>
                </p:oleObj>
              </mc:Choice>
              <mc:Fallback>
                <p:oleObj name="" r:id="rId4" imgW="292100" imgH="3048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92090" y="1916430"/>
                        <a:ext cx="349885" cy="364490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04025" y="1874520"/>
          <a:ext cx="38227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6" imgW="228600" imgH="304800" progId="Equation.KSEE3">
                  <p:embed/>
                </p:oleObj>
              </mc:Choice>
              <mc:Fallback>
                <p:oleObj name="" r:id="rId6" imgW="228600" imgH="3048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04025" y="1874520"/>
                        <a:ext cx="382270" cy="368300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93230" y="2853055"/>
          <a:ext cx="404495" cy="39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8" imgW="88265" imgH="165100" progId="Equation.KSEE3">
                  <p:embed/>
                </p:oleObj>
              </mc:Choice>
              <mc:Fallback>
                <p:oleObj name="" r:id="rId8" imgW="88265" imgH="1651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93230" y="2853055"/>
                        <a:ext cx="404495" cy="399415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75580" y="2834640"/>
          <a:ext cx="375285" cy="416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0" imgW="228600" imgH="304800" progId="Equation.KSEE3">
                  <p:embed/>
                </p:oleObj>
              </mc:Choice>
              <mc:Fallback>
                <p:oleObj name="" r:id="rId10" imgW="228600" imgH="3048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275580" y="2834640"/>
                        <a:ext cx="375285" cy="416560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13480" y="2893695"/>
          <a:ext cx="354965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12" imgW="228600" imgH="304800" progId="Equation.KSEE3">
                  <p:embed/>
                </p:oleObj>
              </mc:Choice>
              <mc:Fallback>
                <p:oleObj name="" r:id="rId12" imgW="228600" imgH="3048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13480" y="2893695"/>
                        <a:ext cx="354965" cy="430530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97675" y="2379345"/>
          <a:ext cx="388620" cy="387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" name="" r:id="rId14" imgW="228600" imgH="304800" progId="Equation.KSEE3">
                  <p:embed/>
                </p:oleObj>
              </mc:Choice>
              <mc:Fallback>
                <p:oleObj name="" r:id="rId14" imgW="228600" imgH="3048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797675" y="2379345"/>
                        <a:ext cx="388620" cy="387985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3200" y="2348865"/>
          <a:ext cx="367665" cy="370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16" imgW="228600" imgH="304800" progId="Equation.KSEE3">
                  <p:embed/>
                </p:oleObj>
              </mc:Choice>
              <mc:Fallback>
                <p:oleObj name="" r:id="rId16" imgW="228600" imgH="3048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83200" y="2348865"/>
                        <a:ext cx="367665" cy="370205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95700" y="2420620"/>
          <a:ext cx="32448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18" imgW="228600" imgH="304800" progId="Equation.KSEE3">
                  <p:embed/>
                </p:oleObj>
              </mc:Choice>
              <mc:Fallback>
                <p:oleObj name="" r:id="rId18" imgW="228600" imgH="304800" progId="Equation.KSEE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95700" y="2420620"/>
                        <a:ext cx="324485" cy="371475"/>
                      </a:xfrm>
                      <a:prstGeom prst="rect">
                        <a:avLst/>
                      </a:prstGeom>
                      <a:solidFill>
                        <a:srgbClr val="C0000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07920" y="2780030"/>
          <a:ext cx="408305" cy="54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20" imgW="228600" imgH="304800" progId="Equation.KSEE3">
                  <p:embed/>
                </p:oleObj>
              </mc:Choice>
              <mc:Fallback>
                <p:oleObj name="" r:id="rId20" imgW="228600" imgH="304800" progId="Equation.KSEE3">
                  <p:embed/>
                  <p:pic>
                    <p:nvPicPr>
                      <p:cNvPr id="0" name="图片 51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407920" y="2780030"/>
                        <a:ext cx="408305" cy="544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文本框 69"/>
          <p:cNvSpPr txBox="1"/>
          <p:nvPr/>
        </p:nvSpPr>
        <p:spPr>
          <a:xfrm>
            <a:off x="611505" y="4076700"/>
            <a:ext cx="5108575" cy="1383665"/>
          </a:xfrm>
          <a:prstGeom prst="rect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  <a:prstDash val="solid"/>
          </a:ln>
        </p:spPr>
        <p:txBody>
          <a:bodyPr wrap="none" rtlCol="0" anchor="t">
            <a:spAutoFit/>
          </a:bodyPr>
          <a:p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试问（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1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）求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X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与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的边缘分布</a:t>
            </a:r>
            <a:endParaRPr lang="zh-CN" altLang="en-US" sz="28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（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2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）求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X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的分布函数</a:t>
            </a:r>
            <a:endParaRPr lang="zh-CN" altLang="en-US" sz="28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  <a:p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        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（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3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）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X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与</a:t>
            </a:r>
            <a:r>
              <a:rPr lang="en-US" altLang="zh-CN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Y</a:t>
            </a:r>
            <a:r>
              <a:rPr lang="zh-CN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是否相互独立</a:t>
            </a:r>
            <a:r>
              <a:rPr lang="zh-CN" altLang="en-US" sz="2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+mn-ea"/>
              </a:rPr>
              <a:t>？</a:t>
            </a:r>
            <a:endParaRPr lang="zh-CN" altLang="en-US" sz="24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868035" y="4076700"/>
            <a:ext cx="2816860" cy="2447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2" grpId="0"/>
      <p:bldP spid="70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323215" y="1340485"/>
            <a:ext cx="7494905" cy="344995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olid"/>
          </a:ln>
        </p:spPr>
        <p:txBody>
          <a:bodyPr wrap="square" rtlCol="0" anchor="t">
            <a:spAutoFit/>
          </a:bodyPr>
          <a:p>
            <a:pPr algn="l">
              <a:lnSpc>
                <a:spcPct val="130000"/>
              </a:lnSpc>
            </a:pPr>
            <a:r>
              <a:rPr lang="en-US" altLang="zh-CN" sz="2400" b="1"/>
              <a:t>       </a:t>
            </a:r>
            <a:r>
              <a:rPr lang="zh-CN" altLang="en-US" sz="2800" b="1">
                <a:solidFill>
                  <a:srgbClr val="FF0000"/>
                </a:solidFill>
              </a:rPr>
              <a:t>定义</a:t>
            </a:r>
            <a:r>
              <a:rPr lang="zh-CN" altLang="en-US" sz="2800" b="1"/>
              <a:t> </a:t>
            </a:r>
            <a:r>
              <a:rPr lang="zh-CN" altLang="en-US" sz="2800" b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设           是二维连续随机变量，         是任意实数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</a:t>
            </a:r>
            <a:r>
              <a:rPr lang="zh-CN" altLang="en-US" sz="2800" b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如果存在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非负函数       使得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                             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则称          为二维连续型随机变量</a:t>
            </a:r>
            <a:r>
              <a:rPr lang="en-US" altLang="zh-CN" sz="2800" b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r>
              <a:rPr lang="zh-CN" altLang="en-US" sz="2800" b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zh-CN" sz="2800" b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</a:t>
            </a:r>
            <a:r>
              <a:rPr lang="zh-CN" altLang="en-US" sz="2800" b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  为</a:t>
            </a:r>
            <a:endParaRPr lang="zh-CN" altLang="en-US" sz="2800" b="1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   </a:t>
            </a:r>
            <a:r>
              <a:rPr lang="zh-CN" altLang="en-US" sz="2800" b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的联合密度</a:t>
            </a:r>
            <a:r>
              <a:rPr lang="en-US" altLang="zh-CN" sz="2800" b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.</a:t>
            </a:r>
            <a:endParaRPr lang="zh-CN" altLang="en-US" sz="2800" b="1"/>
          </a:p>
          <a:p>
            <a:pPr algn="l">
              <a:lnSpc>
                <a:spcPct val="130000"/>
              </a:lnSpc>
            </a:pPr>
            <a:r>
              <a:rPr lang="zh-CN" altLang="en-US" sz="2800" b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+mn-ea"/>
              </a:rPr>
              <a:t>          </a:t>
            </a:r>
            <a:endParaRPr lang="zh-CN" altLang="en-US" sz="2800" b="1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67360" y="116840"/>
            <a:ext cx="607504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0" algn="l"/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二．二维连续随机变量及其分布</a:t>
            </a:r>
            <a:r>
              <a:rPr lang="zh-CN" altLang="en-US" sz="2800" b="0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800"/>
          </a:p>
        </p:txBody>
      </p:sp>
      <p:graphicFrame>
        <p:nvGraphicFramePr>
          <p:cNvPr id="2" name="对象 -2147482437"/>
          <p:cNvGraphicFramePr>
            <a:graphicFrameLocks noChangeAspect="1"/>
          </p:cNvGraphicFramePr>
          <p:nvPr/>
        </p:nvGraphicFramePr>
        <p:xfrm>
          <a:off x="5547995" y="1988820"/>
          <a:ext cx="1099185" cy="50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558800" imgH="254000" progId="Equation.DSMT4">
                  <p:embed/>
                </p:oleObj>
              </mc:Choice>
              <mc:Fallback>
                <p:oleObj name="" r:id="rId1" imgW="558800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47995" y="1988820"/>
                        <a:ext cx="1099185" cy="500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436"/>
          <p:cNvGraphicFramePr>
            <a:graphicFrameLocks noChangeAspect="1"/>
          </p:cNvGraphicFramePr>
          <p:nvPr/>
        </p:nvGraphicFramePr>
        <p:xfrm>
          <a:off x="899795" y="2475865"/>
          <a:ext cx="612711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3162300" imgH="330200" progId="Equation.DSMT4">
                  <p:embed/>
                </p:oleObj>
              </mc:Choice>
              <mc:Fallback>
                <p:oleObj name="" r:id="rId3" imgW="3162300" imgH="3302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795" y="2475865"/>
                        <a:ext cx="612711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2440"/>
          <p:cNvGraphicFramePr>
            <a:graphicFrameLocks noChangeAspect="1"/>
          </p:cNvGraphicFramePr>
          <p:nvPr/>
        </p:nvGraphicFramePr>
        <p:xfrm>
          <a:off x="2124075" y="1484630"/>
          <a:ext cx="902335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469900" imgH="254000" progId="Equation.DSMT4">
                  <p:embed/>
                </p:oleObj>
              </mc:Choice>
              <mc:Fallback>
                <p:oleObj name="" r:id="rId5" imgW="469900" imgH="2540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4075" y="1484630"/>
                        <a:ext cx="902335" cy="4876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文本框 101"/>
          <p:cNvSpPr txBox="1"/>
          <p:nvPr/>
        </p:nvSpPr>
        <p:spPr>
          <a:xfrm>
            <a:off x="467043" y="692468"/>
            <a:ext cx="508000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p>
            <a:pPr marL="0" indent="0" algn="l"/>
            <a:r>
              <a:rPr lang="en-US" altLang="zh-CN" sz="2800" b="1" u="none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zh-CN" altLang="zh-CN" sz="2800" b="1" u="none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二维随机变量的</a:t>
            </a:r>
            <a:r>
              <a:rPr lang="zh-CN" altLang="en-US" sz="2800" b="1" u="none">
                <a:solidFill>
                  <a:srgbClr val="FF0000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分布函数</a:t>
            </a:r>
            <a:endParaRPr lang="zh-CN" altLang="en-US" sz="2800" b="1" u="none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对象 -2147482432"/>
          <p:cNvGraphicFramePr>
            <a:graphicFrameLocks noChangeAspect="1"/>
          </p:cNvGraphicFramePr>
          <p:nvPr/>
        </p:nvGraphicFramePr>
        <p:xfrm>
          <a:off x="6660515" y="1484630"/>
          <a:ext cx="773430" cy="46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419100" imgH="254000" progId="Equation.DSMT4">
                  <p:embed/>
                </p:oleObj>
              </mc:Choice>
              <mc:Fallback>
                <p:oleObj name="" r:id="rId7" imgW="419100" imgH="2540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60515" y="1484630"/>
                        <a:ext cx="773430" cy="4692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-2147482440"/>
          <p:cNvGraphicFramePr>
            <a:graphicFrameLocks noChangeAspect="1"/>
          </p:cNvGraphicFramePr>
          <p:nvPr/>
        </p:nvGraphicFramePr>
        <p:xfrm>
          <a:off x="1115695" y="3140710"/>
          <a:ext cx="932815" cy="50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469900" imgH="254000" progId="Equation.DSMT4">
                  <p:embed/>
                </p:oleObj>
              </mc:Choice>
              <mc:Fallback>
                <p:oleObj name="" r:id="rId9" imgW="469900" imgH="2540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5695" y="3140710"/>
                        <a:ext cx="932815" cy="504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-2147482440"/>
          <p:cNvGraphicFramePr>
            <a:graphicFrameLocks noChangeAspect="1"/>
          </p:cNvGraphicFramePr>
          <p:nvPr/>
        </p:nvGraphicFramePr>
        <p:xfrm>
          <a:off x="539750" y="3716655"/>
          <a:ext cx="796925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469900" imgH="254000" progId="Equation.DSMT4">
                  <p:embed/>
                </p:oleObj>
              </mc:Choice>
              <mc:Fallback>
                <p:oleObj name="" r:id="rId11" imgW="469900" imgH="2540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9750" y="3716655"/>
                        <a:ext cx="796925" cy="430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-2147482437"/>
          <p:cNvGraphicFramePr>
            <a:graphicFrameLocks noChangeAspect="1"/>
          </p:cNvGraphicFramePr>
          <p:nvPr/>
        </p:nvGraphicFramePr>
        <p:xfrm>
          <a:off x="5927725" y="3123565"/>
          <a:ext cx="1099185" cy="500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558800" imgH="254000" progId="Equation.DSMT4">
                  <p:embed/>
                </p:oleObj>
              </mc:Choice>
              <mc:Fallback>
                <p:oleObj name="" r:id="rId13" imgW="558800" imgH="254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927725" y="3123565"/>
                        <a:ext cx="1099185" cy="500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矩形 45"/>
          <p:cNvSpPr/>
          <p:nvPr/>
        </p:nvSpPr>
        <p:spPr>
          <a:xfrm>
            <a:off x="828040" y="5445125"/>
            <a:ext cx="8280400" cy="7200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870585" y="3716655"/>
            <a:ext cx="7992745" cy="7759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99795" y="1484630"/>
            <a:ext cx="7992745" cy="1226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sng">
            <a:solidFill>
              <a:schemeClr val="accent6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" name="对象 -2147482436"/>
          <p:cNvGraphicFramePr>
            <a:graphicFrameLocks noChangeAspect="1"/>
          </p:cNvGraphicFramePr>
          <p:nvPr/>
        </p:nvGraphicFramePr>
        <p:xfrm>
          <a:off x="899795" y="188595"/>
          <a:ext cx="6439535" cy="68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3162300" imgH="330200" progId="Equation.DSMT4">
                  <p:embed/>
                </p:oleObj>
              </mc:Choice>
              <mc:Fallback>
                <p:oleObj name="" r:id="rId1" imgW="3162300" imgH="3302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99795" y="188595"/>
                        <a:ext cx="6439535" cy="68072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612140" y="980440"/>
            <a:ext cx="121602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127000" algn="l"/>
            <a:r>
              <a:rPr lang="zh-CN" altLang="en-US" sz="2800" b="1" u="none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性质</a:t>
            </a:r>
            <a:endParaRPr lang="zh-CN" altLang="en-US" sz="2800" b="1" u="none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8" name="对象 -2147482430"/>
          <p:cNvGraphicFramePr>
            <a:graphicFrameLocks noChangeAspect="1"/>
          </p:cNvGraphicFramePr>
          <p:nvPr/>
        </p:nvGraphicFramePr>
        <p:xfrm>
          <a:off x="1907540" y="836295"/>
          <a:ext cx="2010410" cy="61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" imgW="1079500" imgH="330200" progId="Equation.DSMT4">
                  <p:embed/>
                </p:oleObj>
              </mc:Choice>
              <mc:Fallback>
                <p:oleObj name="" r:id="rId3" imgW="1079500" imgH="330200" progId="Equation.DSMT4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7540" y="836295"/>
                        <a:ext cx="2010410" cy="618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-2147482428"/>
          <p:cNvGraphicFramePr>
            <a:graphicFrameLocks noChangeAspect="1"/>
          </p:cNvGraphicFramePr>
          <p:nvPr/>
        </p:nvGraphicFramePr>
        <p:xfrm>
          <a:off x="899795" y="1445895"/>
          <a:ext cx="344805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5" imgW="1828800" imgH="355600" progId="Equation.DSMT4">
                  <p:embed/>
                </p:oleObj>
              </mc:Choice>
              <mc:Fallback>
                <p:oleObj name="" r:id="rId5" imgW="1828800" imgH="355600" progId="Equation.DSMT4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9795" y="1445895"/>
                        <a:ext cx="3448050" cy="67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-2147482428"/>
          <p:cNvGraphicFramePr>
            <a:graphicFrameLocks noChangeAspect="1"/>
          </p:cNvGraphicFramePr>
          <p:nvPr/>
        </p:nvGraphicFramePr>
        <p:xfrm>
          <a:off x="4347845" y="1467485"/>
          <a:ext cx="451548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2463165" imgH="355600" progId="Equation.DSMT4">
                  <p:embed/>
                </p:oleObj>
              </mc:Choice>
              <mc:Fallback>
                <p:oleObj name="" r:id="rId7" imgW="2463165" imgH="355600" progId="Equation.DSMT4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7845" y="1467485"/>
                        <a:ext cx="4515485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-2147482426"/>
          <p:cNvGraphicFramePr>
            <a:graphicFrameLocks noChangeAspect="1"/>
          </p:cNvGraphicFramePr>
          <p:nvPr/>
        </p:nvGraphicFramePr>
        <p:xfrm>
          <a:off x="3707765" y="2138045"/>
          <a:ext cx="2160270" cy="55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1002665" imgH="254000" progId="Equation.DSMT4">
                  <p:embed/>
                </p:oleObj>
              </mc:Choice>
              <mc:Fallback>
                <p:oleObj name="" r:id="rId9" imgW="1002665" imgH="254000" progId="Equation.DSMT4">
                  <p:embed/>
                  <p:pic>
                    <p:nvPicPr>
                      <p:cNvPr id="0" name="图片 2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07765" y="2138045"/>
                        <a:ext cx="2160270" cy="550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-2147482425"/>
          <p:cNvGraphicFramePr>
            <a:graphicFrameLocks noChangeAspect="1"/>
          </p:cNvGraphicFramePr>
          <p:nvPr/>
        </p:nvGraphicFramePr>
        <p:xfrm>
          <a:off x="6089015" y="2162175"/>
          <a:ext cx="2237740" cy="570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1" imgW="1002665" imgH="254000" progId="Equation.DSMT4">
                  <p:embed/>
                </p:oleObj>
              </mc:Choice>
              <mc:Fallback>
                <p:oleObj name="" r:id="rId11" imgW="1002665" imgH="254000" progId="Equation.DSMT4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89015" y="2162175"/>
                        <a:ext cx="2237740" cy="5702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-2147482423"/>
          <p:cNvGraphicFramePr>
            <a:graphicFrameLocks noChangeAspect="1"/>
          </p:cNvGraphicFramePr>
          <p:nvPr/>
        </p:nvGraphicFramePr>
        <p:xfrm>
          <a:off x="1187450" y="2125980"/>
          <a:ext cx="2206625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3" imgW="1002665" imgH="254000" progId="Equation.DSMT4">
                  <p:embed/>
                </p:oleObj>
              </mc:Choice>
              <mc:Fallback>
                <p:oleObj name="" r:id="rId13" imgW="1002665" imgH="254000" progId="Equation.DSMT4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87450" y="2125980"/>
                        <a:ext cx="2206625" cy="5626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683260" y="2743835"/>
            <a:ext cx="2132965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127000" algn="l"/>
            <a:r>
              <a:rPr lang="en-US" altLang="zh-CN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</a:t>
            </a:r>
            <a:r>
              <a:rPr lang="zh-CN" altLang="en-US" sz="2800" b="1" u="none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单调性</a:t>
            </a:r>
            <a:endParaRPr lang="zh-CN" altLang="en-US" sz="2800" b="1" u="none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0" name="对象 -2147482380"/>
          <p:cNvGraphicFramePr>
            <a:graphicFrameLocks noChangeAspect="1"/>
          </p:cNvGraphicFramePr>
          <p:nvPr/>
        </p:nvGraphicFramePr>
        <p:xfrm>
          <a:off x="2627630" y="2726055"/>
          <a:ext cx="3605530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5" imgW="1905000" imgH="254000" progId="Equation.DSMT4">
                  <p:embed/>
                </p:oleObj>
              </mc:Choice>
              <mc:Fallback>
                <p:oleObj name="" r:id="rId15" imgW="1905000" imgH="254000" progId="Equation.DSMT4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627630" y="2726055"/>
                        <a:ext cx="3605530" cy="4819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-2147482420"/>
          <p:cNvGraphicFramePr>
            <a:graphicFrameLocks noChangeAspect="1"/>
          </p:cNvGraphicFramePr>
          <p:nvPr/>
        </p:nvGraphicFramePr>
        <p:xfrm>
          <a:off x="2627630" y="3192780"/>
          <a:ext cx="3644900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7" imgW="1968500" imgH="254000" progId="Equation.DSMT4">
                  <p:embed/>
                </p:oleObj>
              </mc:Choice>
              <mc:Fallback>
                <p:oleObj name="" r:id="rId17" imgW="1968500" imgH="254000" progId="Equation.DSMT4">
                  <p:embed/>
                  <p:pic>
                    <p:nvPicPr>
                      <p:cNvPr id="0" name="图片 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27630" y="3192780"/>
                        <a:ext cx="3644900" cy="4718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-2147482418"/>
          <p:cNvGraphicFramePr>
            <a:graphicFrameLocks noChangeAspect="1"/>
          </p:cNvGraphicFramePr>
          <p:nvPr/>
        </p:nvGraphicFramePr>
        <p:xfrm>
          <a:off x="971550" y="3693795"/>
          <a:ext cx="4272280" cy="773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9" imgW="2374265" imgH="431800" progId="Equation.DSMT4">
                  <p:embed/>
                </p:oleObj>
              </mc:Choice>
              <mc:Fallback>
                <p:oleObj name="" r:id="rId19" imgW="2374265" imgH="431800" progId="Equation.DSMT4">
                  <p:embed/>
                  <p:pic>
                    <p:nvPicPr>
                      <p:cNvPr id="0" name="图片 2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71550" y="3693795"/>
                        <a:ext cx="4272280" cy="773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-2147482415"/>
          <p:cNvGraphicFramePr>
            <a:graphicFrameLocks noChangeAspect="1"/>
          </p:cNvGraphicFramePr>
          <p:nvPr/>
        </p:nvGraphicFramePr>
        <p:xfrm>
          <a:off x="870268" y="4479290"/>
          <a:ext cx="6461760" cy="101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21" imgW="3505200" imgH="457200" progId="Equation.DSMT4">
                  <p:embed/>
                </p:oleObj>
              </mc:Choice>
              <mc:Fallback>
                <p:oleObj name="" r:id="rId21" imgW="3505200" imgH="457200" progId="Equation.DSMT4">
                  <p:embed/>
                  <p:pic>
                    <p:nvPicPr>
                      <p:cNvPr id="0" name="图片 3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70268" y="4479290"/>
                        <a:ext cx="6461760" cy="1011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-2147482412"/>
          <p:cNvGraphicFramePr>
            <a:graphicFrameLocks noChangeAspect="1"/>
          </p:cNvGraphicFramePr>
          <p:nvPr/>
        </p:nvGraphicFramePr>
        <p:xfrm>
          <a:off x="827405" y="5472430"/>
          <a:ext cx="1379855" cy="601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23" imgW="850900" imgH="330200" progId="Equation.DSMT4">
                  <p:embed/>
                </p:oleObj>
              </mc:Choice>
              <mc:Fallback>
                <p:oleObj name="" r:id="rId23" imgW="850900" imgH="330200" progId="Equation.DSMT4">
                  <p:embed/>
                  <p:pic>
                    <p:nvPicPr>
                      <p:cNvPr id="0" name="图片 3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27405" y="5472430"/>
                        <a:ext cx="1379855" cy="6013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1979930" y="5589270"/>
            <a:ext cx="7163435" cy="4603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127000" algn="l"/>
            <a:r>
              <a:rPr lang="zh-CN" altLang="en-US" sz="24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是连续函数</a:t>
            </a:r>
            <a:r>
              <a:rPr lang="en-US" altLang="zh-CN" sz="2400" b="1" u="none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2400" b="1" u="none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一维连续随机变量的分布函数也是连续</a:t>
            </a:r>
            <a:r>
              <a:rPr lang="en-US" altLang="zh-CN" sz="2400" b="1" u="none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.</a:t>
            </a:r>
            <a:endParaRPr lang="zh-CN" altLang="en-US" sz="2400" b="1" u="none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9" grpId="0"/>
      <p:bldP spid="45" grpId="0" animBg="1"/>
      <p:bldP spid="43" grpId="0"/>
      <p:bldP spid="46" grpId="0" animBg="1"/>
      <p:bldP spid="4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2320</Words>
  <Application>WPS 演示</Application>
  <PresentationFormat>全屏显示(4:3)</PresentationFormat>
  <Paragraphs>194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188</vt:i4>
      </vt:variant>
      <vt:variant>
        <vt:lpstr>幻灯片标题</vt:lpstr>
      </vt:variant>
      <vt:variant>
        <vt:i4>18</vt:i4>
      </vt:variant>
    </vt:vector>
  </HeadingPairs>
  <TitlesOfParts>
    <vt:vector size="215" baseType="lpstr">
      <vt:lpstr>Arial</vt:lpstr>
      <vt:lpstr>宋体</vt:lpstr>
      <vt:lpstr>Wingdings</vt:lpstr>
      <vt:lpstr>Times New Roman</vt:lpstr>
      <vt:lpstr>楷体</vt:lpstr>
      <vt:lpstr>Calibri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Equation.KSEE3</vt:lpstr>
      <vt:lpstr>Equation.DSMT4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Equation.DSMT4</vt:lpstr>
      <vt:lpstr>Equation.KSEE3</vt:lpstr>
      <vt:lpstr>Equation.DSMT4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Equation.DSMT4</vt:lpstr>
      <vt:lpstr>Equation.DSMT4</vt:lpstr>
      <vt:lpstr>Equation.KSEE3</vt:lpstr>
      <vt:lpstr>Equation.KSEE3</vt:lpstr>
      <vt:lpstr>Equation.DSMT4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概率统计  多元随机变量的分布  西南石油大学理学院蒋尚武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&amp;2.3   随机变量的分布函数（离散）</dc:title>
  <dc:creator>dell</dc:creator>
  <cp:lastModifiedBy>Administrator</cp:lastModifiedBy>
  <cp:revision>117</cp:revision>
  <dcterms:created xsi:type="dcterms:W3CDTF">2016-01-14T06:52:00Z</dcterms:created>
  <dcterms:modified xsi:type="dcterms:W3CDTF">2022-03-17T06:11:32Z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659D97C5C9204BAC90CE5283F76F6CD9</vt:lpwstr>
  </property>
</Properties>
</file>