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81"/>
  </p:notesMasterIdLst>
  <p:sldIdLst>
    <p:sldId id="414" r:id="rId2"/>
    <p:sldId id="263" r:id="rId3"/>
    <p:sldId id="424" r:id="rId4"/>
    <p:sldId id="317" r:id="rId5"/>
    <p:sldId id="425" r:id="rId6"/>
    <p:sldId id="318" r:id="rId7"/>
    <p:sldId id="415" r:id="rId8"/>
    <p:sldId id="423" r:id="rId9"/>
    <p:sldId id="416" r:id="rId10"/>
    <p:sldId id="417" r:id="rId11"/>
    <p:sldId id="421" r:id="rId12"/>
    <p:sldId id="346" r:id="rId13"/>
    <p:sldId id="347" r:id="rId14"/>
    <p:sldId id="348" r:id="rId15"/>
    <p:sldId id="418" r:id="rId16"/>
    <p:sldId id="419" r:id="rId17"/>
    <p:sldId id="306" r:id="rId18"/>
    <p:sldId id="350" r:id="rId19"/>
    <p:sldId id="420" r:id="rId20"/>
    <p:sldId id="322" r:id="rId21"/>
    <p:sldId id="352" r:id="rId22"/>
    <p:sldId id="426" r:id="rId23"/>
    <p:sldId id="290" r:id="rId24"/>
    <p:sldId id="395" r:id="rId25"/>
    <p:sldId id="323" r:id="rId26"/>
    <p:sldId id="356" r:id="rId27"/>
    <p:sldId id="324" r:id="rId28"/>
    <p:sldId id="428" r:id="rId29"/>
    <p:sldId id="430" r:id="rId30"/>
    <p:sldId id="429" r:id="rId31"/>
    <p:sldId id="427" r:id="rId32"/>
    <p:sldId id="396" r:id="rId33"/>
    <p:sldId id="342" r:id="rId34"/>
    <p:sldId id="433" r:id="rId35"/>
    <p:sldId id="432" r:id="rId36"/>
    <p:sldId id="357" r:id="rId37"/>
    <p:sldId id="341" r:id="rId38"/>
    <p:sldId id="434" r:id="rId39"/>
    <p:sldId id="437" r:id="rId40"/>
    <p:sldId id="285" r:id="rId41"/>
    <p:sldId id="438" r:id="rId42"/>
    <p:sldId id="262" r:id="rId43"/>
    <p:sldId id="439" r:id="rId44"/>
    <p:sldId id="435" r:id="rId45"/>
    <p:sldId id="436" r:id="rId46"/>
    <p:sldId id="275" r:id="rId47"/>
    <p:sldId id="295" r:id="rId48"/>
    <p:sldId id="296" r:id="rId49"/>
    <p:sldId id="440" r:id="rId50"/>
    <p:sldId id="441" r:id="rId51"/>
    <p:sldId id="300" r:id="rId52"/>
    <p:sldId id="301" r:id="rId53"/>
    <p:sldId id="277" r:id="rId54"/>
    <p:sldId id="454" r:id="rId55"/>
    <p:sldId id="455" r:id="rId56"/>
    <p:sldId id="298" r:id="rId57"/>
    <p:sldId id="299" r:id="rId58"/>
    <p:sldId id="281" r:id="rId59"/>
    <p:sldId id="302" r:id="rId60"/>
    <p:sldId id="442" r:id="rId61"/>
    <p:sldId id="282" r:id="rId62"/>
    <p:sldId id="443" r:id="rId63"/>
    <p:sldId id="444" r:id="rId64"/>
    <p:sldId id="445" r:id="rId65"/>
    <p:sldId id="288" r:id="rId66"/>
    <p:sldId id="446" r:id="rId67"/>
    <p:sldId id="291" r:id="rId68"/>
    <p:sldId id="280" r:id="rId69"/>
    <p:sldId id="447" r:id="rId70"/>
    <p:sldId id="450" r:id="rId71"/>
    <p:sldId id="448" r:id="rId72"/>
    <p:sldId id="449" r:id="rId73"/>
    <p:sldId id="278" r:id="rId74"/>
    <p:sldId id="451" r:id="rId75"/>
    <p:sldId id="279" r:id="rId76"/>
    <p:sldId id="452" r:id="rId77"/>
    <p:sldId id="453" r:id="rId78"/>
    <p:sldId id="456" r:id="rId79"/>
    <p:sldId id="286" r:id="rId80"/>
  </p:sldIdLst>
  <p:sldSz cx="12192000" cy="6858000"/>
  <p:notesSz cx="9144000" cy="6858000"/>
  <p:custDataLst>
    <p:tags r:id="rId8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纲" id="{3A8A5662-2818-4B2F-91AE-71449441CB91}">
          <p14:sldIdLst>
            <p14:sldId id="414"/>
            <p14:sldId id="263"/>
          </p14:sldIdLst>
        </p14:section>
        <p14:section name="Views概念" id="{7A42AE92-4407-4BFC-9C6F-305ABB7E7B8C}">
          <p14:sldIdLst>
            <p14:sldId id="424"/>
            <p14:sldId id="317"/>
            <p14:sldId id="425"/>
            <p14:sldId id="318"/>
          </p14:sldIdLst>
        </p14:section>
        <p14:section name="Layout概念" id="{DECA4114-E830-4ED9-8F3F-6ED2FD838E82}">
          <p14:sldIdLst>
            <p14:sldId id="415"/>
            <p14:sldId id="423"/>
            <p14:sldId id="416"/>
            <p14:sldId id="417"/>
            <p14:sldId id="421"/>
            <p14:sldId id="346"/>
            <p14:sldId id="347"/>
            <p14:sldId id="348"/>
          </p14:sldIdLst>
        </p14:section>
        <p14:section name="基础布局" id="{D1AB5A68-3485-4205-974F-B1CDC6BC1B20}">
          <p14:sldIdLst>
            <p14:sldId id="418"/>
            <p14:sldId id="419"/>
            <p14:sldId id="306"/>
            <p14:sldId id="350"/>
          </p14:sldIdLst>
        </p14:section>
        <p14:section name="LinearLayout" id="{ED873A8D-1E29-47A3-8B41-F6B1499951B6}">
          <p14:sldIdLst>
            <p14:sldId id="420"/>
            <p14:sldId id="322"/>
            <p14:sldId id="352"/>
            <p14:sldId id="426"/>
            <p14:sldId id="290"/>
            <p14:sldId id="395"/>
          </p14:sldIdLst>
        </p14:section>
        <p14:section name="FrameLayout" id="{ED4993C8-AEDA-4374-BDD8-C9373F9CA0BF}">
          <p14:sldIdLst>
            <p14:sldId id="323"/>
            <p14:sldId id="356"/>
          </p14:sldIdLst>
        </p14:section>
        <p14:section name="RelativeLayout" id="{270DA377-8A0F-468A-AD65-2468199DA9CB}">
          <p14:sldIdLst>
            <p14:sldId id="324"/>
            <p14:sldId id="428"/>
            <p14:sldId id="430"/>
            <p14:sldId id="429"/>
            <p14:sldId id="427"/>
            <p14:sldId id="396"/>
          </p14:sldIdLst>
        </p14:section>
        <p14:section name="GridLayout" id="{B6AD2021-5497-41C0-BA36-A13B684BACBF}">
          <p14:sldIdLst>
            <p14:sldId id="342"/>
            <p14:sldId id="433"/>
            <p14:sldId id="432"/>
            <p14:sldId id="357"/>
            <p14:sldId id="341"/>
          </p14:sldIdLst>
        </p14:section>
        <p14:section name="总结" id="{B4537C52-3763-4EF6-A02E-E537F6C45AB5}">
          <p14:sldIdLst>
            <p14:sldId id="434"/>
            <p14:sldId id="437"/>
          </p14:sldIdLst>
        </p14:section>
        <p14:section name="大纲" id="{C34CAE5E-248E-441E-A539-4BDED2F3AEA1}">
          <p14:sldIdLst/>
        </p14:section>
        <p14:section name="基础控件" id="{CC93C279-D0DC-4C5D-ADFF-B30B0EC3D19A}">
          <p14:sldIdLst>
            <p14:sldId id="285"/>
            <p14:sldId id="438"/>
            <p14:sldId id="262"/>
            <p14:sldId id="439"/>
            <p14:sldId id="435"/>
            <p14:sldId id="436"/>
          </p14:sldIdLst>
        </p14:section>
        <p14:section name="TextView" id="{F3246224-228E-42FF-AC36-AB875B98B09B}">
          <p14:sldIdLst>
            <p14:sldId id="275"/>
            <p14:sldId id="295"/>
            <p14:sldId id="296"/>
            <p14:sldId id="440"/>
            <p14:sldId id="441"/>
          </p14:sldIdLst>
        </p14:section>
        <p14:section name="EditText" id="{16F8F5F6-926F-4AC7-B20B-F716E9186A79}">
          <p14:sldIdLst>
            <p14:sldId id="300"/>
            <p14:sldId id="301"/>
          </p14:sldIdLst>
        </p14:section>
        <p14:section name="Button" id="{B859D7DC-166C-4CEA-AA29-A84DBEDB31DA}">
          <p14:sldIdLst>
            <p14:sldId id="277"/>
            <p14:sldId id="454"/>
            <p14:sldId id="455"/>
            <p14:sldId id="298"/>
            <p14:sldId id="299"/>
          </p14:sldIdLst>
        </p14:section>
        <p14:section name="ImageView" id="{EDA315ED-B9E7-4A37-9731-1DD5DDE4B18F}">
          <p14:sldIdLst>
            <p14:sldId id="281"/>
            <p14:sldId id="302"/>
            <p14:sldId id="442"/>
            <p14:sldId id="282"/>
          </p14:sldIdLst>
        </p14:section>
        <p14:section name="练习" id="{17BF78F6-8EB5-4700-8ED9-376D1A28A778}">
          <p14:sldIdLst>
            <p14:sldId id="443"/>
            <p14:sldId id="444"/>
            <p14:sldId id="445"/>
          </p14:sldIdLst>
        </p14:section>
        <p14:section name="其它控件" id="{8E6673FE-ABA2-444C-8D56-58A328FAF35C}">
          <p14:sldIdLst>
            <p14:sldId id="288"/>
            <p14:sldId id="446"/>
            <p14:sldId id="291"/>
            <p14:sldId id="280"/>
            <p14:sldId id="447"/>
            <p14:sldId id="450"/>
            <p14:sldId id="448"/>
            <p14:sldId id="449"/>
            <p14:sldId id="278"/>
            <p14:sldId id="451"/>
            <p14:sldId id="279"/>
            <p14:sldId id="452"/>
          </p14:sldIdLst>
        </p14:section>
        <p14:section name="ViewBinding" id="{C6756658-A833-42BB-B47B-DA135CA13789}">
          <p14:sldIdLst>
            <p14:sldId id="453"/>
            <p14:sldId id="456"/>
          </p14:sldIdLst>
        </p14:section>
        <p14:section name="总结" id="{202A9BA7-4529-44CF-8E68-ACB8968BC49B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1264" autoAdjust="0"/>
  </p:normalViewPr>
  <p:slideViewPr>
    <p:cSldViewPr>
      <p:cViewPr varScale="1">
        <p:scale>
          <a:sx n="71" d="100"/>
          <a:sy n="71" d="100"/>
        </p:scale>
        <p:origin x="1053" y="5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2D632-AC57-4619-8D5B-123D8F91E78B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FA17C-DB34-4F11-BEF7-3954067986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0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88012-3F03-408F-BE43-204683D736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141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9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D0201_Layout/</a:t>
            </a:r>
            <a:r>
              <a:rPr lang="en-US" altLang="zh-CN" dirty="0" err="1"/>
              <a:t>activity_framelayout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9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16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827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D0201_Layout/</a:t>
            </a:r>
            <a:r>
              <a:rPr lang="en-US" altLang="zh-CN" dirty="0" err="1"/>
              <a:t>activity_relativelayout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80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64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814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42A9E-450E-467F-B33D-277ECF3D46F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696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a41e62f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a41e62f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9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97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083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05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29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173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230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2A2FE-A6CE-4276-9B44-23EEAC2F53AE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294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2A2FE-A6CE-4276-9B44-23EEAC2F53AE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20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D0204_Info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25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77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8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D0201_Layout/</a:t>
            </a:r>
            <a:r>
              <a:rPr lang="en-US" altLang="zh-CN" dirty="0" err="1"/>
              <a:t>MainActivity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2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493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316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17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FA17C-DB34-4F11-BEF7-39540679861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02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solidFill>
          <a:srgbClr val="21AAC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15611" y="1342391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48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15600" y="4128457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3733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49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solidFill>
          <a:srgbClr val="21AAC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15600" y="27662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48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43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dirty="0"/>
              <a:t>Android</a:t>
            </a:r>
            <a:r>
              <a:rPr lang="zh-CN" altLang="en-US" dirty="0"/>
              <a:t>基础界面设计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0E64-6D13-4484-9AD8-F9A22E18C2D9}" type="datetime1">
              <a:rPr lang="zh-CN" altLang="en-US" smtClean="0"/>
              <a:t>2024/11/14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801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内容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4" y="1381125"/>
            <a:ext cx="5148000" cy="47625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69924" y="653415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11948-85B2-4E55-9210-AB0931B329A6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64429" y="653415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3415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0"/>
          </p:nvPr>
        </p:nvSpPr>
        <p:spPr>
          <a:xfrm>
            <a:off x="6336000" y="1381125"/>
            <a:ext cx="5148000" cy="47625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8534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;p4">
            <a:extLst>
              <a:ext uri="{FF2B5EF4-FFF2-40B4-BE49-F238E27FC236}">
                <a16:creationId xmlns:a16="http://schemas.microsoft.com/office/drawing/2014/main" id="{884D55EC-B2C6-4317-B59B-3404F20A0737}"/>
              </a:ext>
            </a:extLst>
          </p:cNvPr>
          <p:cNvSpPr/>
          <p:nvPr userDrawn="1"/>
        </p:nvSpPr>
        <p:spPr>
          <a:xfrm>
            <a:off x="-14933" y="-50433"/>
            <a:ext cx="12206800" cy="13580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4" y="1676400"/>
            <a:ext cx="10850563" cy="4467224"/>
          </a:xfrm>
        </p:spPr>
        <p:txBody>
          <a:bodyPr/>
          <a:lstStyle>
            <a:lvl1pPr marL="360000" indent="-360000">
              <a:spcBef>
                <a:spcPts val="1000"/>
              </a:spcBef>
              <a:buSzPct val="60000"/>
              <a:buFont typeface="Wingdings" panose="05000000000000000000" pitchFamily="2" charset="2"/>
              <a:buChar char="l"/>
              <a:defRPr/>
            </a:lvl1pPr>
            <a:lvl2pPr marL="720000" indent="-360000">
              <a:spcBef>
                <a:spcPts val="1000"/>
              </a:spcBef>
              <a:buSzPct val="85000"/>
              <a:buFont typeface="Wingdings" panose="05000000000000000000" pitchFamily="2" charset="2"/>
              <a:buChar char="Ø"/>
              <a:defRPr/>
            </a:lvl2pPr>
            <a:lvl3pPr marL="1080000" indent="-360000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indent="-381600">
              <a:defRPr/>
            </a:lvl4pPr>
            <a:lvl5pPr indent="-381600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41349" y="648016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</a:defRPr>
            </a:lvl1pPr>
          </a:lstStyle>
          <a:p>
            <a:fld id="{37916E79-0968-4F7F-BFBF-3181B72B7686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805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</a:defRPr>
            </a:lvl1pPr>
          </a:lstStyle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81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和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;p4">
            <a:extLst>
              <a:ext uri="{FF2B5EF4-FFF2-40B4-BE49-F238E27FC236}">
                <a16:creationId xmlns:a16="http://schemas.microsoft.com/office/drawing/2014/main" id="{F06BB276-1A37-4FE7-9125-34F081843921}"/>
              </a:ext>
            </a:extLst>
          </p:cNvPr>
          <p:cNvSpPr/>
          <p:nvPr userDrawn="1"/>
        </p:nvSpPr>
        <p:spPr>
          <a:xfrm>
            <a:off x="-14933" y="-50433"/>
            <a:ext cx="12206800" cy="13580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0BFE5E-8968-4B8D-9D9C-79B474A7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61AF29-7E45-41F7-9CBB-52B8AEF6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112DD-3C4E-401B-BA94-7B27F1CE7E27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4C09F1-6CC2-45E2-BA5A-8AAFEB98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1F2E6B-E36F-44AF-A098-54998EF5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E58D27A-9A8F-477D-921C-217DD01F5C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1676336"/>
            <a:ext cx="5302252" cy="4572063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>
              <a:spcBef>
                <a:spcPts val="1000"/>
              </a:spcBef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9F1EB843-1FC4-44E4-9A47-329C5FA2DA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1676400"/>
            <a:ext cx="5324475" cy="4572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818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;p4">
            <a:extLst>
              <a:ext uri="{FF2B5EF4-FFF2-40B4-BE49-F238E27FC236}">
                <a16:creationId xmlns:a16="http://schemas.microsoft.com/office/drawing/2014/main" id="{9C09715C-49FB-47CA-BFC7-7482E26A0A67}"/>
              </a:ext>
            </a:extLst>
          </p:cNvPr>
          <p:cNvSpPr/>
          <p:nvPr userDrawn="1"/>
        </p:nvSpPr>
        <p:spPr>
          <a:xfrm>
            <a:off x="-14933" y="-50433"/>
            <a:ext cx="12206800" cy="13580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641349" y="648016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</a:defRPr>
            </a:lvl1pPr>
          </a:lstStyle>
          <a:p>
            <a:fld id="{86CC3B74-A018-48B9-ACA0-123AC5AADF97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805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</a:defRPr>
            </a:lvl1pPr>
          </a:lstStyle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bk object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AA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69924" y="2744855"/>
            <a:ext cx="7643973" cy="925786"/>
          </a:xfrm>
        </p:spPr>
        <p:txBody>
          <a:bodyPr anchor="ctr">
            <a:noAutofit/>
          </a:bodyPr>
          <a:lstStyle>
            <a:lvl1pPr algn="l">
              <a:defRPr sz="5400" b="1" i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69924" y="3884152"/>
            <a:ext cx="7643973" cy="1015623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610599" y="1269454"/>
            <a:ext cx="2765725" cy="2507942"/>
            <a:chOff x="254283" y="1886754"/>
            <a:chExt cx="5836681" cy="5292666"/>
          </a:xfrm>
        </p:grpSpPr>
        <p:grpSp>
          <p:nvGrpSpPr>
            <p:cNvPr id="8" name="组合 7"/>
            <p:cNvGrpSpPr/>
            <p:nvPr/>
          </p:nvGrpSpPr>
          <p:grpSpPr>
            <a:xfrm flipH="1">
              <a:off x="773576" y="2329256"/>
              <a:ext cx="4930983" cy="4850164"/>
              <a:chOff x="4" y="1009025"/>
              <a:chExt cx="5518411" cy="5427964"/>
            </a:xfrm>
          </p:grpSpPr>
          <p:sp>
            <p:nvSpPr>
              <p:cNvPr id="26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58" y="1012624"/>
                <a:ext cx="5467604" cy="51040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Freeform 6"/>
              <p:cNvSpPr>
                <a:spLocks/>
              </p:cNvSpPr>
              <p:nvPr/>
            </p:nvSpPr>
            <p:spPr bwMode="auto">
              <a:xfrm>
                <a:off x="1315122" y="3048111"/>
                <a:ext cx="2688858" cy="3388878"/>
              </a:xfrm>
              <a:custGeom>
                <a:avLst/>
                <a:gdLst/>
                <a:ahLst/>
                <a:cxnLst>
                  <a:cxn ang="0">
                    <a:pos x="534" y="1813"/>
                  </a:cxn>
                  <a:cxn ang="0">
                    <a:pos x="439" y="1553"/>
                  </a:cxn>
                  <a:cxn ang="0">
                    <a:pos x="148" y="1532"/>
                  </a:cxn>
                  <a:cxn ang="0">
                    <a:pos x="135" y="1370"/>
                  </a:cxn>
                  <a:cxn ang="0">
                    <a:pos x="109" y="1290"/>
                  </a:cxn>
                  <a:cxn ang="0">
                    <a:pos x="109" y="1154"/>
                  </a:cxn>
                  <a:cxn ang="0">
                    <a:pos x="5" y="1059"/>
                  </a:cxn>
                  <a:cxn ang="0">
                    <a:pos x="136" y="870"/>
                  </a:cxn>
                  <a:cxn ang="0">
                    <a:pos x="343" y="190"/>
                  </a:cxn>
                  <a:cxn ang="0">
                    <a:pos x="1150" y="116"/>
                  </a:cxn>
                  <a:cxn ang="0">
                    <a:pos x="1461" y="453"/>
                  </a:cxn>
                  <a:cxn ang="0">
                    <a:pos x="1451" y="937"/>
                  </a:cxn>
                  <a:cxn ang="0">
                    <a:pos x="1173" y="1321"/>
                  </a:cxn>
                  <a:cxn ang="0">
                    <a:pos x="1301" y="1807"/>
                  </a:cxn>
                  <a:cxn ang="0">
                    <a:pos x="534" y="1813"/>
                  </a:cxn>
                </a:cxnLst>
                <a:rect l="0" t="0" r="r" b="b"/>
                <a:pathLst>
                  <a:path w="1522" h="1813">
                    <a:moveTo>
                      <a:pt x="534" y="1813"/>
                    </a:moveTo>
                    <a:cubicBezTo>
                      <a:pt x="534" y="1813"/>
                      <a:pt x="464" y="1592"/>
                      <a:pt x="439" y="1553"/>
                    </a:cubicBezTo>
                    <a:cubicBezTo>
                      <a:pt x="413" y="1514"/>
                      <a:pt x="212" y="1576"/>
                      <a:pt x="148" y="1532"/>
                    </a:cubicBezTo>
                    <a:cubicBezTo>
                      <a:pt x="83" y="1489"/>
                      <a:pt x="135" y="1370"/>
                      <a:pt x="135" y="1370"/>
                    </a:cubicBezTo>
                    <a:cubicBezTo>
                      <a:pt x="135" y="1370"/>
                      <a:pt x="32" y="1362"/>
                      <a:pt x="109" y="1290"/>
                    </a:cubicBezTo>
                    <a:cubicBezTo>
                      <a:pt x="32" y="1272"/>
                      <a:pt x="117" y="1182"/>
                      <a:pt x="109" y="1154"/>
                    </a:cubicBezTo>
                    <a:cubicBezTo>
                      <a:pt x="47" y="1144"/>
                      <a:pt x="0" y="1100"/>
                      <a:pt x="5" y="1059"/>
                    </a:cubicBezTo>
                    <a:cubicBezTo>
                      <a:pt x="11" y="1018"/>
                      <a:pt x="154" y="906"/>
                      <a:pt x="136" y="870"/>
                    </a:cubicBezTo>
                    <a:cubicBezTo>
                      <a:pt x="118" y="834"/>
                      <a:pt x="8" y="466"/>
                      <a:pt x="343" y="190"/>
                    </a:cubicBezTo>
                    <a:cubicBezTo>
                      <a:pt x="553" y="18"/>
                      <a:pt x="897" y="0"/>
                      <a:pt x="1150" y="116"/>
                    </a:cubicBezTo>
                    <a:cubicBezTo>
                      <a:pt x="1301" y="185"/>
                      <a:pt x="1415" y="320"/>
                      <a:pt x="1461" y="453"/>
                    </a:cubicBezTo>
                    <a:cubicBezTo>
                      <a:pt x="1517" y="612"/>
                      <a:pt x="1522" y="801"/>
                      <a:pt x="1451" y="937"/>
                    </a:cubicBezTo>
                    <a:cubicBezTo>
                      <a:pt x="1363" y="1106"/>
                      <a:pt x="1187" y="1215"/>
                      <a:pt x="1173" y="1321"/>
                    </a:cubicBezTo>
                    <a:cubicBezTo>
                      <a:pt x="1147" y="1514"/>
                      <a:pt x="1301" y="1807"/>
                      <a:pt x="1301" y="1807"/>
                    </a:cubicBezTo>
                    <a:lnTo>
                      <a:pt x="534" y="181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Freeform 7"/>
              <p:cNvSpPr>
                <a:spLocks/>
              </p:cNvSpPr>
              <p:nvPr/>
            </p:nvSpPr>
            <p:spPr bwMode="auto">
              <a:xfrm>
                <a:off x="1793878" y="3336066"/>
                <a:ext cx="541289" cy="604707"/>
              </a:xfrm>
              <a:custGeom>
                <a:avLst/>
                <a:gdLst/>
                <a:ahLst/>
                <a:cxnLst>
                  <a:cxn ang="0">
                    <a:pos x="18" y="225"/>
                  </a:cxn>
                  <a:cxn ang="0">
                    <a:pos x="0" y="371"/>
                  </a:cxn>
                  <a:cxn ang="0">
                    <a:pos x="169" y="371"/>
                  </a:cxn>
                  <a:cxn ang="0">
                    <a:pos x="260" y="196"/>
                  </a:cxn>
                  <a:cxn ang="0">
                    <a:pos x="164" y="138"/>
                  </a:cxn>
                  <a:cxn ang="0">
                    <a:pos x="306" y="136"/>
                  </a:cxn>
                  <a:cxn ang="0">
                    <a:pos x="306" y="0"/>
                  </a:cxn>
                  <a:cxn ang="0">
                    <a:pos x="108" y="104"/>
                  </a:cxn>
                  <a:cxn ang="0">
                    <a:pos x="43" y="165"/>
                  </a:cxn>
                  <a:cxn ang="0">
                    <a:pos x="196" y="225"/>
                  </a:cxn>
                  <a:cxn ang="0">
                    <a:pos x="18" y="225"/>
                  </a:cxn>
                </a:cxnLst>
                <a:rect l="0" t="0" r="r" b="b"/>
                <a:pathLst>
                  <a:path w="306" h="371">
                    <a:moveTo>
                      <a:pt x="18" y="225"/>
                    </a:moveTo>
                    <a:cubicBezTo>
                      <a:pt x="9" y="225"/>
                      <a:pt x="0" y="371"/>
                      <a:pt x="0" y="371"/>
                    </a:cubicBezTo>
                    <a:cubicBezTo>
                      <a:pt x="169" y="371"/>
                      <a:pt x="169" y="371"/>
                      <a:pt x="169" y="371"/>
                    </a:cubicBezTo>
                    <a:cubicBezTo>
                      <a:pt x="260" y="196"/>
                      <a:pt x="260" y="196"/>
                      <a:pt x="260" y="196"/>
                    </a:cubicBezTo>
                    <a:cubicBezTo>
                      <a:pt x="164" y="138"/>
                      <a:pt x="164" y="138"/>
                      <a:pt x="164" y="138"/>
                    </a:cubicBezTo>
                    <a:cubicBezTo>
                      <a:pt x="306" y="136"/>
                      <a:pt x="306" y="136"/>
                      <a:pt x="306" y="136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33" y="23"/>
                      <a:pt x="165" y="57"/>
                      <a:pt x="108" y="104"/>
                    </a:cubicBezTo>
                    <a:cubicBezTo>
                      <a:pt x="84" y="124"/>
                      <a:pt x="63" y="144"/>
                      <a:pt x="43" y="165"/>
                    </a:cubicBezTo>
                    <a:cubicBezTo>
                      <a:pt x="196" y="225"/>
                      <a:pt x="196" y="225"/>
                      <a:pt x="196" y="225"/>
                    </a:cubicBezTo>
                    <a:cubicBezTo>
                      <a:pt x="196" y="225"/>
                      <a:pt x="26" y="225"/>
                      <a:pt x="18" y="2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Freeform 8"/>
              <p:cNvSpPr>
                <a:spLocks/>
              </p:cNvSpPr>
              <p:nvPr/>
            </p:nvSpPr>
            <p:spPr bwMode="auto">
              <a:xfrm>
                <a:off x="1801695" y="3998364"/>
                <a:ext cx="504161" cy="248362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0" y="0"/>
                  </a:cxn>
                  <a:cxn ang="0">
                    <a:pos x="164" y="138"/>
                  </a:cxn>
                  <a:cxn ang="0">
                    <a:pos x="258" y="101"/>
                  </a:cxn>
                  <a:cxn ang="0">
                    <a:pos x="112" y="0"/>
                  </a:cxn>
                </a:cxnLst>
                <a:rect l="0" t="0" r="r" b="b"/>
                <a:pathLst>
                  <a:path w="258" h="138">
                    <a:moveTo>
                      <a:pt x="112" y="0"/>
                    </a:moveTo>
                    <a:lnTo>
                      <a:pt x="0" y="0"/>
                    </a:lnTo>
                    <a:lnTo>
                      <a:pt x="164" y="138"/>
                    </a:lnTo>
                    <a:lnTo>
                      <a:pt x="258" y="10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9"/>
              <p:cNvSpPr>
                <a:spLocks/>
              </p:cNvSpPr>
              <p:nvPr/>
            </p:nvSpPr>
            <p:spPr bwMode="auto">
              <a:xfrm>
                <a:off x="2214012" y="3798595"/>
                <a:ext cx="1645362" cy="721689"/>
              </a:xfrm>
              <a:custGeom>
                <a:avLst/>
                <a:gdLst/>
                <a:ahLst/>
                <a:cxnLst>
                  <a:cxn ang="0">
                    <a:pos x="923" y="194"/>
                  </a:cxn>
                  <a:cxn ang="0">
                    <a:pos x="733" y="201"/>
                  </a:cxn>
                  <a:cxn ang="0">
                    <a:pos x="719" y="248"/>
                  </a:cxn>
                  <a:cxn ang="0">
                    <a:pos x="786" y="280"/>
                  </a:cxn>
                  <a:cxn ang="0">
                    <a:pos x="689" y="268"/>
                  </a:cxn>
                  <a:cxn ang="0">
                    <a:pos x="724" y="178"/>
                  </a:cxn>
                  <a:cxn ang="0">
                    <a:pos x="919" y="164"/>
                  </a:cxn>
                  <a:cxn ang="0">
                    <a:pos x="891" y="59"/>
                  </a:cxn>
                  <a:cxn ang="0">
                    <a:pos x="866" y="0"/>
                  </a:cxn>
                  <a:cxn ang="0">
                    <a:pos x="684" y="134"/>
                  </a:cxn>
                  <a:cxn ang="0">
                    <a:pos x="529" y="87"/>
                  </a:cxn>
                  <a:cxn ang="0">
                    <a:pos x="374" y="177"/>
                  </a:cxn>
                  <a:cxn ang="0">
                    <a:pos x="198" y="172"/>
                  </a:cxn>
                  <a:cxn ang="0">
                    <a:pos x="190" y="251"/>
                  </a:cxn>
                  <a:cxn ang="0">
                    <a:pos x="307" y="296"/>
                  </a:cxn>
                  <a:cxn ang="0">
                    <a:pos x="295" y="341"/>
                  </a:cxn>
                  <a:cxn ang="0">
                    <a:pos x="204" y="312"/>
                  </a:cxn>
                  <a:cxn ang="0">
                    <a:pos x="58" y="251"/>
                  </a:cxn>
                  <a:cxn ang="0">
                    <a:pos x="0" y="283"/>
                  </a:cxn>
                  <a:cxn ang="0">
                    <a:pos x="0" y="382"/>
                  </a:cxn>
                  <a:cxn ang="0">
                    <a:pos x="90" y="443"/>
                  </a:cxn>
                  <a:cxn ang="0">
                    <a:pos x="371" y="443"/>
                  </a:cxn>
                  <a:cxn ang="0">
                    <a:pos x="423" y="327"/>
                  </a:cxn>
                  <a:cxn ang="0">
                    <a:pos x="364" y="252"/>
                  </a:cxn>
                  <a:cxn ang="0">
                    <a:pos x="532" y="259"/>
                  </a:cxn>
                  <a:cxn ang="0">
                    <a:pos x="457" y="331"/>
                  </a:cxn>
                  <a:cxn ang="0">
                    <a:pos x="543" y="334"/>
                  </a:cxn>
                  <a:cxn ang="0">
                    <a:pos x="654" y="291"/>
                  </a:cxn>
                  <a:cxn ang="0">
                    <a:pos x="733" y="359"/>
                  </a:cxn>
                  <a:cxn ang="0">
                    <a:pos x="925" y="356"/>
                  </a:cxn>
                  <a:cxn ang="0">
                    <a:pos x="923" y="194"/>
                  </a:cxn>
                </a:cxnLst>
                <a:rect l="0" t="0" r="r" b="b"/>
                <a:pathLst>
                  <a:path w="932" h="443">
                    <a:moveTo>
                      <a:pt x="923" y="194"/>
                    </a:moveTo>
                    <a:cubicBezTo>
                      <a:pt x="733" y="201"/>
                      <a:pt x="733" y="201"/>
                      <a:pt x="733" y="201"/>
                    </a:cubicBezTo>
                    <a:cubicBezTo>
                      <a:pt x="719" y="248"/>
                      <a:pt x="719" y="248"/>
                      <a:pt x="719" y="248"/>
                    </a:cubicBezTo>
                    <a:cubicBezTo>
                      <a:pt x="786" y="280"/>
                      <a:pt x="786" y="280"/>
                      <a:pt x="786" y="280"/>
                    </a:cubicBezTo>
                    <a:cubicBezTo>
                      <a:pt x="689" y="268"/>
                      <a:pt x="689" y="268"/>
                      <a:pt x="689" y="268"/>
                    </a:cubicBezTo>
                    <a:cubicBezTo>
                      <a:pt x="724" y="178"/>
                      <a:pt x="724" y="178"/>
                      <a:pt x="724" y="178"/>
                    </a:cubicBezTo>
                    <a:cubicBezTo>
                      <a:pt x="919" y="164"/>
                      <a:pt x="919" y="164"/>
                      <a:pt x="919" y="164"/>
                    </a:cubicBezTo>
                    <a:cubicBezTo>
                      <a:pt x="912" y="128"/>
                      <a:pt x="903" y="93"/>
                      <a:pt x="891" y="59"/>
                    </a:cubicBezTo>
                    <a:cubicBezTo>
                      <a:pt x="884" y="40"/>
                      <a:pt x="876" y="20"/>
                      <a:pt x="866" y="0"/>
                    </a:cubicBezTo>
                    <a:cubicBezTo>
                      <a:pt x="684" y="134"/>
                      <a:pt x="684" y="134"/>
                      <a:pt x="684" y="134"/>
                    </a:cubicBezTo>
                    <a:cubicBezTo>
                      <a:pt x="529" y="87"/>
                      <a:pt x="529" y="87"/>
                      <a:pt x="529" y="87"/>
                    </a:cubicBezTo>
                    <a:cubicBezTo>
                      <a:pt x="374" y="177"/>
                      <a:pt x="374" y="177"/>
                      <a:pt x="374" y="177"/>
                    </a:cubicBezTo>
                    <a:cubicBezTo>
                      <a:pt x="198" y="172"/>
                      <a:pt x="198" y="172"/>
                      <a:pt x="198" y="172"/>
                    </a:cubicBezTo>
                    <a:cubicBezTo>
                      <a:pt x="190" y="251"/>
                      <a:pt x="190" y="251"/>
                      <a:pt x="190" y="251"/>
                    </a:cubicBezTo>
                    <a:cubicBezTo>
                      <a:pt x="307" y="296"/>
                      <a:pt x="307" y="296"/>
                      <a:pt x="307" y="296"/>
                    </a:cubicBezTo>
                    <a:cubicBezTo>
                      <a:pt x="295" y="341"/>
                      <a:pt x="295" y="341"/>
                      <a:pt x="295" y="341"/>
                    </a:cubicBezTo>
                    <a:cubicBezTo>
                      <a:pt x="204" y="312"/>
                      <a:pt x="204" y="312"/>
                      <a:pt x="204" y="312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90" y="443"/>
                      <a:pt x="90" y="443"/>
                      <a:pt x="90" y="443"/>
                    </a:cubicBezTo>
                    <a:cubicBezTo>
                      <a:pt x="371" y="443"/>
                      <a:pt x="371" y="443"/>
                      <a:pt x="371" y="443"/>
                    </a:cubicBezTo>
                    <a:cubicBezTo>
                      <a:pt x="423" y="327"/>
                      <a:pt x="423" y="327"/>
                      <a:pt x="423" y="327"/>
                    </a:cubicBezTo>
                    <a:cubicBezTo>
                      <a:pt x="364" y="252"/>
                      <a:pt x="364" y="252"/>
                      <a:pt x="364" y="252"/>
                    </a:cubicBezTo>
                    <a:cubicBezTo>
                      <a:pt x="532" y="259"/>
                      <a:pt x="532" y="259"/>
                      <a:pt x="532" y="259"/>
                    </a:cubicBezTo>
                    <a:cubicBezTo>
                      <a:pt x="457" y="331"/>
                      <a:pt x="457" y="331"/>
                      <a:pt x="457" y="331"/>
                    </a:cubicBezTo>
                    <a:cubicBezTo>
                      <a:pt x="543" y="334"/>
                      <a:pt x="543" y="334"/>
                      <a:pt x="543" y="334"/>
                    </a:cubicBezTo>
                    <a:cubicBezTo>
                      <a:pt x="654" y="291"/>
                      <a:pt x="654" y="291"/>
                      <a:pt x="654" y="291"/>
                    </a:cubicBezTo>
                    <a:cubicBezTo>
                      <a:pt x="733" y="359"/>
                      <a:pt x="733" y="359"/>
                      <a:pt x="733" y="359"/>
                    </a:cubicBezTo>
                    <a:cubicBezTo>
                      <a:pt x="925" y="356"/>
                      <a:pt x="925" y="356"/>
                      <a:pt x="925" y="356"/>
                    </a:cubicBezTo>
                    <a:cubicBezTo>
                      <a:pt x="932" y="304"/>
                      <a:pt x="931" y="248"/>
                      <a:pt x="923" y="1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>
                <a:off x="2718173" y="4563477"/>
                <a:ext cx="433813" cy="31135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158" y="191"/>
                  </a:cxn>
                  <a:cxn ang="0">
                    <a:pos x="246" y="150"/>
                  </a:cxn>
                  <a:cxn ang="0">
                    <a:pos x="111" y="0"/>
                  </a:cxn>
                  <a:cxn ang="0">
                    <a:pos x="0" y="26"/>
                  </a:cxn>
                </a:cxnLst>
                <a:rect l="0" t="0" r="r" b="b"/>
                <a:pathLst>
                  <a:path w="246" h="191">
                    <a:moveTo>
                      <a:pt x="0" y="26"/>
                    </a:moveTo>
                    <a:cubicBezTo>
                      <a:pt x="158" y="191"/>
                      <a:pt x="158" y="191"/>
                      <a:pt x="158" y="191"/>
                    </a:cubicBezTo>
                    <a:cubicBezTo>
                      <a:pt x="246" y="150"/>
                      <a:pt x="246" y="150"/>
                      <a:pt x="246" y="15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20" y="26"/>
                      <a:pt x="0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>
                <a:off x="2952667" y="4388904"/>
                <a:ext cx="504161" cy="257360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0" y="143"/>
                  </a:cxn>
                  <a:cxn ang="0">
                    <a:pos x="258" y="103"/>
                  </a:cxn>
                  <a:cxn ang="0">
                    <a:pos x="258" y="0"/>
                  </a:cxn>
                  <a:cxn ang="0">
                    <a:pos x="28" y="0"/>
                  </a:cxn>
                  <a:cxn ang="0">
                    <a:pos x="0" y="72"/>
                  </a:cxn>
                </a:cxnLst>
                <a:rect l="0" t="0" r="r" b="b"/>
                <a:pathLst>
                  <a:path w="258" h="143">
                    <a:moveTo>
                      <a:pt x="0" y="72"/>
                    </a:moveTo>
                    <a:lnTo>
                      <a:pt x="80" y="143"/>
                    </a:lnTo>
                    <a:lnTo>
                      <a:pt x="258" y="103"/>
                    </a:lnTo>
                    <a:lnTo>
                      <a:pt x="258" y="0"/>
                    </a:lnTo>
                    <a:lnTo>
                      <a:pt x="28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>
                <a:off x="2845190" y="3318069"/>
                <a:ext cx="449446" cy="572312"/>
              </a:xfrm>
              <a:custGeom>
                <a:avLst/>
                <a:gdLst/>
                <a:ahLst/>
                <a:cxnLst>
                  <a:cxn ang="0">
                    <a:pos x="128" y="202"/>
                  </a:cxn>
                  <a:cxn ang="0">
                    <a:pos x="121" y="333"/>
                  </a:cxn>
                  <a:cxn ang="0">
                    <a:pos x="171" y="352"/>
                  </a:cxn>
                  <a:cxn ang="0">
                    <a:pos x="247" y="238"/>
                  </a:cxn>
                  <a:cxn ang="0">
                    <a:pos x="254" y="50"/>
                  </a:cxn>
                  <a:cxn ang="0">
                    <a:pos x="249" y="48"/>
                  </a:cxn>
                  <a:cxn ang="0">
                    <a:pos x="107" y="0"/>
                  </a:cxn>
                  <a:cxn ang="0">
                    <a:pos x="0" y="162"/>
                  </a:cxn>
                  <a:cxn ang="0">
                    <a:pos x="128" y="202"/>
                  </a:cxn>
                </a:cxnLst>
                <a:rect l="0" t="0" r="r" b="b"/>
                <a:pathLst>
                  <a:path w="254" h="352">
                    <a:moveTo>
                      <a:pt x="128" y="202"/>
                    </a:moveTo>
                    <a:cubicBezTo>
                      <a:pt x="121" y="333"/>
                      <a:pt x="121" y="333"/>
                      <a:pt x="121" y="333"/>
                    </a:cubicBezTo>
                    <a:cubicBezTo>
                      <a:pt x="171" y="352"/>
                      <a:pt x="171" y="352"/>
                      <a:pt x="171" y="352"/>
                    </a:cubicBezTo>
                    <a:cubicBezTo>
                      <a:pt x="247" y="238"/>
                      <a:pt x="247" y="238"/>
                      <a:pt x="247" y="238"/>
                    </a:cubicBezTo>
                    <a:cubicBezTo>
                      <a:pt x="254" y="50"/>
                      <a:pt x="254" y="50"/>
                      <a:pt x="254" y="50"/>
                    </a:cubicBezTo>
                    <a:cubicBezTo>
                      <a:pt x="252" y="49"/>
                      <a:pt x="251" y="48"/>
                      <a:pt x="249" y="48"/>
                    </a:cubicBezTo>
                    <a:cubicBezTo>
                      <a:pt x="204" y="27"/>
                      <a:pt x="156" y="11"/>
                      <a:pt x="107" y="0"/>
                    </a:cubicBezTo>
                    <a:cubicBezTo>
                      <a:pt x="0" y="162"/>
                      <a:pt x="0" y="162"/>
                      <a:pt x="0" y="162"/>
                    </a:cubicBezTo>
                    <a:lnTo>
                      <a:pt x="128" y="20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>
                <a:off x="3296590" y="3472845"/>
                <a:ext cx="396685" cy="442732"/>
              </a:xfrm>
              <a:custGeom>
                <a:avLst/>
                <a:gdLst/>
                <a:ahLst/>
                <a:cxnLst>
                  <a:cxn ang="0">
                    <a:pos x="47" y="133"/>
                  </a:cxn>
                  <a:cxn ang="0">
                    <a:pos x="0" y="193"/>
                  </a:cxn>
                  <a:cxn ang="0">
                    <a:pos x="0" y="272"/>
                  </a:cxn>
                  <a:cxn ang="0">
                    <a:pos x="82" y="272"/>
                  </a:cxn>
                  <a:cxn ang="0">
                    <a:pos x="225" y="152"/>
                  </a:cxn>
                  <a:cxn ang="0">
                    <a:pos x="77" y="0"/>
                  </a:cxn>
                  <a:cxn ang="0">
                    <a:pos x="41" y="33"/>
                  </a:cxn>
                  <a:cxn ang="0">
                    <a:pos x="47" y="133"/>
                  </a:cxn>
                </a:cxnLst>
                <a:rect l="0" t="0" r="r" b="b"/>
                <a:pathLst>
                  <a:path w="225" h="272">
                    <a:moveTo>
                      <a:pt x="47" y="133"/>
                    </a:move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225" y="152"/>
                      <a:pt x="225" y="152"/>
                      <a:pt x="225" y="152"/>
                    </a:cubicBezTo>
                    <a:cubicBezTo>
                      <a:pt x="187" y="95"/>
                      <a:pt x="137" y="42"/>
                      <a:pt x="77" y="0"/>
                    </a:cubicBezTo>
                    <a:cubicBezTo>
                      <a:pt x="41" y="33"/>
                      <a:pt x="41" y="33"/>
                      <a:pt x="41" y="33"/>
                    </a:cubicBezTo>
                    <a:lnTo>
                      <a:pt x="47" y="1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>
                <a:off x="2122169" y="3280275"/>
                <a:ext cx="859809" cy="860267"/>
              </a:xfrm>
              <a:custGeom>
                <a:avLst/>
                <a:gdLst/>
                <a:ahLst/>
                <a:cxnLst>
                  <a:cxn ang="0">
                    <a:pos x="321" y="283"/>
                  </a:cxn>
                  <a:cxn ang="0">
                    <a:pos x="276" y="304"/>
                  </a:cxn>
                  <a:cxn ang="0">
                    <a:pos x="124" y="252"/>
                  </a:cxn>
                  <a:cxn ang="0">
                    <a:pos x="97" y="304"/>
                  </a:cxn>
                  <a:cxn ang="0">
                    <a:pos x="136" y="333"/>
                  </a:cxn>
                  <a:cxn ang="0">
                    <a:pos x="124" y="377"/>
                  </a:cxn>
                  <a:cxn ang="0">
                    <a:pos x="51" y="352"/>
                  </a:cxn>
                  <a:cxn ang="0">
                    <a:pos x="0" y="442"/>
                  </a:cxn>
                  <a:cxn ang="0">
                    <a:pos x="120" y="529"/>
                  </a:cxn>
                  <a:cxn ang="0">
                    <a:pos x="208" y="494"/>
                  </a:cxn>
                  <a:cxn ang="0">
                    <a:pos x="242" y="391"/>
                  </a:cxn>
                  <a:cxn ang="0">
                    <a:pos x="276" y="406"/>
                  </a:cxn>
                  <a:cxn ang="0">
                    <a:pos x="276" y="438"/>
                  </a:cxn>
                  <a:cxn ang="0">
                    <a:pos x="457" y="426"/>
                  </a:cxn>
                  <a:cxn ang="0">
                    <a:pos x="486" y="345"/>
                  </a:cxn>
                  <a:cxn ang="0">
                    <a:pos x="486" y="254"/>
                  </a:cxn>
                  <a:cxn ang="0">
                    <a:pos x="346" y="210"/>
                  </a:cxn>
                  <a:cxn ang="0">
                    <a:pos x="393" y="144"/>
                  </a:cxn>
                  <a:cxn ang="0">
                    <a:pos x="450" y="54"/>
                  </a:cxn>
                  <a:cxn ang="0">
                    <a:pos x="392" y="5"/>
                  </a:cxn>
                  <a:cxn ang="0">
                    <a:pos x="172" y="21"/>
                  </a:cxn>
                  <a:cxn ang="0">
                    <a:pos x="170" y="193"/>
                  </a:cxn>
                  <a:cxn ang="0">
                    <a:pos x="321" y="283"/>
                  </a:cxn>
                </a:cxnLst>
                <a:rect l="0" t="0" r="r" b="b"/>
                <a:pathLst>
                  <a:path w="486" h="529">
                    <a:moveTo>
                      <a:pt x="321" y="283"/>
                    </a:moveTo>
                    <a:cubicBezTo>
                      <a:pt x="276" y="304"/>
                      <a:pt x="276" y="304"/>
                      <a:pt x="276" y="304"/>
                    </a:cubicBezTo>
                    <a:cubicBezTo>
                      <a:pt x="124" y="252"/>
                      <a:pt x="124" y="252"/>
                      <a:pt x="124" y="252"/>
                    </a:cubicBezTo>
                    <a:cubicBezTo>
                      <a:pt x="97" y="304"/>
                      <a:pt x="97" y="304"/>
                      <a:pt x="97" y="304"/>
                    </a:cubicBezTo>
                    <a:cubicBezTo>
                      <a:pt x="136" y="333"/>
                      <a:pt x="136" y="333"/>
                      <a:pt x="136" y="333"/>
                    </a:cubicBezTo>
                    <a:cubicBezTo>
                      <a:pt x="124" y="377"/>
                      <a:pt x="124" y="377"/>
                      <a:pt x="124" y="377"/>
                    </a:cubicBezTo>
                    <a:cubicBezTo>
                      <a:pt x="51" y="352"/>
                      <a:pt x="51" y="352"/>
                      <a:pt x="51" y="352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120" y="529"/>
                      <a:pt x="120" y="529"/>
                      <a:pt x="120" y="529"/>
                    </a:cubicBezTo>
                    <a:cubicBezTo>
                      <a:pt x="208" y="494"/>
                      <a:pt x="208" y="494"/>
                      <a:pt x="208" y="494"/>
                    </a:cubicBezTo>
                    <a:cubicBezTo>
                      <a:pt x="242" y="391"/>
                      <a:pt x="242" y="391"/>
                      <a:pt x="242" y="391"/>
                    </a:cubicBezTo>
                    <a:cubicBezTo>
                      <a:pt x="276" y="406"/>
                      <a:pt x="276" y="406"/>
                      <a:pt x="276" y="406"/>
                    </a:cubicBezTo>
                    <a:cubicBezTo>
                      <a:pt x="276" y="438"/>
                      <a:pt x="276" y="438"/>
                      <a:pt x="276" y="438"/>
                    </a:cubicBezTo>
                    <a:cubicBezTo>
                      <a:pt x="457" y="426"/>
                      <a:pt x="457" y="426"/>
                      <a:pt x="457" y="426"/>
                    </a:cubicBezTo>
                    <a:cubicBezTo>
                      <a:pt x="486" y="345"/>
                      <a:pt x="486" y="345"/>
                      <a:pt x="486" y="345"/>
                    </a:cubicBezTo>
                    <a:cubicBezTo>
                      <a:pt x="486" y="254"/>
                      <a:pt x="486" y="254"/>
                      <a:pt x="486" y="254"/>
                    </a:cubicBezTo>
                    <a:cubicBezTo>
                      <a:pt x="346" y="210"/>
                      <a:pt x="346" y="210"/>
                      <a:pt x="346" y="210"/>
                    </a:cubicBezTo>
                    <a:cubicBezTo>
                      <a:pt x="393" y="144"/>
                      <a:pt x="393" y="144"/>
                      <a:pt x="393" y="144"/>
                    </a:cubicBezTo>
                    <a:cubicBezTo>
                      <a:pt x="450" y="54"/>
                      <a:pt x="450" y="54"/>
                      <a:pt x="450" y="54"/>
                    </a:cubicBezTo>
                    <a:cubicBezTo>
                      <a:pt x="392" y="5"/>
                      <a:pt x="392" y="5"/>
                      <a:pt x="392" y="5"/>
                    </a:cubicBezTo>
                    <a:cubicBezTo>
                      <a:pt x="318" y="0"/>
                      <a:pt x="243" y="6"/>
                      <a:pt x="172" y="21"/>
                    </a:cubicBezTo>
                    <a:cubicBezTo>
                      <a:pt x="170" y="193"/>
                      <a:pt x="170" y="193"/>
                      <a:pt x="170" y="193"/>
                    </a:cubicBezTo>
                    <a:lnTo>
                      <a:pt x="321" y="28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Oval 15"/>
              <p:cNvSpPr>
                <a:spLocks noChangeArrowheads="1"/>
              </p:cNvSpPr>
              <p:nvPr/>
            </p:nvSpPr>
            <p:spPr bwMode="auto">
              <a:xfrm>
                <a:off x="3556487" y="1845896"/>
                <a:ext cx="621407" cy="57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Oval 16"/>
              <p:cNvSpPr>
                <a:spLocks noChangeArrowheads="1"/>
              </p:cNvSpPr>
              <p:nvPr/>
            </p:nvSpPr>
            <p:spPr bwMode="auto">
              <a:xfrm>
                <a:off x="1733301" y="2635974"/>
                <a:ext cx="539335" cy="4985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Oval 17"/>
              <p:cNvSpPr>
                <a:spLocks noChangeArrowheads="1"/>
              </p:cNvSpPr>
              <p:nvPr/>
            </p:nvSpPr>
            <p:spPr bwMode="auto">
              <a:xfrm>
                <a:off x="3007382" y="1014424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Oval 18"/>
              <p:cNvSpPr>
                <a:spLocks noChangeArrowheads="1"/>
              </p:cNvSpPr>
              <p:nvPr/>
            </p:nvSpPr>
            <p:spPr bwMode="auto">
              <a:xfrm>
                <a:off x="1025913" y="5169983"/>
                <a:ext cx="326337" cy="298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" name="Oval 19"/>
              <p:cNvSpPr>
                <a:spLocks noChangeArrowheads="1"/>
              </p:cNvSpPr>
              <p:nvPr/>
            </p:nvSpPr>
            <p:spPr bwMode="auto">
              <a:xfrm>
                <a:off x="3009336" y="2533390"/>
                <a:ext cx="617499" cy="570512"/>
              </a:xfrm>
              <a:prstGeom prst="ellipse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" name="Oval 20"/>
              <p:cNvSpPr>
                <a:spLocks noChangeArrowheads="1"/>
              </p:cNvSpPr>
              <p:nvPr/>
            </p:nvSpPr>
            <p:spPr bwMode="auto">
              <a:xfrm>
                <a:off x="3986392" y="4457293"/>
                <a:ext cx="347832" cy="3221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" name="Oval 21"/>
              <p:cNvSpPr>
                <a:spLocks noChangeArrowheads="1"/>
              </p:cNvSpPr>
              <p:nvPr/>
            </p:nvSpPr>
            <p:spPr bwMode="auto">
              <a:xfrm>
                <a:off x="2401607" y="1167401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" name="Oval 22"/>
              <p:cNvSpPr>
                <a:spLocks noChangeArrowheads="1"/>
              </p:cNvSpPr>
              <p:nvPr/>
            </p:nvSpPr>
            <p:spPr bwMode="auto">
              <a:xfrm>
                <a:off x="1358112" y="1775707"/>
                <a:ext cx="431859" cy="3959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" name="Oval 23"/>
              <p:cNvSpPr>
                <a:spLocks noChangeArrowheads="1"/>
              </p:cNvSpPr>
              <p:nvPr/>
            </p:nvSpPr>
            <p:spPr bwMode="auto">
              <a:xfrm>
                <a:off x="3568212" y="5357155"/>
                <a:ext cx="480711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" name="Oval 25"/>
              <p:cNvSpPr>
                <a:spLocks noChangeArrowheads="1"/>
              </p:cNvSpPr>
              <p:nvPr/>
            </p:nvSpPr>
            <p:spPr bwMode="auto">
              <a:xfrm>
                <a:off x="148516" y="4045157"/>
                <a:ext cx="500253" cy="4589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" name="Oval 26"/>
              <p:cNvSpPr>
                <a:spLocks noChangeArrowheads="1"/>
              </p:cNvSpPr>
              <p:nvPr/>
            </p:nvSpPr>
            <p:spPr bwMode="auto">
              <a:xfrm>
                <a:off x="4146629" y="4995410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" name="Oval 27"/>
              <p:cNvSpPr>
                <a:spLocks noChangeArrowheads="1"/>
              </p:cNvSpPr>
              <p:nvPr/>
            </p:nvSpPr>
            <p:spPr bwMode="auto">
              <a:xfrm>
                <a:off x="269671" y="2187843"/>
                <a:ext cx="384960" cy="3545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" name="Oval 28"/>
              <p:cNvSpPr>
                <a:spLocks noChangeArrowheads="1"/>
              </p:cNvSpPr>
              <p:nvPr/>
            </p:nvSpPr>
            <p:spPr bwMode="auto">
              <a:xfrm>
                <a:off x="4" y="2680967"/>
                <a:ext cx="601866" cy="55611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" name="Oval 29"/>
              <p:cNvSpPr>
                <a:spLocks noChangeArrowheads="1"/>
              </p:cNvSpPr>
              <p:nvPr/>
            </p:nvSpPr>
            <p:spPr bwMode="auto">
              <a:xfrm>
                <a:off x="4285371" y="2272430"/>
                <a:ext cx="480711" cy="4427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" name="Oval 30"/>
              <p:cNvSpPr>
                <a:spLocks noChangeArrowheads="1"/>
              </p:cNvSpPr>
              <p:nvPr/>
            </p:nvSpPr>
            <p:spPr bwMode="auto">
              <a:xfrm>
                <a:off x="4330315" y="2880736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" name="Freeform 31"/>
              <p:cNvSpPr>
                <a:spLocks/>
              </p:cNvSpPr>
              <p:nvPr/>
            </p:nvSpPr>
            <p:spPr bwMode="auto">
              <a:xfrm>
                <a:off x="599916" y="1604733"/>
                <a:ext cx="549105" cy="507522"/>
              </a:xfrm>
              <a:custGeom>
                <a:avLst/>
                <a:gdLst/>
                <a:ahLst/>
                <a:cxnLst>
                  <a:cxn ang="0">
                    <a:pos x="276" y="221"/>
                  </a:cxn>
                  <a:cxn ang="0">
                    <a:pos x="92" y="277"/>
                  </a:cxn>
                  <a:cxn ang="0">
                    <a:pos x="36" y="92"/>
                  </a:cxn>
                  <a:cxn ang="0">
                    <a:pos x="220" y="36"/>
                  </a:cxn>
                  <a:cxn ang="0">
                    <a:pos x="276" y="221"/>
                  </a:cxn>
                </a:cxnLst>
                <a:rect l="0" t="0" r="r" b="b"/>
                <a:pathLst>
                  <a:path w="312" h="312">
                    <a:moveTo>
                      <a:pt x="276" y="221"/>
                    </a:moveTo>
                    <a:cubicBezTo>
                      <a:pt x="241" y="287"/>
                      <a:pt x="158" y="312"/>
                      <a:pt x="92" y="277"/>
                    </a:cubicBezTo>
                    <a:cubicBezTo>
                      <a:pt x="25" y="241"/>
                      <a:pt x="0" y="159"/>
                      <a:pt x="36" y="92"/>
                    </a:cubicBezTo>
                    <a:cubicBezTo>
                      <a:pt x="71" y="26"/>
                      <a:pt x="154" y="0"/>
                      <a:pt x="220" y="36"/>
                    </a:cubicBezTo>
                    <a:cubicBezTo>
                      <a:pt x="287" y="71"/>
                      <a:pt x="312" y="154"/>
                      <a:pt x="276" y="2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" name="Freeform 32"/>
              <p:cNvSpPr>
                <a:spLocks/>
              </p:cNvSpPr>
              <p:nvPr/>
            </p:nvSpPr>
            <p:spPr bwMode="auto">
              <a:xfrm>
                <a:off x="379102" y="4478890"/>
                <a:ext cx="789461" cy="723488"/>
              </a:xfrm>
              <a:custGeom>
                <a:avLst/>
                <a:gdLst/>
                <a:ahLst/>
                <a:cxnLst>
                  <a:cxn ang="0">
                    <a:pos x="395" y="314"/>
                  </a:cxn>
                  <a:cxn ang="0">
                    <a:pos x="131" y="394"/>
                  </a:cxn>
                  <a:cxn ang="0">
                    <a:pos x="51" y="131"/>
                  </a:cxn>
                  <a:cxn ang="0">
                    <a:pos x="315" y="50"/>
                  </a:cxn>
                  <a:cxn ang="0">
                    <a:pos x="395" y="314"/>
                  </a:cxn>
                </a:cxnLst>
                <a:rect l="0" t="0" r="r" b="b"/>
                <a:pathLst>
                  <a:path w="446" h="445">
                    <a:moveTo>
                      <a:pt x="395" y="314"/>
                    </a:moveTo>
                    <a:cubicBezTo>
                      <a:pt x="344" y="409"/>
                      <a:pt x="226" y="445"/>
                      <a:pt x="131" y="394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0"/>
                    </a:cubicBezTo>
                    <a:cubicBezTo>
                      <a:pt x="410" y="101"/>
                      <a:pt x="446" y="219"/>
                      <a:pt x="395" y="3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4730908" y="3170492"/>
                <a:ext cx="787507" cy="725288"/>
              </a:xfrm>
              <a:custGeom>
                <a:avLst/>
                <a:gdLst/>
                <a:ahLst/>
                <a:cxnLst>
                  <a:cxn ang="0">
                    <a:pos x="395" y="315"/>
                  </a:cxn>
                  <a:cxn ang="0">
                    <a:pos x="131" y="395"/>
                  </a:cxn>
                  <a:cxn ang="0">
                    <a:pos x="51" y="131"/>
                  </a:cxn>
                  <a:cxn ang="0">
                    <a:pos x="315" y="51"/>
                  </a:cxn>
                  <a:cxn ang="0">
                    <a:pos x="395" y="315"/>
                  </a:cxn>
                </a:cxnLst>
                <a:rect l="0" t="0" r="r" b="b"/>
                <a:pathLst>
                  <a:path w="446" h="446">
                    <a:moveTo>
                      <a:pt x="395" y="315"/>
                    </a:moveTo>
                    <a:cubicBezTo>
                      <a:pt x="344" y="410"/>
                      <a:pt x="226" y="446"/>
                      <a:pt x="131" y="395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1"/>
                    </a:cubicBezTo>
                    <a:cubicBezTo>
                      <a:pt x="410" y="102"/>
                      <a:pt x="446" y="220"/>
                      <a:pt x="395" y="3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3982483" y="3489043"/>
                <a:ext cx="785553" cy="723488"/>
              </a:xfrm>
              <a:custGeom>
                <a:avLst/>
                <a:gdLst/>
                <a:ahLst/>
                <a:cxnLst>
                  <a:cxn ang="0">
                    <a:pos x="394" y="315"/>
                  </a:cxn>
                  <a:cxn ang="0">
                    <a:pos x="130" y="395"/>
                  </a:cxn>
                  <a:cxn ang="0">
                    <a:pos x="50" y="131"/>
                  </a:cxn>
                  <a:cxn ang="0">
                    <a:pos x="314" y="51"/>
                  </a:cxn>
                  <a:cxn ang="0">
                    <a:pos x="394" y="315"/>
                  </a:cxn>
                </a:cxnLst>
                <a:rect l="0" t="0" r="r" b="b"/>
                <a:pathLst>
                  <a:path w="445" h="445">
                    <a:moveTo>
                      <a:pt x="394" y="315"/>
                    </a:moveTo>
                    <a:cubicBezTo>
                      <a:pt x="343" y="410"/>
                      <a:pt x="225" y="445"/>
                      <a:pt x="130" y="395"/>
                    </a:cubicBezTo>
                    <a:cubicBezTo>
                      <a:pt x="35" y="344"/>
                      <a:pt x="0" y="226"/>
                      <a:pt x="50" y="131"/>
                    </a:cubicBezTo>
                    <a:cubicBezTo>
                      <a:pt x="101" y="36"/>
                      <a:pt x="219" y="0"/>
                      <a:pt x="314" y="51"/>
                    </a:cubicBezTo>
                    <a:cubicBezTo>
                      <a:pt x="409" y="102"/>
                      <a:pt x="445" y="220"/>
                      <a:pt x="394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" name="Freeform 35"/>
              <p:cNvSpPr>
                <a:spLocks/>
              </p:cNvSpPr>
              <p:nvPr/>
            </p:nvSpPr>
            <p:spPr bwMode="auto">
              <a:xfrm>
                <a:off x="136792" y="3377460"/>
                <a:ext cx="586233" cy="539917"/>
              </a:xfrm>
              <a:custGeom>
                <a:avLst/>
                <a:gdLst/>
                <a:ahLst/>
                <a:cxnLst>
                  <a:cxn ang="0">
                    <a:pos x="294" y="235"/>
                  </a:cxn>
                  <a:cxn ang="0">
                    <a:pos x="97" y="295"/>
                  </a:cxn>
                  <a:cxn ang="0">
                    <a:pos x="37" y="97"/>
                  </a:cxn>
                  <a:cxn ang="0">
                    <a:pos x="235" y="38"/>
                  </a:cxn>
                  <a:cxn ang="0">
                    <a:pos x="294" y="235"/>
                  </a:cxn>
                </a:cxnLst>
                <a:rect l="0" t="0" r="r" b="b"/>
                <a:pathLst>
                  <a:path w="332" h="332">
                    <a:moveTo>
                      <a:pt x="294" y="235"/>
                    </a:moveTo>
                    <a:cubicBezTo>
                      <a:pt x="257" y="306"/>
                      <a:pt x="168" y="332"/>
                      <a:pt x="97" y="295"/>
                    </a:cubicBezTo>
                    <a:cubicBezTo>
                      <a:pt x="26" y="257"/>
                      <a:pt x="0" y="168"/>
                      <a:pt x="37" y="97"/>
                    </a:cubicBezTo>
                    <a:cubicBezTo>
                      <a:pt x="75" y="26"/>
                      <a:pt x="164" y="0"/>
                      <a:pt x="235" y="38"/>
                    </a:cubicBezTo>
                    <a:cubicBezTo>
                      <a:pt x="306" y="76"/>
                      <a:pt x="332" y="164"/>
                      <a:pt x="294" y="2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" name="Freeform 36"/>
              <p:cNvSpPr>
                <a:spLocks/>
              </p:cNvSpPr>
              <p:nvPr/>
            </p:nvSpPr>
            <p:spPr bwMode="auto">
              <a:xfrm>
                <a:off x="1891584" y="1872892"/>
                <a:ext cx="601866" cy="552515"/>
              </a:xfrm>
              <a:custGeom>
                <a:avLst/>
                <a:gdLst/>
                <a:ahLst/>
                <a:cxnLst>
                  <a:cxn ang="0">
                    <a:pos x="302" y="240"/>
                  </a:cxn>
                  <a:cxn ang="0">
                    <a:pos x="100" y="301"/>
                  </a:cxn>
                  <a:cxn ang="0">
                    <a:pos x="39" y="100"/>
                  </a:cxn>
                  <a:cxn ang="0">
                    <a:pos x="241" y="38"/>
                  </a:cxn>
                  <a:cxn ang="0">
                    <a:pos x="302" y="240"/>
                  </a:cxn>
                </a:cxnLst>
                <a:rect l="0" t="0" r="r" b="b"/>
                <a:pathLst>
                  <a:path w="341" h="340">
                    <a:moveTo>
                      <a:pt x="302" y="240"/>
                    </a:moveTo>
                    <a:cubicBezTo>
                      <a:pt x="263" y="313"/>
                      <a:pt x="173" y="340"/>
                      <a:pt x="100" y="301"/>
                    </a:cubicBezTo>
                    <a:cubicBezTo>
                      <a:pt x="27" y="263"/>
                      <a:pt x="0" y="172"/>
                      <a:pt x="39" y="100"/>
                    </a:cubicBezTo>
                    <a:cubicBezTo>
                      <a:pt x="78" y="27"/>
                      <a:pt x="168" y="0"/>
                      <a:pt x="241" y="38"/>
                    </a:cubicBezTo>
                    <a:cubicBezTo>
                      <a:pt x="313" y="77"/>
                      <a:pt x="341" y="168"/>
                      <a:pt x="302" y="24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" name="Freeform 37"/>
              <p:cNvSpPr>
                <a:spLocks/>
              </p:cNvSpPr>
              <p:nvPr/>
            </p:nvSpPr>
            <p:spPr bwMode="auto">
              <a:xfrm>
                <a:off x="2395745" y="2583782"/>
                <a:ext cx="486574" cy="448131"/>
              </a:xfrm>
              <a:custGeom>
                <a:avLst/>
                <a:gdLst/>
                <a:ahLst/>
                <a:cxnLst>
                  <a:cxn ang="0">
                    <a:pos x="245" y="195"/>
                  </a:cxn>
                  <a:cxn ang="0">
                    <a:pos x="81" y="245"/>
                  </a:cxn>
                  <a:cxn ang="0">
                    <a:pos x="31" y="81"/>
                  </a:cxn>
                  <a:cxn ang="0">
                    <a:pos x="195" y="31"/>
                  </a:cxn>
                  <a:cxn ang="0">
                    <a:pos x="245" y="195"/>
                  </a:cxn>
                </a:cxnLst>
                <a:rect l="0" t="0" r="r" b="b"/>
                <a:pathLst>
                  <a:path w="276" h="276">
                    <a:moveTo>
                      <a:pt x="245" y="195"/>
                    </a:moveTo>
                    <a:cubicBezTo>
                      <a:pt x="213" y="254"/>
                      <a:pt x="140" y="276"/>
                      <a:pt x="81" y="245"/>
                    </a:cubicBezTo>
                    <a:cubicBezTo>
                      <a:pt x="22" y="213"/>
                      <a:pt x="0" y="140"/>
                      <a:pt x="31" y="81"/>
                    </a:cubicBezTo>
                    <a:cubicBezTo>
                      <a:pt x="63" y="22"/>
                      <a:pt x="136" y="0"/>
                      <a:pt x="195" y="31"/>
                    </a:cubicBezTo>
                    <a:cubicBezTo>
                      <a:pt x="254" y="63"/>
                      <a:pt x="276" y="136"/>
                      <a:pt x="245" y="19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" name="Freeform 38"/>
              <p:cNvSpPr>
                <a:spLocks/>
              </p:cNvSpPr>
              <p:nvPr/>
            </p:nvSpPr>
            <p:spPr bwMode="auto">
              <a:xfrm>
                <a:off x="2647825" y="1646127"/>
                <a:ext cx="678077" cy="622704"/>
              </a:xfrm>
              <a:custGeom>
                <a:avLst/>
                <a:gdLst/>
                <a:ahLst/>
                <a:cxnLst>
                  <a:cxn ang="0">
                    <a:pos x="340" y="271"/>
                  </a:cxn>
                  <a:cxn ang="0">
                    <a:pos x="113" y="340"/>
                  </a:cxn>
                  <a:cxn ang="0">
                    <a:pos x="44" y="113"/>
                  </a:cxn>
                  <a:cxn ang="0">
                    <a:pos x="271" y="44"/>
                  </a:cxn>
                  <a:cxn ang="0">
                    <a:pos x="340" y="271"/>
                  </a:cxn>
                </a:cxnLst>
                <a:rect l="0" t="0" r="r" b="b"/>
                <a:pathLst>
                  <a:path w="384" h="383">
                    <a:moveTo>
                      <a:pt x="340" y="271"/>
                    </a:moveTo>
                    <a:cubicBezTo>
                      <a:pt x="296" y="352"/>
                      <a:pt x="195" y="383"/>
                      <a:pt x="113" y="340"/>
                    </a:cubicBezTo>
                    <a:cubicBezTo>
                      <a:pt x="31" y="296"/>
                      <a:pt x="0" y="194"/>
                      <a:pt x="44" y="113"/>
                    </a:cubicBezTo>
                    <a:cubicBezTo>
                      <a:pt x="87" y="31"/>
                      <a:pt x="189" y="0"/>
                      <a:pt x="271" y="44"/>
                    </a:cubicBezTo>
                    <a:cubicBezTo>
                      <a:pt x="353" y="87"/>
                      <a:pt x="384" y="189"/>
                      <a:pt x="340" y="27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" name="Freeform 39"/>
              <p:cNvSpPr>
                <a:spLocks/>
              </p:cNvSpPr>
              <p:nvPr/>
            </p:nvSpPr>
            <p:spPr bwMode="auto">
              <a:xfrm>
                <a:off x="830501" y="3184890"/>
                <a:ext cx="680031" cy="624504"/>
              </a:xfrm>
              <a:custGeom>
                <a:avLst/>
                <a:gdLst/>
                <a:ahLst/>
                <a:cxnLst>
                  <a:cxn ang="0">
                    <a:pos x="341" y="272"/>
                  </a:cxn>
                  <a:cxn ang="0">
                    <a:pos x="113" y="341"/>
                  </a:cxn>
                  <a:cxn ang="0">
                    <a:pos x="44" y="113"/>
                  </a:cxn>
                  <a:cxn ang="0">
                    <a:pos x="272" y="44"/>
                  </a:cxn>
                  <a:cxn ang="0">
                    <a:pos x="341" y="272"/>
                  </a:cxn>
                </a:cxnLst>
                <a:rect l="0" t="0" r="r" b="b"/>
                <a:pathLst>
                  <a:path w="385" h="385">
                    <a:moveTo>
                      <a:pt x="341" y="272"/>
                    </a:moveTo>
                    <a:cubicBezTo>
                      <a:pt x="297" y="354"/>
                      <a:pt x="195" y="385"/>
                      <a:pt x="113" y="341"/>
                    </a:cubicBezTo>
                    <a:cubicBezTo>
                      <a:pt x="31" y="297"/>
                      <a:pt x="0" y="195"/>
                      <a:pt x="44" y="113"/>
                    </a:cubicBezTo>
                    <a:cubicBezTo>
                      <a:pt x="88" y="31"/>
                      <a:pt x="190" y="0"/>
                      <a:pt x="272" y="44"/>
                    </a:cubicBezTo>
                    <a:cubicBezTo>
                      <a:pt x="354" y="87"/>
                      <a:pt x="385" y="190"/>
                      <a:pt x="341" y="27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" name="Freeform 40"/>
              <p:cNvSpPr>
                <a:spLocks/>
              </p:cNvSpPr>
              <p:nvPr/>
            </p:nvSpPr>
            <p:spPr bwMode="auto">
              <a:xfrm>
                <a:off x="750383" y="2342619"/>
                <a:ext cx="717159" cy="662298"/>
              </a:xfrm>
              <a:custGeom>
                <a:avLst/>
                <a:gdLst/>
                <a:ahLst/>
                <a:cxnLst>
                  <a:cxn ang="0">
                    <a:pos x="360" y="287"/>
                  </a:cxn>
                  <a:cxn ang="0">
                    <a:pos x="119" y="361"/>
                  </a:cxn>
                  <a:cxn ang="0">
                    <a:pos x="46" y="120"/>
                  </a:cxn>
                  <a:cxn ang="0">
                    <a:pos x="287" y="47"/>
                  </a:cxn>
                  <a:cxn ang="0">
                    <a:pos x="360" y="287"/>
                  </a:cxn>
                </a:cxnLst>
                <a:rect l="0" t="0" r="r" b="b"/>
                <a:pathLst>
                  <a:path w="406" h="407">
                    <a:moveTo>
                      <a:pt x="360" y="287"/>
                    </a:moveTo>
                    <a:cubicBezTo>
                      <a:pt x="314" y="374"/>
                      <a:pt x="206" y="407"/>
                      <a:pt x="119" y="361"/>
                    </a:cubicBezTo>
                    <a:cubicBezTo>
                      <a:pt x="32" y="314"/>
                      <a:pt x="0" y="206"/>
                      <a:pt x="46" y="120"/>
                    </a:cubicBezTo>
                    <a:cubicBezTo>
                      <a:pt x="92" y="33"/>
                      <a:pt x="200" y="0"/>
                      <a:pt x="287" y="47"/>
                    </a:cubicBezTo>
                    <a:cubicBezTo>
                      <a:pt x="374" y="93"/>
                      <a:pt x="406" y="201"/>
                      <a:pt x="360" y="2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" name="Freeform 41"/>
              <p:cNvSpPr>
                <a:spLocks/>
              </p:cNvSpPr>
              <p:nvPr/>
            </p:nvSpPr>
            <p:spPr bwMode="auto">
              <a:xfrm>
                <a:off x="1596513" y="1009025"/>
                <a:ext cx="654627" cy="602907"/>
              </a:xfrm>
              <a:custGeom>
                <a:avLst/>
                <a:gdLst/>
                <a:ahLst/>
                <a:cxnLst>
                  <a:cxn ang="0">
                    <a:pos x="307" y="299"/>
                  </a:cxn>
                  <a:cxn ang="0">
                    <a:pos x="71" y="307"/>
                  </a:cxn>
                  <a:cxn ang="0">
                    <a:pos x="63" y="71"/>
                  </a:cxn>
                  <a:cxn ang="0">
                    <a:pos x="299" y="63"/>
                  </a:cxn>
                  <a:cxn ang="0">
                    <a:pos x="307" y="299"/>
                  </a:cxn>
                </a:cxnLst>
                <a:rect l="0" t="0" r="r" b="b"/>
                <a:pathLst>
                  <a:path w="370" h="370">
                    <a:moveTo>
                      <a:pt x="307" y="299"/>
                    </a:moveTo>
                    <a:cubicBezTo>
                      <a:pt x="244" y="366"/>
                      <a:pt x="138" y="370"/>
                      <a:pt x="71" y="307"/>
                    </a:cubicBezTo>
                    <a:cubicBezTo>
                      <a:pt x="4" y="244"/>
                      <a:pt x="0" y="138"/>
                      <a:pt x="63" y="71"/>
                    </a:cubicBezTo>
                    <a:cubicBezTo>
                      <a:pt x="126" y="4"/>
                      <a:pt x="232" y="0"/>
                      <a:pt x="299" y="63"/>
                    </a:cubicBezTo>
                    <a:cubicBezTo>
                      <a:pt x="366" y="126"/>
                      <a:pt x="370" y="231"/>
                      <a:pt x="307" y="29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" name="Freeform 42"/>
              <p:cNvSpPr>
                <a:spLocks/>
              </p:cNvSpPr>
              <p:nvPr/>
            </p:nvSpPr>
            <p:spPr bwMode="auto">
              <a:xfrm>
                <a:off x="4719183" y="2500995"/>
                <a:ext cx="672214" cy="617305"/>
              </a:xfrm>
              <a:custGeom>
                <a:avLst/>
                <a:gdLst/>
                <a:ahLst/>
                <a:cxnLst>
                  <a:cxn ang="0">
                    <a:pos x="337" y="268"/>
                  </a:cxn>
                  <a:cxn ang="0">
                    <a:pos x="112" y="337"/>
                  </a:cxn>
                  <a:cxn ang="0">
                    <a:pos x="43" y="111"/>
                  </a:cxn>
                  <a:cxn ang="0">
                    <a:pos x="269" y="43"/>
                  </a:cxn>
                  <a:cxn ang="0">
                    <a:pos x="337" y="268"/>
                  </a:cxn>
                </a:cxnLst>
                <a:rect l="0" t="0" r="r" b="b"/>
                <a:pathLst>
                  <a:path w="381" h="380">
                    <a:moveTo>
                      <a:pt x="337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3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7" y="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" name="Freeform 43"/>
              <p:cNvSpPr>
                <a:spLocks/>
              </p:cNvSpPr>
              <p:nvPr/>
            </p:nvSpPr>
            <p:spPr bwMode="auto">
              <a:xfrm>
                <a:off x="4560900" y="4199933"/>
                <a:ext cx="670260" cy="620904"/>
              </a:xfrm>
              <a:custGeom>
                <a:avLst/>
                <a:gdLst/>
                <a:ahLst/>
                <a:cxnLst>
                  <a:cxn ang="0">
                    <a:pos x="337" y="269"/>
                  </a:cxn>
                  <a:cxn ang="0">
                    <a:pos x="112" y="338"/>
                  </a:cxn>
                  <a:cxn ang="0">
                    <a:pos x="43" y="112"/>
                  </a:cxn>
                  <a:cxn ang="0">
                    <a:pos x="269" y="44"/>
                  </a:cxn>
                  <a:cxn ang="0">
                    <a:pos x="337" y="269"/>
                  </a:cxn>
                </a:cxnLst>
                <a:rect l="0" t="0" r="r" b="b"/>
                <a:pathLst>
                  <a:path w="380" h="381">
                    <a:moveTo>
                      <a:pt x="337" y="269"/>
                    </a:moveTo>
                    <a:cubicBezTo>
                      <a:pt x="294" y="350"/>
                      <a:pt x="193" y="381"/>
                      <a:pt x="112" y="338"/>
                    </a:cubicBezTo>
                    <a:cubicBezTo>
                      <a:pt x="30" y="294"/>
                      <a:pt x="0" y="193"/>
                      <a:pt x="43" y="112"/>
                    </a:cubicBezTo>
                    <a:cubicBezTo>
                      <a:pt x="86" y="31"/>
                      <a:pt x="187" y="0"/>
                      <a:pt x="269" y="44"/>
                    </a:cubicBezTo>
                    <a:cubicBezTo>
                      <a:pt x="350" y="87"/>
                      <a:pt x="380" y="188"/>
                      <a:pt x="337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" name="Freeform 44"/>
              <p:cNvSpPr>
                <a:spLocks/>
              </p:cNvSpPr>
              <p:nvPr/>
            </p:nvSpPr>
            <p:spPr bwMode="auto">
              <a:xfrm>
                <a:off x="3599477" y="2877137"/>
                <a:ext cx="672214" cy="617305"/>
              </a:xfrm>
              <a:custGeom>
                <a:avLst/>
                <a:gdLst/>
                <a:ahLst/>
                <a:cxnLst>
                  <a:cxn ang="0">
                    <a:pos x="338" y="268"/>
                  </a:cxn>
                  <a:cxn ang="0">
                    <a:pos x="112" y="337"/>
                  </a:cxn>
                  <a:cxn ang="0">
                    <a:pos x="44" y="111"/>
                  </a:cxn>
                  <a:cxn ang="0">
                    <a:pos x="269" y="43"/>
                  </a:cxn>
                  <a:cxn ang="0">
                    <a:pos x="338" y="268"/>
                  </a:cxn>
                </a:cxnLst>
                <a:rect l="0" t="0" r="r" b="b"/>
                <a:pathLst>
                  <a:path w="381" h="380">
                    <a:moveTo>
                      <a:pt x="338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4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8" y="26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" name="Freeform 45"/>
              <p:cNvSpPr>
                <a:spLocks/>
              </p:cNvSpPr>
              <p:nvPr/>
            </p:nvSpPr>
            <p:spPr bwMode="auto">
              <a:xfrm>
                <a:off x="4105592" y="1530945"/>
                <a:ext cx="566692" cy="521920"/>
              </a:xfrm>
              <a:custGeom>
                <a:avLst/>
                <a:gdLst/>
                <a:ahLst/>
                <a:cxnLst>
                  <a:cxn ang="0">
                    <a:pos x="284" y="226"/>
                  </a:cxn>
                  <a:cxn ang="0">
                    <a:pos x="94" y="283"/>
                  </a:cxn>
                  <a:cxn ang="0">
                    <a:pos x="37" y="94"/>
                  </a:cxn>
                  <a:cxn ang="0">
                    <a:pos x="226" y="36"/>
                  </a:cxn>
                  <a:cxn ang="0">
                    <a:pos x="284" y="226"/>
                  </a:cxn>
                </a:cxnLst>
                <a:rect l="0" t="0" r="r" b="b"/>
                <a:pathLst>
                  <a:path w="320" h="320">
                    <a:moveTo>
                      <a:pt x="284" y="226"/>
                    </a:moveTo>
                    <a:cubicBezTo>
                      <a:pt x="247" y="294"/>
                      <a:pt x="162" y="320"/>
                      <a:pt x="94" y="283"/>
                    </a:cubicBezTo>
                    <a:cubicBezTo>
                      <a:pt x="26" y="247"/>
                      <a:pt x="0" y="162"/>
                      <a:pt x="37" y="94"/>
                    </a:cubicBezTo>
                    <a:cubicBezTo>
                      <a:pt x="73" y="25"/>
                      <a:pt x="158" y="0"/>
                      <a:pt x="226" y="36"/>
                    </a:cubicBezTo>
                    <a:cubicBezTo>
                      <a:pt x="295" y="73"/>
                      <a:pt x="320" y="157"/>
                      <a:pt x="284" y="22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" name="Freeform 46"/>
              <p:cNvSpPr>
                <a:spLocks/>
              </p:cNvSpPr>
              <p:nvPr/>
            </p:nvSpPr>
            <p:spPr bwMode="auto">
              <a:xfrm>
                <a:off x="3364984" y="1162001"/>
                <a:ext cx="672214" cy="619105"/>
              </a:xfrm>
              <a:custGeom>
                <a:avLst/>
                <a:gdLst/>
                <a:ahLst/>
                <a:cxnLst>
                  <a:cxn ang="0">
                    <a:pos x="338" y="269"/>
                  </a:cxn>
                  <a:cxn ang="0">
                    <a:pos x="112" y="337"/>
                  </a:cxn>
                  <a:cxn ang="0">
                    <a:pos x="44" y="112"/>
                  </a:cxn>
                  <a:cxn ang="0">
                    <a:pos x="269" y="43"/>
                  </a:cxn>
                  <a:cxn ang="0">
                    <a:pos x="338" y="269"/>
                  </a:cxn>
                </a:cxnLst>
                <a:rect l="0" t="0" r="r" b="b"/>
                <a:pathLst>
                  <a:path w="381" h="381">
                    <a:moveTo>
                      <a:pt x="338" y="269"/>
                    </a:moveTo>
                    <a:cubicBezTo>
                      <a:pt x="294" y="350"/>
                      <a:pt x="193" y="381"/>
                      <a:pt x="112" y="337"/>
                    </a:cubicBezTo>
                    <a:cubicBezTo>
                      <a:pt x="31" y="294"/>
                      <a:pt x="0" y="193"/>
                      <a:pt x="44" y="112"/>
                    </a:cubicBezTo>
                    <a:cubicBezTo>
                      <a:pt x="87" y="31"/>
                      <a:pt x="188" y="0"/>
                      <a:pt x="269" y="43"/>
                    </a:cubicBezTo>
                    <a:cubicBezTo>
                      <a:pt x="350" y="87"/>
                      <a:pt x="381" y="188"/>
                      <a:pt x="338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" name="Freeform 47"/>
              <p:cNvSpPr>
                <a:spLocks/>
              </p:cNvSpPr>
              <p:nvPr/>
            </p:nvSpPr>
            <p:spPr bwMode="auto">
              <a:xfrm>
                <a:off x="3681550" y="1953879"/>
                <a:ext cx="173916" cy="277157"/>
              </a:xfrm>
              <a:custGeom>
                <a:avLst/>
                <a:gdLst/>
                <a:ahLst/>
                <a:cxnLst>
                  <a:cxn ang="0">
                    <a:pos x="99" y="100"/>
                  </a:cxn>
                  <a:cxn ang="0">
                    <a:pos x="99" y="0"/>
                  </a:cxn>
                  <a:cxn ang="0">
                    <a:pos x="99" y="0"/>
                  </a:cxn>
                  <a:cxn ang="0">
                    <a:pos x="0" y="100"/>
                  </a:cxn>
                  <a:cxn ang="0">
                    <a:pos x="29" y="170"/>
                  </a:cxn>
                  <a:cxn ang="0">
                    <a:pos x="99" y="100"/>
                  </a:cxn>
                </a:cxnLst>
                <a:rect l="0" t="0" r="r" b="b"/>
                <a:pathLst>
                  <a:path w="99" h="170">
                    <a:moveTo>
                      <a:pt x="99" y="10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27"/>
                      <a:pt x="11" y="152"/>
                      <a:pt x="29" y="170"/>
                    </a:cubicBezTo>
                    <a:cubicBezTo>
                      <a:pt x="99" y="100"/>
                      <a:pt x="99" y="100"/>
                      <a:pt x="99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" name="Freeform 48"/>
              <p:cNvSpPr>
                <a:spLocks/>
              </p:cNvSpPr>
              <p:nvPr/>
            </p:nvSpPr>
            <p:spPr bwMode="auto">
              <a:xfrm>
                <a:off x="3746036" y="2135651"/>
                <a:ext cx="298979" cy="16017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0" y="99"/>
                  </a:cxn>
                  <a:cxn ang="0">
                    <a:pos x="169" y="0"/>
                  </a:cxn>
                  <a:cxn ang="0">
                    <a:pos x="70" y="0"/>
                  </a:cxn>
                  <a:cxn ang="0">
                    <a:pos x="0" y="70"/>
                  </a:cxn>
                </a:cxnLst>
                <a:rect l="0" t="0" r="r" b="b"/>
                <a:pathLst>
                  <a:path w="169" h="99">
                    <a:moveTo>
                      <a:pt x="0" y="70"/>
                    </a:moveTo>
                    <a:cubicBezTo>
                      <a:pt x="18" y="88"/>
                      <a:pt x="43" y="99"/>
                      <a:pt x="70" y="99"/>
                    </a:cubicBezTo>
                    <a:cubicBezTo>
                      <a:pt x="125" y="99"/>
                      <a:pt x="169" y="55"/>
                      <a:pt x="169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" name="Freeform 49"/>
              <p:cNvSpPr>
                <a:spLocks/>
              </p:cNvSpPr>
              <p:nvPr/>
            </p:nvSpPr>
            <p:spPr bwMode="auto">
              <a:xfrm>
                <a:off x="3878915" y="1953879"/>
                <a:ext cx="173916" cy="163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0"/>
                  </a:cxn>
                  <a:cxn ang="0">
                    <a:pos x="99" y="100"/>
                  </a:cxn>
                  <a:cxn ang="0">
                    <a:pos x="99" y="100"/>
                  </a:cxn>
                  <a:cxn ang="0">
                    <a:pos x="0" y="0"/>
                  </a:cxn>
                </a:cxnLst>
                <a:rect l="0" t="0" r="r" b="b"/>
                <a:pathLst>
                  <a:path w="99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45"/>
                      <a:pt x="55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" name="Freeform 50"/>
              <p:cNvSpPr>
                <a:spLocks noEditPoints="1"/>
              </p:cNvSpPr>
              <p:nvPr/>
            </p:nvSpPr>
            <p:spPr bwMode="auto">
              <a:xfrm>
                <a:off x="4121225" y="4576075"/>
                <a:ext cx="91843" cy="84587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26"/>
                  </a:cxn>
                  <a:cxn ang="0">
                    <a:pos x="26" y="52"/>
                  </a:cxn>
                  <a:cxn ang="0">
                    <a:pos x="52" y="26"/>
                  </a:cxn>
                  <a:cxn ang="0">
                    <a:pos x="26" y="0"/>
                  </a:cxn>
                  <a:cxn ang="0">
                    <a:pos x="26" y="45"/>
                  </a:cxn>
                  <a:cxn ang="0">
                    <a:pos x="7" y="26"/>
                  </a:cxn>
                  <a:cxn ang="0">
                    <a:pos x="26" y="7"/>
                  </a:cxn>
                  <a:cxn ang="0">
                    <a:pos x="45" y="26"/>
                  </a:cxn>
                  <a:cxn ang="0">
                    <a:pos x="26" y="45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1" y="52"/>
                      <a:pt x="52" y="40"/>
                      <a:pt x="52" y="26"/>
                    </a:cubicBezTo>
                    <a:cubicBezTo>
                      <a:pt x="52" y="12"/>
                      <a:pt x="41" y="0"/>
                      <a:pt x="26" y="0"/>
                    </a:cubicBezTo>
                    <a:close/>
                    <a:moveTo>
                      <a:pt x="26" y="45"/>
                    </a:moveTo>
                    <a:cubicBezTo>
                      <a:pt x="16" y="45"/>
                      <a:pt x="7" y="37"/>
                      <a:pt x="7" y="26"/>
                    </a:cubicBezTo>
                    <a:cubicBezTo>
                      <a:pt x="7" y="16"/>
                      <a:pt x="16" y="7"/>
                      <a:pt x="26" y="7"/>
                    </a:cubicBezTo>
                    <a:cubicBezTo>
                      <a:pt x="37" y="7"/>
                      <a:pt x="45" y="16"/>
                      <a:pt x="45" y="26"/>
                    </a:cubicBezTo>
                    <a:cubicBezTo>
                      <a:pt x="45" y="37"/>
                      <a:pt x="37" y="45"/>
                      <a:pt x="26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" name="Freeform 51"/>
              <p:cNvSpPr>
                <a:spLocks noEditPoints="1"/>
              </p:cNvSpPr>
              <p:nvPr/>
            </p:nvSpPr>
            <p:spPr bwMode="auto">
              <a:xfrm>
                <a:off x="4056740" y="4518484"/>
                <a:ext cx="214952" cy="197969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61"/>
                  </a:cxn>
                  <a:cxn ang="0">
                    <a:pos x="61" y="122"/>
                  </a:cxn>
                  <a:cxn ang="0">
                    <a:pos x="122" y="61"/>
                  </a:cxn>
                  <a:cxn ang="0">
                    <a:pos x="61" y="0"/>
                  </a:cxn>
                  <a:cxn ang="0">
                    <a:pos x="62" y="91"/>
                  </a:cxn>
                  <a:cxn ang="0">
                    <a:pos x="33" y="62"/>
                  </a:cxn>
                  <a:cxn ang="0">
                    <a:pos x="62" y="33"/>
                  </a:cxn>
                  <a:cxn ang="0">
                    <a:pos x="91" y="62"/>
                  </a:cxn>
                  <a:cxn ang="0">
                    <a:pos x="62" y="91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8" y="0"/>
                      <a:pt x="0" y="27"/>
                      <a:pt x="0" y="61"/>
                    </a:cubicBezTo>
                    <a:cubicBezTo>
                      <a:pt x="0" y="95"/>
                      <a:pt x="28" y="122"/>
                      <a:pt x="61" y="122"/>
                    </a:cubicBezTo>
                    <a:cubicBezTo>
                      <a:pt x="95" y="122"/>
                      <a:pt x="122" y="95"/>
                      <a:pt x="122" y="61"/>
                    </a:cubicBezTo>
                    <a:cubicBezTo>
                      <a:pt x="122" y="27"/>
                      <a:pt x="95" y="0"/>
                      <a:pt x="61" y="0"/>
                    </a:cubicBezTo>
                    <a:close/>
                    <a:moveTo>
                      <a:pt x="62" y="91"/>
                    </a:moveTo>
                    <a:cubicBezTo>
                      <a:pt x="46" y="91"/>
                      <a:pt x="33" y="78"/>
                      <a:pt x="33" y="62"/>
                    </a:cubicBezTo>
                    <a:cubicBezTo>
                      <a:pt x="33" y="46"/>
                      <a:pt x="46" y="33"/>
                      <a:pt x="62" y="33"/>
                    </a:cubicBezTo>
                    <a:cubicBezTo>
                      <a:pt x="78" y="33"/>
                      <a:pt x="91" y="46"/>
                      <a:pt x="91" y="62"/>
                    </a:cubicBezTo>
                    <a:cubicBezTo>
                      <a:pt x="91" y="78"/>
                      <a:pt x="78" y="91"/>
                      <a:pt x="62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" name="Freeform 52"/>
              <p:cNvSpPr>
                <a:spLocks/>
              </p:cNvSpPr>
              <p:nvPr/>
            </p:nvSpPr>
            <p:spPr bwMode="auto">
              <a:xfrm>
                <a:off x="2569661" y="1395965"/>
                <a:ext cx="9771" cy="71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1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" name="Freeform 53"/>
              <p:cNvSpPr>
                <a:spLocks/>
              </p:cNvSpPr>
              <p:nvPr/>
            </p:nvSpPr>
            <p:spPr bwMode="auto">
              <a:xfrm>
                <a:off x="2643917" y="1327576"/>
                <a:ext cx="9771" cy="8999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5" y="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4" y="5"/>
                      <a:pt x="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" name="Freeform 54"/>
              <p:cNvSpPr>
                <a:spLocks/>
              </p:cNvSpPr>
              <p:nvPr/>
            </p:nvSpPr>
            <p:spPr bwMode="auto">
              <a:xfrm>
                <a:off x="2716219" y="1395965"/>
                <a:ext cx="11725" cy="7199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" name="Freeform 55"/>
              <p:cNvSpPr>
                <a:spLocks/>
              </p:cNvSpPr>
              <p:nvPr/>
            </p:nvSpPr>
            <p:spPr bwMode="auto">
              <a:xfrm>
                <a:off x="2643917" y="1462555"/>
                <a:ext cx="9771" cy="899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5" y="5"/>
                  </a:cxn>
                  <a:cxn ang="0">
                    <a:pos x="5" y="0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" name="Freeform 56"/>
              <p:cNvSpPr>
                <a:spLocks/>
              </p:cNvSpPr>
              <p:nvPr/>
            </p:nvSpPr>
            <p:spPr bwMode="auto">
              <a:xfrm>
                <a:off x="2645871" y="1341974"/>
                <a:ext cx="44945" cy="6119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34"/>
                  </a:cxn>
                  <a:cxn ang="0">
                    <a:pos x="23" y="34"/>
                  </a:cxn>
                  <a:cxn ang="0">
                    <a:pos x="23" y="30"/>
                  </a:cxn>
                  <a:cxn ang="0">
                    <a:pos x="3" y="30"/>
                  </a:cxn>
                  <a:cxn ang="0">
                    <a:pos x="3" y="0"/>
                  </a:cxn>
                </a:cxnLst>
                <a:rect l="0" t="0" r="r" b="b"/>
                <a:pathLst>
                  <a:path w="23" h="34">
                    <a:moveTo>
                      <a:pt x="3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23" y="34"/>
                    </a:lnTo>
                    <a:lnTo>
                      <a:pt x="23" y="30"/>
                    </a:lnTo>
                    <a:lnTo>
                      <a:pt x="3" y="3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" name="Freeform 57"/>
              <p:cNvSpPr>
                <a:spLocks/>
              </p:cNvSpPr>
              <p:nvPr/>
            </p:nvSpPr>
            <p:spPr bwMode="auto">
              <a:xfrm>
                <a:off x="26751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20"/>
                  </a:cxn>
                  <a:cxn ang="0">
                    <a:pos x="47" y="60"/>
                  </a:cxn>
                  <a:cxn ang="0">
                    <a:pos x="63" y="32"/>
                  </a:cxn>
                  <a:cxn ang="0">
                    <a:pos x="30" y="0"/>
                  </a:cxn>
                </a:cxnLst>
                <a:rect l="0" t="0" r="r" b="b"/>
                <a:pathLst>
                  <a:path w="63" h="60">
                    <a:moveTo>
                      <a:pt x="30" y="0"/>
                    </a:moveTo>
                    <a:cubicBezTo>
                      <a:pt x="16" y="0"/>
                      <a:pt x="5" y="8"/>
                      <a:pt x="0" y="20"/>
                    </a:cubicBezTo>
                    <a:cubicBezTo>
                      <a:pt x="21" y="24"/>
                      <a:pt x="39" y="40"/>
                      <a:pt x="47" y="60"/>
                    </a:cubicBezTo>
                    <a:cubicBezTo>
                      <a:pt x="56" y="54"/>
                      <a:pt x="63" y="44"/>
                      <a:pt x="63" y="32"/>
                    </a:cubicBezTo>
                    <a:cubicBezTo>
                      <a:pt x="63" y="14"/>
                      <a:pt x="48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" name="Freeform 58"/>
              <p:cNvSpPr>
                <a:spLocks/>
              </p:cNvSpPr>
              <p:nvPr/>
            </p:nvSpPr>
            <p:spPr bwMode="auto">
              <a:xfrm>
                <a:off x="25090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33" y="0"/>
                  </a:cxn>
                  <a:cxn ang="0">
                    <a:pos x="0" y="32"/>
                  </a:cxn>
                  <a:cxn ang="0">
                    <a:pos x="15" y="60"/>
                  </a:cxn>
                  <a:cxn ang="0">
                    <a:pos x="63" y="20"/>
                  </a:cxn>
                </a:cxnLst>
                <a:rect l="0" t="0" r="r" b="b"/>
                <a:pathLst>
                  <a:path w="63" h="60">
                    <a:moveTo>
                      <a:pt x="63" y="20"/>
                    </a:moveTo>
                    <a:cubicBezTo>
                      <a:pt x="58" y="8"/>
                      <a:pt x="46" y="0"/>
                      <a:pt x="33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4"/>
                      <a:pt x="6" y="54"/>
                      <a:pt x="15" y="60"/>
                    </a:cubicBezTo>
                    <a:cubicBezTo>
                      <a:pt x="23" y="40"/>
                      <a:pt x="41" y="24"/>
                      <a:pt x="6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" name="Freeform 59"/>
              <p:cNvSpPr>
                <a:spLocks noEditPoints="1"/>
              </p:cNvSpPr>
              <p:nvPr/>
            </p:nvSpPr>
            <p:spPr bwMode="auto">
              <a:xfrm>
                <a:off x="2534487" y="1293381"/>
                <a:ext cx="228631" cy="226765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64" y="0"/>
                  </a:cxn>
                  <a:cxn ang="0">
                    <a:pos x="0" y="65"/>
                  </a:cxn>
                  <a:cxn ang="0">
                    <a:pos x="26" y="117"/>
                  </a:cxn>
                  <a:cxn ang="0">
                    <a:pos x="16" y="139"/>
                  </a:cxn>
                  <a:cxn ang="0">
                    <a:pos x="25" y="139"/>
                  </a:cxn>
                  <a:cxn ang="0">
                    <a:pos x="33" y="121"/>
                  </a:cxn>
                  <a:cxn ang="0">
                    <a:pos x="64" y="129"/>
                  </a:cxn>
                  <a:cxn ang="0">
                    <a:pos x="94" y="122"/>
                  </a:cxn>
                  <a:cxn ang="0">
                    <a:pos x="101" y="139"/>
                  </a:cxn>
                  <a:cxn ang="0">
                    <a:pos x="111" y="139"/>
                  </a:cxn>
                  <a:cxn ang="0">
                    <a:pos x="101" y="118"/>
                  </a:cxn>
                  <a:cxn ang="0">
                    <a:pos x="129" y="65"/>
                  </a:cxn>
                  <a:cxn ang="0">
                    <a:pos x="17" y="65"/>
                  </a:cxn>
                  <a:cxn ang="0">
                    <a:pos x="64" y="18"/>
                  </a:cxn>
                  <a:cxn ang="0">
                    <a:pos x="106" y="42"/>
                  </a:cxn>
                  <a:cxn ang="0">
                    <a:pos x="111" y="64"/>
                  </a:cxn>
                  <a:cxn ang="0">
                    <a:pos x="63" y="112"/>
                  </a:cxn>
                  <a:cxn ang="0">
                    <a:pos x="50" y="110"/>
                  </a:cxn>
                  <a:cxn ang="0">
                    <a:pos x="17" y="65"/>
                  </a:cxn>
                </a:cxnLst>
                <a:rect l="0" t="0" r="r" b="b"/>
                <a:pathLst>
                  <a:path w="129" h="139">
                    <a:moveTo>
                      <a:pt x="129" y="65"/>
                    </a:moveTo>
                    <a:cubicBezTo>
                      <a:pt x="129" y="29"/>
                      <a:pt x="100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86"/>
                      <a:pt x="10" y="105"/>
                      <a:pt x="26" y="117"/>
                    </a:cubicBezTo>
                    <a:cubicBezTo>
                      <a:pt x="16" y="139"/>
                      <a:pt x="16" y="139"/>
                      <a:pt x="16" y="139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33" y="121"/>
                      <a:pt x="33" y="121"/>
                      <a:pt x="33" y="121"/>
                    </a:cubicBezTo>
                    <a:cubicBezTo>
                      <a:pt x="42" y="126"/>
                      <a:pt x="53" y="129"/>
                      <a:pt x="64" y="129"/>
                    </a:cubicBezTo>
                    <a:cubicBezTo>
                      <a:pt x="75" y="129"/>
                      <a:pt x="85" y="127"/>
                      <a:pt x="94" y="122"/>
                    </a:cubicBezTo>
                    <a:cubicBezTo>
                      <a:pt x="101" y="139"/>
                      <a:pt x="101" y="139"/>
                      <a:pt x="101" y="139"/>
                    </a:cubicBezTo>
                    <a:cubicBezTo>
                      <a:pt x="111" y="139"/>
                      <a:pt x="111" y="139"/>
                      <a:pt x="111" y="139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18" y="106"/>
                      <a:pt x="129" y="87"/>
                      <a:pt x="129" y="65"/>
                    </a:cubicBezTo>
                    <a:close/>
                    <a:moveTo>
                      <a:pt x="17" y="65"/>
                    </a:moveTo>
                    <a:cubicBezTo>
                      <a:pt x="17" y="39"/>
                      <a:pt x="38" y="18"/>
                      <a:pt x="64" y="18"/>
                    </a:cubicBezTo>
                    <a:cubicBezTo>
                      <a:pt x="82" y="18"/>
                      <a:pt x="98" y="28"/>
                      <a:pt x="106" y="42"/>
                    </a:cubicBezTo>
                    <a:cubicBezTo>
                      <a:pt x="109" y="49"/>
                      <a:pt x="111" y="56"/>
                      <a:pt x="111" y="64"/>
                    </a:cubicBezTo>
                    <a:cubicBezTo>
                      <a:pt x="111" y="90"/>
                      <a:pt x="89" y="112"/>
                      <a:pt x="63" y="112"/>
                    </a:cubicBezTo>
                    <a:cubicBezTo>
                      <a:pt x="59" y="112"/>
                      <a:pt x="54" y="111"/>
                      <a:pt x="50" y="110"/>
                    </a:cubicBezTo>
                    <a:cubicBezTo>
                      <a:pt x="31" y="104"/>
                      <a:pt x="17" y="86"/>
                      <a:pt x="17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" name="Freeform 60"/>
              <p:cNvSpPr>
                <a:spLocks noEditPoints="1"/>
              </p:cNvSpPr>
              <p:nvPr/>
            </p:nvSpPr>
            <p:spPr bwMode="auto">
              <a:xfrm>
                <a:off x="4383076" y="2351618"/>
                <a:ext cx="283346" cy="260960"/>
              </a:xfrm>
              <a:custGeom>
                <a:avLst/>
                <a:gdLst/>
                <a:ahLst/>
                <a:cxnLst>
                  <a:cxn ang="0">
                    <a:pos x="131" y="70"/>
                  </a:cxn>
                  <a:cxn ang="0">
                    <a:pos x="120" y="59"/>
                  </a:cxn>
                  <a:cxn ang="0">
                    <a:pos x="145" y="32"/>
                  </a:cxn>
                  <a:cxn ang="0">
                    <a:pos x="111" y="0"/>
                  </a:cxn>
                  <a:cxn ang="0">
                    <a:pos x="86" y="26"/>
                  </a:cxn>
                  <a:cxn ang="0">
                    <a:pos x="73" y="12"/>
                  </a:cxn>
                  <a:cxn ang="0">
                    <a:pos x="57" y="29"/>
                  </a:cxn>
                  <a:cxn ang="0">
                    <a:pos x="70" y="41"/>
                  </a:cxn>
                  <a:cxn ang="0">
                    <a:pos x="18" y="94"/>
                  </a:cxn>
                  <a:cxn ang="0">
                    <a:pos x="17" y="110"/>
                  </a:cxn>
                  <a:cxn ang="0">
                    <a:pos x="0" y="125"/>
                  </a:cxn>
                  <a:cxn ang="0">
                    <a:pos x="20" y="145"/>
                  </a:cxn>
                  <a:cxn ang="0">
                    <a:pos x="36" y="130"/>
                  </a:cxn>
                  <a:cxn ang="0">
                    <a:pos x="52" y="127"/>
                  </a:cxn>
                  <a:cxn ang="0">
                    <a:pos x="104" y="75"/>
                  </a:cxn>
                  <a:cxn ang="0">
                    <a:pos x="116" y="87"/>
                  </a:cxn>
                  <a:cxn ang="0">
                    <a:pos x="131" y="70"/>
                  </a:cxn>
                  <a:cxn ang="0">
                    <a:pos x="49" y="122"/>
                  </a:cxn>
                  <a:cxn ang="0">
                    <a:pos x="33" y="124"/>
                  </a:cxn>
                  <a:cxn ang="0">
                    <a:pos x="20" y="136"/>
                  </a:cxn>
                  <a:cxn ang="0">
                    <a:pos x="10" y="125"/>
                  </a:cxn>
                  <a:cxn ang="0">
                    <a:pos x="22" y="113"/>
                  </a:cxn>
                  <a:cxn ang="0">
                    <a:pos x="24" y="97"/>
                  </a:cxn>
                  <a:cxn ang="0">
                    <a:pos x="74" y="46"/>
                  </a:cxn>
                  <a:cxn ang="0">
                    <a:pos x="100" y="70"/>
                  </a:cxn>
                  <a:cxn ang="0">
                    <a:pos x="49" y="122"/>
                  </a:cxn>
                </a:cxnLst>
                <a:rect l="0" t="0" r="r" b="b"/>
                <a:pathLst>
                  <a:path w="145" h="145">
                    <a:moveTo>
                      <a:pt x="131" y="70"/>
                    </a:moveTo>
                    <a:lnTo>
                      <a:pt x="120" y="59"/>
                    </a:lnTo>
                    <a:lnTo>
                      <a:pt x="145" y="32"/>
                    </a:lnTo>
                    <a:lnTo>
                      <a:pt x="111" y="0"/>
                    </a:lnTo>
                    <a:lnTo>
                      <a:pt x="86" y="26"/>
                    </a:lnTo>
                    <a:lnTo>
                      <a:pt x="73" y="12"/>
                    </a:lnTo>
                    <a:lnTo>
                      <a:pt x="57" y="29"/>
                    </a:lnTo>
                    <a:lnTo>
                      <a:pt x="70" y="41"/>
                    </a:lnTo>
                    <a:lnTo>
                      <a:pt x="18" y="94"/>
                    </a:lnTo>
                    <a:lnTo>
                      <a:pt x="17" y="110"/>
                    </a:lnTo>
                    <a:lnTo>
                      <a:pt x="0" y="125"/>
                    </a:lnTo>
                    <a:lnTo>
                      <a:pt x="20" y="145"/>
                    </a:lnTo>
                    <a:lnTo>
                      <a:pt x="36" y="130"/>
                    </a:lnTo>
                    <a:lnTo>
                      <a:pt x="52" y="127"/>
                    </a:lnTo>
                    <a:lnTo>
                      <a:pt x="104" y="75"/>
                    </a:lnTo>
                    <a:lnTo>
                      <a:pt x="116" y="87"/>
                    </a:lnTo>
                    <a:lnTo>
                      <a:pt x="131" y="70"/>
                    </a:lnTo>
                    <a:close/>
                    <a:moveTo>
                      <a:pt x="49" y="122"/>
                    </a:moveTo>
                    <a:lnTo>
                      <a:pt x="33" y="124"/>
                    </a:lnTo>
                    <a:lnTo>
                      <a:pt x="20" y="136"/>
                    </a:lnTo>
                    <a:lnTo>
                      <a:pt x="10" y="125"/>
                    </a:lnTo>
                    <a:lnTo>
                      <a:pt x="22" y="113"/>
                    </a:lnTo>
                    <a:lnTo>
                      <a:pt x="24" y="97"/>
                    </a:lnTo>
                    <a:lnTo>
                      <a:pt x="74" y="46"/>
                    </a:lnTo>
                    <a:lnTo>
                      <a:pt x="100" y="70"/>
                    </a:lnTo>
                    <a:lnTo>
                      <a:pt x="49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" name="Freeform 61"/>
              <p:cNvSpPr>
                <a:spLocks/>
              </p:cNvSpPr>
              <p:nvPr/>
            </p:nvSpPr>
            <p:spPr bwMode="auto">
              <a:xfrm>
                <a:off x="4963447" y="3321668"/>
                <a:ext cx="336107" cy="350946"/>
              </a:xfrm>
              <a:custGeom>
                <a:avLst/>
                <a:gdLst/>
                <a:ahLst/>
                <a:cxnLst>
                  <a:cxn ang="0">
                    <a:pos x="130" y="135"/>
                  </a:cxn>
                  <a:cxn ang="0">
                    <a:pos x="128" y="87"/>
                  </a:cxn>
                  <a:cxn ang="0">
                    <a:pos x="145" y="50"/>
                  </a:cxn>
                  <a:cxn ang="0">
                    <a:pos x="96" y="0"/>
                  </a:cxn>
                  <a:cxn ang="0">
                    <a:pos x="46" y="50"/>
                  </a:cxn>
                  <a:cxn ang="0">
                    <a:pos x="66" y="90"/>
                  </a:cxn>
                  <a:cxn ang="0">
                    <a:pos x="60" y="133"/>
                  </a:cxn>
                  <a:cxn ang="0">
                    <a:pos x="18" y="187"/>
                  </a:cxn>
                  <a:cxn ang="0">
                    <a:pos x="0" y="187"/>
                  </a:cxn>
                  <a:cxn ang="0">
                    <a:pos x="0" y="215"/>
                  </a:cxn>
                  <a:cxn ang="0">
                    <a:pos x="191" y="215"/>
                  </a:cxn>
                  <a:cxn ang="0">
                    <a:pos x="191" y="187"/>
                  </a:cxn>
                  <a:cxn ang="0">
                    <a:pos x="173" y="187"/>
                  </a:cxn>
                  <a:cxn ang="0">
                    <a:pos x="130" y="135"/>
                  </a:cxn>
                </a:cxnLst>
                <a:rect l="0" t="0" r="r" b="b"/>
                <a:pathLst>
                  <a:path w="191" h="215">
                    <a:moveTo>
                      <a:pt x="130" y="135"/>
                    </a:moveTo>
                    <a:cubicBezTo>
                      <a:pt x="125" y="120"/>
                      <a:pt x="126" y="100"/>
                      <a:pt x="128" y="87"/>
                    </a:cubicBezTo>
                    <a:cubicBezTo>
                      <a:pt x="139" y="78"/>
                      <a:pt x="145" y="65"/>
                      <a:pt x="145" y="50"/>
                    </a:cubicBezTo>
                    <a:cubicBezTo>
                      <a:pt x="145" y="22"/>
                      <a:pt x="123" y="0"/>
                      <a:pt x="96" y="0"/>
                    </a:cubicBezTo>
                    <a:cubicBezTo>
                      <a:pt x="68" y="0"/>
                      <a:pt x="46" y="22"/>
                      <a:pt x="46" y="50"/>
                    </a:cubicBezTo>
                    <a:cubicBezTo>
                      <a:pt x="46" y="66"/>
                      <a:pt x="54" y="81"/>
                      <a:pt x="66" y="90"/>
                    </a:cubicBezTo>
                    <a:cubicBezTo>
                      <a:pt x="67" y="102"/>
                      <a:pt x="66" y="118"/>
                      <a:pt x="60" y="133"/>
                    </a:cubicBezTo>
                    <a:cubicBezTo>
                      <a:pt x="51" y="158"/>
                      <a:pt x="24" y="182"/>
                      <a:pt x="18" y="187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191" y="215"/>
                      <a:pt x="191" y="215"/>
                      <a:pt x="191" y="215"/>
                    </a:cubicBezTo>
                    <a:cubicBezTo>
                      <a:pt x="191" y="187"/>
                      <a:pt x="191" y="187"/>
                      <a:pt x="191" y="187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67" y="182"/>
                      <a:pt x="137" y="156"/>
                      <a:pt x="130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" name="Freeform 62"/>
              <p:cNvSpPr>
                <a:spLocks noEditPoints="1"/>
              </p:cNvSpPr>
              <p:nvPr/>
            </p:nvSpPr>
            <p:spPr bwMode="auto">
              <a:xfrm>
                <a:off x="1774337" y="1179999"/>
                <a:ext cx="138742" cy="125981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1" y="70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70"/>
                  </a:cxn>
                  <a:cxn ang="0">
                    <a:pos x="20" y="32"/>
                  </a:cxn>
                  <a:cxn ang="0">
                    <a:pos x="32" y="32"/>
                  </a:cxn>
                  <a:cxn ang="0">
                    <a:pos x="32" y="19"/>
                  </a:cxn>
                  <a:cxn ang="0">
                    <a:pos x="39" y="19"/>
                  </a:cxn>
                  <a:cxn ang="0">
                    <a:pos x="39" y="32"/>
                  </a:cxn>
                  <a:cxn ang="0">
                    <a:pos x="51" y="32"/>
                  </a:cxn>
                  <a:cxn ang="0">
                    <a:pos x="51" y="39"/>
                  </a:cxn>
                  <a:cxn ang="0">
                    <a:pos x="39" y="39"/>
                  </a:cxn>
                  <a:cxn ang="0">
                    <a:pos x="39" y="51"/>
                  </a:cxn>
                  <a:cxn ang="0">
                    <a:pos x="32" y="51"/>
                  </a:cxn>
                  <a:cxn ang="0">
                    <a:pos x="32" y="39"/>
                  </a:cxn>
                  <a:cxn ang="0">
                    <a:pos x="20" y="39"/>
                  </a:cxn>
                  <a:cxn ang="0">
                    <a:pos x="20" y="32"/>
                  </a:cxn>
                </a:cxnLst>
                <a:rect l="0" t="0" r="r" b="b"/>
                <a:pathLst>
                  <a:path w="71" h="70">
                    <a:moveTo>
                      <a:pt x="0" y="70"/>
                    </a:moveTo>
                    <a:lnTo>
                      <a:pt x="71" y="70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20" y="32"/>
                    </a:moveTo>
                    <a:lnTo>
                      <a:pt x="32" y="32"/>
                    </a:lnTo>
                    <a:lnTo>
                      <a:pt x="32" y="19"/>
                    </a:lnTo>
                    <a:lnTo>
                      <a:pt x="39" y="19"/>
                    </a:lnTo>
                    <a:lnTo>
                      <a:pt x="39" y="32"/>
                    </a:lnTo>
                    <a:lnTo>
                      <a:pt x="51" y="32"/>
                    </a:lnTo>
                    <a:lnTo>
                      <a:pt x="51" y="39"/>
                    </a:lnTo>
                    <a:lnTo>
                      <a:pt x="39" y="39"/>
                    </a:lnTo>
                    <a:lnTo>
                      <a:pt x="39" y="51"/>
                    </a:lnTo>
                    <a:lnTo>
                      <a:pt x="32" y="51"/>
                    </a:lnTo>
                    <a:lnTo>
                      <a:pt x="32" y="39"/>
                    </a:lnTo>
                    <a:lnTo>
                      <a:pt x="20" y="39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" name="Freeform 63"/>
              <p:cNvSpPr>
                <a:spLocks noEditPoints="1"/>
              </p:cNvSpPr>
              <p:nvPr/>
            </p:nvSpPr>
            <p:spPr bwMode="auto">
              <a:xfrm>
                <a:off x="1774337" y="1320377"/>
                <a:ext cx="138742" cy="12418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71" y="69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20" y="31"/>
                  </a:cxn>
                  <a:cxn ang="0">
                    <a:pos x="51" y="31"/>
                  </a:cxn>
                  <a:cxn ang="0">
                    <a:pos x="51" y="38"/>
                  </a:cxn>
                  <a:cxn ang="0">
                    <a:pos x="20" y="38"/>
                  </a:cxn>
                  <a:cxn ang="0">
                    <a:pos x="20" y="31"/>
                  </a:cxn>
                </a:cxnLst>
                <a:rect l="0" t="0" r="r" b="b"/>
                <a:pathLst>
                  <a:path w="71" h="69">
                    <a:moveTo>
                      <a:pt x="0" y="69"/>
                    </a:moveTo>
                    <a:lnTo>
                      <a:pt x="71" y="69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69"/>
                    </a:lnTo>
                    <a:close/>
                    <a:moveTo>
                      <a:pt x="20" y="31"/>
                    </a:moveTo>
                    <a:lnTo>
                      <a:pt x="51" y="31"/>
                    </a:lnTo>
                    <a:lnTo>
                      <a:pt x="51" y="38"/>
                    </a:lnTo>
                    <a:lnTo>
                      <a:pt x="20" y="38"/>
                    </a:lnTo>
                    <a:lnTo>
                      <a:pt x="20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" name="Freeform 64"/>
              <p:cNvSpPr>
                <a:spLocks noEditPoints="1"/>
              </p:cNvSpPr>
              <p:nvPr/>
            </p:nvSpPr>
            <p:spPr bwMode="auto">
              <a:xfrm>
                <a:off x="1934574" y="1179999"/>
                <a:ext cx="136788" cy="1259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0"/>
                  </a:cxn>
                  <a:cxn ang="0">
                    <a:pos x="70" y="70"/>
                  </a:cxn>
                  <a:cxn ang="0">
                    <a:pos x="70" y="0"/>
                  </a:cxn>
                  <a:cxn ang="0">
                    <a:pos x="0" y="0"/>
                  </a:cxn>
                  <a:cxn ang="0">
                    <a:pos x="51" y="43"/>
                  </a:cxn>
                  <a:cxn ang="0">
                    <a:pos x="46" y="49"/>
                  </a:cxn>
                  <a:cxn ang="0">
                    <a:pos x="38" y="40"/>
                  </a:cxn>
                  <a:cxn ang="0">
                    <a:pos x="29" y="49"/>
                  </a:cxn>
                  <a:cxn ang="0">
                    <a:pos x="24" y="43"/>
                  </a:cxn>
                  <a:cxn ang="0">
                    <a:pos x="32" y="35"/>
                  </a:cxn>
                  <a:cxn ang="0">
                    <a:pos x="24" y="26"/>
                  </a:cxn>
                  <a:cxn ang="0">
                    <a:pos x="29" y="22"/>
                  </a:cxn>
                  <a:cxn ang="0">
                    <a:pos x="38" y="30"/>
                  </a:cxn>
                  <a:cxn ang="0">
                    <a:pos x="46" y="22"/>
                  </a:cxn>
                  <a:cxn ang="0">
                    <a:pos x="51" y="26"/>
                  </a:cxn>
                  <a:cxn ang="0">
                    <a:pos x="42" y="35"/>
                  </a:cxn>
                  <a:cxn ang="0">
                    <a:pos x="51" y="43"/>
                  </a:cxn>
                </a:cxnLst>
                <a:rect l="0" t="0" r="r" b="b"/>
                <a:pathLst>
                  <a:path w="70" h="70">
                    <a:moveTo>
                      <a:pt x="0" y="0"/>
                    </a:moveTo>
                    <a:lnTo>
                      <a:pt x="0" y="70"/>
                    </a:lnTo>
                    <a:lnTo>
                      <a:pt x="70" y="70"/>
                    </a:lnTo>
                    <a:lnTo>
                      <a:pt x="70" y="0"/>
                    </a:lnTo>
                    <a:lnTo>
                      <a:pt x="0" y="0"/>
                    </a:lnTo>
                    <a:close/>
                    <a:moveTo>
                      <a:pt x="51" y="43"/>
                    </a:moveTo>
                    <a:lnTo>
                      <a:pt x="46" y="49"/>
                    </a:lnTo>
                    <a:lnTo>
                      <a:pt x="38" y="40"/>
                    </a:lnTo>
                    <a:lnTo>
                      <a:pt x="29" y="49"/>
                    </a:lnTo>
                    <a:lnTo>
                      <a:pt x="24" y="43"/>
                    </a:lnTo>
                    <a:lnTo>
                      <a:pt x="32" y="35"/>
                    </a:lnTo>
                    <a:lnTo>
                      <a:pt x="24" y="26"/>
                    </a:lnTo>
                    <a:lnTo>
                      <a:pt x="29" y="22"/>
                    </a:lnTo>
                    <a:lnTo>
                      <a:pt x="38" y="30"/>
                    </a:lnTo>
                    <a:lnTo>
                      <a:pt x="46" y="22"/>
                    </a:lnTo>
                    <a:lnTo>
                      <a:pt x="51" y="26"/>
                    </a:lnTo>
                    <a:lnTo>
                      <a:pt x="42" y="35"/>
                    </a:lnTo>
                    <a:lnTo>
                      <a:pt x="51" y="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" name="Freeform 65"/>
              <p:cNvSpPr>
                <a:spLocks noEditPoints="1"/>
              </p:cNvSpPr>
              <p:nvPr/>
            </p:nvSpPr>
            <p:spPr bwMode="auto">
              <a:xfrm>
                <a:off x="1934574" y="1320377"/>
                <a:ext cx="136788" cy="124181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78" y="77"/>
                  </a:cxn>
                  <a:cxn ang="0">
                    <a:pos x="78" y="0"/>
                  </a:cxn>
                  <a:cxn ang="0">
                    <a:pos x="0" y="0"/>
                  </a:cxn>
                  <a:cxn ang="0">
                    <a:pos x="0" y="77"/>
                  </a:cxn>
                  <a:cxn ang="0">
                    <a:pos x="47" y="56"/>
                  </a:cxn>
                  <a:cxn ang="0">
                    <a:pos x="46" y="58"/>
                  </a:cxn>
                  <a:cxn ang="0">
                    <a:pos x="44" y="60"/>
                  </a:cxn>
                  <a:cxn ang="0">
                    <a:pos x="41" y="60"/>
                  </a:cxn>
                  <a:cxn ang="0">
                    <a:pos x="39" y="60"/>
                  </a:cxn>
                  <a:cxn ang="0">
                    <a:pos x="37" y="58"/>
                  </a:cxn>
                  <a:cxn ang="0">
                    <a:pos x="35" y="56"/>
                  </a:cxn>
                  <a:cxn ang="0">
                    <a:pos x="35" y="54"/>
                  </a:cxn>
                  <a:cxn ang="0">
                    <a:pos x="35" y="51"/>
                  </a:cxn>
                  <a:cxn ang="0">
                    <a:pos x="37" y="49"/>
                  </a:cxn>
                  <a:cxn ang="0">
                    <a:pos x="39" y="48"/>
                  </a:cxn>
                  <a:cxn ang="0">
                    <a:pos x="41" y="47"/>
                  </a:cxn>
                  <a:cxn ang="0">
                    <a:pos x="44" y="48"/>
                  </a:cxn>
                  <a:cxn ang="0">
                    <a:pos x="46" y="49"/>
                  </a:cxn>
                  <a:cxn ang="0">
                    <a:pos x="47" y="51"/>
                  </a:cxn>
                  <a:cxn ang="0">
                    <a:pos x="47" y="54"/>
                  </a:cxn>
                  <a:cxn ang="0">
                    <a:pos x="47" y="56"/>
                  </a:cxn>
                  <a:cxn ang="0">
                    <a:pos x="35" y="20"/>
                  </a:cxn>
                  <a:cxn ang="0">
                    <a:pos x="37" y="18"/>
                  </a:cxn>
                  <a:cxn ang="0">
                    <a:pos x="39" y="17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6" y="18"/>
                  </a:cxn>
                  <a:cxn ang="0">
                    <a:pos x="47" y="20"/>
                  </a:cxn>
                  <a:cxn ang="0">
                    <a:pos x="47" y="23"/>
                  </a:cxn>
                  <a:cxn ang="0">
                    <a:pos x="47" y="25"/>
                  </a:cxn>
                  <a:cxn ang="0">
                    <a:pos x="46" y="27"/>
                  </a:cxn>
                  <a:cxn ang="0">
                    <a:pos x="44" y="29"/>
                  </a:cxn>
                  <a:cxn ang="0">
                    <a:pos x="41" y="29"/>
                  </a:cxn>
                  <a:cxn ang="0">
                    <a:pos x="39" y="29"/>
                  </a:cxn>
                  <a:cxn ang="0">
                    <a:pos x="37" y="27"/>
                  </a:cxn>
                  <a:cxn ang="0">
                    <a:pos x="35" y="25"/>
                  </a:cxn>
                  <a:cxn ang="0">
                    <a:pos x="35" y="23"/>
                  </a:cxn>
                  <a:cxn ang="0">
                    <a:pos x="35" y="20"/>
                  </a:cxn>
                  <a:cxn ang="0">
                    <a:pos x="24" y="34"/>
                  </a:cxn>
                  <a:cxn ang="0">
                    <a:pos x="59" y="34"/>
                  </a:cxn>
                  <a:cxn ang="0">
                    <a:pos x="59" y="43"/>
                  </a:cxn>
                  <a:cxn ang="0">
                    <a:pos x="24" y="43"/>
                  </a:cxn>
                  <a:cxn ang="0">
                    <a:pos x="24" y="34"/>
                  </a:cxn>
                </a:cxnLst>
                <a:rect l="0" t="0" r="r" b="b"/>
                <a:pathLst>
                  <a:path w="78" h="77">
                    <a:moveTo>
                      <a:pt x="0" y="77"/>
                    </a:moveTo>
                    <a:cubicBezTo>
                      <a:pt x="78" y="77"/>
                      <a:pt x="78" y="77"/>
                      <a:pt x="78" y="7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7"/>
                    </a:lnTo>
                    <a:close/>
                    <a:moveTo>
                      <a:pt x="47" y="56"/>
                    </a:moveTo>
                    <a:cubicBezTo>
                      <a:pt x="47" y="57"/>
                      <a:pt x="46" y="58"/>
                      <a:pt x="46" y="58"/>
                    </a:cubicBezTo>
                    <a:cubicBezTo>
                      <a:pt x="45" y="59"/>
                      <a:pt x="44" y="59"/>
                      <a:pt x="44" y="60"/>
                    </a:cubicBezTo>
                    <a:cubicBezTo>
                      <a:pt x="43" y="60"/>
                      <a:pt x="42" y="60"/>
                      <a:pt x="41" y="60"/>
                    </a:cubicBezTo>
                    <a:cubicBezTo>
                      <a:pt x="40" y="60"/>
                      <a:pt x="39" y="60"/>
                      <a:pt x="39" y="60"/>
                    </a:cubicBezTo>
                    <a:cubicBezTo>
                      <a:pt x="38" y="59"/>
                      <a:pt x="37" y="59"/>
                      <a:pt x="37" y="58"/>
                    </a:cubicBezTo>
                    <a:cubicBezTo>
                      <a:pt x="36" y="58"/>
                      <a:pt x="35" y="57"/>
                      <a:pt x="35" y="56"/>
                    </a:cubicBezTo>
                    <a:cubicBezTo>
                      <a:pt x="35" y="56"/>
                      <a:pt x="35" y="55"/>
                      <a:pt x="35" y="54"/>
                    </a:cubicBezTo>
                    <a:cubicBezTo>
                      <a:pt x="35" y="53"/>
                      <a:pt x="35" y="52"/>
                      <a:pt x="35" y="51"/>
                    </a:cubicBezTo>
                    <a:cubicBezTo>
                      <a:pt x="35" y="51"/>
                      <a:pt x="36" y="50"/>
                      <a:pt x="37" y="49"/>
                    </a:cubicBezTo>
                    <a:cubicBezTo>
                      <a:pt x="37" y="49"/>
                      <a:pt x="38" y="48"/>
                      <a:pt x="39" y="48"/>
                    </a:cubicBezTo>
                    <a:cubicBezTo>
                      <a:pt x="39" y="48"/>
                      <a:pt x="40" y="47"/>
                      <a:pt x="41" y="47"/>
                    </a:cubicBezTo>
                    <a:cubicBezTo>
                      <a:pt x="42" y="47"/>
                      <a:pt x="43" y="48"/>
                      <a:pt x="44" y="48"/>
                    </a:cubicBezTo>
                    <a:cubicBezTo>
                      <a:pt x="44" y="48"/>
                      <a:pt x="45" y="49"/>
                      <a:pt x="46" y="49"/>
                    </a:cubicBezTo>
                    <a:cubicBezTo>
                      <a:pt x="46" y="50"/>
                      <a:pt x="47" y="51"/>
                      <a:pt x="47" y="51"/>
                    </a:cubicBezTo>
                    <a:cubicBezTo>
                      <a:pt x="47" y="52"/>
                      <a:pt x="47" y="53"/>
                      <a:pt x="47" y="54"/>
                    </a:cubicBezTo>
                    <a:cubicBezTo>
                      <a:pt x="47" y="55"/>
                      <a:pt x="47" y="56"/>
                      <a:pt x="47" y="56"/>
                    </a:cubicBezTo>
                    <a:close/>
                    <a:moveTo>
                      <a:pt x="35" y="20"/>
                    </a:moveTo>
                    <a:cubicBezTo>
                      <a:pt x="35" y="19"/>
                      <a:pt x="36" y="19"/>
                      <a:pt x="37" y="18"/>
                    </a:cubicBezTo>
                    <a:cubicBezTo>
                      <a:pt x="37" y="18"/>
                      <a:pt x="38" y="17"/>
                      <a:pt x="39" y="17"/>
                    </a:cubicBezTo>
                    <a:cubicBezTo>
                      <a:pt x="39" y="16"/>
                      <a:pt x="40" y="16"/>
                      <a:pt x="41" y="16"/>
                    </a:cubicBezTo>
                    <a:cubicBezTo>
                      <a:pt x="42" y="16"/>
                      <a:pt x="43" y="16"/>
                      <a:pt x="44" y="17"/>
                    </a:cubicBezTo>
                    <a:cubicBezTo>
                      <a:pt x="44" y="17"/>
                      <a:pt x="45" y="18"/>
                      <a:pt x="46" y="18"/>
                    </a:cubicBezTo>
                    <a:cubicBezTo>
                      <a:pt x="46" y="19"/>
                      <a:pt x="47" y="19"/>
                      <a:pt x="47" y="20"/>
                    </a:cubicBezTo>
                    <a:cubicBezTo>
                      <a:pt x="47" y="21"/>
                      <a:pt x="47" y="22"/>
                      <a:pt x="47" y="23"/>
                    </a:cubicBezTo>
                    <a:cubicBezTo>
                      <a:pt x="47" y="24"/>
                      <a:pt x="47" y="25"/>
                      <a:pt x="47" y="25"/>
                    </a:cubicBezTo>
                    <a:cubicBezTo>
                      <a:pt x="47" y="26"/>
                      <a:pt x="46" y="27"/>
                      <a:pt x="46" y="27"/>
                    </a:cubicBezTo>
                    <a:cubicBezTo>
                      <a:pt x="45" y="28"/>
                      <a:pt x="44" y="28"/>
                      <a:pt x="44" y="29"/>
                    </a:cubicBezTo>
                    <a:cubicBezTo>
                      <a:pt x="43" y="29"/>
                      <a:pt x="42" y="29"/>
                      <a:pt x="41" y="29"/>
                    </a:cubicBezTo>
                    <a:cubicBezTo>
                      <a:pt x="40" y="29"/>
                      <a:pt x="39" y="29"/>
                      <a:pt x="39" y="29"/>
                    </a:cubicBezTo>
                    <a:cubicBezTo>
                      <a:pt x="38" y="28"/>
                      <a:pt x="37" y="28"/>
                      <a:pt x="37" y="27"/>
                    </a:cubicBezTo>
                    <a:cubicBezTo>
                      <a:pt x="36" y="27"/>
                      <a:pt x="35" y="26"/>
                      <a:pt x="35" y="25"/>
                    </a:cubicBezTo>
                    <a:cubicBezTo>
                      <a:pt x="35" y="25"/>
                      <a:pt x="35" y="24"/>
                      <a:pt x="35" y="23"/>
                    </a:cubicBezTo>
                    <a:cubicBezTo>
                      <a:pt x="35" y="22"/>
                      <a:pt x="35" y="21"/>
                      <a:pt x="35" y="20"/>
                    </a:cubicBezTo>
                    <a:close/>
                    <a:moveTo>
                      <a:pt x="24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24" y="43"/>
                      <a:pt x="24" y="43"/>
                      <a:pt x="24" y="43"/>
                    </a:cubicBezTo>
                    <a:lnTo>
                      <a:pt x="24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" name="Freeform 66"/>
              <p:cNvSpPr>
                <a:spLocks/>
              </p:cNvSpPr>
              <p:nvPr/>
            </p:nvSpPr>
            <p:spPr bwMode="auto">
              <a:xfrm>
                <a:off x="293121" y="3478244"/>
                <a:ext cx="275530" cy="302353"/>
              </a:xfrm>
              <a:custGeom>
                <a:avLst/>
                <a:gdLst/>
                <a:ahLst/>
                <a:cxnLst>
                  <a:cxn ang="0">
                    <a:pos x="10" y="133"/>
                  </a:cxn>
                  <a:cxn ang="0">
                    <a:pos x="26" y="140"/>
                  </a:cxn>
                  <a:cxn ang="0">
                    <a:pos x="48" y="118"/>
                  </a:cxn>
                  <a:cxn ang="0">
                    <a:pos x="26" y="96"/>
                  </a:cxn>
                  <a:cxn ang="0">
                    <a:pos x="10" y="103"/>
                  </a:cxn>
                  <a:cxn ang="0">
                    <a:pos x="1" y="103"/>
                  </a:cxn>
                  <a:cxn ang="0">
                    <a:pos x="1" y="52"/>
                  </a:cxn>
                  <a:cxn ang="0">
                    <a:pos x="64" y="52"/>
                  </a:cxn>
                  <a:cxn ang="0">
                    <a:pos x="64" y="44"/>
                  </a:cxn>
                  <a:cxn ang="0">
                    <a:pos x="56" y="25"/>
                  </a:cxn>
                  <a:cxn ang="0">
                    <a:pos x="82" y="0"/>
                  </a:cxn>
                  <a:cxn ang="0">
                    <a:pos x="107" y="26"/>
                  </a:cxn>
                  <a:cxn ang="0">
                    <a:pos x="100" y="44"/>
                  </a:cxn>
                  <a:cxn ang="0">
                    <a:pos x="99" y="52"/>
                  </a:cxn>
                  <a:cxn ang="0">
                    <a:pos x="156" y="52"/>
                  </a:cxn>
                  <a:cxn ang="0">
                    <a:pos x="156" y="103"/>
                  </a:cxn>
                  <a:cxn ang="0">
                    <a:pos x="148" y="103"/>
                  </a:cxn>
                  <a:cxn ang="0">
                    <a:pos x="133" y="96"/>
                  </a:cxn>
                  <a:cxn ang="0">
                    <a:pos x="111" y="118"/>
                  </a:cxn>
                  <a:cxn ang="0">
                    <a:pos x="133" y="140"/>
                  </a:cxn>
                  <a:cxn ang="0">
                    <a:pos x="148" y="134"/>
                  </a:cxn>
                  <a:cxn ang="0">
                    <a:pos x="156" y="134"/>
                  </a:cxn>
                  <a:cxn ang="0">
                    <a:pos x="156" y="186"/>
                  </a:cxn>
                  <a:cxn ang="0">
                    <a:pos x="96" y="186"/>
                  </a:cxn>
                  <a:cxn ang="0">
                    <a:pos x="96" y="180"/>
                  </a:cxn>
                  <a:cxn ang="0">
                    <a:pos x="103" y="165"/>
                  </a:cxn>
                  <a:cxn ang="0">
                    <a:pos x="81" y="143"/>
                  </a:cxn>
                  <a:cxn ang="0">
                    <a:pos x="59" y="165"/>
                  </a:cxn>
                  <a:cxn ang="0">
                    <a:pos x="66" y="180"/>
                  </a:cxn>
                  <a:cxn ang="0">
                    <a:pos x="66" y="186"/>
                  </a:cxn>
                  <a:cxn ang="0">
                    <a:pos x="0" y="186"/>
                  </a:cxn>
                  <a:cxn ang="0">
                    <a:pos x="1" y="133"/>
                  </a:cxn>
                  <a:cxn ang="0">
                    <a:pos x="10" y="133"/>
                  </a:cxn>
                </a:cxnLst>
                <a:rect l="0" t="0" r="r" b="b"/>
                <a:pathLst>
                  <a:path w="156" h="186">
                    <a:moveTo>
                      <a:pt x="10" y="133"/>
                    </a:moveTo>
                    <a:cubicBezTo>
                      <a:pt x="14" y="137"/>
                      <a:pt x="20" y="140"/>
                      <a:pt x="26" y="140"/>
                    </a:cubicBezTo>
                    <a:cubicBezTo>
                      <a:pt x="38" y="140"/>
                      <a:pt x="48" y="130"/>
                      <a:pt x="48" y="118"/>
                    </a:cubicBezTo>
                    <a:cubicBezTo>
                      <a:pt x="48" y="106"/>
                      <a:pt x="38" y="96"/>
                      <a:pt x="26" y="96"/>
                    </a:cubicBezTo>
                    <a:cubicBezTo>
                      <a:pt x="20" y="96"/>
                      <a:pt x="14" y="99"/>
                      <a:pt x="10" y="103"/>
                    </a:cubicBezTo>
                    <a:cubicBezTo>
                      <a:pt x="1" y="103"/>
                      <a:pt x="1" y="103"/>
                      <a:pt x="1" y="103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59" y="39"/>
                      <a:pt x="56" y="33"/>
                      <a:pt x="56" y="25"/>
                    </a:cubicBezTo>
                    <a:cubicBezTo>
                      <a:pt x="56" y="11"/>
                      <a:pt x="68" y="0"/>
                      <a:pt x="82" y="0"/>
                    </a:cubicBezTo>
                    <a:cubicBezTo>
                      <a:pt x="96" y="0"/>
                      <a:pt x="107" y="11"/>
                      <a:pt x="107" y="26"/>
                    </a:cubicBezTo>
                    <a:cubicBezTo>
                      <a:pt x="107" y="33"/>
                      <a:pt x="104" y="39"/>
                      <a:pt x="100" y="44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156" y="52"/>
                      <a:pt x="156" y="52"/>
                      <a:pt x="156" y="52"/>
                    </a:cubicBezTo>
                    <a:cubicBezTo>
                      <a:pt x="156" y="103"/>
                      <a:pt x="156" y="103"/>
                      <a:pt x="156" y="103"/>
                    </a:cubicBezTo>
                    <a:cubicBezTo>
                      <a:pt x="148" y="103"/>
                      <a:pt x="148" y="103"/>
                      <a:pt x="148" y="103"/>
                    </a:cubicBezTo>
                    <a:cubicBezTo>
                      <a:pt x="144" y="99"/>
                      <a:pt x="139" y="96"/>
                      <a:pt x="133" y="96"/>
                    </a:cubicBezTo>
                    <a:cubicBezTo>
                      <a:pt x="121" y="96"/>
                      <a:pt x="111" y="106"/>
                      <a:pt x="111" y="118"/>
                    </a:cubicBezTo>
                    <a:cubicBezTo>
                      <a:pt x="111" y="130"/>
                      <a:pt x="120" y="140"/>
                      <a:pt x="133" y="140"/>
                    </a:cubicBezTo>
                    <a:cubicBezTo>
                      <a:pt x="139" y="140"/>
                      <a:pt x="144" y="138"/>
                      <a:pt x="148" y="134"/>
                    </a:cubicBezTo>
                    <a:cubicBezTo>
                      <a:pt x="156" y="134"/>
                      <a:pt x="156" y="134"/>
                      <a:pt x="156" y="134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0"/>
                      <a:pt x="96" y="180"/>
                      <a:pt x="96" y="180"/>
                    </a:cubicBezTo>
                    <a:cubicBezTo>
                      <a:pt x="100" y="176"/>
                      <a:pt x="103" y="171"/>
                      <a:pt x="103" y="165"/>
                    </a:cubicBezTo>
                    <a:cubicBezTo>
                      <a:pt x="103" y="153"/>
                      <a:pt x="93" y="143"/>
                      <a:pt x="81" y="143"/>
                    </a:cubicBezTo>
                    <a:cubicBezTo>
                      <a:pt x="69" y="143"/>
                      <a:pt x="59" y="152"/>
                      <a:pt x="59" y="165"/>
                    </a:cubicBezTo>
                    <a:cubicBezTo>
                      <a:pt x="59" y="171"/>
                      <a:pt x="62" y="176"/>
                      <a:pt x="66" y="180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1" y="133"/>
                      <a:pt x="1" y="133"/>
                      <a:pt x="1" y="133"/>
                    </a:cubicBezTo>
                    <a:lnTo>
                      <a:pt x="10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" name="Rectangle 67"/>
              <p:cNvSpPr>
                <a:spLocks noChangeArrowheads="1"/>
              </p:cNvSpPr>
              <p:nvPr/>
            </p:nvSpPr>
            <p:spPr bwMode="auto">
              <a:xfrm>
                <a:off x="3275095" y="2958124"/>
                <a:ext cx="89889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" name="Freeform 68"/>
              <p:cNvSpPr>
                <a:spLocks/>
              </p:cNvSpPr>
              <p:nvPr/>
            </p:nvSpPr>
            <p:spPr bwMode="auto">
              <a:xfrm>
                <a:off x="3228196" y="2608978"/>
                <a:ext cx="183686" cy="332949"/>
              </a:xfrm>
              <a:custGeom>
                <a:avLst/>
                <a:gdLst/>
                <a:ahLst/>
                <a:cxnLst>
                  <a:cxn ang="0">
                    <a:pos x="104" y="124"/>
                  </a:cxn>
                  <a:cxn ang="0">
                    <a:pos x="92" y="87"/>
                  </a:cxn>
                  <a:cxn ang="0">
                    <a:pos x="66" y="17"/>
                  </a:cxn>
                  <a:cxn ang="0">
                    <a:pos x="71" y="9"/>
                  </a:cxn>
                  <a:cxn ang="0">
                    <a:pos x="62" y="0"/>
                  </a:cxn>
                  <a:cxn ang="0">
                    <a:pos x="56" y="3"/>
                  </a:cxn>
                  <a:cxn ang="0">
                    <a:pos x="56" y="99"/>
                  </a:cxn>
                  <a:cxn ang="0">
                    <a:pos x="66" y="113"/>
                  </a:cxn>
                  <a:cxn ang="0">
                    <a:pos x="52" y="127"/>
                  </a:cxn>
                  <a:cxn ang="0">
                    <a:pos x="38" y="113"/>
                  </a:cxn>
                  <a:cxn ang="0">
                    <a:pos x="48" y="99"/>
                  </a:cxn>
                  <a:cxn ang="0">
                    <a:pos x="48" y="3"/>
                  </a:cxn>
                  <a:cxn ang="0">
                    <a:pos x="42" y="0"/>
                  </a:cxn>
                  <a:cxn ang="0">
                    <a:pos x="33" y="9"/>
                  </a:cxn>
                  <a:cxn ang="0">
                    <a:pos x="38" y="17"/>
                  </a:cxn>
                  <a:cxn ang="0">
                    <a:pos x="9" y="90"/>
                  </a:cxn>
                  <a:cxn ang="0">
                    <a:pos x="0" y="124"/>
                  </a:cxn>
                  <a:cxn ang="0">
                    <a:pos x="16" y="167"/>
                  </a:cxn>
                  <a:cxn ang="0">
                    <a:pos x="12" y="205"/>
                  </a:cxn>
                  <a:cxn ang="0">
                    <a:pos x="91" y="205"/>
                  </a:cxn>
                  <a:cxn ang="0">
                    <a:pos x="87" y="167"/>
                  </a:cxn>
                  <a:cxn ang="0">
                    <a:pos x="104" y="124"/>
                  </a:cxn>
                </a:cxnLst>
                <a:rect l="0" t="0" r="r" b="b"/>
                <a:pathLst>
                  <a:path w="104" h="205">
                    <a:moveTo>
                      <a:pt x="104" y="124"/>
                    </a:moveTo>
                    <a:cubicBezTo>
                      <a:pt x="104" y="110"/>
                      <a:pt x="100" y="97"/>
                      <a:pt x="92" y="87"/>
                    </a:cubicBezTo>
                    <a:cubicBezTo>
                      <a:pt x="85" y="74"/>
                      <a:pt x="72" y="55"/>
                      <a:pt x="66" y="17"/>
                    </a:cubicBezTo>
                    <a:cubicBezTo>
                      <a:pt x="69" y="15"/>
                      <a:pt x="71" y="13"/>
                      <a:pt x="71" y="9"/>
                    </a:cubicBezTo>
                    <a:cubicBezTo>
                      <a:pt x="71" y="4"/>
                      <a:pt x="67" y="0"/>
                      <a:pt x="62" y="0"/>
                    </a:cubicBezTo>
                    <a:cubicBezTo>
                      <a:pt x="60" y="0"/>
                      <a:pt x="58" y="2"/>
                      <a:pt x="56" y="3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62" y="101"/>
                      <a:pt x="66" y="106"/>
                      <a:pt x="66" y="113"/>
                    </a:cubicBezTo>
                    <a:cubicBezTo>
                      <a:pt x="66" y="120"/>
                      <a:pt x="59" y="127"/>
                      <a:pt x="52" y="127"/>
                    </a:cubicBezTo>
                    <a:cubicBezTo>
                      <a:pt x="44" y="127"/>
                      <a:pt x="38" y="120"/>
                      <a:pt x="38" y="113"/>
                    </a:cubicBezTo>
                    <a:cubicBezTo>
                      <a:pt x="38" y="106"/>
                      <a:pt x="42" y="101"/>
                      <a:pt x="48" y="9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2"/>
                      <a:pt x="44" y="0"/>
                      <a:pt x="42" y="0"/>
                    </a:cubicBezTo>
                    <a:cubicBezTo>
                      <a:pt x="37" y="0"/>
                      <a:pt x="33" y="4"/>
                      <a:pt x="33" y="9"/>
                    </a:cubicBezTo>
                    <a:cubicBezTo>
                      <a:pt x="33" y="12"/>
                      <a:pt x="35" y="15"/>
                      <a:pt x="38" y="17"/>
                    </a:cubicBezTo>
                    <a:cubicBezTo>
                      <a:pt x="31" y="59"/>
                      <a:pt x="16" y="77"/>
                      <a:pt x="9" y="90"/>
                    </a:cubicBezTo>
                    <a:cubicBezTo>
                      <a:pt x="3" y="100"/>
                      <a:pt x="0" y="111"/>
                      <a:pt x="0" y="124"/>
                    </a:cubicBezTo>
                    <a:cubicBezTo>
                      <a:pt x="0" y="141"/>
                      <a:pt x="6" y="156"/>
                      <a:pt x="16" y="167"/>
                    </a:cubicBezTo>
                    <a:cubicBezTo>
                      <a:pt x="12" y="205"/>
                      <a:pt x="12" y="205"/>
                      <a:pt x="12" y="205"/>
                    </a:cubicBezTo>
                    <a:cubicBezTo>
                      <a:pt x="91" y="205"/>
                      <a:pt x="91" y="205"/>
                      <a:pt x="91" y="205"/>
                    </a:cubicBezTo>
                    <a:cubicBezTo>
                      <a:pt x="87" y="167"/>
                      <a:pt x="87" y="167"/>
                      <a:pt x="87" y="167"/>
                    </a:cubicBezTo>
                    <a:cubicBezTo>
                      <a:pt x="98" y="156"/>
                      <a:pt x="104" y="141"/>
                      <a:pt x="104" y="1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" name="Freeform 69"/>
              <p:cNvSpPr>
                <a:spLocks noEditPoints="1"/>
              </p:cNvSpPr>
              <p:nvPr/>
            </p:nvSpPr>
            <p:spPr bwMode="auto">
              <a:xfrm>
                <a:off x="3722586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2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9" y="0"/>
                      <a:pt x="0" y="18"/>
                      <a:pt x="0" y="41"/>
                    </a:cubicBezTo>
                    <a:cubicBezTo>
                      <a:pt x="0" y="64"/>
                      <a:pt x="19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2" y="52"/>
                      <a:pt x="22" y="41"/>
                    </a:cubicBezTo>
                    <a:cubicBezTo>
                      <a:pt x="22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" name="Freeform 70"/>
              <p:cNvSpPr>
                <a:spLocks noEditPoints="1"/>
              </p:cNvSpPr>
              <p:nvPr/>
            </p:nvSpPr>
            <p:spPr bwMode="auto">
              <a:xfrm>
                <a:off x="3558441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1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3" y="82"/>
                      <a:pt x="82" y="64"/>
                      <a:pt x="82" y="41"/>
                    </a:cubicBezTo>
                    <a:cubicBezTo>
                      <a:pt x="82" y="18"/>
                      <a:pt x="63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1" y="52"/>
                      <a:pt x="21" y="41"/>
                    </a:cubicBezTo>
                    <a:cubicBezTo>
                      <a:pt x="21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" name="Freeform 71"/>
              <p:cNvSpPr>
                <a:spLocks noEditPoints="1"/>
              </p:cNvSpPr>
              <p:nvPr/>
            </p:nvSpPr>
            <p:spPr bwMode="auto">
              <a:xfrm>
                <a:off x="3581890" y="1304179"/>
                <a:ext cx="271622" cy="197969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75" y="74"/>
                  </a:cxn>
                  <a:cxn ang="0">
                    <a:pos x="75" y="73"/>
                  </a:cxn>
                  <a:cxn ang="0">
                    <a:pos x="0" y="1"/>
                  </a:cxn>
                  <a:cxn ang="0">
                    <a:pos x="0" y="49"/>
                  </a:cxn>
                  <a:cxn ang="0">
                    <a:pos x="75" y="122"/>
                  </a:cxn>
                  <a:cxn ang="0">
                    <a:pos x="150" y="49"/>
                  </a:cxn>
                  <a:cxn ang="0">
                    <a:pos x="154" y="0"/>
                  </a:cxn>
                  <a:cxn ang="0">
                    <a:pos x="76" y="104"/>
                  </a:cxn>
                  <a:cxn ang="0">
                    <a:pos x="66" y="94"/>
                  </a:cxn>
                  <a:cxn ang="0">
                    <a:pos x="76" y="83"/>
                  </a:cxn>
                  <a:cxn ang="0">
                    <a:pos x="87" y="94"/>
                  </a:cxn>
                  <a:cxn ang="0">
                    <a:pos x="76" y="104"/>
                  </a:cxn>
                </a:cxnLst>
                <a:rect l="0" t="0" r="r" b="b"/>
                <a:pathLst>
                  <a:path w="154" h="122">
                    <a:moveTo>
                      <a:pt x="154" y="0"/>
                    </a:moveTo>
                    <a:cubicBezTo>
                      <a:pt x="75" y="74"/>
                      <a:pt x="75" y="74"/>
                      <a:pt x="75" y="74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150" y="49"/>
                      <a:pt x="150" y="49"/>
                      <a:pt x="150" y="49"/>
                    </a:cubicBezTo>
                    <a:lnTo>
                      <a:pt x="154" y="0"/>
                    </a:lnTo>
                    <a:close/>
                    <a:moveTo>
                      <a:pt x="76" y="104"/>
                    </a:moveTo>
                    <a:cubicBezTo>
                      <a:pt x="70" y="104"/>
                      <a:pt x="66" y="99"/>
                      <a:pt x="66" y="94"/>
                    </a:cubicBezTo>
                    <a:cubicBezTo>
                      <a:pt x="66" y="88"/>
                      <a:pt x="70" y="83"/>
                      <a:pt x="76" y="83"/>
                    </a:cubicBezTo>
                    <a:cubicBezTo>
                      <a:pt x="82" y="83"/>
                      <a:pt x="87" y="88"/>
                      <a:pt x="87" y="94"/>
                    </a:cubicBezTo>
                    <a:cubicBezTo>
                      <a:pt x="87" y="99"/>
                      <a:pt x="82" y="104"/>
                      <a:pt x="76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" name="Freeform 72"/>
              <p:cNvSpPr>
                <a:spLocks noEditPoints="1"/>
              </p:cNvSpPr>
              <p:nvPr/>
            </p:nvSpPr>
            <p:spPr bwMode="auto">
              <a:xfrm>
                <a:off x="269671" y="4140542"/>
                <a:ext cx="257943" cy="257360"/>
              </a:xfrm>
              <a:custGeom>
                <a:avLst/>
                <a:gdLst/>
                <a:ahLst/>
                <a:cxnLst>
                  <a:cxn ang="0">
                    <a:pos x="109" y="98"/>
                  </a:cxn>
                  <a:cxn ang="0">
                    <a:pos x="115" y="93"/>
                  </a:cxn>
                  <a:cxn ang="0">
                    <a:pos x="107" y="84"/>
                  </a:cxn>
                  <a:cxn ang="0">
                    <a:pos x="114" y="57"/>
                  </a:cxn>
                  <a:cxn ang="0">
                    <a:pos x="57" y="0"/>
                  </a:cxn>
                  <a:cxn ang="0">
                    <a:pos x="0" y="57"/>
                  </a:cxn>
                  <a:cxn ang="0">
                    <a:pos x="57" y="113"/>
                  </a:cxn>
                  <a:cxn ang="0">
                    <a:pos x="76" y="110"/>
                  </a:cxn>
                  <a:cxn ang="0">
                    <a:pos x="84" y="119"/>
                  </a:cxn>
                  <a:cxn ang="0">
                    <a:pos x="91" y="113"/>
                  </a:cxn>
                  <a:cxn ang="0">
                    <a:pos x="129" y="158"/>
                  </a:cxn>
                  <a:cxn ang="0">
                    <a:pos x="147" y="143"/>
                  </a:cxn>
                  <a:cxn ang="0">
                    <a:pos x="109" y="98"/>
                  </a:cxn>
                  <a:cxn ang="0">
                    <a:pos x="24" y="57"/>
                  </a:cxn>
                  <a:cxn ang="0">
                    <a:pos x="57" y="24"/>
                  </a:cxn>
                  <a:cxn ang="0">
                    <a:pos x="90" y="57"/>
                  </a:cxn>
                  <a:cxn ang="0">
                    <a:pos x="57" y="90"/>
                  </a:cxn>
                  <a:cxn ang="0">
                    <a:pos x="24" y="57"/>
                  </a:cxn>
                </a:cxnLst>
                <a:rect l="0" t="0" r="r" b="b"/>
                <a:pathLst>
                  <a:path w="147" h="158">
                    <a:moveTo>
                      <a:pt x="109" y="98"/>
                    </a:moveTo>
                    <a:cubicBezTo>
                      <a:pt x="115" y="93"/>
                      <a:pt x="115" y="93"/>
                      <a:pt x="115" y="93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11" y="76"/>
                      <a:pt x="114" y="6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8"/>
                      <a:pt x="26" y="113"/>
                      <a:pt x="57" y="113"/>
                    </a:cubicBezTo>
                    <a:cubicBezTo>
                      <a:pt x="64" y="113"/>
                      <a:pt x="70" y="112"/>
                      <a:pt x="76" y="110"/>
                    </a:cubicBezTo>
                    <a:cubicBezTo>
                      <a:pt x="84" y="119"/>
                      <a:pt x="84" y="119"/>
                      <a:pt x="84" y="119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129" y="158"/>
                      <a:pt x="129" y="158"/>
                      <a:pt x="129" y="158"/>
                    </a:cubicBezTo>
                    <a:cubicBezTo>
                      <a:pt x="147" y="143"/>
                      <a:pt x="147" y="143"/>
                      <a:pt x="147" y="143"/>
                    </a:cubicBezTo>
                    <a:lnTo>
                      <a:pt x="109" y="98"/>
                    </a:lnTo>
                    <a:close/>
                    <a:moveTo>
                      <a:pt x="24" y="57"/>
                    </a:moveTo>
                    <a:cubicBezTo>
                      <a:pt x="24" y="39"/>
                      <a:pt x="39" y="24"/>
                      <a:pt x="57" y="24"/>
                    </a:cubicBezTo>
                    <a:cubicBezTo>
                      <a:pt x="75" y="24"/>
                      <a:pt x="90" y="39"/>
                      <a:pt x="90" y="57"/>
                    </a:cubicBezTo>
                    <a:cubicBezTo>
                      <a:pt x="90" y="75"/>
                      <a:pt x="75" y="90"/>
                      <a:pt x="57" y="90"/>
                    </a:cubicBezTo>
                    <a:cubicBezTo>
                      <a:pt x="39" y="90"/>
                      <a:pt x="24" y="75"/>
                      <a:pt x="2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" name="Freeform 73"/>
              <p:cNvSpPr>
                <a:spLocks/>
              </p:cNvSpPr>
              <p:nvPr/>
            </p:nvSpPr>
            <p:spPr bwMode="auto">
              <a:xfrm>
                <a:off x="162195" y="2835743"/>
                <a:ext cx="269667" cy="246562"/>
              </a:xfrm>
              <a:custGeom>
                <a:avLst/>
                <a:gdLst/>
                <a:ahLst/>
                <a:cxnLst>
                  <a:cxn ang="0">
                    <a:pos x="69" y="95"/>
                  </a:cxn>
                  <a:cxn ang="0">
                    <a:pos x="112" y="137"/>
                  </a:cxn>
                  <a:cxn ang="0">
                    <a:pos x="138" y="112"/>
                  </a:cxn>
                  <a:cxn ang="0">
                    <a:pos x="95" y="69"/>
                  </a:cxn>
                  <a:cxn ang="0">
                    <a:pos x="138" y="25"/>
                  </a:cxn>
                  <a:cxn ang="0">
                    <a:pos x="112" y="0"/>
                  </a:cxn>
                  <a:cxn ang="0">
                    <a:pos x="69" y="44"/>
                  </a:cxn>
                  <a:cxn ang="0">
                    <a:pos x="26" y="0"/>
                  </a:cxn>
                  <a:cxn ang="0">
                    <a:pos x="0" y="25"/>
                  </a:cxn>
                  <a:cxn ang="0">
                    <a:pos x="44" y="69"/>
                  </a:cxn>
                  <a:cxn ang="0">
                    <a:pos x="0" y="112"/>
                  </a:cxn>
                  <a:cxn ang="0">
                    <a:pos x="26" y="137"/>
                  </a:cxn>
                  <a:cxn ang="0">
                    <a:pos x="69" y="95"/>
                  </a:cxn>
                </a:cxnLst>
                <a:rect l="0" t="0" r="r" b="b"/>
                <a:pathLst>
                  <a:path w="138" h="137">
                    <a:moveTo>
                      <a:pt x="69" y="95"/>
                    </a:moveTo>
                    <a:lnTo>
                      <a:pt x="112" y="137"/>
                    </a:lnTo>
                    <a:lnTo>
                      <a:pt x="138" y="112"/>
                    </a:lnTo>
                    <a:lnTo>
                      <a:pt x="95" y="69"/>
                    </a:lnTo>
                    <a:lnTo>
                      <a:pt x="138" y="25"/>
                    </a:lnTo>
                    <a:lnTo>
                      <a:pt x="112" y="0"/>
                    </a:lnTo>
                    <a:lnTo>
                      <a:pt x="69" y="44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44" y="69"/>
                    </a:lnTo>
                    <a:lnTo>
                      <a:pt x="0" y="112"/>
                    </a:lnTo>
                    <a:lnTo>
                      <a:pt x="26" y="137"/>
                    </a:lnTo>
                    <a:lnTo>
                      <a:pt x="69" y="9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" name="Rectangle 74"/>
              <p:cNvSpPr>
                <a:spLocks noChangeArrowheads="1"/>
              </p:cNvSpPr>
              <p:nvPr/>
            </p:nvSpPr>
            <p:spPr bwMode="auto">
              <a:xfrm>
                <a:off x="1000509" y="4093749"/>
                <a:ext cx="261851" cy="2879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" name="Freeform 75"/>
              <p:cNvSpPr>
                <a:spLocks/>
              </p:cNvSpPr>
              <p:nvPr/>
            </p:nvSpPr>
            <p:spPr bwMode="auto">
              <a:xfrm>
                <a:off x="1037637" y="3971368"/>
                <a:ext cx="56669" cy="100784"/>
              </a:xfrm>
              <a:custGeom>
                <a:avLst/>
                <a:gdLst/>
                <a:ahLst/>
                <a:cxnLst>
                  <a:cxn ang="0">
                    <a:pos x="14" y="62"/>
                  </a:cxn>
                  <a:cxn ang="0">
                    <a:pos x="33" y="62"/>
                  </a:cxn>
                  <a:cxn ang="0">
                    <a:pos x="33" y="0"/>
                  </a:cxn>
                  <a:cxn ang="0">
                    <a:pos x="18" y="0"/>
                  </a:cxn>
                  <a:cxn ang="0">
                    <a:pos x="16" y="6"/>
                  </a:cxn>
                  <a:cxn ang="0">
                    <a:pos x="12" y="10"/>
                  </a:cxn>
                  <a:cxn ang="0">
                    <a:pos x="6" y="12"/>
                  </a:cxn>
                  <a:cxn ang="0">
                    <a:pos x="0" y="13"/>
                  </a:cxn>
                  <a:cxn ang="0">
                    <a:pos x="0" y="26"/>
                  </a:cxn>
                  <a:cxn ang="0">
                    <a:pos x="14" y="26"/>
                  </a:cxn>
                  <a:cxn ang="0">
                    <a:pos x="14" y="62"/>
                  </a:cxn>
                </a:cxnLst>
                <a:rect l="0" t="0" r="r" b="b"/>
                <a:pathLst>
                  <a:path w="33" h="62">
                    <a:moveTo>
                      <a:pt x="14" y="62"/>
                    </a:moveTo>
                    <a:cubicBezTo>
                      <a:pt x="33" y="62"/>
                      <a:pt x="33" y="62"/>
                      <a:pt x="33" y="6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7" y="4"/>
                      <a:pt x="16" y="6"/>
                    </a:cubicBezTo>
                    <a:cubicBezTo>
                      <a:pt x="15" y="8"/>
                      <a:pt x="14" y="9"/>
                      <a:pt x="12" y="10"/>
                    </a:cubicBezTo>
                    <a:cubicBezTo>
                      <a:pt x="10" y="11"/>
                      <a:pt x="8" y="12"/>
                      <a:pt x="6" y="12"/>
                    </a:cubicBezTo>
                    <a:cubicBezTo>
                      <a:pt x="4" y="13"/>
                      <a:pt x="2" y="13"/>
                      <a:pt x="0" y="1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" name="Freeform 76"/>
              <p:cNvSpPr>
                <a:spLocks/>
              </p:cNvSpPr>
              <p:nvPr/>
            </p:nvSpPr>
            <p:spPr bwMode="auto">
              <a:xfrm>
                <a:off x="1129480" y="3969569"/>
                <a:ext cx="93797" cy="102584"/>
              </a:xfrm>
              <a:custGeom>
                <a:avLst/>
                <a:gdLst/>
                <a:ahLst/>
                <a:cxnLst>
                  <a:cxn ang="0">
                    <a:pos x="54" y="47"/>
                  </a:cxn>
                  <a:cxn ang="0">
                    <a:pos x="26" y="47"/>
                  </a:cxn>
                  <a:cxn ang="0">
                    <a:pos x="26" y="47"/>
                  </a:cxn>
                  <a:cxn ang="0">
                    <a:pos x="35" y="42"/>
                  </a:cxn>
                  <a:cxn ang="0">
                    <a:pos x="44" y="37"/>
                  </a:cxn>
                  <a:cxn ang="0">
                    <a:pos x="50" y="29"/>
                  </a:cxn>
                  <a:cxn ang="0">
                    <a:pos x="53" y="19"/>
                  </a:cxn>
                  <a:cxn ang="0">
                    <a:pos x="51" y="11"/>
                  </a:cxn>
                  <a:cxn ang="0">
                    <a:pos x="46" y="5"/>
                  </a:cxn>
                  <a:cxn ang="0">
                    <a:pos x="38" y="1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3" y="15"/>
                  </a:cxn>
                  <a:cxn ang="0">
                    <a:pos x="1" y="27"/>
                  </a:cxn>
                  <a:cxn ang="0">
                    <a:pos x="18" y="27"/>
                  </a:cxn>
                  <a:cxn ang="0">
                    <a:pos x="20" y="17"/>
                  </a:cxn>
                  <a:cxn ang="0">
                    <a:pos x="27" y="14"/>
                  </a:cxn>
                  <a:cxn ang="0">
                    <a:pos x="33" y="16"/>
                  </a:cxn>
                  <a:cxn ang="0">
                    <a:pos x="35" y="22"/>
                  </a:cxn>
                  <a:cxn ang="0">
                    <a:pos x="34" y="25"/>
                  </a:cxn>
                  <a:cxn ang="0">
                    <a:pos x="32" y="27"/>
                  </a:cxn>
                  <a:cxn ang="0">
                    <a:pos x="29" y="29"/>
                  </a:cxn>
                  <a:cxn ang="0">
                    <a:pos x="26" y="31"/>
                  </a:cxn>
                  <a:cxn ang="0">
                    <a:pos x="20" y="34"/>
                  </a:cxn>
                  <a:cxn ang="0">
                    <a:pos x="14" y="38"/>
                  </a:cxn>
                  <a:cxn ang="0">
                    <a:pos x="9" y="42"/>
                  </a:cxn>
                  <a:cxn ang="0">
                    <a:pos x="4" y="47"/>
                  </a:cxn>
                  <a:cxn ang="0">
                    <a:pos x="1" y="54"/>
                  </a:cxn>
                  <a:cxn ang="0">
                    <a:pos x="0" y="63"/>
                  </a:cxn>
                  <a:cxn ang="0">
                    <a:pos x="54" y="63"/>
                  </a:cxn>
                  <a:cxn ang="0">
                    <a:pos x="54" y="47"/>
                  </a:cxn>
                </a:cxnLst>
                <a:rect l="0" t="0" r="r" b="b"/>
                <a:pathLst>
                  <a:path w="54" h="63">
                    <a:moveTo>
                      <a:pt x="54" y="47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9" y="46"/>
                      <a:pt x="32" y="44"/>
                      <a:pt x="35" y="42"/>
                    </a:cubicBezTo>
                    <a:cubicBezTo>
                      <a:pt x="38" y="41"/>
                      <a:pt x="41" y="39"/>
                      <a:pt x="44" y="37"/>
                    </a:cubicBezTo>
                    <a:cubicBezTo>
                      <a:pt x="46" y="35"/>
                      <a:pt x="48" y="32"/>
                      <a:pt x="50" y="29"/>
                    </a:cubicBezTo>
                    <a:cubicBezTo>
                      <a:pt x="52" y="27"/>
                      <a:pt x="53" y="23"/>
                      <a:pt x="53" y="19"/>
                    </a:cubicBezTo>
                    <a:cubicBezTo>
                      <a:pt x="53" y="16"/>
                      <a:pt x="52" y="13"/>
                      <a:pt x="51" y="11"/>
                    </a:cubicBezTo>
                    <a:cubicBezTo>
                      <a:pt x="50" y="8"/>
                      <a:pt x="48" y="6"/>
                      <a:pt x="46" y="5"/>
                    </a:cubicBezTo>
                    <a:cubicBezTo>
                      <a:pt x="44" y="3"/>
                      <a:pt x="41" y="2"/>
                      <a:pt x="38" y="1"/>
                    </a:cubicBezTo>
                    <a:cubicBezTo>
                      <a:pt x="35" y="0"/>
                      <a:pt x="31" y="0"/>
                      <a:pt x="28" y="0"/>
                    </a:cubicBezTo>
                    <a:cubicBezTo>
                      <a:pt x="23" y="0"/>
                      <a:pt x="20" y="0"/>
                      <a:pt x="16" y="2"/>
                    </a:cubicBezTo>
                    <a:cubicBezTo>
                      <a:pt x="13" y="3"/>
                      <a:pt x="10" y="5"/>
                      <a:pt x="8" y="7"/>
                    </a:cubicBezTo>
                    <a:cubicBezTo>
                      <a:pt x="5" y="9"/>
                      <a:pt x="4" y="12"/>
                      <a:pt x="3" y="15"/>
                    </a:cubicBezTo>
                    <a:cubicBezTo>
                      <a:pt x="1" y="19"/>
                      <a:pt x="1" y="22"/>
                      <a:pt x="1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3"/>
                      <a:pt x="19" y="20"/>
                      <a:pt x="20" y="17"/>
                    </a:cubicBezTo>
                    <a:cubicBezTo>
                      <a:pt x="21" y="15"/>
                      <a:pt x="24" y="14"/>
                      <a:pt x="27" y="14"/>
                    </a:cubicBezTo>
                    <a:cubicBezTo>
                      <a:pt x="29" y="14"/>
                      <a:pt x="31" y="15"/>
                      <a:pt x="33" y="16"/>
                    </a:cubicBezTo>
                    <a:cubicBezTo>
                      <a:pt x="34" y="17"/>
                      <a:pt x="35" y="19"/>
                      <a:pt x="35" y="22"/>
                    </a:cubicBezTo>
                    <a:cubicBezTo>
                      <a:pt x="35" y="23"/>
                      <a:pt x="35" y="24"/>
                      <a:pt x="34" y="25"/>
                    </a:cubicBezTo>
                    <a:cubicBezTo>
                      <a:pt x="33" y="25"/>
                      <a:pt x="33" y="26"/>
                      <a:pt x="32" y="27"/>
                    </a:cubicBezTo>
                    <a:cubicBezTo>
                      <a:pt x="31" y="28"/>
                      <a:pt x="30" y="28"/>
                      <a:pt x="29" y="29"/>
                    </a:cubicBezTo>
                    <a:cubicBezTo>
                      <a:pt x="28" y="30"/>
                      <a:pt x="27" y="30"/>
                      <a:pt x="26" y="31"/>
                    </a:cubicBezTo>
                    <a:cubicBezTo>
                      <a:pt x="24" y="32"/>
                      <a:pt x="22" y="33"/>
                      <a:pt x="20" y="34"/>
                    </a:cubicBezTo>
                    <a:cubicBezTo>
                      <a:pt x="18" y="35"/>
                      <a:pt x="16" y="37"/>
                      <a:pt x="14" y="38"/>
                    </a:cubicBezTo>
                    <a:cubicBezTo>
                      <a:pt x="12" y="39"/>
                      <a:pt x="11" y="41"/>
                      <a:pt x="9" y="42"/>
                    </a:cubicBezTo>
                    <a:cubicBezTo>
                      <a:pt x="7" y="44"/>
                      <a:pt x="6" y="45"/>
                      <a:pt x="4" y="47"/>
                    </a:cubicBezTo>
                    <a:cubicBezTo>
                      <a:pt x="3" y="49"/>
                      <a:pt x="2" y="52"/>
                      <a:pt x="1" y="54"/>
                    </a:cubicBezTo>
                    <a:cubicBezTo>
                      <a:pt x="0" y="57"/>
                      <a:pt x="0" y="60"/>
                      <a:pt x="0" y="63"/>
                    </a:cubicBezTo>
                    <a:cubicBezTo>
                      <a:pt x="54" y="63"/>
                      <a:pt x="54" y="63"/>
                      <a:pt x="54" y="63"/>
                    </a:cubicBezTo>
                    <a:lnTo>
                      <a:pt x="54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" name="Freeform 77"/>
              <p:cNvSpPr>
                <a:spLocks noEditPoints="1"/>
              </p:cNvSpPr>
              <p:nvPr/>
            </p:nvSpPr>
            <p:spPr bwMode="auto">
              <a:xfrm>
                <a:off x="1076719" y="4144142"/>
                <a:ext cx="91843" cy="102584"/>
              </a:xfrm>
              <a:custGeom>
                <a:avLst/>
                <a:gdLst/>
                <a:ahLst/>
                <a:cxnLst>
                  <a:cxn ang="0">
                    <a:pos x="46" y="26"/>
                  </a:cxn>
                  <a:cxn ang="0">
                    <a:pos x="39" y="22"/>
                  </a:cxn>
                  <a:cxn ang="0">
                    <a:pos x="31" y="20"/>
                  </a:cxn>
                  <a:cxn ang="0">
                    <a:pos x="23" y="21"/>
                  </a:cxn>
                  <a:cxn ang="0">
                    <a:pos x="17" y="25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3" y="14"/>
                  </a:cxn>
                  <a:cxn ang="0">
                    <a:pos x="28" y="13"/>
                  </a:cxn>
                  <a:cxn ang="0">
                    <a:pos x="32" y="14"/>
                  </a:cxn>
                  <a:cxn ang="0">
                    <a:pos x="35" y="17"/>
                  </a:cxn>
                  <a:cxn ang="0">
                    <a:pos x="51" y="17"/>
                  </a:cxn>
                  <a:cxn ang="0">
                    <a:pos x="44" y="4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7" y="9"/>
                  </a:cxn>
                  <a:cxn ang="0">
                    <a:pos x="2" y="20"/>
                  </a:cxn>
                  <a:cxn ang="0">
                    <a:pos x="0" y="34"/>
                  </a:cxn>
                  <a:cxn ang="0">
                    <a:pos x="1" y="45"/>
                  </a:cxn>
                  <a:cxn ang="0">
                    <a:pos x="6" y="54"/>
                  </a:cxn>
                  <a:cxn ang="0">
                    <a:pos x="14" y="61"/>
                  </a:cxn>
                  <a:cxn ang="0">
                    <a:pos x="26" y="63"/>
                  </a:cxn>
                  <a:cxn ang="0">
                    <a:pos x="37" y="62"/>
                  </a:cxn>
                  <a:cxn ang="0">
                    <a:pos x="45" y="57"/>
                  </a:cxn>
                  <a:cxn ang="0">
                    <a:pos x="50" y="50"/>
                  </a:cxn>
                  <a:cxn ang="0">
                    <a:pos x="52" y="40"/>
                  </a:cxn>
                  <a:cxn ang="0">
                    <a:pos x="50" y="32"/>
                  </a:cxn>
                  <a:cxn ang="0">
                    <a:pos x="46" y="26"/>
                  </a:cxn>
                  <a:cxn ang="0">
                    <a:pos x="33" y="47"/>
                  </a:cxn>
                  <a:cxn ang="0">
                    <a:pos x="26" y="49"/>
                  </a:cxn>
                  <a:cxn ang="0">
                    <a:pos x="20" y="47"/>
                  </a:cxn>
                  <a:cxn ang="0">
                    <a:pos x="18" y="40"/>
                  </a:cxn>
                  <a:cxn ang="0">
                    <a:pos x="20" y="35"/>
                  </a:cxn>
                  <a:cxn ang="0">
                    <a:pos x="26" y="32"/>
                  </a:cxn>
                  <a:cxn ang="0">
                    <a:pos x="33" y="35"/>
                  </a:cxn>
                  <a:cxn ang="0">
                    <a:pos x="36" y="40"/>
                  </a:cxn>
                  <a:cxn ang="0">
                    <a:pos x="33" y="47"/>
                  </a:cxn>
                </a:cxnLst>
                <a:rect l="0" t="0" r="r" b="b"/>
                <a:pathLst>
                  <a:path w="52" h="63">
                    <a:moveTo>
                      <a:pt x="46" y="26"/>
                    </a:moveTo>
                    <a:cubicBezTo>
                      <a:pt x="44" y="24"/>
                      <a:pt x="42" y="23"/>
                      <a:pt x="39" y="22"/>
                    </a:cubicBezTo>
                    <a:cubicBezTo>
                      <a:pt x="37" y="21"/>
                      <a:pt x="34" y="20"/>
                      <a:pt x="31" y="20"/>
                    </a:cubicBezTo>
                    <a:cubicBezTo>
                      <a:pt x="28" y="20"/>
                      <a:pt x="26" y="21"/>
                      <a:pt x="23" y="21"/>
                    </a:cubicBezTo>
                    <a:cubicBezTo>
                      <a:pt x="21" y="22"/>
                      <a:pt x="19" y="23"/>
                      <a:pt x="17" y="25"/>
                    </a:cubicBezTo>
                    <a:cubicBezTo>
                      <a:pt x="17" y="24"/>
                      <a:pt x="17" y="22"/>
                      <a:pt x="18" y="21"/>
                    </a:cubicBezTo>
                    <a:cubicBezTo>
                      <a:pt x="18" y="19"/>
                      <a:pt x="19" y="18"/>
                      <a:pt x="20" y="17"/>
                    </a:cubicBezTo>
                    <a:cubicBezTo>
                      <a:pt x="21" y="15"/>
                      <a:pt x="22" y="14"/>
                      <a:pt x="23" y="14"/>
                    </a:cubicBezTo>
                    <a:cubicBezTo>
                      <a:pt x="24" y="13"/>
                      <a:pt x="26" y="13"/>
                      <a:pt x="28" y="13"/>
                    </a:cubicBezTo>
                    <a:cubicBezTo>
                      <a:pt x="30" y="13"/>
                      <a:pt x="31" y="13"/>
                      <a:pt x="32" y="14"/>
                    </a:cubicBezTo>
                    <a:cubicBezTo>
                      <a:pt x="34" y="15"/>
                      <a:pt x="35" y="16"/>
                      <a:pt x="35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1"/>
                      <a:pt x="48" y="6"/>
                      <a:pt x="44" y="4"/>
                    </a:cubicBezTo>
                    <a:cubicBezTo>
                      <a:pt x="40" y="1"/>
                      <a:pt x="35" y="0"/>
                      <a:pt x="28" y="0"/>
                    </a:cubicBezTo>
                    <a:cubicBezTo>
                      <a:pt x="23" y="0"/>
                      <a:pt x="19" y="1"/>
                      <a:pt x="16" y="2"/>
                    </a:cubicBezTo>
                    <a:cubicBezTo>
                      <a:pt x="12" y="4"/>
                      <a:pt x="9" y="6"/>
                      <a:pt x="7" y="9"/>
                    </a:cubicBezTo>
                    <a:cubicBezTo>
                      <a:pt x="5" y="12"/>
                      <a:pt x="3" y="16"/>
                      <a:pt x="2" y="20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0" y="37"/>
                      <a:pt x="0" y="41"/>
                      <a:pt x="1" y="45"/>
                    </a:cubicBezTo>
                    <a:cubicBezTo>
                      <a:pt x="2" y="48"/>
                      <a:pt x="4" y="51"/>
                      <a:pt x="6" y="54"/>
                    </a:cubicBezTo>
                    <a:cubicBezTo>
                      <a:pt x="8" y="57"/>
                      <a:pt x="11" y="59"/>
                      <a:pt x="14" y="61"/>
                    </a:cubicBezTo>
                    <a:cubicBezTo>
                      <a:pt x="18" y="62"/>
                      <a:pt x="22" y="63"/>
                      <a:pt x="26" y="63"/>
                    </a:cubicBezTo>
                    <a:cubicBezTo>
                      <a:pt x="30" y="63"/>
                      <a:pt x="34" y="63"/>
                      <a:pt x="37" y="62"/>
                    </a:cubicBezTo>
                    <a:cubicBezTo>
                      <a:pt x="40" y="61"/>
                      <a:pt x="42" y="59"/>
                      <a:pt x="45" y="57"/>
                    </a:cubicBezTo>
                    <a:cubicBezTo>
                      <a:pt x="47" y="55"/>
                      <a:pt x="49" y="53"/>
                      <a:pt x="50" y="50"/>
                    </a:cubicBezTo>
                    <a:cubicBezTo>
                      <a:pt x="51" y="47"/>
                      <a:pt x="52" y="44"/>
                      <a:pt x="52" y="40"/>
                    </a:cubicBezTo>
                    <a:cubicBezTo>
                      <a:pt x="52" y="37"/>
                      <a:pt x="51" y="34"/>
                      <a:pt x="50" y="32"/>
                    </a:cubicBezTo>
                    <a:cubicBezTo>
                      <a:pt x="49" y="30"/>
                      <a:pt x="48" y="28"/>
                      <a:pt x="46" y="26"/>
                    </a:cubicBezTo>
                    <a:close/>
                    <a:moveTo>
                      <a:pt x="33" y="47"/>
                    </a:moveTo>
                    <a:cubicBezTo>
                      <a:pt x="31" y="48"/>
                      <a:pt x="29" y="49"/>
                      <a:pt x="26" y="49"/>
                    </a:cubicBezTo>
                    <a:cubicBezTo>
                      <a:pt x="24" y="49"/>
                      <a:pt x="22" y="48"/>
                      <a:pt x="20" y="47"/>
                    </a:cubicBezTo>
                    <a:cubicBezTo>
                      <a:pt x="19" y="45"/>
                      <a:pt x="18" y="43"/>
                      <a:pt x="18" y="40"/>
                    </a:cubicBezTo>
                    <a:cubicBezTo>
                      <a:pt x="18" y="38"/>
                      <a:pt x="19" y="36"/>
                      <a:pt x="20" y="35"/>
                    </a:cubicBezTo>
                    <a:cubicBezTo>
                      <a:pt x="22" y="33"/>
                      <a:pt x="24" y="32"/>
                      <a:pt x="26" y="32"/>
                    </a:cubicBezTo>
                    <a:cubicBezTo>
                      <a:pt x="29" y="32"/>
                      <a:pt x="31" y="33"/>
                      <a:pt x="33" y="35"/>
                    </a:cubicBezTo>
                    <a:cubicBezTo>
                      <a:pt x="35" y="36"/>
                      <a:pt x="36" y="38"/>
                      <a:pt x="36" y="40"/>
                    </a:cubicBezTo>
                    <a:cubicBezTo>
                      <a:pt x="36" y="43"/>
                      <a:pt x="35" y="45"/>
                      <a:pt x="33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" name="Freeform 78"/>
              <p:cNvSpPr>
                <a:spLocks noEditPoints="1"/>
              </p:cNvSpPr>
              <p:nvPr/>
            </p:nvSpPr>
            <p:spPr bwMode="auto">
              <a:xfrm>
                <a:off x="3828109" y="3015716"/>
                <a:ext cx="230585" cy="322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8"/>
                  </a:cxn>
                  <a:cxn ang="0">
                    <a:pos x="131" y="198"/>
                  </a:cxn>
                  <a:cxn ang="0">
                    <a:pos x="131" y="0"/>
                  </a:cxn>
                  <a:cxn ang="0">
                    <a:pos x="0" y="0"/>
                  </a:cxn>
                  <a:cxn ang="0">
                    <a:pos x="68" y="188"/>
                  </a:cxn>
                  <a:cxn ang="0">
                    <a:pos x="62" y="182"/>
                  </a:cxn>
                  <a:cxn ang="0">
                    <a:pos x="68" y="175"/>
                  </a:cxn>
                  <a:cxn ang="0">
                    <a:pos x="75" y="182"/>
                  </a:cxn>
                  <a:cxn ang="0">
                    <a:pos x="68" y="188"/>
                  </a:cxn>
                  <a:cxn ang="0">
                    <a:pos x="112" y="165"/>
                  </a:cxn>
                  <a:cxn ang="0">
                    <a:pos x="19" y="165"/>
                  </a:cxn>
                  <a:cxn ang="0">
                    <a:pos x="19" y="19"/>
                  </a:cxn>
                  <a:cxn ang="0">
                    <a:pos x="112" y="19"/>
                  </a:cxn>
                  <a:cxn ang="0">
                    <a:pos x="112" y="165"/>
                  </a:cxn>
                </a:cxnLst>
                <a:rect l="0" t="0" r="r" b="b"/>
                <a:pathLst>
                  <a:path w="131" h="198">
                    <a:moveTo>
                      <a:pt x="0" y="0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31" y="0"/>
                      <a:pt x="131" y="0"/>
                      <a:pt x="131" y="0"/>
                    </a:cubicBezTo>
                    <a:lnTo>
                      <a:pt x="0" y="0"/>
                    </a:lnTo>
                    <a:close/>
                    <a:moveTo>
                      <a:pt x="68" y="188"/>
                    </a:moveTo>
                    <a:cubicBezTo>
                      <a:pt x="65" y="188"/>
                      <a:pt x="62" y="185"/>
                      <a:pt x="62" y="182"/>
                    </a:cubicBezTo>
                    <a:cubicBezTo>
                      <a:pt x="62" y="178"/>
                      <a:pt x="65" y="175"/>
                      <a:pt x="68" y="175"/>
                    </a:cubicBezTo>
                    <a:cubicBezTo>
                      <a:pt x="72" y="175"/>
                      <a:pt x="75" y="178"/>
                      <a:pt x="75" y="182"/>
                    </a:cubicBezTo>
                    <a:cubicBezTo>
                      <a:pt x="75" y="185"/>
                      <a:pt x="72" y="188"/>
                      <a:pt x="68" y="188"/>
                    </a:cubicBezTo>
                    <a:close/>
                    <a:moveTo>
                      <a:pt x="112" y="165"/>
                    </a:moveTo>
                    <a:cubicBezTo>
                      <a:pt x="19" y="165"/>
                      <a:pt x="19" y="165"/>
                      <a:pt x="19" y="165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12" y="19"/>
                      <a:pt x="112" y="19"/>
                      <a:pt x="112" y="19"/>
                    </a:cubicBezTo>
                    <a:lnTo>
                      <a:pt x="112" y="1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" name="Freeform 79"/>
              <p:cNvSpPr>
                <a:spLocks noEditPoints="1"/>
              </p:cNvSpPr>
              <p:nvPr/>
            </p:nvSpPr>
            <p:spPr bwMode="auto">
              <a:xfrm>
                <a:off x="578421" y="4707455"/>
                <a:ext cx="404501" cy="268159"/>
              </a:xfrm>
              <a:custGeom>
                <a:avLst/>
                <a:gdLst/>
                <a:ahLst/>
                <a:cxnLst>
                  <a:cxn ang="0">
                    <a:pos x="207" y="132"/>
                  </a:cxn>
                  <a:cxn ang="0">
                    <a:pos x="207" y="0"/>
                  </a:cxn>
                  <a:cxn ang="0">
                    <a:pos x="0" y="0"/>
                  </a:cxn>
                  <a:cxn ang="0">
                    <a:pos x="0" y="132"/>
                  </a:cxn>
                  <a:cxn ang="0">
                    <a:pos x="85" y="132"/>
                  </a:cxn>
                  <a:cxn ang="0">
                    <a:pos x="85" y="141"/>
                  </a:cxn>
                  <a:cxn ang="0">
                    <a:pos x="40" y="141"/>
                  </a:cxn>
                  <a:cxn ang="0">
                    <a:pos x="40" y="149"/>
                  </a:cxn>
                  <a:cxn ang="0">
                    <a:pos x="163" y="149"/>
                  </a:cxn>
                  <a:cxn ang="0">
                    <a:pos x="163" y="141"/>
                  </a:cxn>
                  <a:cxn ang="0">
                    <a:pos x="121" y="141"/>
                  </a:cxn>
                  <a:cxn ang="0">
                    <a:pos x="121" y="132"/>
                  </a:cxn>
                  <a:cxn ang="0">
                    <a:pos x="207" y="132"/>
                  </a:cxn>
                  <a:cxn ang="0">
                    <a:pos x="15" y="15"/>
                  </a:cxn>
                  <a:cxn ang="0">
                    <a:pos x="191" y="15"/>
                  </a:cxn>
                  <a:cxn ang="0">
                    <a:pos x="191" y="113"/>
                  </a:cxn>
                  <a:cxn ang="0">
                    <a:pos x="15" y="113"/>
                  </a:cxn>
                  <a:cxn ang="0">
                    <a:pos x="15" y="15"/>
                  </a:cxn>
                </a:cxnLst>
                <a:rect l="0" t="0" r="r" b="b"/>
                <a:pathLst>
                  <a:path w="207" h="149">
                    <a:moveTo>
                      <a:pt x="207" y="132"/>
                    </a:moveTo>
                    <a:lnTo>
                      <a:pt x="207" y="0"/>
                    </a:lnTo>
                    <a:lnTo>
                      <a:pt x="0" y="0"/>
                    </a:lnTo>
                    <a:lnTo>
                      <a:pt x="0" y="132"/>
                    </a:lnTo>
                    <a:lnTo>
                      <a:pt x="85" y="132"/>
                    </a:lnTo>
                    <a:lnTo>
                      <a:pt x="85" y="141"/>
                    </a:lnTo>
                    <a:lnTo>
                      <a:pt x="40" y="141"/>
                    </a:lnTo>
                    <a:lnTo>
                      <a:pt x="40" y="149"/>
                    </a:lnTo>
                    <a:lnTo>
                      <a:pt x="163" y="149"/>
                    </a:lnTo>
                    <a:lnTo>
                      <a:pt x="163" y="141"/>
                    </a:lnTo>
                    <a:lnTo>
                      <a:pt x="121" y="141"/>
                    </a:lnTo>
                    <a:lnTo>
                      <a:pt x="121" y="132"/>
                    </a:lnTo>
                    <a:lnTo>
                      <a:pt x="207" y="132"/>
                    </a:lnTo>
                    <a:close/>
                    <a:moveTo>
                      <a:pt x="15" y="15"/>
                    </a:moveTo>
                    <a:lnTo>
                      <a:pt x="191" y="15"/>
                    </a:lnTo>
                    <a:lnTo>
                      <a:pt x="191" y="113"/>
                    </a:lnTo>
                    <a:lnTo>
                      <a:pt x="15" y="113"/>
                    </a:lnTo>
                    <a:lnTo>
                      <a:pt x="15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" name="Freeform 80"/>
              <p:cNvSpPr>
                <a:spLocks noEditPoints="1"/>
              </p:cNvSpPr>
              <p:nvPr/>
            </p:nvSpPr>
            <p:spPr bwMode="auto">
              <a:xfrm>
                <a:off x="2778751" y="2040266"/>
                <a:ext cx="425996" cy="32395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24" y="0"/>
                  </a:cxn>
                  <a:cxn ang="0">
                    <a:pos x="0" y="1"/>
                  </a:cxn>
                  <a:cxn ang="0">
                    <a:pos x="0" y="18"/>
                  </a:cxn>
                  <a:cxn ang="0">
                    <a:pos x="218" y="18"/>
                  </a:cxn>
                  <a:cxn ang="0">
                    <a:pos x="218" y="1"/>
                  </a:cxn>
                  <a:cxn ang="0">
                    <a:pos x="194" y="0"/>
                  </a:cxn>
                  <a:cxn ang="0">
                    <a:pos x="23" y="11"/>
                  </a:cxn>
                  <a:cxn ang="0">
                    <a:pos x="11" y="11"/>
                  </a:cxn>
                  <a:cxn ang="0">
                    <a:pos x="11" y="7"/>
                  </a:cxn>
                  <a:cxn ang="0">
                    <a:pos x="23" y="7"/>
                  </a:cxn>
                  <a:cxn ang="0">
                    <a:pos x="23" y="11"/>
                  </a:cxn>
                  <a:cxn ang="0">
                    <a:pos x="133" y="11"/>
                  </a:cxn>
                  <a:cxn ang="0">
                    <a:pos x="83" y="11"/>
                  </a:cxn>
                  <a:cxn ang="0">
                    <a:pos x="83" y="7"/>
                  </a:cxn>
                  <a:cxn ang="0">
                    <a:pos x="133" y="7"/>
                  </a:cxn>
                  <a:cxn ang="0">
                    <a:pos x="133" y="11"/>
                  </a:cxn>
                </a:cxnLst>
                <a:rect l="0" t="0" r="r" b="b"/>
                <a:pathLst>
                  <a:path w="218" h="18">
                    <a:moveTo>
                      <a:pt x="194" y="0"/>
                    </a:moveTo>
                    <a:lnTo>
                      <a:pt x="112" y="0"/>
                    </a:lnTo>
                    <a:lnTo>
                      <a:pt x="107" y="0"/>
                    </a:lnTo>
                    <a:lnTo>
                      <a:pt x="24" y="0"/>
                    </a:lnTo>
                    <a:lnTo>
                      <a:pt x="0" y="1"/>
                    </a:lnTo>
                    <a:lnTo>
                      <a:pt x="0" y="18"/>
                    </a:lnTo>
                    <a:lnTo>
                      <a:pt x="218" y="18"/>
                    </a:lnTo>
                    <a:lnTo>
                      <a:pt x="218" y="1"/>
                    </a:lnTo>
                    <a:lnTo>
                      <a:pt x="194" y="0"/>
                    </a:lnTo>
                    <a:close/>
                    <a:moveTo>
                      <a:pt x="23" y="11"/>
                    </a:moveTo>
                    <a:lnTo>
                      <a:pt x="11" y="11"/>
                    </a:lnTo>
                    <a:lnTo>
                      <a:pt x="11" y="7"/>
                    </a:lnTo>
                    <a:lnTo>
                      <a:pt x="23" y="7"/>
                    </a:lnTo>
                    <a:lnTo>
                      <a:pt x="23" y="11"/>
                    </a:lnTo>
                    <a:close/>
                    <a:moveTo>
                      <a:pt x="133" y="11"/>
                    </a:moveTo>
                    <a:lnTo>
                      <a:pt x="83" y="11"/>
                    </a:lnTo>
                    <a:lnTo>
                      <a:pt x="83" y="7"/>
                    </a:lnTo>
                    <a:lnTo>
                      <a:pt x="133" y="7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" name="Freeform 81"/>
              <p:cNvSpPr>
                <a:spLocks noEditPoints="1"/>
              </p:cNvSpPr>
              <p:nvPr/>
            </p:nvSpPr>
            <p:spPr bwMode="auto">
              <a:xfrm>
                <a:off x="2825649" y="1829698"/>
                <a:ext cx="332199" cy="201569"/>
              </a:xfrm>
              <a:custGeom>
                <a:avLst/>
                <a:gdLst/>
                <a:ahLst/>
                <a:cxnLst>
                  <a:cxn ang="0">
                    <a:pos x="170" y="0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170" y="112"/>
                  </a:cxn>
                  <a:cxn ang="0">
                    <a:pos x="170" y="0"/>
                  </a:cxn>
                  <a:cxn ang="0">
                    <a:pos x="8" y="34"/>
                  </a:cxn>
                  <a:cxn ang="0">
                    <a:pos x="5" y="34"/>
                  </a:cxn>
                  <a:cxn ang="0">
                    <a:pos x="5" y="22"/>
                  </a:cxn>
                  <a:cxn ang="0">
                    <a:pos x="8" y="22"/>
                  </a:cxn>
                  <a:cxn ang="0">
                    <a:pos x="8" y="34"/>
                  </a:cxn>
                  <a:cxn ang="0">
                    <a:pos x="157" y="99"/>
                  </a:cxn>
                  <a:cxn ang="0">
                    <a:pos x="13" y="99"/>
                  </a:cxn>
                  <a:cxn ang="0">
                    <a:pos x="13" y="12"/>
                  </a:cxn>
                  <a:cxn ang="0">
                    <a:pos x="157" y="12"/>
                  </a:cxn>
                  <a:cxn ang="0">
                    <a:pos x="157" y="99"/>
                  </a:cxn>
                  <a:cxn ang="0">
                    <a:pos x="166" y="34"/>
                  </a:cxn>
                  <a:cxn ang="0">
                    <a:pos x="163" y="34"/>
                  </a:cxn>
                  <a:cxn ang="0">
                    <a:pos x="163" y="22"/>
                  </a:cxn>
                  <a:cxn ang="0">
                    <a:pos x="166" y="22"/>
                  </a:cxn>
                  <a:cxn ang="0">
                    <a:pos x="166" y="34"/>
                  </a:cxn>
                </a:cxnLst>
                <a:rect l="0" t="0" r="r" b="b"/>
                <a:pathLst>
                  <a:path w="170" h="112">
                    <a:moveTo>
                      <a:pt x="170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70" y="112"/>
                    </a:lnTo>
                    <a:lnTo>
                      <a:pt x="170" y="0"/>
                    </a:lnTo>
                    <a:close/>
                    <a:moveTo>
                      <a:pt x="8" y="34"/>
                    </a:moveTo>
                    <a:lnTo>
                      <a:pt x="5" y="34"/>
                    </a:lnTo>
                    <a:lnTo>
                      <a:pt x="5" y="22"/>
                    </a:lnTo>
                    <a:lnTo>
                      <a:pt x="8" y="22"/>
                    </a:lnTo>
                    <a:lnTo>
                      <a:pt x="8" y="34"/>
                    </a:lnTo>
                    <a:close/>
                    <a:moveTo>
                      <a:pt x="157" y="99"/>
                    </a:moveTo>
                    <a:lnTo>
                      <a:pt x="13" y="99"/>
                    </a:lnTo>
                    <a:lnTo>
                      <a:pt x="13" y="12"/>
                    </a:lnTo>
                    <a:lnTo>
                      <a:pt x="157" y="12"/>
                    </a:lnTo>
                    <a:lnTo>
                      <a:pt x="157" y="99"/>
                    </a:lnTo>
                    <a:close/>
                    <a:moveTo>
                      <a:pt x="166" y="34"/>
                    </a:moveTo>
                    <a:lnTo>
                      <a:pt x="163" y="34"/>
                    </a:lnTo>
                    <a:lnTo>
                      <a:pt x="163" y="22"/>
                    </a:lnTo>
                    <a:lnTo>
                      <a:pt x="166" y="22"/>
                    </a:lnTo>
                    <a:lnTo>
                      <a:pt x="166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" name="Freeform 82"/>
              <p:cNvSpPr>
                <a:spLocks/>
              </p:cNvSpPr>
              <p:nvPr/>
            </p:nvSpPr>
            <p:spPr bwMode="auto">
              <a:xfrm>
                <a:off x="3200839" y="1203395"/>
                <a:ext cx="91843" cy="7378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11" y="33"/>
                  </a:cxn>
                  <a:cxn ang="0">
                    <a:pos x="32" y="33"/>
                  </a:cxn>
                  <a:cxn ang="0">
                    <a:pos x="47" y="9"/>
                  </a:cxn>
                  <a:cxn ang="0">
                    <a:pos x="11" y="9"/>
                  </a:cxn>
                  <a:cxn ang="0">
                    <a:pos x="11" y="0"/>
                  </a:cxn>
                </a:cxnLst>
                <a:rect l="0" t="0" r="r" b="b"/>
                <a:pathLst>
                  <a:path w="47" h="41">
                    <a:moveTo>
                      <a:pt x="11" y="0"/>
                    </a:moveTo>
                    <a:lnTo>
                      <a:pt x="0" y="23"/>
                    </a:lnTo>
                    <a:lnTo>
                      <a:pt x="11" y="41"/>
                    </a:lnTo>
                    <a:lnTo>
                      <a:pt x="11" y="33"/>
                    </a:lnTo>
                    <a:lnTo>
                      <a:pt x="32" y="33"/>
                    </a:lnTo>
                    <a:lnTo>
                      <a:pt x="47" y="9"/>
                    </a:lnTo>
                    <a:lnTo>
                      <a:pt x="11" y="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" name="Freeform 83"/>
              <p:cNvSpPr>
                <a:spLocks noEditPoints="1"/>
              </p:cNvSpPr>
              <p:nvPr/>
            </p:nvSpPr>
            <p:spPr bwMode="auto">
              <a:xfrm>
                <a:off x="3112904" y="1217793"/>
                <a:ext cx="97706" cy="57591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8"/>
                  </a:cxn>
                  <a:cxn ang="0">
                    <a:pos x="9" y="35"/>
                  </a:cxn>
                  <a:cxn ang="0">
                    <a:pos x="20" y="36"/>
                  </a:cxn>
                  <a:cxn ang="0">
                    <a:pos x="20" y="36"/>
                  </a:cxn>
                  <a:cxn ang="0">
                    <a:pos x="50" y="35"/>
                  </a:cxn>
                  <a:cxn ang="0">
                    <a:pos x="55" y="35"/>
                  </a:cxn>
                  <a:cxn ang="0">
                    <a:pos x="45" y="16"/>
                  </a:cxn>
                  <a:cxn ang="0">
                    <a:pos x="54" y="0"/>
                  </a:cxn>
                  <a:cxn ang="0">
                    <a:pos x="45" y="29"/>
                  </a:cxn>
                  <a:cxn ang="0">
                    <a:pos x="20" y="30"/>
                  </a:cxn>
                  <a:cxn ang="0">
                    <a:pos x="12" y="29"/>
                  </a:cxn>
                  <a:cxn ang="0">
                    <a:pos x="11" y="29"/>
                  </a:cxn>
                  <a:cxn ang="0">
                    <a:pos x="6" y="18"/>
                  </a:cxn>
                  <a:cxn ang="0">
                    <a:pos x="10" y="6"/>
                  </a:cxn>
                  <a:cxn ang="0">
                    <a:pos x="44" y="6"/>
                  </a:cxn>
                  <a:cxn ang="0">
                    <a:pos x="38" y="16"/>
                  </a:cxn>
                  <a:cxn ang="0">
                    <a:pos x="45" y="29"/>
                  </a:cxn>
                </a:cxnLst>
                <a:rect l="0" t="0" r="r" b="b"/>
                <a:pathLst>
                  <a:path w="55" h="36">
                    <a:moveTo>
                      <a:pt x="5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0" y="2"/>
                      <a:pt x="0" y="18"/>
                    </a:cubicBezTo>
                    <a:cubicBezTo>
                      <a:pt x="0" y="26"/>
                      <a:pt x="3" y="32"/>
                      <a:pt x="9" y="35"/>
                    </a:cubicBezTo>
                    <a:cubicBezTo>
                      <a:pt x="10" y="36"/>
                      <a:pt x="13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31" y="36"/>
                      <a:pt x="50" y="35"/>
                      <a:pt x="50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45" y="16"/>
                      <a:pt x="45" y="16"/>
                      <a:pt x="45" y="16"/>
                    </a:cubicBezTo>
                    <a:lnTo>
                      <a:pt x="54" y="0"/>
                    </a:lnTo>
                    <a:close/>
                    <a:moveTo>
                      <a:pt x="45" y="29"/>
                    </a:moveTo>
                    <a:cubicBezTo>
                      <a:pt x="39" y="29"/>
                      <a:pt x="28" y="30"/>
                      <a:pt x="20" y="30"/>
                    </a:cubicBezTo>
                    <a:cubicBezTo>
                      <a:pt x="15" y="30"/>
                      <a:pt x="13" y="30"/>
                      <a:pt x="12" y="29"/>
                    </a:cubicBezTo>
                    <a:cubicBezTo>
                      <a:pt x="12" y="29"/>
                      <a:pt x="12" y="29"/>
                      <a:pt x="11" y="29"/>
                    </a:cubicBezTo>
                    <a:cubicBezTo>
                      <a:pt x="10" y="29"/>
                      <a:pt x="6" y="27"/>
                      <a:pt x="6" y="18"/>
                    </a:cubicBezTo>
                    <a:cubicBezTo>
                      <a:pt x="6" y="8"/>
                      <a:pt x="10" y="6"/>
                      <a:pt x="10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38" y="16"/>
                      <a:pt x="38" y="16"/>
                      <a:pt x="38" y="16"/>
                    </a:cubicBezTo>
                    <a:lnTo>
                      <a:pt x="45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" name="Freeform 84"/>
              <p:cNvSpPr>
                <a:spLocks/>
              </p:cNvSpPr>
              <p:nvPr/>
            </p:nvSpPr>
            <p:spPr bwMode="auto">
              <a:xfrm>
                <a:off x="3081638" y="1151203"/>
                <a:ext cx="78164" cy="86387"/>
              </a:xfrm>
              <a:custGeom>
                <a:avLst/>
                <a:gdLst/>
                <a:ahLst/>
                <a:cxnLst>
                  <a:cxn ang="0">
                    <a:pos x="40" y="22"/>
                  </a:cxn>
                  <a:cxn ang="0">
                    <a:pos x="25" y="0"/>
                  </a:cxn>
                  <a:cxn ang="0">
                    <a:pos x="5" y="0"/>
                  </a:cxn>
                  <a:cxn ang="0">
                    <a:pos x="11" y="4"/>
                  </a:cxn>
                  <a:cxn ang="0">
                    <a:pos x="0" y="22"/>
                  </a:cxn>
                  <a:cxn ang="0">
                    <a:pos x="14" y="48"/>
                  </a:cxn>
                  <a:cxn ang="0">
                    <a:pos x="32" y="17"/>
                  </a:cxn>
                  <a:cxn ang="0">
                    <a:pos x="40" y="22"/>
                  </a:cxn>
                </a:cxnLst>
                <a:rect l="0" t="0" r="r" b="b"/>
                <a:pathLst>
                  <a:path w="40" h="48">
                    <a:moveTo>
                      <a:pt x="40" y="22"/>
                    </a:moveTo>
                    <a:lnTo>
                      <a:pt x="25" y="0"/>
                    </a:lnTo>
                    <a:lnTo>
                      <a:pt x="5" y="0"/>
                    </a:lnTo>
                    <a:lnTo>
                      <a:pt x="11" y="4"/>
                    </a:lnTo>
                    <a:lnTo>
                      <a:pt x="0" y="22"/>
                    </a:lnTo>
                    <a:lnTo>
                      <a:pt x="14" y="48"/>
                    </a:lnTo>
                    <a:lnTo>
                      <a:pt x="32" y="17"/>
                    </a:lnTo>
                    <a:lnTo>
                      <a:pt x="40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" name="Freeform 85"/>
              <p:cNvSpPr>
                <a:spLocks noEditPoints="1"/>
              </p:cNvSpPr>
              <p:nvPr/>
            </p:nvSpPr>
            <p:spPr bwMode="auto">
              <a:xfrm>
                <a:off x="3097271" y="1075615"/>
                <a:ext cx="101614" cy="97185"/>
              </a:xfrm>
              <a:custGeom>
                <a:avLst/>
                <a:gdLst/>
                <a:ahLst/>
                <a:cxnLst>
                  <a:cxn ang="0">
                    <a:pos x="31" y="59"/>
                  </a:cxn>
                  <a:cxn ang="0">
                    <a:pos x="53" y="21"/>
                  </a:cxn>
                  <a:cxn ang="0">
                    <a:pos x="54" y="21"/>
                  </a:cxn>
                  <a:cxn ang="0">
                    <a:pos x="43" y="3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2" y="38"/>
                  </a:cxn>
                  <a:cxn ang="0">
                    <a:pos x="0" y="42"/>
                  </a:cxn>
                  <a:cxn ang="0">
                    <a:pos x="22" y="43"/>
                  </a:cxn>
                  <a:cxn ang="0">
                    <a:pos x="31" y="59"/>
                  </a:cxn>
                  <a:cxn ang="0">
                    <a:pos x="27" y="8"/>
                  </a:cxn>
                  <a:cxn ang="0">
                    <a:pos x="28" y="7"/>
                  </a:cxn>
                  <a:cxn ang="0">
                    <a:pos x="32" y="6"/>
                  </a:cxn>
                  <a:cxn ang="0">
                    <a:pos x="40" y="8"/>
                  </a:cxn>
                  <a:cxn ang="0">
                    <a:pos x="48" y="18"/>
                  </a:cxn>
                  <a:cxn ang="0">
                    <a:pos x="31" y="47"/>
                  </a:cxn>
                  <a:cxn ang="0">
                    <a:pos x="25" y="37"/>
                  </a:cxn>
                  <a:cxn ang="0">
                    <a:pos x="10" y="36"/>
                  </a:cxn>
                  <a:cxn ang="0">
                    <a:pos x="27" y="8"/>
                  </a:cxn>
                </a:cxnLst>
                <a:rect l="0" t="0" r="r" b="b"/>
                <a:pathLst>
                  <a:path w="57" h="59">
                    <a:moveTo>
                      <a:pt x="31" y="59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0"/>
                      <a:pt x="57" y="11"/>
                      <a:pt x="43" y="3"/>
                    </a:cubicBezTo>
                    <a:cubicBezTo>
                      <a:pt x="39" y="1"/>
                      <a:pt x="36" y="0"/>
                      <a:pt x="32" y="0"/>
                    </a:cubicBezTo>
                    <a:cubicBezTo>
                      <a:pt x="28" y="0"/>
                      <a:pt x="25" y="1"/>
                      <a:pt x="24" y="2"/>
                    </a:cubicBezTo>
                    <a:cubicBezTo>
                      <a:pt x="22" y="3"/>
                      <a:pt x="19" y="9"/>
                      <a:pt x="2" y="3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2" y="43"/>
                      <a:pt x="22" y="43"/>
                      <a:pt x="22" y="43"/>
                    </a:cubicBezTo>
                    <a:lnTo>
                      <a:pt x="31" y="59"/>
                    </a:lnTo>
                    <a:close/>
                    <a:moveTo>
                      <a:pt x="27" y="8"/>
                    </a:moveTo>
                    <a:cubicBezTo>
                      <a:pt x="27" y="8"/>
                      <a:pt x="27" y="7"/>
                      <a:pt x="28" y="7"/>
                    </a:cubicBezTo>
                    <a:cubicBezTo>
                      <a:pt x="28" y="7"/>
                      <a:pt x="30" y="6"/>
                      <a:pt x="32" y="6"/>
                    </a:cubicBezTo>
                    <a:cubicBezTo>
                      <a:pt x="34" y="6"/>
                      <a:pt x="37" y="6"/>
                      <a:pt x="40" y="8"/>
                    </a:cubicBezTo>
                    <a:cubicBezTo>
                      <a:pt x="49" y="13"/>
                      <a:pt x="48" y="18"/>
                      <a:pt x="48" y="18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7" y="25"/>
                      <a:pt x="25" y="11"/>
                      <a:pt x="2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" name="Freeform 86"/>
              <p:cNvSpPr>
                <a:spLocks/>
              </p:cNvSpPr>
              <p:nvPr/>
            </p:nvSpPr>
            <p:spPr bwMode="auto">
              <a:xfrm>
                <a:off x="3185206" y="1077414"/>
                <a:ext cx="89889" cy="64790"/>
              </a:xfrm>
              <a:custGeom>
                <a:avLst/>
                <a:gdLst/>
                <a:ahLst/>
                <a:cxnLst>
                  <a:cxn ang="0">
                    <a:pos x="10" y="36"/>
                  </a:cxn>
                  <a:cxn ang="0">
                    <a:pos x="36" y="34"/>
                  </a:cxn>
                  <a:cxn ang="0">
                    <a:pos x="46" y="16"/>
                  </a:cxn>
                  <a:cxn ang="0">
                    <a:pos x="39" y="19"/>
                  </a:cxn>
                  <a:cxn ang="0">
                    <a:pos x="28" y="0"/>
                  </a:cxn>
                  <a:cxn ang="0">
                    <a:pos x="0" y="1"/>
                  </a:cxn>
                  <a:cxn ang="0">
                    <a:pos x="18" y="32"/>
                  </a:cxn>
                  <a:cxn ang="0">
                    <a:pos x="10" y="36"/>
                  </a:cxn>
                </a:cxnLst>
                <a:rect l="0" t="0" r="r" b="b"/>
                <a:pathLst>
                  <a:path w="46" h="36">
                    <a:moveTo>
                      <a:pt x="10" y="36"/>
                    </a:moveTo>
                    <a:lnTo>
                      <a:pt x="36" y="34"/>
                    </a:lnTo>
                    <a:lnTo>
                      <a:pt x="46" y="16"/>
                    </a:lnTo>
                    <a:lnTo>
                      <a:pt x="39" y="19"/>
                    </a:lnTo>
                    <a:lnTo>
                      <a:pt x="28" y="0"/>
                    </a:lnTo>
                    <a:lnTo>
                      <a:pt x="0" y="1"/>
                    </a:lnTo>
                    <a:lnTo>
                      <a:pt x="18" y="32"/>
                    </a:lnTo>
                    <a:lnTo>
                      <a:pt x="1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" name="Freeform 87"/>
              <p:cNvSpPr>
                <a:spLocks noEditPoints="1"/>
              </p:cNvSpPr>
              <p:nvPr/>
            </p:nvSpPr>
            <p:spPr bwMode="auto">
              <a:xfrm>
                <a:off x="3224288" y="1115209"/>
                <a:ext cx="95751" cy="97185"/>
              </a:xfrm>
              <a:custGeom>
                <a:avLst/>
                <a:gdLst/>
                <a:ahLst/>
                <a:cxnLst>
                  <a:cxn ang="0">
                    <a:pos x="53" y="40"/>
                  </a:cxn>
                  <a:cxn ang="0">
                    <a:pos x="32" y="4"/>
                  </a:cxn>
                  <a:cxn ang="0">
                    <a:pos x="29" y="0"/>
                  </a:cxn>
                  <a:cxn ang="0">
                    <a:pos x="19" y="18"/>
                  </a:cxn>
                  <a:cxn ang="0">
                    <a:pos x="0" y="19"/>
                  </a:cxn>
                  <a:cxn ang="0">
                    <a:pos x="22" y="56"/>
                  </a:cxn>
                  <a:cxn ang="0">
                    <a:pos x="22" y="57"/>
                  </a:cxn>
                  <a:cxn ang="0">
                    <a:pos x="31" y="60"/>
                  </a:cxn>
                  <a:cxn ang="0">
                    <a:pos x="43" y="56"/>
                  </a:cxn>
                  <a:cxn ang="0">
                    <a:pos x="53" y="40"/>
                  </a:cxn>
                  <a:cxn ang="0">
                    <a:pos x="40" y="51"/>
                  </a:cxn>
                  <a:cxn ang="0">
                    <a:pos x="31" y="54"/>
                  </a:cxn>
                  <a:cxn ang="0">
                    <a:pos x="27" y="53"/>
                  </a:cxn>
                  <a:cxn ang="0">
                    <a:pos x="10" y="25"/>
                  </a:cxn>
                  <a:cxn ang="0">
                    <a:pos x="22" y="24"/>
                  </a:cxn>
                  <a:cxn ang="0">
                    <a:pos x="30" y="11"/>
                  </a:cxn>
                  <a:cxn ang="0">
                    <a:pos x="47" y="40"/>
                  </a:cxn>
                  <a:cxn ang="0">
                    <a:pos x="47" y="41"/>
                  </a:cxn>
                  <a:cxn ang="0">
                    <a:pos x="40" y="51"/>
                  </a:cxn>
                </a:cxnLst>
                <a:rect l="0" t="0" r="r" b="b"/>
                <a:pathLst>
                  <a:path w="54" h="60">
                    <a:moveTo>
                      <a:pt x="53" y="40"/>
                    </a:moveTo>
                    <a:cubicBezTo>
                      <a:pt x="53" y="38"/>
                      <a:pt x="51" y="34"/>
                      <a:pt x="32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3" y="57"/>
                      <a:pt x="25" y="60"/>
                      <a:pt x="31" y="60"/>
                    </a:cubicBezTo>
                    <a:cubicBezTo>
                      <a:pt x="34" y="60"/>
                      <a:pt x="38" y="59"/>
                      <a:pt x="43" y="56"/>
                    </a:cubicBezTo>
                    <a:cubicBezTo>
                      <a:pt x="50" y="52"/>
                      <a:pt x="54" y="46"/>
                      <a:pt x="53" y="40"/>
                    </a:cubicBezTo>
                    <a:close/>
                    <a:moveTo>
                      <a:pt x="40" y="51"/>
                    </a:moveTo>
                    <a:cubicBezTo>
                      <a:pt x="36" y="53"/>
                      <a:pt x="33" y="54"/>
                      <a:pt x="31" y="54"/>
                    </a:cubicBezTo>
                    <a:cubicBezTo>
                      <a:pt x="29" y="54"/>
                      <a:pt x="27" y="53"/>
                      <a:pt x="27" y="53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7" y="23"/>
                      <a:pt x="45" y="37"/>
                      <a:pt x="47" y="40"/>
                    </a:cubicBezTo>
                    <a:cubicBezTo>
                      <a:pt x="47" y="40"/>
                      <a:pt x="47" y="40"/>
                      <a:pt x="47" y="41"/>
                    </a:cubicBezTo>
                    <a:cubicBezTo>
                      <a:pt x="47" y="42"/>
                      <a:pt x="48" y="46"/>
                      <a:pt x="4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" name="Freeform 88"/>
              <p:cNvSpPr>
                <a:spLocks noEditPoints="1"/>
              </p:cNvSpPr>
              <p:nvPr/>
            </p:nvSpPr>
            <p:spPr bwMode="auto">
              <a:xfrm>
                <a:off x="965335" y="3487243"/>
                <a:ext cx="400593" cy="106184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113" y="17"/>
                  </a:cxn>
                  <a:cxn ang="0">
                    <a:pos x="92" y="17"/>
                  </a:cxn>
                  <a:cxn ang="0">
                    <a:pos x="92" y="0"/>
                  </a:cxn>
                  <a:cxn ang="0">
                    <a:pos x="0" y="0"/>
                  </a:cxn>
                  <a:cxn ang="0">
                    <a:pos x="0" y="59"/>
                  </a:cxn>
                  <a:cxn ang="0">
                    <a:pos x="92" y="59"/>
                  </a:cxn>
                  <a:cxn ang="0">
                    <a:pos x="92" y="42"/>
                  </a:cxn>
                  <a:cxn ang="0">
                    <a:pos x="113" y="42"/>
                  </a:cxn>
                  <a:cxn ang="0">
                    <a:pos x="113" y="59"/>
                  </a:cxn>
                  <a:cxn ang="0">
                    <a:pos x="205" y="59"/>
                  </a:cxn>
                  <a:cxn ang="0">
                    <a:pos x="205" y="0"/>
                  </a:cxn>
                  <a:cxn ang="0">
                    <a:pos x="113" y="0"/>
                  </a:cxn>
                  <a:cxn ang="0">
                    <a:pos x="83" y="50"/>
                  </a:cxn>
                  <a:cxn ang="0">
                    <a:pos x="10" y="50"/>
                  </a:cxn>
                  <a:cxn ang="0">
                    <a:pos x="10" y="10"/>
                  </a:cxn>
                  <a:cxn ang="0">
                    <a:pos x="83" y="10"/>
                  </a:cxn>
                  <a:cxn ang="0">
                    <a:pos x="83" y="50"/>
                  </a:cxn>
                  <a:cxn ang="0">
                    <a:pos x="196" y="50"/>
                  </a:cxn>
                  <a:cxn ang="0">
                    <a:pos x="123" y="50"/>
                  </a:cxn>
                  <a:cxn ang="0">
                    <a:pos x="123" y="10"/>
                  </a:cxn>
                  <a:cxn ang="0">
                    <a:pos x="196" y="10"/>
                  </a:cxn>
                  <a:cxn ang="0">
                    <a:pos x="196" y="50"/>
                  </a:cxn>
                </a:cxnLst>
                <a:rect l="0" t="0" r="r" b="b"/>
                <a:pathLst>
                  <a:path w="205" h="59">
                    <a:moveTo>
                      <a:pt x="113" y="0"/>
                    </a:moveTo>
                    <a:lnTo>
                      <a:pt x="113" y="17"/>
                    </a:lnTo>
                    <a:lnTo>
                      <a:pt x="92" y="17"/>
                    </a:lnTo>
                    <a:lnTo>
                      <a:pt x="92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92" y="59"/>
                    </a:lnTo>
                    <a:lnTo>
                      <a:pt x="92" y="42"/>
                    </a:lnTo>
                    <a:lnTo>
                      <a:pt x="113" y="42"/>
                    </a:lnTo>
                    <a:lnTo>
                      <a:pt x="113" y="59"/>
                    </a:lnTo>
                    <a:lnTo>
                      <a:pt x="205" y="59"/>
                    </a:lnTo>
                    <a:lnTo>
                      <a:pt x="205" y="0"/>
                    </a:lnTo>
                    <a:lnTo>
                      <a:pt x="113" y="0"/>
                    </a:lnTo>
                    <a:close/>
                    <a:moveTo>
                      <a:pt x="83" y="50"/>
                    </a:moveTo>
                    <a:lnTo>
                      <a:pt x="10" y="50"/>
                    </a:lnTo>
                    <a:lnTo>
                      <a:pt x="10" y="10"/>
                    </a:lnTo>
                    <a:lnTo>
                      <a:pt x="83" y="10"/>
                    </a:lnTo>
                    <a:lnTo>
                      <a:pt x="83" y="50"/>
                    </a:lnTo>
                    <a:close/>
                    <a:moveTo>
                      <a:pt x="196" y="50"/>
                    </a:moveTo>
                    <a:lnTo>
                      <a:pt x="123" y="50"/>
                    </a:lnTo>
                    <a:lnTo>
                      <a:pt x="123" y="10"/>
                    </a:lnTo>
                    <a:lnTo>
                      <a:pt x="196" y="10"/>
                    </a:lnTo>
                    <a:lnTo>
                      <a:pt x="196" y="5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" name="Freeform 89"/>
              <p:cNvSpPr>
                <a:spLocks/>
              </p:cNvSpPr>
              <p:nvPr/>
            </p:nvSpPr>
            <p:spPr bwMode="auto">
              <a:xfrm>
                <a:off x="965335" y="3368461"/>
                <a:ext cx="91843" cy="111583"/>
              </a:xfrm>
              <a:custGeom>
                <a:avLst/>
                <a:gdLst/>
                <a:ahLst/>
                <a:cxnLst>
                  <a:cxn ang="0">
                    <a:pos x="24" y="21"/>
                  </a:cxn>
                  <a:cxn ang="0">
                    <a:pos x="42" y="29"/>
                  </a:cxn>
                  <a:cxn ang="0">
                    <a:pos x="47" y="20"/>
                  </a:cxn>
                  <a:cxn ang="0">
                    <a:pos x="14" y="0"/>
                  </a:cxn>
                  <a:cxn ang="0">
                    <a:pos x="0" y="62"/>
                  </a:cxn>
                  <a:cxn ang="0">
                    <a:pos x="24" y="62"/>
                  </a:cxn>
                  <a:cxn ang="0">
                    <a:pos x="24" y="21"/>
                  </a:cxn>
                </a:cxnLst>
                <a:rect l="0" t="0" r="r" b="b"/>
                <a:pathLst>
                  <a:path w="47" h="62">
                    <a:moveTo>
                      <a:pt x="24" y="21"/>
                    </a:moveTo>
                    <a:lnTo>
                      <a:pt x="42" y="29"/>
                    </a:lnTo>
                    <a:lnTo>
                      <a:pt x="47" y="20"/>
                    </a:lnTo>
                    <a:lnTo>
                      <a:pt x="14" y="0"/>
                    </a:lnTo>
                    <a:lnTo>
                      <a:pt x="0" y="62"/>
                    </a:lnTo>
                    <a:lnTo>
                      <a:pt x="24" y="62"/>
                    </a:lnTo>
                    <a:lnTo>
                      <a:pt x="24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" name="Freeform 90"/>
              <p:cNvSpPr>
                <a:spLocks/>
              </p:cNvSpPr>
              <p:nvPr/>
            </p:nvSpPr>
            <p:spPr bwMode="auto">
              <a:xfrm>
                <a:off x="1276039" y="3366661"/>
                <a:ext cx="87935" cy="109783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61"/>
                  </a:cxn>
                  <a:cxn ang="0">
                    <a:pos x="45" y="61"/>
                  </a:cxn>
                  <a:cxn ang="0">
                    <a:pos x="31" y="0"/>
                  </a:cxn>
                  <a:cxn ang="0">
                    <a:pos x="0" y="20"/>
                  </a:cxn>
                  <a:cxn ang="0">
                    <a:pos x="3" y="28"/>
                  </a:cxn>
                  <a:cxn ang="0">
                    <a:pos x="21" y="21"/>
                  </a:cxn>
                </a:cxnLst>
                <a:rect l="0" t="0" r="r" b="b"/>
                <a:pathLst>
                  <a:path w="45" h="61">
                    <a:moveTo>
                      <a:pt x="21" y="21"/>
                    </a:moveTo>
                    <a:lnTo>
                      <a:pt x="21" y="61"/>
                    </a:lnTo>
                    <a:lnTo>
                      <a:pt x="45" y="61"/>
                    </a:lnTo>
                    <a:lnTo>
                      <a:pt x="31" y="0"/>
                    </a:lnTo>
                    <a:lnTo>
                      <a:pt x="0" y="20"/>
                    </a:lnTo>
                    <a:lnTo>
                      <a:pt x="3" y="28"/>
                    </a:ln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" name="Freeform 91"/>
              <p:cNvSpPr>
                <a:spLocks noEditPoints="1"/>
              </p:cNvSpPr>
              <p:nvPr/>
            </p:nvSpPr>
            <p:spPr bwMode="auto">
              <a:xfrm>
                <a:off x="4855971" y="2646772"/>
                <a:ext cx="406455" cy="323950"/>
              </a:xfrm>
              <a:custGeom>
                <a:avLst/>
                <a:gdLst/>
                <a:ahLst/>
                <a:cxnLst>
                  <a:cxn ang="0">
                    <a:pos x="181" y="100"/>
                  </a:cxn>
                  <a:cxn ang="0">
                    <a:pos x="142" y="92"/>
                  </a:cxn>
                  <a:cxn ang="0">
                    <a:pos x="162" y="52"/>
                  </a:cxn>
                  <a:cxn ang="0">
                    <a:pos x="192" y="19"/>
                  </a:cxn>
                  <a:cxn ang="0">
                    <a:pos x="148" y="39"/>
                  </a:cxn>
                  <a:cxn ang="0">
                    <a:pos x="130" y="79"/>
                  </a:cxn>
                  <a:cxn ang="0">
                    <a:pos x="99" y="47"/>
                  </a:cxn>
                  <a:cxn ang="0">
                    <a:pos x="76" y="5"/>
                  </a:cxn>
                  <a:cxn ang="0">
                    <a:pos x="91" y="51"/>
                  </a:cxn>
                  <a:cxn ang="0">
                    <a:pos x="96" y="95"/>
                  </a:cxn>
                  <a:cxn ang="0">
                    <a:pos x="49" y="82"/>
                  </a:cxn>
                  <a:cxn ang="0">
                    <a:pos x="5" y="102"/>
                  </a:cxn>
                  <a:cxn ang="0">
                    <a:pos x="50" y="100"/>
                  </a:cxn>
                  <a:cxn ang="0">
                    <a:pos x="97" y="113"/>
                  </a:cxn>
                  <a:cxn ang="0">
                    <a:pos x="74" y="148"/>
                  </a:cxn>
                  <a:cxn ang="0">
                    <a:pos x="42" y="180"/>
                  </a:cxn>
                  <a:cxn ang="0">
                    <a:pos x="85" y="160"/>
                  </a:cxn>
                  <a:cxn ang="0">
                    <a:pos x="105" y="123"/>
                  </a:cxn>
                  <a:cxn ang="0">
                    <a:pos x="138" y="151"/>
                  </a:cxn>
                  <a:cxn ang="0">
                    <a:pos x="161" y="193"/>
                  </a:cxn>
                  <a:cxn ang="0">
                    <a:pos x="145" y="148"/>
                  </a:cxn>
                  <a:cxn ang="0">
                    <a:pos x="144" y="106"/>
                  </a:cxn>
                  <a:cxn ang="0">
                    <a:pos x="182" y="118"/>
                  </a:cxn>
                  <a:cxn ang="0">
                    <a:pos x="226" y="98"/>
                  </a:cxn>
                  <a:cxn ang="0">
                    <a:pos x="163" y="15"/>
                  </a:cxn>
                  <a:cxn ang="0">
                    <a:pos x="177" y="44"/>
                  </a:cxn>
                  <a:cxn ang="0">
                    <a:pos x="163" y="15"/>
                  </a:cxn>
                  <a:cxn ang="0">
                    <a:pos x="13" y="99"/>
                  </a:cxn>
                  <a:cxn ang="0">
                    <a:pos x="42" y="85"/>
                  </a:cxn>
                  <a:cxn ang="0">
                    <a:pos x="70" y="184"/>
                  </a:cxn>
                  <a:cxn ang="0">
                    <a:pos x="57" y="156"/>
                  </a:cxn>
                  <a:cxn ang="0">
                    <a:pos x="70" y="184"/>
                  </a:cxn>
                  <a:cxn ang="0">
                    <a:pos x="79" y="13"/>
                  </a:cxn>
                  <a:cxn ang="0">
                    <a:pos x="93" y="41"/>
                  </a:cxn>
                  <a:cxn ang="0">
                    <a:pos x="166" y="164"/>
                  </a:cxn>
                  <a:cxn ang="0">
                    <a:pos x="137" y="178"/>
                  </a:cxn>
                  <a:cxn ang="0">
                    <a:pos x="166" y="164"/>
                  </a:cxn>
                  <a:cxn ang="0">
                    <a:pos x="189" y="114"/>
                  </a:cxn>
                  <a:cxn ang="0">
                    <a:pos x="218" y="101"/>
                  </a:cxn>
                </a:cxnLst>
                <a:rect l="0" t="0" r="r" b="b"/>
                <a:pathLst>
                  <a:path w="231" h="199">
                    <a:moveTo>
                      <a:pt x="194" y="86"/>
                    </a:moveTo>
                    <a:cubicBezTo>
                      <a:pt x="188" y="89"/>
                      <a:pt x="183" y="94"/>
                      <a:pt x="181" y="100"/>
                    </a:cubicBezTo>
                    <a:cubicBezTo>
                      <a:pt x="144" y="97"/>
                      <a:pt x="144" y="97"/>
                      <a:pt x="144" y="97"/>
                    </a:cubicBezTo>
                    <a:cubicBezTo>
                      <a:pt x="144" y="96"/>
                      <a:pt x="143" y="94"/>
                      <a:pt x="142" y="92"/>
                    </a:cubicBezTo>
                    <a:cubicBezTo>
                      <a:pt x="141" y="89"/>
                      <a:pt x="139" y="86"/>
                      <a:pt x="136" y="84"/>
                    </a:cubicBezTo>
                    <a:cubicBezTo>
                      <a:pt x="162" y="52"/>
                      <a:pt x="162" y="52"/>
                      <a:pt x="162" y="52"/>
                    </a:cubicBezTo>
                    <a:cubicBezTo>
                      <a:pt x="168" y="54"/>
                      <a:pt x="174" y="54"/>
                      <a:pt x="180" y="51"/>
                    </a:cubicBezTo>
                    <a:cubicBezTo>
                      <a:pt x="192" y="46"/>
                      <a:pt x="197" y="31"/>
                      <a:pt x="192" y="19"/>
                    </a:cubicBezTo>
                    <a:cubicBezTo>
                      <a:pt x="186" y="7"/>
                      <a:pt x="172" y="2"/>
                      <a:pt x="160" y="8"/>
                    </a:cubicBezTo>
                    <a:cubicBezTo>
                      <a:pt x="148" y="13"/>
                      <a:pt x="143" y="27"/>
                      <a:pt x="148" y="39"/>
                    </a:cubicBezTo>
                    <a:cubicBezTo>
                      <a:pt x="150" y="43"/>
                      <a:pt x="152" y="46"/>
                      <a:pt x="155" y="48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24" y="77"/>
                      <a:pt x="119" y="77"/>
                      <a:pt x="113" y="78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9" y="41"/>
                      <a:pt x="113" y="28"/>
                      <a:pt x="108" y="17"/>
                    </a:cubicBezTo>
                    <a:cubicBezTo>
                      <a:pt x="102" y="5"/>
                      <a:pt x="88" y="0"/>
                      <a:pt x="76" y="5"/>
                    </a:cubicBezTo>
                    <a:cubicBezTo>
                      <a:pt x="64" y="11"/>
                      <a:pt x="59" y="25"/>
                      <a:pt x="64" y="37"/>
                    </a:cubicBezTo>
                    <a:cubicBezTo>
                      <a:pt x="69" y="48"/>
                      <a:pt x="80" y="53"/>
                      <a:pt x="91" y="51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97" y="89"/>
                      <a:pt x="96" y="95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1" y="89"/>
                      <a:pt x="51" y="85"/>
                      <a:pt x="49" y="82"/>
                    </a:cubicBezTo>
                    <a:cubicBezTo>
                      <a:pt x="44" y="70"/>
                      <a:pt x="29" y="65"/>
                      <a:pt x="17" y="70"/>
                    </a:cubicBezTo>
                    <a:cubicBezTo>
                      <a:pt x="5" y="76"/>
                      <a:pt x="0" y="90"/>
                      <a:pt x="5" y="102"/>
                    </a:cubicBezTo>
                    <a:cubicBezTo>
                      <a:pt x="11" y="114"/>
                      <a:pt x="25" y="119"/>
                      <a:pt x="37" y="114"/>
                    </a:cubicBezTo>
                    <a:cubicBezTo>
                      <a:pt x="44" y="111"/>
                      <a:pt x="48" y="106"/>
                      <a:pt x="50" y="100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5" y="106"/>
                      <a:pt x="95" y="110"/>
                      <a:pt x="97" y="113"/>
                    </a:cubicBezTo>
                    <a:cubicBezTo>
                      <a:pt x="97" y="114"/>
                      <a:pt x="98" y="116"/>
                      <a:pt x="99" y="117"/>
                    </a:cubicBezTo>
                    <a:cubicBezTo>
                      <a:pt x="74" y="148"/>
                      <a:pt x="74" y="148"/>
                      <a:pt x="74" y="148"/>
                    </a:cubicBezTo>
                    <a:cubicBezTo>
                      <a:pt x="68" y="145"/>
                      <a:pt x="60" y="145"/>
                      <a:pt x="53" y="148"/>
                    </a:cubicBezTo>
                    <a:cubicBezTo>
                      <a:pt x="41" y="154"/>
                      <a:pt x="36" y="168"/>
                      <a:pt x="42" y="180"/>
                    </a:cubicBezTo>
                    <a:cubicBezTo>
                      <a:pt x="47" y="192"/>
                      <a:pt x="61" y="197"/>
                      <a:pt x="73" y="192"/>
                    </a:cubicBezTo>
                    <a:cubicBezTo>
                      <a:pt x="86" y="186"/>
                      <a:pt x="91" y="172"/>
                      <a:pt x="85" y="160"/>
                    </a:cubicBezTo>
                    <a:cubicBezTo>
                      <a:pt x="84" y="157"/>
                      <a:pt x="83" y="155"/>
                      <a:pt x="81" y="15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11" y="127"/>
                      <a:pt x="119" y="128"/>
                      <a:pt x="126" y="126"/>
                    </a:cubicBezTo>
                    <a:cubicBezTo>
                      <a:pt x="138" y="151"/>
                      <a:pt x="138" y="151"/>
                      <a:pt x="138" y="151"/>
                    </a:cubicBezTo>
                    <a:cubicBezTo>
                      <a:pt x="128" y="158"/>
                      <a:pt x="124" y="170"/>
                      <a:pt x="129" y="181"/>
                    </a:cubicBezTo>
                    <a:cubicBezTo>
                      <a:pt x="135" y="193"/>
                      <a:pt x="149" y="199"/>
                      <a:pt x="161" y="193"/>
                    </a:cubicBezTo>
                    <a:cubicBezTo>
                      <a:pt x="173" y="187"/>
                      <a:pt x="179" y="173"/>
                      <a:pt x="173" y="161"/>
                    </a:cubicBezTo>
                    <a:cubicBezTo>
                      <a:pt x="168" y="150"/>
                      <a:pt x="156" y="145"/>
                      <a:pt x="145" y="148"/>
                    </a:cubicBezTo>
                    <a:cubicBezTo>
                      <a:pt x="134" y="123"/>
                      <a:pt x="134" y="123"/>
                      <a:pt x="134" y="123"/>
                    </a:cubicBezTo>
                    <a:cubicBezTo>
                      <a:pt x="139" y="119"/>
                      <a:pt x="143" y="113"/>
                      <a:pt x="144" y="106"/>
                    </a:cubicBezTo>
                    <a:cubicBezTo>
                      <a:pt x="180" y="108"/>
                      <a:pt x="180" y="108"/>
                      <a:pt x="180" y="108"/>
                    </a:cubicBezTo>
                    <a:cubicBezTo>
                      <a:pt x="180" y="111"/>
                      <a:pt x="180" y="115"/>
                      <a:pt x="182" y="118"/>
                    </a:cubicBezTo>
                    <a:cubicBezTo>
                      <a:pt x="188" y="130"/>
                      <a:pt x="202" y="135"/>
                      <a:pt x="214" y="130"/>
                    </a:cubicBezTo>
                    <a:cubicBezTo>
                      <a:pt x="226" y="124"/>
                      <a:pt x="231" y="110"/>
                      <a:pt x="226" y="98"/>
                    </a:cubicBezTo>
                    <a:cubicBezTo>
                      <a:pt x="220" y="86"/>
                      <a:pt x="206" y="80"/>
                      <a:pt x="194" y="86"/>
                    </a:cubicBezTo>
                    <a:close/>
                    <a:moveTo>
                      <a:pt x="163" y="15"/>
                    </a:moveTo>
                    <a:cubicBezTo>
                      <a:pt x="171" y="11"/>
                      <a:pt x="181" y="15"/>
                      <a:pt x="184" y="23"/>
                    </a:cubicBezTo>
                    <a:cubicBezTo>
                      <a:pt x="188" y="31"/>
                      <a:pt x="185" y="40"/>
                      <a:pt x="177" y="44"/>
                    </a:cubicBezTo>
                    <a:cubicBezTo>
                      <a:pt x="169" y="47"/>
                      <a:pt x="159" y="44"/>
                      <a:pt x="156" y="36"/>
                    </a:cubicBezTo>
                    <a:cubicBezTo>
                      <a:pt x="152" y="28"/>
                      <a:pt x="156" y="19"/>
                      <a:pt x="163" y="15"/>
                    </a:cubicBezTo>
                    <a:close/>
                    <a:moveTo>
                      <a:pt x="34" y="106"/>
                    </a:moveTo>
                    <a:cubicBezTo>
                      <a:pt x="26" y="110"/>
                      <a:pt x="17" y="107"/>
                      <a:pt x="13" y="99"/>
                    </a:cubicBezTo>
                    <a:cubicBezTo>
                      <a:pt x="9" y="91"/>
                      <a:pt x="13" y="81"/>
                      <a:pt x="21" y="78"/>
                    </a:cubicBezTo>
                    <a:cubicBezTo>
                      <a:pt x="29" y="74"/>
                      <a:pt x="38" y="77"/>
                      <a:pt x="42" y="85"/>
                    </a:cubicBezTo>
                    <a:cubicBezTo>
                      <a:pt x="45" y="93"/>
                      <a:pt x="42" y="103"/>
                      <a:pt x="34" y="106"/>
                    </a:cubicBezTo>
                    <a:close/>
                    <a:moveTo>
                      <a:pt x="70" y="184"/>
                    </a:moveTo>
                    <a:cubicBezTo>
                      <a:pt x="62" y="188"/>
                      <a:pt x="53" y="184"/>
                      <a:pt x="49" y="176"/>
                    </a:cubicBezTo>
                    <a:cubicBezTo>
                      <a:pt x="45" y="169"/>
                      <a:pt x="49" y="159"/>
                      <a:pt x="57" y="156"/>
                    </a:cubicBezTo>
                    <a:cubicBezTo>
                      <a:pt x="65" y="152"/>
                      <a:pt x="74" y="155"/>
                      <a:pt x="78" y="163"/>
                    </a:cubicBezTo>
                    <a:cubicBezTo>
                      <a:pt x="81" y="171"/>
                      <a:pt x="78" y="181"/>
                      <a:pt x="70" y="184"/>
                    </a:cubicBezTo>
                    <a:close/>
                    <a:moveTo>
                      <a:pt x="72" y="34"/>
                    </a:moveTo>
                    <a:cubicBezTo>
                      <a:pt x="68" y="26"/>
                      <a:pt x="71" y="16"/>
                      <a:pt x="79" y="13"/>
                    </a:cubicBezTo>
                    <a:cubicBezTo>
                      <a:pt x="87" y="9"/>
                      <a:pt x="97" y="13"/>
                      <a:pt x="100" y="20"/>
                    </a:cubicBezTo>
                    <a:cubicBezTo>
                      <a:pt x="104" y="28"/>
                      <a:pt x="100" y="38"/>
                      <a:pt x="93" y="41"/>
                    </a:cubicBezTo>
                    <a:cubicBezTo>
                      <a:pt x="85" y="45"/>
                      <a:pt x="75" y="42"/>
                      <a:pt x="72" y="34"/>
                    </a:cubicBezTo>
                    <a:close/>
                    <a:moveTo>
                      <a:pt x="166" y="164"/>
                    </a:moveTo>
                    <a:cubicBezTo>
                      <a:pt x="169" y="172"/>
                      <a:pt x="166" y="182"/>
                      <a:pt x="158" y="185"/>
                    </a:cubicBezTo>
                    <a:cubicBezTo>
                      <a:pt x="150" y="189"/>
                      <a:pt x="141" y="186"/>
                      <a:pt x="137" y="178"/>
                    </a:cubicBezTo>
                    <a:cubicBezTo>
                      <a:pt x="133" y="170"/>
                      <a:pt x="137" y="160"/>
                      <a:pt x="145" y="157"/>
                    </a:cubicBezTo>
                    <a:cubicBezTo>
                      <a:pt x="153" y="153"/>
                      <a:pt x="162" y="157"/>
                      <a:pt x="166" y="164"/>
                    </a:cubicBezTo>
                    <a:close/>
                    <a:moveTo>
                      <a:pt x="210" y="122"/>
                    </a:moveTo>
                    <a:cubicBezTo>
                      <a:pt x="203" y="126"/>
                      <a:pt x="193" y="122"/>
                      <a:pt x="189" y="114"/>
                    </a:cubicBezTo>
                    <a:cubicBezTo>
                      <a:pt x="186" y="107"/>
                      <a:pt x="189" y="97"/>
                      <a:pt x="197" y="94"/>
                    </a:cubicBezTo>
                    <a:cubicBezTo>
                      <a:pt x="205" y="90"/>
                      <a:pt x="214" y="93"/>
                      <a:pt x="218" y="101"/>
                    </a:cubicBezTo>
                    <a:cubicBezTo>
                      <a:pt x="222" y="109"/>
                      <a:pt x="218" y="118"/>
                      <a:pt x="210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" name="Freeform 92"/>
              <p:cNvSpPr>
                <a:spLocks noEditPoints="1"/>
              </p:cNvSpPr>
              <p:nvPr/>
            </p:nvSpPr>
            <p:spPr bwMode="auto">
              <a:xfrm>
                <a:off x="4236518" y="3640219"/>
                <a:ext cx="289209" cy="293355"/>
              </a:xfrm>
              <a:custGeom>
                <a:avLst/>
                <a:gdLst/>
                <a:ahLst/>
                <a:cxnLst>
                  <a:cxn ang="0">
                    <a:pos x="120" y="143"/>
                  </a:cxn>
                  <a:cxn ang="0">
                    <a:pos x="120" y="181"/>
                  </a:cxn>
                  <a:cxn ang="0">
                    <a:pos x="163" y="181"/>
                  </a:cxn>
                  <a:cxn ang="0">
                    <a:pos x="163" y="146"/>
                  </a:cxn>
                  <a:cxn ang="0">
                    <a:pos x="163" y="143"/>
                  </a:cxn>
                  <a:cxn ang="0">
                    <a:pos x="163" y="69"/>
                  </a:cxn>
                  <a:cxn ang="0">
                    <a:pos x="82" y="0"/>
                  </a:cxn>
                  <a:cxn ang="0">
                    <a:pos x="0" y="69"/>
                  </a:cxn>
                  <a:cxn ang="0">
                    <a:pos x="0" y="143"/>
                  </a:cxn>
                  <a:cxn ang="0">
                    <a:pos x="0" y="146"/>
                  </a:cxn>
                  <a:cxn ang="0">
                    <a:pos x="0" y="181"/>
                  </a:cxn>
                  <a:cxn ang="0">
                    <a:pos x="44" y="181"/>
                  </a:cxn>
                  <a:cxn ang="0">
                    <a:pos x="44" y="146"/>
                  </a:cxn>
                  <a:cxn ang="0">
                    <a:pos x="44" y="146"/>
                  </a:cxn>
                  <a:cxn ang="0">
                    <a:pos x="44" y="69"/>
                  </a:cxn>
                  <a:cxn ang="0">
                    <a:pos x="82" y="43"/>
                  </a:cxn>
                  <a:cxn ang="0">
                    <a:pos x="120" y="69"/>
                  </a:cxn>
                  <a:cxn ang="0">
                    <a:pos x="120" y="143"/>
                  </a:cxn>
                  <a:cxn ang="0">
                    <a:pos x="36" y="174"/>
                  </a:cxn>
                  <a:cxn ang="0">
                    <a:pos x="8" y="174"/>
                  </a:cxn>
                  <a:cxn ang="0">
                    <a:pos x="8" y="151"/>
                  </a:cxn>
                  <a:cxn ang="0">
                    <a:pos x="36" y="151"/>
                  </a:cxn>
                  <a:cxn ang="0">
                    <a:pos x="36" y="174"/>
                  </a:cxn>
                  <a:cxn ang="0">
                    <a:pos x="127" y="151"/>
                  </a:cxn>
                  <a:cxn ang="0">
                    <a:pos x="156" y="151"/>
                  </a:cxn>
                  <a:cxn ang="0">
                    <a:pos x="156" y="174"/>
                  </a:cxn>
                  <a:cxn ang="0">
                    <a:pos x="127" y="174"/>
                  </a:cxn>
                  <a:cxn ang="0">
                    <a:pos x="127" y="151"/>
                  </a:cxn>
                </a:cxnLst>
                <a:rect l="0" t="0" r="r" b="b"/>
                <a:pathLst>
                  <a:path w="163" h="181">
                    <a:moveTo>
                      <a:pt x="120" y="143"/>
                    </a:moveTo>
                    <a:cubicBezTo>
                      <a:pt x="120" y="181"/>
                      <a:pt x="120" y="181"/>
                      <a:pt x="120" y="181"/>
                    </a:cubicBezTo>
                    <a:cubicBezTo>
                      <a:pt x="163" y="181"/>
                      <a:pt x="163" y="181"/>
                      <a:pt x="163" y="181"/>
                    </a:cubicBezTo>
                    <a:cubicBezTo>
                      <a:pt x="163" y="146"/>
                      <a:pt x="163" y="146"/>
                      <a:pt x="163" y="146"/>
                    </a:cubicBezTo>
                    <a:cubicBezTo>
                      <a:pt x="163" y="143"/>
                      <a:pt x="163" y="143"/>
                      <a:pt x="163" y="143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41"/>
                      <a:pt x="142" y="0"/>
                      <a:pt x="82" y="0"/>
                    </a:cubicBezTo>
                    <a:cubicBezTo>
                      <a:pt x="20" y="0"/>
                      <a:pt x="0" y="47"/>
                      <a:pt x="0" y="6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44" y="181"/>
                      <a:pt x="44" y="181"/>
                      <a:pt x="44" y="181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5" y="43"/>
                      <a:pt x="82" y="43"/>
                    </a:cubicBezTo>
                    <a:cubicBezTo>
                      <a:pt x="120" y="43"/>
                      <a:pt x="120" y="68"/>
                      <a:pt x="120" y="69"/>
                    </a:cubicBezTo>
                    <a:cubicBezTo>
                      <a:pt x="120" y="143"/>
                      <a:pt x="120" y="143"/>
                      <a:pt x="120" y="143"/>
                    </a:cubicBezTo>
                    <a:close/>
                    <a:moveTo>
                      <a:pt x="36" y="174"/>
                    </a:moveTo>
                    <a:cubicBezTo>
                      <a:pt x="8" y="174"/>
                      <a:pt x="8" y="174"/>
                      <a:pt x="8" y="174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36" y="151"/>
                      <a:pt x="36" y="151"/>
                      <a:pt x="36" y="151"/>
                    </a:cubicBezTo>
                    <a:lnTo>
                      <a:pt x="36" y="174"/>
                    </a:lnTo>
                    <a:close/>
                    <a:moveTo>
                      <a:pt x="127" y="151"/>
                    </a:moveTo>
                    <a:cubicBezTo>
                      <a:pt x="156" y="151"/>
                      <a:pt x="156" y="151"/>
                      <a:pt x="156" y="151"/>
                    </a:cubicBezTo>
                    <a:cubicBezTo>
                      <a:pt x="156" y="174"/>
                      <a:pt x="156" y="174"/>
                      <a:pt x="156" y="174"/>
                    </a:cubicBezTo>
                    <a:cubicBezTo>
                      <a:pt x="127" y="174"/>
                      <a:pt x="127" y="174"/>
                      <a:pt x="127" y="174"/>
                    </a:cubicBezTo>
                    <a:lnTo>
                      <a:pt x="127" y="1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" name="Freeform 93"/>
              <p:cNvSpPr>
                <a:spLocks/>
              </p:cNvSpPr>
              <p:nvPr/>
            </p:nvSpPr>
            <p:spPr bwMode="auto">
              <a:xfrm>
                <a:off x="4238472" y="3951571"/>
                <a:ext cx="74256" cy="68389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15" y="23"/>
                  </a:cxn>
                  <a:cxn ang="0">
                    <a:pos x="15" y="38"/>
                  </a:cxn>
                  <a:cxn ang="0">
                    <a:pos x="24" y="38"/>
                  </a:cxn>
                  <a:cxn ang="0">
                    <a:pos x="24" y="23"/>
                  </a:cxn>
                  <a:cxn ang="0">
                    <a:pos x="38" y="23"/>
                  </a:cxn>
                  <a:cxn ang="0">
                    <a:pos x="38" y="15"/>
                  </a:cxn>
                  <a:cxn ang="0">
                    <a:pos x="24" y="15"/>
                  </a:cxn>
                  <a:cxn ang="0">
                    <a:pos x="24" y="0"/>
                  </a:cxn>
                </a:cxnLst>
                <a:rect l="0" t="0" r="r" b="b"/>
                <a:pathLst>
                  <a:path w="38" h="38">
                    <a:moveTo>
                      <a:pt x="24" y="0"/>
                    </a:moveTo>
                    <a:lnTo>
                      <a:pt x="15" y="0"/>
                    </a:lnTo>
                    <a:lnTo>
                      <a:pt x="15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5" y="23"/>
                    </a:lnTo>
                    <a:lnTo>
                      <a:pt x="15" y="38"/>
                    </a:lnTo>
                    <a:lnTo>
                      <a:pt x="24" y="38"/>
                    </a:lnTo>
                    <a:lnTo>
                      <a:pt x="24" y="23"/>
                    </a:lnTo>
                    <a:lnTo>
                      <a:pt x="38" y="23"/>
                    </a:lnTo>
                    <a:lnTo>
                      <a:pt x="38" y="15"/>
                    </a:lnTo>
                    <a:lnTo>
                      <a:pt x="24" y="1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" name="Rectangle 94"/>
              <p:cNvSpPr>
                <a:spLocks noChangeArrowheads="1"/>
              </p:cNvSpPr>
              <p:nvPr/>
            </p:nvSpPr>
            <p:spPr bwMode="auto">
              <a:xfrm>
                <a:off x="4449516" y="3978567"/>
                <a:ext cx="76210" cy="143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" name="Freeform 95"/>
              <p:cNvSpPr>
                <a:spLocks/>
              </p:cNvSpPr>
              <p:nvPr/>
            </p:nvSpPr>
            <p:spPr bwMode="auto">
              <a:xfrm>
                <a:off x="1872043" y="2871738"/>
                <a:ext cx="263805" cy="107983"/>
              </a:xfrm>
              <a:custGeom>
                <a:avLst/>
                <a:gdLst/>
                <a:ahLst/>
                <a:cxnLst>
                  <a:cxn ang="0">
                    <a:pos x="75" y="26"/>
                  </a:cxn>
                  <a:cxn ang="0">
                    <a:pos x="0" y="0"/>
                  </a:cxn>
                  <a:cxn ang="0">
                    <a:pos x="0" y="49"/>
                  </a:cxn>
                  <a:cxn ang="0">
                    <a:pos x="75" y="66"/>
                  </a:cxn>
                  <a:cxn ang="0">
                    <a:pos x="149" y="45"/>
                  </a:cxn>
                  <a:cxn ang="0">
                    <a:pos x="149" y="0"/>
                  </a:cxn>
                  <a:cxn ang="0">
                    <a:pos x="75" y="26"/>
                  </a:cxn>
                </a:cxnLst>
                <a:rect l="0" t="0" r="r" b="b"/>
                <a:pathLst>
                  <a:path w="149" h="66">
                    <a:moveTo>
                      <a:pt x="75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35" y="66"/>
                      <a:pt x="75" y="66"/>
                    </a:cubicBezTo>
                    <a:cubicBezTo>
                      <a:pt x="116" y="66"/>
                      <a:pt x="149" y="45"/>
                      <a:pt x="149" y="45"/>
                    </a:cubicBezTo>
                    <a:cubicBezTo>
                      <a:pt x="149" y="0"/>
                      <a:pt x="149" y="0"/>
                      <a:pt x="149" y="0"/>
                    </a:cubicBezTo>
                    <a:lnTo>
                      <a:pt x="75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" name="Freeform 96"/>
              <p:cNvSpPr>
                <a:spLocks/>
              </p:cNvSpPr>
              <p:nvPr/>
            </p:nvSpPr>
            <p:spPr bwMode="auto">
              <a:xfrm>
                <a:off x="1809511" y="2760155"/>
                <a:ext cx="390822" cy="199769"/>
              </a:xfrm>
              <a:custGeom>
                <a:avLst/>
                <a:gdLst/>
                <a:ahLst/>
                <a:cxnLst>
                  <a:cxn ang="0">
                    <a:pos x="188" y="45"/>
                  </a:cxn>
                  <a:cxn ang="0">
                    <a:pos x="200" y="40"/>
                  </a:cxn>
                  <a:cxn ang="0">
                    <a:pos x="100" y="0"/>
                  </a:cxn>
                  <a:cxn ang="0">
                    <a:pos x="0" y="40"/>
                  </a:cxn>
                  <a:cxn ang="0">
                    <a:pos x="100" y="77"/>
                  </a:cxn>
                  <a:cxn ang="0">
                    <a:pos x="179" y="48"/>
                  </a:cxn>
                  <a:cxn ang="0">
                    <a:pos x="179" y="90"/>
                  </a:cxn>
                  <a:cxn ang="0">
                    <a:pos x="175" y="90"/>
                  </a:cxn>
                  <a:cxn ang="0">
                    <a:pos x="175" y="111"/>
                  </a:cxn>
                  <a:cxn ang="0">
                    <a:pos x="191" y="111"/>
                  </a:cxn>
                  <a:cxn ang="0">
                    <a:pos x="191" y="90"/>
                  </a:cxn>
                  <a:cxn ang="0">
                    <a:pos x="188" y="90"/>
                  </a:cxn>
                  <a:cxn ang="0">
                    <a:pos x="188" y="45"/>
                  </a:cxn>
                </a:cxnLst>
                <a:rect l="0" t="0" r="r" b="b"/>
                <a:pathLst>
                  <a:path w="200" h="111">
                    <a:moveTo>
                      <a:pt x="188" y="45"/>
                    </a:moveTo>
                    <a:lnTo>
                      <a:pt x="200" y="40"/>
                    </a:lnTo>
                    <a:lnTo>
                      <a:pt x="100" y="0"/>
                    </a:lnTo>
                    <a:lnTo>
                      <a:pt x="0" y="40"/>
                    </a:lnTo>
                    <a:lnTo>
                      <a:pt x="100" y="77"/>
                    </a:lnTo>
                    <a:lnTo>
                      <a:pt x="179" y="48"/>
                    </a:lnTo>
                    <a:lnTo>
                      <a:pt x="179" y="90"/>
                    </a:lnTo>
                    <a:lnTo>
                      <a:pt x="175" y="90"/>
                    </a:lnTo>
                    <a:lnTo>
                      <a:pt x="175" y="111"/>
                    </a:lnTo>
                    <a:lnTo>
                      <a:pt x="191" y="111"/>
                    </a:lnTo>
                    <a:lnTo>
                      <a:pt x="191" y="90"/>
                    </a:lnTo>
                    <a:lnTo>
                      <a:pt x="188" y="90"/>
                    </a:lnTo>
                    <a:lnTo>
                      <a:pt x="188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" name="Freeform 97"/>
              <p:cNvSpPr>
                <a:spLocks/>
              </p:cNvSpPr>
              <p:nvPr/>
            </p:nvSpPr>
            <p:spPr bwMode="auto">
              <a:xfrm>
                <a:off x="4457332" y="1665924"/>
                <a:ext cx="42990" cy="25916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159"/>
                  </a:cxn>
                  <a:cxn ang="0">
                    <a:pos x="16" y="159"/>
                  </a:cxn>
                  <a:cxn ang="0">
                    <a:pos x="24" y="151"/>
                  </a:cxn>
                  <a:cxn ang="0">
                    <a:pos x="24" y="8"/>
                  </a:cxn>
                  <a:cxn ang="0">
                    <a:pos x="16" y="0"/>
                  </a:cxn>
                </a:cxnLst>
                <a:rect l="0" t="0" r="r" b="b"/>
                <a:pathLst>
                  <a:path w="24" h="159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6" y="159"/>
                      <a:pt x="16" y="159"/>
                      <a:pt x="16" y="159"/>
                    </a:cubicBezTo>
                    <a:cubicBezTo>
                      <a:pt x="21" y="159"/>
                      <a:pt x="24" y="156"/>
                      <a:pt x="24" y="15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1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" name="Freeform 98"/>
              <p:cNvSpPr>
                <a:spLocks/>
              </p:cNvSpPr>
              <p:nvPr/>
            </p:nvSpPr>
            <p:spPr bwMode="auto">
              <a:xfrm>
                <a:off x="4289279" y="1665924"/>
                <a:ext cx="144604" cy="275358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0" y="0"/>
                  </a:cxn>
                  <a:cxn ang="0">
                    <a:pos x="0" y="144"/>
                  </a:cxn>
                  <a:cxn ang="0">
                    <a:pos x="8" y="144"/>
                  </a:cxn>
                  <a:cxn ang="0">
                    <a:pos x="8" y="153"/>
                  </a:cxn>
                  <a:cxn ang="0">
                    <a:pos x="17" y="149"/>
                  </a:cxn>
                  <a:cxn ang="0">
                    <a:pos x="26" y="153"/>
                  </a:cxn>
                  <a:cxn ang="0">
                    <a:pos x="26" y="144"/>
                  </a:cxn>
                  <a:cxn ang="0">
                    <a:pos x="74" y="144"/>
                  </a:cxn>
                  <a:cxn ang="0">
                    <a:pos x="74" y="0"/>
                  </a:cxn>
                </a:cxnLst>
                <a:rect l="0" t="0" r="r" b="b"/>
                <a:pathLst>
                  <a:path w="74" h="153">
                    <a:moveTo>
                      <a:pt x="74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8" y="144"/>
                    </a:lnTo>
                    <a:lnTo>
                      <a:pt x="8" y="153"/>
                    </a:lnTo>
                    <a:lnTo>
                      <a:pt x="17" y="149"/>
                    </a:lnTo>
                    <a:lnTo>
                      <a:pt x="26" y="153"/>
                    </a:lnTo>
                    <a:lnTo>
                      <a:pt x="26" y="144"/>
                    </a:lnTo>
                    <a:lnTo>
                      <a:pt x="74" y="144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" name="Freeform 99"/>
              <p:cNvSpPr>
                <a:spLocks noEditPoints="1"/>
              </p:cNvSpPr>
              <p:nvPr/>
            </p:nvSpPr>
            <p:spPr bwMode="auto">
              <a:xfrm>
                <a:off x="783603" y="1737913"/>
                <a:ext cx="257943" cy="248362"/>
              </a:xfrm>
              <a:custGeom>
                <a:avLst/>
                <a:gdLst/>
                <a:ahLst/>
                <a:cxnLst>
                  <a:cxn ang="0">
                    <a:pos x="141" y="61"/>
                  </a:cxn>
                  <a:cxn ang="0">
                    <a:pos x="123" y="61"/>
                  </a:cxn>
                  <a:cxn ang="0">
                    <a:pos x="124" y="79"/>
                  </a:cxn>
                  <a:cxn ang="0">
                    <a:pos x="129" y="82"/>
                  </a:cxn>
                  <a:cxn ang="0">
                    <a:pos x="72" y="117"/>
                  </a:cxn>
                  <a:cxn ang="0">
                    <a:pos x="72" y="114"/>
                  </a:cxn>
                  <a:cxn ang="0">
                    <a:pos x="116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48" y="114"/>
                  </a:cxn>
                  <a:cxn ang="0">
                    <a:pos x="48" y="125"/>
                  </a:cxn>
                  <a:cxn ang="0">
                    <a:pos x="29" y="125"/>
                  </a:cxn>
                  <a:cxn ang="0">
                    <a:pos x="29" y="133"/>
                  </a:cxn>
                  <a:cxn ang="0">
                    <a:pos x="12" y="133"/>
                  </a:cxn>
                  <a:cxn ang="0">
                    <a:pos x="12" y="153"/>
                  </a:cxn>
                  <a:cxn ang="0">
                    <a:pos x="102" y="153"/>
                  </a:cxn>
                  <a:cxn ang="0">
                    <a:pos x="102" y="133"/>
                  </a:cxn>
                  <a:cxn ang="0">
                    <a:pos x="90" y="133"/>
                  </a:cxn>
                  <a:cxn ang="0">
                    <a:pos x="90" y="125"/>
                  </a:cxn>
                  <a:cxn ang="0">
                    <a:pos x="72" y="125"/>
                  </a:cxn>
                  <a:cxn ang="0">
                    <a:pos x="72" y="124"/>
                  </a:cxn>
                  <a:cxn ang="0">
                    <a:pos x="135" y="82"/>
                  </a:cxn>
                  <a:cxn ang="0">
                    <a:pos x="142" y="79"/>
                  </a:cxn>
                  <a:cxn ang="0">
                    <a:pos x="141" y="61"/>
                  </a:cxn>
                  <a:cxn ang="0">
                    <a:pos x="43" y="58"/>
                  </a:cxn>
                  <a:cxn ang="0">
                    <a:pos x="59" y="42"/>
                  </a:cxn>
                  <a:cxn ang="0">
                    <a:pos x="75" y="58"/>
                  </a:cxn>
                  <a:cxn ang="0">
                    <a:pos x="59" y="74"/>
                  </a:cxn>
                  <a:cxn ang="0">
                    <a:pos x="43" y="58"/>
                  </a:cxn>
                </a:cxnLst>
                <a:rect l="0" t="0" r="r" b="b"/>
                <a:pathLst>
                  <a:path w="146" h="153">
                    <a:moveTo>
                      <a:pt x="141" y="61"/>
                    </a:moveTo>
                    <a:cubicBezTo>
                      <a:pt x="136" y="56"/>
                      <a:pt x="128" y="56"/>
                      <a:pt x="123" y="61"/>
                    </a:cubicBezTo>
                    <a:cubicBezTo>
                      <a:pt x="119" y="66"/>
                      <a:pt x="119" y="74"/>
                      <a:pt x="124" y="79"/>
                    </a:cubicBezTo>
                    <a:cubicBezTo>
                      <a:pt x="125" y="80"/>
                      <a:pt x="127" y="81"/>
                      <a:pt x="129" y="82"/>
                    </a:cubicBezTo>
                    <a:cubicBezTo>
                      <a:pt x="126" y="94"/>
                      <a:pt x="114" y="111"/>
                      <a:pt x="72" y="117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98" y="107"/>
                      <a:pt x="116" y="85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86"/>
                      <a:pt x="21" y="110"/>
                      <a:pt x="48" y="114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53"/>
                      <a:pt x="12" y="153"/>
                      <a:pt x="12" y="153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90" y="133"/>
                      <a:pt x="90" y="133"/>
                      <a:pt x="90" y="133"/>
                    </a:cubicBezTo>
                    <a:cubicBezTo>
                      <a:pt x="90" y="125"/>
                      <a:pt x="90" y="125"/>
                      <a:pt x="90" y="125"/>
                    </a:cubicBezTo>
                    <a:cubicBezTo>
                      <a:pt x="72" y="125"/>
                      <a:pt x="72" y="125"/>
                      <a:pt x="72" y="125"/>
                    </a:cubicBezTo>
                    <a:cubicBezTo>
                      <a:pt x="72" y="124"/>
                      <a:pt x="72" y="124"/>
                      <a:pt x="72" y="124"/>
                    </a:cubicBezTo>
                    <a:cubicBezTo>
                      <a:pt x="120" y="117"/>
                      <a:pt x="132" y="96"/>
                      <a:pt x="135" y="82"/>
                    </a:cubicBezTo>
                    <a:cubicBezTo>
                      <a:pt x="137" y="82"/>
                      <a:pt x="140" y="81"/>
                      <a:pt x="142" y="79"/>
                    </a:cubicBezTo>
                    <a:cubicBezTo>
                      <a:pt x="146" y="74"/>
                      <a:pt x="146" y="66"/>
                      <a:pt x="141" y="61"/>
                    </a:cubicBezTo>
                    <a:close/>
                    <a:moveTo>
                      <a:pt x="43" y="58"/>
                    </a:moveTo>
                    <a:cubicBezTo>
                      <a:pt x="43" y="49"/>
                      <a:pt x="51" y="42"/>
                      <a:pt x="59" y="42"/>
                    </a:cubicBezTo>
                    <a:cubicBezTo>
                      <a:pt x="68" y="42"/>
                      <a:pt x="75" y="49"/>
                      <a:pt x="75" y="58"/>
                    </a:cubicBezTo>
                    <a:cubicBezTo>
                      <a:pt x="75" y="66"/>
                      <a:pt x="68" y="74"/>
                      <a:pt x="59" y="74"/>
                    </a:cubicBezTo>
                    <a:cubicBezTo>
                      <a:pt x="51" y="74"/>
                      <a:pt x="43" y="66"/>
                      <a:pt x="43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" name="Freeform 100"/>
              <p:cNvSpPr>
                <a:spLocks noEditPoints="1"/>
              </p:cNvSpPr>
              <p:nvPr/>
            </p:nvSpPr>
            <p:spPr bwMode="auto">
              <a:xfrm>
                <a:off x="959473" y="2466800"/>
                <a:ext cx="300933" cy="379741"/>
              </a:xfrm>
              <a:custGeom>
                <a:avLst/>
                <a:gdLst/>
                <a:ahLst/>
                <a:cxnLst>
                  <a:cxn ang="0">
                    <a:pos x="153" y="50"/>
                  </a:cxn>
                  <a:cxn ang="0">
                    <a:pos x="102" y="0"/>
                  </a:cxn>
                  <a:cxn ang="0">
                    <a:pos x="91" y="5"/>
                  </a:cxn>
                  <a:cxn ang="0">
                    <a:pos x="84" y="188"/>
                  </a:cxn>
                  <a:cxn ang="0">
                    <a:pos x="60" y="211"/>
                  </a:cxn>
                  <a:cxn ang="0">
                    <a:pos x="43" y="220"/>
                  </a:cxn>
                  <a:cxn ang="0">
                    <a:pos x="140" y="233"/>
                  </a:cxn>
                  <a:cxn ang="0">
                    <a:pos x="124" y="220"/>
                  </a:cxn>
                  <a:cxn ang="0">
                    <a:pos x="102" y="211"/>
                  </a:cxn>
                  <a:cxn ang="0">
                    <a:pos x="153" y="142"/>
                  </a:cxn>
                  <a:cxn ang="0">
                    <a:pos x="170" y="96"/>
                  </a:cxn>
                  <a:cxn ang="0">
                    <a:pos x="164" y="95"/>
                  </a:cxn>
                  <a:cxn ang="0">
                    <a:pos x="136" y="66"/>
                  </a:cxn>
                  <a:cxn ang="0">
                    <a:pos x="164" y="95"/>
                  </a:cxn>
                  <a:cxn ang="0">
                    <a:pos x="134" y="60"/>
                  </a:cxn>
                  <a:cxn ang="0">
                    <a:pos x="148" y="53"/>
                  </a:cxn>
                  <a:cxn ang="0">
                    <a:pos x="64" y="68"/>
                  </a:cxn>
                  <a:cxn ang="0">
                    <a:pos x="94" y="95"/>
                  </a:cxn>
                  <a:cxn ang="0">
                    <a:pos x="94" y="101"/>
                  </a:cxn>
                  <a:cxn ang="0">
                    <a:pos x="64" y="124"/>
                  </a:cxn>
                  <a:cxn ang="0">
                    <a:pos x="94" y="101"/>
                  </a:cxn>
                  <a:cxn ang="0">
                    <a:pos x="47" y="53"/>
                  </a:cxn>
                  <a:cxn ang="0">
                    <a:pos x="61" y="60"/>
                  </a:cxn>
                  <a:cxn ang="0">
                    <a:pos x="55" y="95"/>
                  </a:cxn>
                  <a:cxn ang="0">
                    <a:pos x="43" y="58"/>
                  </a:cxn>
                  <a:cxn ang="0">
                    <a:pos x="55" y="101"/>
                  </a:cxn>
                  <a:cxn ang="0">
                    <a:pos x="43" y="134"/>
                  </a:cxn>
                  <a:cxn ang="0">
                    <a:pos x="55" y="101"/>
                  </a:cxn>
                  <a:cxn ang="0">
                    <a:pos x="77" y="159"/>
                  </a:cxn>
                  <a:cxn ang="0">
                    <a:pos x="61" y="132"/>
                  </a:cxn>
                  <a:cxn ang="0">
                    <a:pos x="94" y="126"/>
                  </a:cxn>
                  <a:cxn ang="0">
                    <a:pos x="66" y="130"/>
                  </a:cxn>
                  <a:cxn ang="0">
                    <a:pos x="66" y="62"/>
                  </a:cxn>
                  <a:cxn ang="0">
                    <a:pos x="94" y="66"/>
                  </a:cxn>
                  <a:cxn ang="0">
                    <a:pos x="134" y="101"/>
                  </a:cxn>
                  <a:cxn ang="0">
                    <a:pos x="100" y="120"/>
                  </a:cxn>
                  <a:cxn ang="0">
                    <a:pos x="100" y="95"/>
                  </a:cxn>
                  <a:cxn ang="0">
                    <a:pos x="131" y="67"/>
                  </a:cxn>
                  <a:cxn ang="0">
                    <a:pos x="100" y="95"/>
                  </a:cxn>
                  <a:cxn ang="0">
                    <a:pos x="100" y="66"/>
                  </a:cxn>
                  <a:cxn ang="0">
                    <a:pos x="129" y="62"/>
                  </a:cxn>
                  <a:cxn ang="0">
                    <a:pos x="91" y="17"/>
                  </a:cxn>
                  <a:cxn ang="0">
                    <a:pos x="42" y="50"/>
                  </a:cxn>
                  <a:cxn ang="0">
                    <a:pos x="25" y="96"/>
                  </a:cxn>
                  <a:cxn ang="0">
                    <a:pos x="42" y="142"/>
                  </a:cxn>
                  <a:cxn ang="0">
                    <a:pos x="93" y="176"/>
                  </a:cxn>
                  <a:cxn ang="0">
                    <a:pos x="12" y="97"/>
                  </a:cxn>
                  <a:cxn ang="0">
                    <a:pos x="100" y="126"/>
                  </a:cxn>
                  <a:cxn ang="0">
                    <a:pos x="100" y="162"/>
                  </a:cxn>
                  <a:cxn ang="0">
                    <a:pos x="134" y="132"/>
                  </a:cxn>
                  <a:cxn ang="0">
                    <a:pos x="118" y="159"/>
                  </a:cxn>
                  <a:cxn ang="0">
                    <a:pos x="136" y="126"/>
                  </a:cxn>
                  <a:cxn ang="0">
                    <a:pos x="163" y="101"/>
                  </a:cxn>
                </a:cxnLst>
                <a:rect l="0" t="0" r="r" b="b"/>
                <a:pathLst>
                  <a:path w="170" h="233">
                    <a:moveTo>
                      <a:pt x="156" y="54"/>
                    </a:moveTo>
                    <a:cubicBezTo>
                      <a:pt x="155" y="53"/>
                      <a:pt x="154" y="51"/>
                      <a:pt x="153" y="50"/>
                    </a:cubicBezTo>
                    <a:cubicBezTo>
                      <a:pt x="141" y="35"/>
                      <a:pt x="123" y="25"/>
                      <a:pt x="102" y="2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41" y="6"/>
                      <a:pt x="0" y="46"/>
                      <a:pt x="0" y="97"/>
                    </a:cubicBezTo>
                    <a:cubicBezTo>
                      <a:pt x="0" y="144"/>
                      <a:pt x="37" y="184"/>
                      <a:pt x="84" y="188"/>
                    </a:cubicBezTo>
                    <a:cubicBezTo>
                      <a:pt x="84" y="211"/>
                      <a:pt x="84" y="211"/>
                      <a:pt x="84" y="211"/>
                    </a:cubicBezTo>
                    <a:cubicBezTo>
                      <a:pt x="60" y="211"/>
                      <a:pt x="60" y="211"/>
                      <a:pt x="60" y="211"/>
                    </a:cubicBezTo>
                    <a:cubicBezTo>
                      <a:pt x="60" y="220"/>
                      <a:pt x="60" y="220"/>
                      <a:pt x="60" y="220"/>
                    </a:cubicBezTo>
                    <a:cubicBezTo>
                      <a:pt x="43" y="220"/>
                      <a:pt x="43" y="220"/>
                      <a:pt x="43" y="220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140" y="233"/>
                      <a:pt x="140" y="233"/>
                      <a:pt x="140" y="233"/>
                    </a:cubicBezTo>
                    <a:cubicBezTo>
                      <a:pt x="140" y="220"/>
                      <a:pt x="140" y="220"/>
                      <a:pt x="140" y="220"/>
                    </a:cubicBezTo>
                    <a:cubicBezTo>
                      <a:pt x="124" y="220"/>
                      <a:pt x="124" y="220"/>
                      <a:pt x="124" y="220"/>
                    </a:cubicBezTo>
                    <a:cubicBezTo>
                      <a:pt x="124" y="211"/>
                      <a:pt x="124" y="211"/>
                      <a:pt x="124" y="211"/>
                    </a:cubicBezTo>
                    <a:cubicBezTo>
                      <a:pt x="102" y="211"/>
                      <a:pt x="102" y="211"/>
                      <a:pt x="102" y="211"/>
                    </a:cubicBezTo>
                    <a:cubicBezTo>
                      <a:pt x="102" y="168"/>
                      <a:pt x="102" y="168"/>
                      <a:pt x="102" y="168"/>
                    </a:cubicBezTo>
                    <a:cubicBezTo>
                      <a:pt x="123" y="166"/>
                      <a:pt x="141" y="157"/>
                      <a:pt x="153" y="142"/>
                    </a:cubicBezTo>
                    <a:cubicBezTo>
                      <a:pt x="154" y="141"/>
                      <a:pt x="155" y="139"/>
                      <a:pt x="156" y="138"/>
                    </a:cubicBezTo>
                    <a:cubicBezTo>
                      <a:pt x="165" y="126"/>
                      <a:pt x="170" y="111"/>
                      <a:pt x="170" y="96"/>
                    </a:cubicBezTo>
                    <a:cubicBezTo>
                      <a:pt x="170" y="80"/>
                      <a:pt x="165" y="66"/>
                      <a:pt x="156" y="54"/>
                    </a:cubicBezTo>
                    <a:close/>
                    <a:moveTo>
                      <a:pt x="164" y="95"/>
                    </a:move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85"/>
                      <a:pt x="139" y="75"/>
                      <a:pt x="136" y="66"/>
                    </a:cubicBezTo>
                    <a:cubicBezTo>
                      <a:pt x="142" y="63"/>
                      <a:pt x="147" y="61"/>
                      <a:pt x="152" y="58"/>
                    </a:cubicBezTo>
                    <a:cubicBezTo>
                      <a:pt x="159" y="68"/>
                      <a:pt x="164" y="81"/>
                      <a:pt x="164" y="95"/>
                    </a:cubicBezTo>
                    <a:close/>
                    <a:moveTo>
                      <a:pt x="148" y="53"/>
                    </a:moveTo>
                    <a:cubicBezTo>
                      <a:pt x="144" y="56"/>
                      <a:pt x="140" y="58"/>
                      <a:pt x="134" y="60"/>
                    </a:cubicBezTo>
                    <a:cubicBezTo>
                      <a:pt x="131" y="49"/>
                      <a:pt x="125" y="39"/>
                      <a:pt x="118" y="33"/>
                    </a:cubicBezTo>
                    <a:cubicBezTo>
                      <a:pt x="130" y="37"/>
                      <a:pt x="140" y="44"/>
                      <a:pt x="148" y="53"/>
                    </a:cubicBezTo>
                    <a:close/>
                    <a:moveTo>
                      <a:pt x="61" y="95"/>
                    </a:moveTo>
                    <a:cubicBezTo>
                      <a:pt x="61" y="85"/>
                      <a:pt x="62" y="76"/>
                      <a:pt x="64" y="68"/>
                    </a:cubicBezTo>
                    <a:cubicBezTo>
                      <a:pt x="74" y="70"/>
                      <a:pt x="84" y="72"/>
                      <a:pt x="94" y="72"/>
                    </a:cubicBezTo>
                    <a:cubicBezTo>
                      <a:pt x="94" y="95"/>
                      <a:pt x="94" y="95"/>
                      <a:pt x="94" y="95"/>
                    </a:cubicBezTo>
                    <a:lnTo>
                      <a:pt x="61" y="95"/>
                    </a:lnTo>
                    <a:close/>
                    <a:moveTo>
                      <a:pt x="94" y="101"/>
                    </a:moveTo>
                    <a:cubicBezTo>
                      <a:pt x="94" y="120"/>
                      <a:pt x="94" y="120"/>
                      <a:pt x="94" y="120"/>
                    </a:cubicBezTo>
                    <a:cubicBezTo>
                      <a:pt x="84" y="120"/>
                      <a:pt x="74" y="121"/>
                      <a:pt x="64" y="124"/>
                    </a:cubicBezTo>
                    <a:cubicBezTo>
                      <a:pt x="63" y="117"/>
                      <a:pt x="61" y="109"/>
                      <a:pt x="61" y="101"/>
                    </a:cubicBezTo>
                    <a:lnTo>
                      <a:pt x="94" y="101"/>
                    </a:lnTo>
                    <a:close/>
                    <a:moveTo>
                      <a:pt x="61" y="60"/>
                    </a:moveTo>
                    <a:cubicBezTo>
                      <a:pt x="55" y="58"/>
                      <a:pt x="51" y="56"/>
                      <a:pt x="47" y="53"/>
                    </a:cubicBezTo>
                    <a:cubicBezTo>
                      <a:pt x="55" y="44"/>
                      <a:pt x="65" y="37"/>
                      <a:pt x="77" y="33"/>
                    </a:cubicBezTo>
                    <a:cubicBezTo>
                      <a:pt x="70" y="39"/>
                      <a:pt x="64" y="49"/>
                      <a:pt x="61" y="60"/>
                    </a:cubicBezTo>
                    <a:close/>
                    <a:moveTo>
                      <a:pt x="59" y="66"/>
                    </a:moveTo>
                    <a:cubicBezTo>
                      <a:pt x="56" y="75"/>
                      <a:pt x="55" y="85"/>
                      <a:pt x="55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81"/>
                      <a:pt x="36" y="68"/>
                      <a:pt x="43" y="58"/>
                    </a:cubicBezTo>
                    <a:cubicBezTo>
                      <a:pt x="48" y="61"/>
                      <a:pt x="53" y="63"/>
                      <a:pt x="59" y="66"/>
                    </a:cubicBezTo>
                    <a:close/>
                    <a:moveTo>
                      <a:pt x="55" y="101"/>
                    </a:moveTo>
                    <a:cubicBezTo>
                      <a:pt x="55" y="110"/>
                      <a:pt x="57" y="118"/>
                      <a:pt x="59" y="126"/>
                    </a:cubicBezTo>
                    <a:cubicBezTo>
                      <a:pt x="53" y="128"/>
                      <a:pt x="48" y="131"/>
                      <a:pt x="43" y="134"/>
                    </a:cubicBezTo>
                    <a:cubicBezTo>
                      <a:pt x="37" y="125"/>
                      <a:pt x="32" y="113"/>
                      <a:pt x="31" y="101"/>
                    </a:cubicBezTo>
                    <a:lnTo>
                      <a:pt x="55" y="101"/>
                    </a:lnTo>
                    <a:close/>
                    <a:moveTo>
                      <a:pt x="61" y="132"/>
                    </a:moveTo>
                    <a:cubicBezTo>
                      <a:pt x="64" y="143"/>
                      <a:pt x="70" y="152"/>
                      <a:pt x="77" y="159"/>
                    </a:cubicBezTo>
                    <a:cubicBezTo>
                      <a:pt x="65" y="155"/>
                      <a:pt x="55" y="148"/>
                      <a:pt x="47" y="139"/>
                    </a:cubicBezTo>
                    <a:cubicBezTo>
                      <a:pt x="51" y="136"/>
                      <a:pt x="55" y="134"/>
                      <a:pt x="61" y="132"/>
                    </a:cubicBezTo>
                    <a:close/>
                    <a:moveTo>
                      <a:pt x="66" y="130"/>
                    </a:moveTo>
                    <a:cubicBezTo>
                      <a:pt x="75" y="127"/>
                      <a:pt x="84" y="126"/>
                      <a:pt x="94" y="126"/>
                    </a:cubicBezTo>
                    <a:cubicBezTo>
                      <a:pt x="94" y="162"/>
                      <a:pt x="94" y="162"/>
                      <a:pt x="94" y="162"/>
                    </a:cubicBezTo>
                    <a:cubicBezTo>
                      <a:pt x="82" y="160"/>
                      <a:pt x="72" y="148"/>
                      <a:pt x="66" y="130"/>
                    </a:cubicBezTo>
                    <a:close/>
                    <a:moveTo>
                      <a:pt x="94" y="66"/>
                    </a:moveTo>
                    <a:cubicBezTo>
                      <a:pt x="84" y="66"/>
                      <a:pt x="75" y="64"/>
                      <a:pt x="66" y="62"/>
                    </a:cubicBezTo>
                    <a:cubicBezTo>
                      <a:pt x="72" y="44"/>
                      <a:pt x="82" y="32"/>
                      <a:pt x="94" y="30"/>
                    </a:cubicBezTo>
                    <a:lnTo>
                      <a:pt x="94" y="66"/>
                    </a:lnTo>
                    <a:close/>
                    <a:moveTo>
                      <a:pt x="100" y="101"/>
                    </a:moveTo>
                    <a:cubicBezTo>
                      <a:pt x="134" y="101"/>
                      <a:pt x="134" y="101"/>
                      <a:pt x="134" y="101"/>
                    </a:cubicBezTo>
                    <a:cubicBezTo>
                      <a:pt x="134" y="109"/>
                      <a:pt x="132" y="117"/>
                      <a:pt x="131" y="124"/>
                    </a:cubicBezTo>
                    <a:cubicBezTo>
                      <a:pt x="121" y="122"/>
                      <a:pt x="111" y="120"/>
                      <a:pt x="100" y="120"/>
                    </a:cubicBezTo>
                    <a:lnTo>
                      <a:pt x="100" y="101"/>
                    </a:lnTo>
                    <a:close/>
                    <a:moveTo>
                      <a:pt x="100" y="95"/>
                    </a:moveTo>
                    <a:cubicBezTo>
                      <a:pt x="100" y="72"/>
                      <a:pt x="100" y="72"/>
                      <a:pt x="100" y="72"/>
                    </a:cubicBezTo>
                    <a:cubicBezTo>
                      <a:pt x="111" y="72"/>
                      <a:pt x="121" y="70"/>
                      <a:pt x="131" y="67"/>
                    </a:cubicBezTo>
                    <a:cubicBezTo>
                      <a:pt x="133" y="76"/>
                      <a:pt x="134" y="85"/>
                      <a:pt x="134" y="95"/>
                    </a:cubicBezTo>
                    <a:lnTo>
                      <a:pt x="100" y="95"/>
                    </a:lnTo>
                    <a:close/>
                    <a:moveTo>
                      <a:pt x="129" y="62"/>
                    </a:moveTo>
                    <a:cubicBezTo>
                      <a:pt x="120" y="64"/>
                      <a:pt x="111" y="66"/>
                      <a:pt x="100" y="66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13" y="31"/>
                      <a:pt x="123" y="44"/>
                      <a:pt x="129" y="62"/>
                    </a:cubicBezTo>
                    <a:close/>
                    <a:moveTo>
                      <a:pt x="12" y="97"/>
                    </a:moveTo>
                    <a:cubicBezTo>
                      <a:pt x="12" y="53"/>
                      <a:pt x="47" y="17"/>
                      <a:pt x="91" y="17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71" y="26"/>
                      <a:pt x="54" y="35"/>
                      <a:pt x="42" y="50"/>
                    </a:cubicBezTo>
                    <a:cubicBezTo>
                      <a:pt x="41" y="51"/>
                      <a:pt x="39" y="53"/>
                      <a:pt x="38" y="54"/>
                    </a:cubicBezTo>
                    <a:cubicBezTo>
                      <a:pt x="30" y="66"/>
                      <a:pt x="25" y="80"/>
                      <a:pt x="25" y="96"/>
                    </a:cubicBezTo>
                    <a:cubicBezTo>
                      <a:pt x="25" y="111"/>
                      <a:pt x="30" y="126"/>
                      <a:pt x="38" y="138"/>
                    </a:cubicBezTo>
                    <a:cubicBezTo>
                      <a:pt x="39" y="139"/>
                      <a:pt x="41" y="141"/>
                      <a:pt x="42" y="142"/>
                    </a:cubicBezTo>
                    <a:cubicBezTo>
                      <a:pt x="54" y="157"/>
                      <a:pt x="72" y="167"/>
                      <a:pt x="93" y="168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93" y="177"/>
                      <a:pt x="92" y="177"/>
                      <a:pt x="92" y="177"/>
                    </a:cubicBezTo>
                    <a:cubicBezTo>
                      <a:pt x="48" y="177"/>
                      <a:pt x="12" y="141"/>
                      <a:pt x="12" y="97"/>
                    </a:cubicBezTo>
                    <a:close/>
                    <a:moveTo>
                      <a:pt x="100" y="162"/>
                    </a:move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11" y="126"/>
                      <a:pt x="120" y="127"/>
                      <a:pt x="129" y="130"/>
                    </a:cubicBezTo>
                    <a:cubicBezTo>
                      <a:pt x="123" y="148"/>
                      <a:pt x="113" y="160"/>
                      <a:pt x="100" y="162"/>
                    </a:cubicBezTo>
                    <a:close/>
                    <a:moveTo>
                      <a:pt x="118" y="159"/>
                    </a:moveTo>
                    <a:cubicBezTo>
                      <a:pt x="125" y="152"/>
                      <a:pt x="131" y="143"/>
                      <a:pt x="134" y="132"/>
                    </a:cubicBezTo>
                    <a:cubicBezTo>
                      <a:pt x="140" y="134"/>
                      <a:pt x="144" y="136"/>
                      <a:pt x="148" y="139"/>
                    </a:cubicBezTo>
                    <a:cubicBezTo>
                      <a:pt x="140" y="148"/>
                      <a:pt x="130" y="155"/>
                      <a:pt x="118" y="159"/>
                    </a:cubicBezTo>
                    <a:close/>
                    <a:moveTo>
                      <a:pt x="152" y="134"/>
                    </a:moveTo>
                    <a:cubicBezTo>
                      <a:pt x="147" y="131"/>
                      <a:pt x="142" y="128"/>
                      <a:pt x="136" y="126"/>
                    </a:cubicBezTo>
                    <a:cubicBezTo>
                      <a:pt x="138" y="118"/>
                      <a:pt x="140" y="110"/>
                      <a:pt x="140" y="101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3" y="113"/>
                      <a:pt x="158" y="125"/>
                      <a:pt x="152" y="1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" name="Freeform 101"/>
              <p:cNvSpPr>
                <a:spLocks noEditPoints="1"/>
              </p:cNvSpPr>
              <p:nvPr/>
            </p:nvSpPr>
            <p:spPr bwMode="auto">
              <a:xfrm>
                <a:off x="2104582" y="2015070"/>
                <a:ext cx="187595" cy="282556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96" y="0"/>
                  </a:cxn>
                  <a:cxn ang="0">
                    <a:pos x="36" y="9"/>
                  </a:cxn>
                  <a:cxn ang="0">
                    <a:pos x="61" y="11"/>
                  </a:cxn>
                  <a:cxn ang="0">
                    <a:pos x="36" y="9"/>
                  </a:cxn>
                  <a:cxn ang="0">
                    <a:pos x="14" y="137"/>
                  </a:cxn>
                  <a:cxn ang="0">
                    <a:pos x="33" y="127"/>
                  </a:cxn>
                  <a:cxn ang="0">
                    <a:pos x="33" y="122"/>
                  </a:cxn>
                  <a:cxn ang="0">
                    <a:pos x="14" y="112"/>
                  </a:cxn>
                  <a:cxn ang="0">
                    <a:pos x="33" y="122"/>
                  </a:cxn>
                  <a:cxn ang="0">
                    <a:pos x="14" y="106"/>
                  </a:cxn>
                  <a:cxn ang="0">
                    <a:pos x="33" y="96"/>
                  </a:cxn>
                  <a:cxn ang="0">
                    <a:pos x="33" y="90"/>
                  </a:cxn>
                  <a:cxn ang="0">
                    <a:pos x="14" y="80"/>
                  </a:cxn>
                  <a:cxn ang="0">
                    <a:pos x="33" y="90"/>
                  </a:cxn>
                  <a:cxn ang="0">
                    <a:pos x="36" y="151"/>
                  </a:cxn>
                  <a:cxn ang="0">
                    <a:pos x="61" y="148"/>
                  </a:cxn>
                  <a:cxn ang="0">
                    <a:pos x="57" y="96"/>
                  </a:cxn>
                  <a:cxn ang="0">
                    <a:pos x="39" y="106"/>
                  </a:cxn>
                  <a:cxn ang="0">
                    <a:pos x="57" y="96"/>
                  </a:cxn>
                  <a:cxn ang="0">
                    <a:pos x="39" y="80"/>
                  </a:cxn>
                  <a:cxn ang="0">
                    <a:pos x="57" y="90"/>
                  </a:cxn>
                  <a:cxn ang="0">
                    <a:pos x="57" y="112"/>
                  </a:cxn>
                  <a:cxn ang="0">
                    <a:pos x="39" y="122"/>
                  </a:cxn>
                  <a:cxn ang="0">
                    <a:pos x="57" y="112"/>
                  </a:cxn>
                  <a:cxn ang="0">
                    <a:pos x="57" y="137"/>
                  </a:cxn>
                  <a:cxn ang="0">
                    <a:pos x="39" y="127"/>
                  </a:cxn>
                  <a:cxn ang="0">
                    <a:pos x="83" y="137"/>
                  </a:cxn>
                  <a:cxn ang="0">
                    <a:pos x="64" y="127"/>
                  </a:cxn>
                  <a:cxn ang="0">
                    <a:pos x="83" y="137"/>
                  </a:cxn>
                  <a:cxn ang="0">
                    <a:pos x="64" y="122"/>
                  </a:cxn>
                  <a:cxn ang="0">
                    <a:pos x="83" y="112"/>
                  </a:cxn>
                  <a:cxn ang="0">
                    <a:pos x="83" y="106"/>
                  </a:cxn>
                  <a:cxn ang="0">
                    <a:pos x="64" y="96"/>
                  </a:cxn>
                  <a:cxn ang="0">
                    <a:pos x="83" y="106"/>
                  </a:cxn>
                  <a:cxn ang="0">
                    <a:pos x="64" y="90"/>
                  </a:cxn>
                  <a:cxn ang="0">
                    <a:pos x="83" y="80"/>
                  </a:cxn>
                  <a:cxn ang="0">
                    <a:pos x="83" y="74"/>
                  </a:cxn>
                  <a:cxn ang="0">
                    <a:pos x="14" y="17"/>
                  </a:cxn>
                  <a:cxn ang="0">
                    <a:pos x="83" y="74"/>
                  </a:cxn>
                </a:cxnLst>
                <a:rect l="0" t="0" r="r" b="b"/>
                <a:pathLst>
                  <a:path w="96" h="157">
                    <a:moveTo>
                      <a:pt x="0" y="0"/>
                    </a:moveTo>
                    <a:lnTo>
                      <a:pt x="0" y="157"/>
                    </a:lnTo>
                    <a:lnTo>
                      <a:pt x="96" y="157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  <a:moveTo>
                      <a:pt x="36" y="9"/>
                    </a:moveTo>
                    <a:lnTo>
                      <a:pt x="61" y="9"/>
                    </a:lnTo>
                    <a:lnTo>
                      <a:pt x="61" y="11"/>
                    </a:lnTo>
                    <a:lnTo>
                      <a:pt x="36" y="11"/>
                    </a:lnTo>
                    <a:lnTo>
                      <a:pt x="36" y="9"/>
                    </a:lnTo>
                    <a:close/>
                    <a:moveTo>
                      <a:pt x="33" y="137"/>
                    </a:moveTo>
                    <a:lnTo>
                      <a:pt x="14" y="137"/>
                    </a:lnTo>
                    <a:lnTo>
                      <a:pt x="14" y="127"/>
                    </a:lnTo>
                    <a:lnTo>
                      <a:pt x="33" y="127"/>
                    </a:lnTo>
                    <a:lnTo>
                      <a:pt x="33" y="137"/>
                    </a:lnTo>
                    <a:close/>
                    <a:moveTo>
                      <a:pt x="33" y="122"/>
                    </a:moveTo>
                    <a:lnTo>
                      <a:pt x="14" y="122"/>
                    </a:lnTo>
                    <a:lnTo>
                      <a:pt x="14" y="112"/>
                    </a:lnTo>
                    <a:lnTo>
                      <a:pt x="33" y="112"/>
                    </a:lnTo>
                    <a:lnTo>
                      <a:pt x="33" y="122"/>
                    </a:lnTo>
                    <a:close/>
                    <a:moveTo>
                      <a:pt x="33" y="106"/>
                    </a:moveTo>
                    <a:lnTo>
                      <a:pt x="14" y="106"/>
                    </a:lnTo>
                    <a:lnTo>
                      <a:pt x="14" y="96"/>
                    </a:lnTo>
                    <a:lnTo>
                      <a:pt x="33" y="96"/>
                    </a:lnTo>
                    <a:lnTo>
                      <a:pt x="33" y="106"/>
                    </a:lnTo>
                    <a:close/>
                    <a:moveTo>
                      <a:pt x="33" y="90"/>
                    </a:moveTo>
                    <a:lnTo>
                      <a:pt x="14" y="90"/>
                    </a:lnTo>
                    <a:lnTo>
                      <a:pt x="14" y="80"/>
                    </a:lnTo>
                    <a:lnTo>
                      <a:pt x="33" y="80"/>
                    </a:lnTo>
                    <a:lnTo>
                      <a:pt x="33" y="90"/>
                    </a:lnTo>
                    <a:close/>
                    <a:moveTo>
                      <a:pt x="61" y="151"/>
                    </a:moveTo>
                    <a:lnTo>
                      <a:pt x="36" y="151"/>
                    </a:lnTo>
                    <a:lnTo>
                      <a:pt x="36" y="148"/>
                    </a:lnTo>
                    <a:lnTo>
                      <a:pt x="61" y="148"/>
                    </a:lnTo>
                    <a:lnTo>
                      <a:pt x="61" y="151"/>
                    </a:lnTo>
                    <a:close/>
                    <a:moveTo>
                      <a:pt x="57" y="96"/>
                    </a:moveTo>
                    <a:lnTo>
                      <a:pt x="57" y="106"/>
                    </a:lnTo>
                    <a:lnTo>
                      <a:pt x="39" y="106"/>
                    </a:lnTo>
                    <a:lnTo>
                      <a:pt x="39" y="96"/>
                    </a:lnTo>
                    <a:lnTo>
                      <a:pt x="57" y="96"/>
                    </a:lnTo>
                    <a:close/>
                    <a:moveTo>
                      <a:pt x="39" y="90"/>
                    </a:moveTo>
                    <a:lnTo>
                      <a:pt x="39" y="80"/>
                    </a:lnTo>
                    <a:lnTo>
                      <a:pt x="57" y="80"/>
                    </a:lnTo>
                    <a:lnTo>
                      <a:pt x="57" y="90"/>
                    </a:lnTo>
                    <a:lnTo>
                      <a:pt x="39" y="90"/>
                    </a:lnTo>
                    <a:close/>
                    <a:moveTo>
                      <a:pt x="57" y="112"/>
                    </a:moveTo>
                    <a:lnTo>
                      <a:pt x="57" y="122"/>
                    </a:lnTo>
                    <a:lnTo>
                      <a:pt x="39" y="122"/>
                    </a:lnTo>
                    <a:lnTo>
                      <a:pt x="39" y="112"/>
                    </a:lnTo>
                    <a:lnTo>
                      <a:pt x="57" y="112"/>
                    </a:lnTo>
                    <a:close/>
                    <a:moveTo>
                      <a:pt x="57" y="127"/>
                    </a:moveTo>
                    <a:lnTo>
                      <a:pt x="57" y="137"/>
                    </a:lnTo>
                    <a:lnTo>
                      <a:pt x="39" y="137"/>
                    </a:lnTo>
                    <a:lnTo>
                      <a:pt x="39" y="127"/>
                    </a:lnTo>
                    <a:lnTo>
                      <a:pt x="57" y="127"/>
                    </a:lnTo>
                    <a:close/>
                    <a:moveTo>
                      <a:pt x="83" y="137"/>
                    </a:moveTo>
                    <a:lnTo>
                      <a:pt x="64" y="137"/>
                    </a:lnTo>
                    <a:lnTo>
                      <a:pt x="64" y="127"/>
                    </a:lnTo>
                    <a:lnTo>
                      <a:pt x="83" y="127"/>
                    </a:lnTo>
                    <a:lnTo>
                      <a:pt x="83" y="137"/>
                    </a:lnTo>
                    <a:close/>
                    <a:moveTo>
                      <a:pt x="83" y="122"/>
                    </a:moveTo>
                    <a:lnTo>
                      <a:pt x="64" y="122"/>
                    </a:lnTo>
                    <a:lnTo>
                      <a:pt x="64" y="112"/>
                    </a:lnTo>
                    <a:lnTo>
                      <a:pt x="83" y="112"/>
                    </a:lnTo>
                    <a:lnTo>
                      <a:pt x="83" y="122"/>
                    </a:lnTo>
                    <a:close/>
                    <a:moveTo>
                      <a:pt x="83" y="106"/>
                    </a:moveTo>
                    <a:lnTo>
                      <a:pt x="64" y="106"/>
                    </a:lnTo>
                    <a:lnTo>
                      <a:pt x="64" y="96"/>
                    </a:lnTo>
                    <a:lnTo>
                      <a:pt x="83" y="96"/>
                    </a:lnTo>
                    <a:lnTo>
                      <a:pt x="83" y="106"/>
                    </a:lnTo>
                    <a:close/>
                    <a:moveTo>
                      <a:pt x="83" y="90"/>
                    </a:moveTo>
                    <a:lnTo>
                      <a:pt x="64" y="90"/>
                    </a:lnTo>
                    <a:lnTo>
                      <a:pt x="64" y="80"/>
                    </a:lnTo>
                    <a:lnTo>
                      <a:pt x="83" y="80"/>
                    </a:lnTo>
                    <a:lnTo>
                      <a:pt x="83" y="90"/>
                    </a:lnTo>
                    <a:close/>
                    <a:moveTo>
                      <a:pt x="83" y="74"/>
                    </a:moveTo>
                    <a:lnTo>
                      <a:pt x="14" y="74"/>
                    </a:lnTo>
                    <a:lnTo>
                      <a:pt x="14" y="17"/>
                    </a:lnTo>
                    <a:lnTo>
                      <a:pt x="83" y="17"/>
                    </a:lnTo>
                    <a:lnTo>
                      <a:pt x="83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" name="Freeform 102"/>
              <p:cNvSpPr>
                <a:spLocks/>
              </p:cNvSpPr>
              <p:nvPr/>
            </p:nvSpPr>
            <p:spPr bwMode="auto">
              <a:xfrm>
                <a:off x="2546211" y="2702564"/>
                <a:ext cx="214952" cy="197969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90" y="110"/>
                  </a:cxn>
                  <a:cxn ang="0">
                    <a:pos x="110" y="90"/>
                  </a:cxn>
                  <a:cxn ang="0">
                    <a:pos x="20" y="0"/>
                  </a:cxn>
                  <a:cxn ang="0">
                    <a:pos x="0" y="21"/>
                  </a:cxn>
                </a:cxnLst>
                <a:rect l="0" t="0" r="r" b="b"/>
                <a:pathLst>
                  <a:path w="110" h="110">
                    <a:moveTo>
                      <a:pt x="0" y="21"/>
                    </a:moveTo>
                    <a:lnTo>
                      <a:pt x="90" y="110"/>
                    </a:lnTo>
                    <a:lnTo>
                      <a:pt x="110" y="90"/>
                    </a:lnTo>
                    <a:lnTo>
                      <a:pt x="20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" name="Oval 103"/>
              <p:cNvSpPr>
                <a:spLocks noChangeArrowheads="1"/>
              </p:cNvSpPr>
              <p:nvPr/>
            </p:nvSpPr>
            <p:spPr bwMode="auto">
              <a:xfrm>
                <a:off x="2673229" y="2697165"/>
                <a:ext cx="87935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" name="Oval 104"/>
              <p:cNvSpPr>
                <a:spLocks noChangeArrowheads="1"/>
              </p:cNvSpPr>
              <p:nvPr/>
            </p:nvSpPr>
            <p:spPr bwMode="auto">
              <a:xfrm>
                <a:off x="2536441" y="2821346"/>
                <a:ext cx="85981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" name="Freeform 105"/>
              <p:cNvSpPr>
                <a:spLocks noEditPoints="1"/>
              </p:cNvSpPr>
              <p:nvPr/>
            </p:nvSpPr>
            <p:spPr bwMode="auto">
              <a:xfrm>
                <a:off x="4388939" y="2932928"/>
                <a:ext cx="246218" cy="203369"/>
              </a:xfrm>
              <a:custGeom>
                <a:avLst/>
                <a:gdLst/>
                <a:ahLst/>
                <a:cxnLst>
                  <a:cxn ang="0">
                    <a:pos x="108" y="21"/>
                  </a:cxn>
                  <a:cxn ang="0">
                    <a:pos x="72" y="30"/>
                  </a:cxn>
                  <a:cxn ang="0">
                    <a:pos x="73" y="17"/>
                  </a:cxn>
                  <a:cxn ang="0">
                    <a:pos x="84" y="7"/>
                  </a:cxn>
                  <a:cxn ang="0">
                    <a:pos x="84" y="0"/>
                  </a:cxn>
                  <a:cxn ang="0">
                    <a:pos x="66" y="16"/>
                  </a:cxn>
                  <a:cxn ang="0">
                    <a:pos x="66" y="29"/>
                  </a:cxn>
                  <a:cxn ang="0">
                    <a:pos x="35" y="21"/>
                  </a:cxn>
                  <a:cxn ang="0">
                    <a:pos x="0" y="60"/>
                  </a:cxn>
                  <a:cxn ang="0">
                    <a:pos x="49" y="119"/>
                  </a:cxn>
                  <a:cxn ang="0">
                    <a:pos x="61" y="118"/>
                  </a:cxn>
                  <a:cxn ang="0">
                    <a:pos x="60" y="120"/>
                  </a:cxn>
                  <a:cxn ang="0">
                    <a:pos x="64" y="118"/>
                  </a:cxn>
                  <a:cxn ang="0">
                    <a:pos x="66" y="125"/>
                  </a:cxn>
                  <a:cxn ang="0">
                    <a:pos x="68" y="119"/>
                  </a:cxn>
                  <a:cxn ang="0">
                    <a:pos x="72" y="123"/>
                  </a:cxn>
                  <a:cxn ang="0">
                    <a:pos x="72" y="119"/>
                  </a:cxn>
                  <a:cxn ang="0">
                    <a:pos x="77" y="121"/>
                  </a:cxn>
                  <a:cxn ang="0">
                    <a:pos x="76" y="117"/>
                  </a:cxn>
                  <a:cxn ang="0">
                    <a:pos x="90" y="119"/>
                  </a:cxn>
                  <a:cxn ang="0">
                    <a:pos x="138" y="66"/>
                  </a:cxn>
                  <a:cxn ang="0">
                    <a:pos x="108" y="21"/>
                  </a:cxn>
                  <a:cxn ang="0">
                    <a:pos x="29" y="89"/>
                  </a:cxn>
                  <a:cxn ang="0">
                    <a:pos x="24" y="64"/>
                  </a:cxn>
                  <a:cxn ang="0">
                    <a:pos x="35" y="86"/>
                  </a:cxn>
                  <a:cxn ang="0">
                    <a:pos x="50" y="101"/>
                  </a:cxn>
                  <a:cxn ang="0">
                    <a:pos x="29" y="89"/>
                  </a:cxn>
                </a:cxnLst>
                <a:rect l="0" t="0" r="r" b="b"/>
                <a:pathLst>
                  <a:path w="139" h="125">
                    <a:moveTo>
                      <a:pt x="108" y="21"/>
                    </a:moveTo>
                    <a:cubicBezTo>
                      <a:pt x="91" y="19"/>
                      <a:pt x="78" y="26"/>
                      <a:pt x="72" y="30"/>
                    </a:cubicBezTo>
                    <a:cubicBezTo>
                      <a:pt x="72" y="25"/>
                      <a:pt x="73" y="20"/>
                      <a:pt x="73" y="17"/>
                    </a:cubicBezTo>
                    <a:cubicBezTo>
                      <a:pt x="73" y="12"/>
                      <a:pt x="80" y="10"/>
                      <a:pt x="84" y="7"/>
                    </a:cubicBezTo>
                    <a:cubicBezTo>
                      <a:pt x="86" y="5"/>
                      <a:pt x="84" y="0"/>
                      <a:pt x="84" y="0"/>
                    </a:cubicBezTo>
                    <a:cubicBezTo>
                      <a:pt x="84" y="0"/>
                      <a:pt x="65" y="8"/>
                      <a:pt x="66" y="16"/>
                    </a:cubicBezTo>
                    <a:cubicBezTo>
                      <a:pt x="66" y="19"/>
                      <a:pt x="66" y="25"/>
                      <a:pt x="66" y="29"/>
                    </a:cubicBezTo>
                    <a:cubicBezTo>
                      <a:pt x="61" y="26"/>
                      <a:pt x="50" y="20"/>
                      <a:pt x="35" y="21"/>
                    </a:cubicBezTo>
                    <a:cubicBezTo>
                      <a:pt x="14" y="22"/>
                      <a:pt x="0" y="37"/>
                      <a:pt x="0" y="60"/>
                    </a:cubicBezTo>
                    <a:cubicBezTo>
                      <a:pt x="1" y="92"/>
                      <a:pt x="29" y="119"/>
                      <a:pt x="49" y="119"/>
                    </a:cubicBezTo>
                    <a:cubicBezTo>
                      <a:pt x="54" y="119"/>
                      <a:pt x="58" y="119"/>
                      <a:pt x="61" y="11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19"/>
                      <a:pt x="72" y="119"/>
                      <a:pt x="72" y="119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6" y="117"/>
                      <a:pt x="76" y="117"/>
                      <a:pt x="76" y="117"/>
                    </a:cubicBezTo>
                    <a:cubicBezTo>
                      <a:pt x="79" y="118"/>
                      <a:pt x="83" y="119"/>
                      <a:pt x="90" y="119"/>
                    </a:cubicBezTo>
                    <a:cubicBezTo>
                      <a:pt x="110" y="119"/>
                      <a:pt x="138" y="98"/>
                      <a:pt x="138" y="66"/>
                    </a:cubicBezTo>
                    <a:cubicBezTo>
                      <a:pt x="139" y="43"/>
                      <a:pt x="129" y="25"/>
                      <a:pt x="108" y="21"/>
                    </a:cubicBezTo>
                    <a:close/>
                    <a:moveTo>
                      <a:pt x="29" y="89"/>
                    </a:moveTo>
                    <a:cubicBezTo>
                      <a:pt x="21" y="79"/>
                      <a:pt x="24" y="64"/>
                      <a:pt x="24" y="64"/>
                    </a:cubicBezTo>
                    <a:cubicBezTo>
                      <a:pt x="24" y="64"/>
                      <a:pt x="29" y="77"/>
                      <a:pt x="35" y="86"/>
                    </a:cubicBezTo>
                    <a:cubicBezTo>
                      <a:pt x="40" y="94"/>
                      <a:pt x="50" y="101"/>
                      <a:pt x="50" y="101"/>
                    </a:cubicBezTo>
                    <a:cubicBezTo>
                      <a:pt x="50" y="101"/>
                      <a:pt x="37" y="99"/>
                      <a:pt x="29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" name="Rectangle 106"/>
              <p:cNvSpPr>
                <a:spLocks noChangeArrowheads="1"/>
              </p:cNvSpPr>
              <p:nvPr/>
            </p:nvSpPr>
            <p:spPr bwMode="auto">
              <a:xfrm>
                <a:off x="4754357" y="443029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" name="Rectangle 107"/>
              <p:cNvSpPr>
                <a:spLocks noChangeArrowheads="1"/>
              </p:cNvSpPr>
              <p:nvPr/>
            </p:nvSpPr>
            <p:spPr bwMode="auto">
              <a:xfrm>
                <a:off x="4754357" y="455447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3697183" y="5636112"/>
                <a:ext cx="250126" cy="32395"/>
              </a:xfrm>
              <a:custGeom>
                <a:avLst/>
                <a:gdLst/>
                <a:ahLst/>
                <a:cxnLst>
                  <a:cxn ang="0">
                    <a:pos x="123" y="5"/>
                  </a:cxn>
                  <a:cxn ang="0">
                    <a:pos x="118" y="5"/>
                  </a:cxn>
                  <a:cxn ang="0">
                    <a:pos x="118" y="0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4" y="5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8"/>
                  </a:cxn>
                  <a:cxn ang="0">
                    <a:pos x="128" y="18"/>
                  </a:cxn>
                  <a:cxn ang="0">
                    <a:pos x="128" y="9"/>
                  </a:cxn>
                  <a:cxn ang="0">
                    <a:pos x="123" y="9"/>
                  </a:cxn>
                  <a:cxn ang="0">
                    <a:pos x="123" y="5"/>
                  </a:cxn>
                </a:cxnLst>
                <a:rect l="0" t="0" r="r" b="b"/>
                <a:pathLst>
                  <a:path w="128" h="18">
                    <a:moveTo>
                      <a:pt x="123" y="5"/>
                    </a:moveTo>
                    <a:lnTo>
                      <a:pt x="118" y="5"/>
                    </a:lnTo>
                    <a:lnTo>
                      <a:pt x="118" y="0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8"/>
                    </a:lnTo>
                    <a:lnTo>
                      <a:pt x="128" y="18"/>
                    </a:lnTo>
                    <a:lnTo>
                      <a:pt x="128" y="9"/>
                    </a:lnTo>
                    <a:lnTo>
                      <a:pt x="123" y="9"/>
                    </a:lnTo>
                    <a:lnTo>
                      <a:pt x="123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3701091" y="5508331"/>
                <a:ext cx="236447" cy="125981"/>
              </a:xfrm>
              <a:custGeom>
                <a:avLst/>
                <a:gdLst/>
                <a:ahLst/>
                <a:cxnLst>
                  <a:cxn ang="0">
                    <a:pos x="110" y="70"/>
                  </a:cxn>
                  <a:cxn ang="0">
                    <a:pos x="110" y="8"/>
                  </a:cxn>
                  <a:cxn ang="0">
                    <a:pos x="121" y="8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2" y="8"/>
                  </a:cxn>
                  <a:cxn ang="0">
                    <a:pos x="12" y="70"/>
                  </a:cxn>
                  <a:cxn ang="0">
                    <a:pos x="24" y="70"/>
                  </a:cxn>
                  <a:cxn ang="0">
                    <a:pos x="24" y="8"/>
                  </a:cxn>
                  <a:cxn ang="0">
                    <a:pos x="39" y="8"/>
                  </a:cxn>
                  <a:cxn ang="0">
                    <a:pos x="39" y="70"/>
                  </a:cxn>
                  <a:cxn ang="0">
                    <a:pos x="51" y="70"/>
                  </a:cxn>
                  <a:cxn ang="0">
                    <a:pos x="51" y="8"/>
                  </a:cxn>
                  <a:cxn ang="0">
                    <a:pos x="71" y="8"/>
                  </a:cxn>
                  <a:cxn ang="0">
                    <a:pos x="71" y="70"/>
                  </a:cxn>
                  <a:cxn ang="0">
                    <a:pos x="83" y="70"/>
                  </a:cxn>
                  <a:cxn ang="0">
                    <a:pos x="83" y="8"/>
                  </a:cxn>
                  <a:cxn ang="0">
                    <a:pos x="98" y="8"/>
                  </a:cxn>
                  <a:cxn ang="0">
                    <a:pos x="98" y="70"/>
                  </a:cxn>
                  <a:cxn ang="0">
                    <a:pos x="110" y="70"/>
                  </a:cxn>
                </a:cxnLst>
                <a:rect l="0" t="0" r="r" b="b"/>
                <a:pathLst>
                  <a:path w="121" h="70">
                    <a:moveTo>
                      <a:pt x="110" y="70"/>
                    </a:moveTo>
                    <a:lnTo>
                      <a:pt x="110" y="8"/>
                    </a:lnTo>
                    <a:lnTo>
                      <a:pt x="121" y="8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" y="8"/>
                    </a:lnTo>
                    <a:lnTo>
                      <a:pt x="12" y="70"/>
                    </a:lnTo>
                    <a:lnTo>
                      <a:pt x="24" y="70"/>
                    </a:lnTo>
                    <a:lnTo>
                      <a:pt x="24" y="8"/>
                    </a:lnTo>
                    <a:lnTo>
                      <a:pt x="39" y="8"/>
                    </a:lnTo>
                    <a:lnTo>
                      <a:pt x="39" y="70"/>
                    </a:lnTo>
                    <a:lnTo>
                      <a:pt x="51" y="70"/>
                    </a:lnTo>
                    <a:lnTo>
                      <a:pt x="51" y="8"/>
                    </a:lnTo>
                    <a:lnTo>
                      <a:pt x="71" y="8"/>
                    </a:lnTo>
                    <a:lnTo>
                      <a:pt x="71" y="70"/>
                    </a:lnTo>
                    <a:lnTo>
                      <a:pt x="83" y="7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98" y="70"/>
                    </a:lnTo>
                    <a:lnTo>
                      <a:pt x="11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" name="Freeform 110"/>
              <p:cNvSpPr>
                <a:spLocks/>
              </p:cNvSpPr>
              <p:nvPr/>
            </p:nvSpPr>
            <p:spPr bwMode="auto">
              <a:xfrm>
                <a:off x="3689367" y="5432743"/>
                <a:ext cx="261851" cy="68389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0" y="38"/>
                  </a:cxn>
                  <a:cxn ang="0">
                    <a:pos x="134" y="38"/>
                  </a:cxn>
                  <a:cxn ang="0">
                    <a:pos x="68" y="0"/>
                  </a:cxn>
                </a:cxnLst>
                <a:rect l="0" t="0" r="r" b="b"/>
                <a:pathLst>
                  <a:path w="134" h="38">
                    <a:moveTo>
                      <a:pt x="68" y="0"/>
                    </a:moveTo>
                    <a:lnTo>
                      <a:pt x="0" y="38"/>
                    </a:lnTo>
                    <a:lnTo>
                      <a:pt x="134" y="3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" name="Freeform 111"/>
              <p:cNvSpPr>
                <a:spLocks/>
              </p:cNvSpPr>
              <p:nvPr/>
            </p:nvSpPr>
            <p:spPr bwMode="auto">
              <a:xfrm>
                <a:off x="357606" y="2249034"/>
                <a:ext cx="220815" cy="219566"/>
              </a:xfrm>
              <a:custGeom>
                <a:avLst/>
                <a:gdLst/>
                <a:ahLst/>
                <a:cxnLst>
                  <a:cxn ang="0">
                    <a:pos x="26" y="122"/>
                  </a:cxn>
                  <a:cxn ang="0">
                    <a:pos x="0" y="95"/>
                  </a:cxn>
                  <a:cxn ang="0">
                    <a:pos x="66" y="30"/>
                  </a:cxn>
                  <a:cxn ang="0">
                    <a:pos x="83" y="48"/>
                  </a:cxn>
                  <a:cxn ang="0">
                    <a:pos x="40" y="89"/>
                  </a:cxn>
                  <a:cxn ang="0">
                    <a:pos x="36" y="84"/>
                  </a:cxn>
                  <a:cxn ang="0">
                    <a:pos x="73" y="48"/>
                  </a:cxn>
                  <a:cxn ang="0">
                    <a:pos x="66" y="40"/>
                  </a:cxn>
                  <a:cxn ang="0">
                    <a:pos x="10" y="95"/>
                  </a:cxn>
                  <a:cxn ang="0">
                    <a:pos x="26" y="112"/>
                  </a:cxn>
                  <a:cxn ang="0">
                    <a:pos x="103" y="37"/>
                  </a:cxn>
                  <a:cxn ang="0">
                    <a:pos x="76" y="10"/>
                  </a:cxn>
                  <a:cxn ang="0">
                    <a:pos x="31" y="53"/>
                  </a:cxn>
                  <a:cxn ang="0">
                    <a:pos x="27" y="49"/>
                  </a:cxn>
                  <a:cxn ang="0">
                    <a:pos x="77" y="0"/>
                  </a:cxn>
                  <a:cxn ang="0">
                    <a:pos x="113" y="37"/>
                  </a:cxn>
                  <a:cxn ang="0">
                    <a:pos x="26" y="122"/>
                  </a:cxn>
                </a:cxnLst>
                <a:rect l="0" t="0" r="r" b="b"/>
                <a:pathLst>
                  <a:path w="113" h="122">
                    <a:moveTo>
                      <a:pt x="26" y="122"/>
                    </a:moveTo>
                    <a:lnTo>
                      <a:pt x="0" y="95"/>
                    </a:lnTo>
                    <a:lnTo>
                      <a:pt x="66" y="30"/>
                    </a:lnTo>
                    <a:lnTo>
                      <a:pt x="83" y="48"/>
                    </a:lnTo>
                    <a:lnTo>
                      <a:pt x="40" y="89"/>
                    </a:lnTo>
                    <a:lnTo>
                      <a:pt x="36" y="84"/>
                    </a:lnTo>
                    <a:lnTo>
                      <a:pt x="73" y="48"/>
                    </a:lnTo>
                    <a:lnTo>
                      <a:pt x="66" y="40"/>
                    </a:lnTo>
                    <a:lnTo>
                      <a:pt x="10" y="95"/>
                    </a:lnTo>
                    <a:lnTo>
                      <a:pt x="26" y="112"/>
                    </a:lnTo>
                    <a:lnTo>
                      <a:pt x="103" y="37"/>
                    </a:lnTo>
                    <a:lnTo>
                      <a:pt x="76" y="10"/>
                    </a:lnTo>
                    <a:lnTo>
                      <a:pt x="31" y="53"/>
                    </a:lnTo>
                    <a:lnTo>
                      <a:pt x="27" y="49"/>
                    </a:lnTo>
                    <a:lnTo>
                      <a:pt x="77" y="0"/>
                    </a:lnTo>
                    <a:lnTo>
                      <a:pt x="113" y="37"/>
                    </a:lnTo>
                    <a:lnTo>
                      <a:pt x="26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" name="Freeform 112"/>
              <p:cNvSpPr>
                <a:spLocks noEditPoints="1"/>
              </p:cNvSpPr>
              <p:nvPr/>
            </p:nvSpPr>
            <p:spPr bwMode="auto">
              <a:xfrm>
                <a:off x="1444092" y="1970077"/>
                <a:ext cx="93797" cy="8638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0" y="48"/>
                  </a:cxn>
                  <a:cxn ang="0">
                    <a:pos x="14" y="48"/>
                  </a:cxn>
                  <a:cxn ang="0">
                    <a:pos x="16" y="41"/>
                  </a:cxn>
                  <a:cxn ang="0">
                    <a:pos x="31" y="41"/>
                  </a:cxn>
                  <a:cxn ang="0">
                    <a:pos x="33" y="48"/>
                  </a:cxn>
                  <a:cxn ang="0">
                    <a:pos x="48" y="48"/>
                  </a:cxn>
                  <a:cxn ang="0">
                    <a:pos x="31" y="0"/>
                  </a:cxn>
                  <a:cxn ang="0">
                    <a:pos x="17" y="0"/>
                  </a:cxn>
                  <a:cxn ang="0">
                    <a:pos x="19" y="31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8" y="31"/>
                  </a:cxn>
                  <a:cxn ang="0">
                    <a:pos x="19" y="31"/>
                  </a:cxn>
                </a:cxnLst>
                <a:rect l="0" t="0" r="r" b="b"/>
                <a:pathLst>
                  <a:path w="48" h="48">
                    <a:moveTo>
                      <a:pt x="17" y="0"/>
                    </a:moveTo>
                    <a:lnTo>
                      <a:pt x="0" y="48"/>
                    </a:lnTo>
                    <a:lnTo>
                      <a:pt x="14" y="48"/>
                    </a:lnTo>
                    <a:lnTo>
                      <a:pt x="16" y="41"/>
                    </a:lnTo>
                    <a:lnTo>
                      <a:pt x="31" y="41"/>
                    </a:lnTo>
                    <a:lnTo>
                      <a:pt x="33" y="48"/>
                    </a:lnTo>
                    <a:lnTo>
                      <a:pt x="48" y="48"/>
                    </a:lnTo>
                    <a:lnTo>
                      <a:pt x="31" y="0"/>
                    </a:lnTo>
                    <a:lnTo>
                      <a:pt x="17" y="0"/>
                    </a:lnTo>
                    <a:close/>
                    <a:moveTo>
                      <a:pt x="19" y="31"/>
                    </a:moveTo>
                    <a:lnTo>
                      <a:pt x="24" y="17"/>
                    </a:lnTo>
                    <a:lnTo>
                      <a:pt x="24" y="17"/>
                    </a:lnTo>
                    <a:lnTo>
                      <a:pt x="28" y="31"/>
                    </a:lnTo>
                    <a:lnTo>
                      <a:pt x="19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" name="Freeform 113"/>
              <p:cNvSpPr>
                <a:spLocks noEditPoints="1"/>
              </p:cNvSpPr>
              <p:nvPr/>
            </p:nvSpPr>
            <p:spPr bwMode="auto">
              <a:xfrm>
                <a:off x="1543752" y="1858494"/>
                <a:ext cx="84027" cy="86387"/>
              </a:xfrm>
              <a:custGeom>
                <a:avLst/>
                <a:gdLst/>
                <a:ahLst/>
                <a:cxnLst>
                  <a:cxn ang="0">
                    <a:pos x="45" y="28"/>
                  </a:cxn>
                  <a:cxn ang="0">
                    <a:pos x="42" y="25"/>
                  </a:cxn>
                  <a:cxn ang="0">
                    <a:pos x="38" y="24"/>
                  </a:cxn>
                  <a:cxn ang="0">
                    <a:pos x="43" y="20"/>
                  </a:cxn>
                  <a:cxn ang="0">
                    <a:pos x="45" y="13"/>
                  </a:cxn>
                  <a:cxn ang="0">
                    <a:pos x="44" y="9"/>
                  </a:cxn>
                  <a:cxn ang="0">
                    <a:pos x="42" y="5"/>
                  </a:cxn>
                  <a:cxn ang="0">
                    <a:pos x="37" y="2"/>
                  </a:cxn>
                  <a:cxn ang="0">
                    <a:pos x="28" y="0"/>
                  </a:cxn>
                  <a:cxn ang="0">
                    <a:pos x="0" y="0"/>
                  </a:cxn>
                  <a:cxn ang="0">
                    <a:pos x="0" y="53"/>
                  </a:cxn>
                  <a:cxn ang="0">
                    <a:pos x="29" y="53"/>
                  </a:cxn>
                  <a:cxn ang="0">
                    <a:pos x="36" y="52"/>
                  </a:cxn>
                  <a:cxn ang="0">
                    <a:pos x="42" y="49"/>
                  </a:cxn>
                  <a:cxn ang="0">
                    <a:pos x="46" y="44"/>
                  </a:cxn>
                  <a:cxn ang="0">
                    <a:pos x="48" y="37"/>
                  </a:cxn>
                  <a:cxn ang="0">
                    <a:pos x="47" y="32"/>
                  </a:cxn>
                  <a:cxn ang="0">
                    <a:pos x="45" y="28"/>
                  </a:cxn>
                  <a:cxn ang="0">
                    <a:pos x="16" y="13"/>
                  </a:cxn>
                  <a:cxn ang="0">
                    <a:pos x="24" y="13"/>
                  </a:cxn>
                  <a:cxn ang="0">
                    <a:pos x="28" y="14"/>
                  </a:cxn>
                  <a:cxn ang="0">
                    <a:pos x="30" y="16"/>
                  </a:cxn>
                  <a:cxn ang="0">
                    <a:pos x="28" y="20"/>
                  </a:cxn>
                  <a:cxn ang="0">
                    <a:pos x="24" y="21"/>
                  </a:cxn>
                  <a:cxn ang="0">
                    <a:pos x="16" y="21"/>
                  </a:cxn>
                  <a:cxn ang="0">
                    <a:pos x="16" y="13"/>
                  </a:cxn>
                  <a:cxn ang="0">
                    <a:pos x="31" y="38"/>
                  </a:cxn>
                  <a:cxn ang="0">
                    <a:pos x="29" y="39"/>
                  </a:cxn>
                  <a:cxn ang="0">
                    <a:pos x="27" y="40"/>
                  </a:cxn>
                  <a:cxn ang="0">
                    <a:pos x="25" y="40"/>
                  </a:cxn>
                  <a:cxn ang="0">
                    <a:pos x="16" y="40"/>
                  </a:cxn>
                  <a:cxn ang="0">
                    <a:pos x="16" y="30"/>
                  </a:cxn>
                  <a:cxn ang="0">
                    <a:pos x="26" y="30"/>
                  </a:cxn>
                  <a:cxn ang="0">
                    <a:pos x="31" y="35"/>
                  </a:cxn>
                  <a:cxn ang="0">
                    <a:pos x="31" y="38"/>
                  </a:cxn>
                </a:cxnLst>
                <a:rect l="0" t="0" r="r" b="b"/>
                <a:pathLst>
                  <a:path w="48" h="53">
                    <a:moveTo>
                      <a:pt x="45" y="28"/>
                    </a:moveTo>
                    <a:cubicBezTo>
                      <a:pt x="44" y="27"/>
                      <a:pt x="43" y="26"/>
                      <a:pt x="42" y="25"/>
                    </a:cubicBezTo>
                    <a:cubicBezTo>
                      <a:pt x="41" y="25"/>
                      <a:pt x="40" y="24"/>
                      <a:pt x="38" y="24"/>
                    </a:cubicBezTo>
                    <a:cubicBezTo>
                      <a:pt x="40" y="23"/>
                      <a:pt x="42" y="21"/>
                      <a:pt x="43" y="20"/>
                    </a:cubicBezTo>
                    <a:cubicBezTo>
                      <a:pt x="44" y="18"/>
                      <a:pt x="45" y="16"/>
                      <a:pt x="45" y="13"/>
                    </a:cubicBezTo>
                    <a:cubicBezTo>
                      <a:pt x="45" y="12"/>
                      <a:pt x="45" y="11"/>
                      <a:pt x="44" y="9"/>
                    </a:cubicBezTo>
                    <a:cubicBezTo>
                      <a:pt x="44" y="8"/>
                      <a:pt x="43" y="6"/>
                      <a:pt x="42" y="5"/>
                    </a:cubicBezTo>
                    <a:cubicBezTo>
                      <a:pt x="40" y="4"/>
                      <a:pt x="39" y="2"/>
                      <a:pt x="37" y="2"/>
                    </a:cubicBezTo>
                    <a:cubicBezTo>
                      <a:pt x="34" y="1"/>
                      <a:pt x="32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1" y="53"/>
                      <a:pt x="34" y="52"/>
                      <a:pt x="36" y="52"/>
                    </a:cubicBezTo>
                    <a:cubicBezTo>
                      <a:pt x="38" y="51"/>
                      <a:pt x="40" y="50"/>
                      <a:pt x="42" y="49"/>
                    </a:cubicBezTo>
                    <a:cubicBezTo>
                      <a:pt x="44" y="47"/>
                      <a:pt x="45" y="46"/>
                      <a:pt x="46" y="44"/>
                    </a:cubicBezTo>
                    <a:cubicBezTo>
                      <a:pt x="47" y="42"/>
                      <a:pt x="48" y="39"/>
                      <a:pt x="48" y="37"/>
                    </a:cubicBezTo>
                    <a:cubicBezTo>
                      <a:pt x="48" y="35"/>
                      <a:pt x="47" y="33"/>
                      <a:pt x="47" y="32"/>
                    </a:cubicBezTo>
                    <a:cubicBezTo>
                      <a:pt x="46" y="30"/>
                      <a:pt x="46" y="29"/>
                      <a:pt x="45" y="28"/>
                    </a:cubicBezTo>
                    <a:close/>
                    <a:moveTo>
                      <a:pt x="16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7" y="13"/>
                      <a:pt x="28" y="14"/>
                    </a:cubicBezTo>
                    <a:cubicBezTo>
                      <a:pt x="29" y="14"/>
                      <a:pt x="30" y="15"/>
                      <a:pt x="30" y="16"/>
                    </a:cubicBezTo>
                    <a:cubicBezTo>
                      <a:pt x="30" y="18"/>
                      <a:pt x="29" y="19"/>
                      <a:pt x="28" y="20"/>
                    </a:cubicBezTo>
                    <a:cubicBezTo>
                      <a:pt x="27" y="20"/>
                      <a:pt x="26" y="21"/>
                      <a:pt x="24" y="21"/>
                    </a:cubicBezTo>
                    <a:cubicBezTo>
                      <a:pt x="16" y="21"/>
                      <a:pt x="16" y="21"/>
                      <a:pt x="16" y="21"/>
                    </a:cubicBezTo>
                    <a:lnTo>
                      <a:pt x="16" y="13"/>
                    </a:lnTo>
                    <a:close/>
                    <a:moveTo>
                      <a:pt x="31" y="38"/>
                    </a:moveTo>
                    <a:cubicBezTo>
                      <a:pt x="31" y="38"/>
                      <a:pt x="30" y="39"/>
                      <a:pt x="29" y="39"/>
                    </a:cubicBezTo>
                    <a:cubicBezTo>
                      <a:pt x="29" y="40"/>
                      <a:pt x="28" y="40"/>
                      <a:pt x="27" y="40"/>
                    </a:cubicBezTo>
                    <a:cubicBezTo>
                      <a:pt x="27" y="40"/>
                      <a:pt x="26" y="40"/>
                      <a:pt x="2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0" y="30"/>
                      <a:pt x="31" y="32"/>
                      <a:pt x="31" y="35"/>
                    </a:cubicBezTo>
                    <a:cubicBezTo>
                      <a:pt x="31" y="36"/>
                      <a:pt x="31" y="37"/>
                      <a:pt x="3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" name="Freeform 114"/>
              <p:cNvSpPr>
                <a:spLocks/>
              </p:cNvSpPr>
              <p:nvPr/>
            </p:nvSpPr>
            <p:spPr bwMode="auto">
              <a:xfrm>
                <a:off x="1645366" y="1946680"/>
                <a:ext cx="89889" cy="88186"/>
              </a:xfrm>
              <a:custGeom>
                <a:avLst/>
                <a:gdLst/>
                <a:ahLst/>
                <a:cxnLst>
                  <a:cxn ang="0">
                    <a:pos x="34" y="33"/>
                  </a:cxn>
                  <a:cxn ang="0">
                    <a:pos x="33" y="36"/>
                  </a:cxn>
                  <a:cxn ang="0">
                    <a:pos x="32" y="39"/>
                  </a:cxn>
                  <a:cxn ang="0">
                    <a:pos x="29" y="41"/>
                  </a:cxn>
                  <a:cxn ang="0">
                    <a:pos x="26" y="41"/>
                  </a:cxn>
                  <a:cxn ang="0">
                    <a:pos x="21" y="40"/>
                  </a:cxn>
                  <a:cxn ang="0">
                    <a:pos x="18" y="37"/>
                  </a:cxn>
                  <a:cxn ang="0">
                    <a:pos x="16" y="32"/>
                  </a:cxn>
                  <a:cxn ang="0">
                    <a:pos x="16" y="27"/>
                  </a:cxn>
                  <a:cxn ang="0">
                    <a:pos x="16" y="22"/>
                  </a:cxn>
                  <a:cxn ang="0">
                    <a:pos x="18" y="17"/>
                  </a:cxn>
                  <a:cxn ang="0">
                    <a:pos x="21" y="14"/>
                  </a:cxn>
                  <a:cxn ang="0">
                    <a:pos x="26" y="13"/>
                  </a:cxn>
                  <a:cxn ang="0">
                    <a:pos x="30" y="14"/>
                  </a:cxn>
                  <a:cxn ang="0">
                    <a:pos x="32" y="16"/>
                  </a:cxn>
                  <a:cxn ang="0">
                    <a:pos x="34" y="18"/>
                  </a:cxn>
                  <a:cxn ang="0">
                    <a:pos x="34" y="20"/>
                  </a:cxn>
                  <a:cxn ang="0">
                    <a:pos x="50" y="20"/>
                  </a:cxn>
                  <a:cxn ang="0">
                    <a:pos x="43" y="5"/>
                  </a:cxn>
                  <a:cxn ang="0">
                    <a:pos x="26" y="0"/>
                  </a:cxn>
                  <a:cxn ang="0">
                    <a:pos x="15" y="2"/>
                  </a:cxn>
                  <a:cxn ang="0">
                    <a:pos x="7" y="7"/>
                  </a:cxn>
                  <a:cxn ang="0">
                    <a:pos x="1" y="16"/>
                  </a:cxn>
                  <a:cxn ang="0">
                    <a:pos x="0" y="27"/>
                  </a:cxn>
                  <a:cxn ang="0">
                    <a:pos x="1" y="38"/>
                  </a:cxn>
                  <a:cxn ang="0">
                    <a:pos x="6" y="46"/>
                  </a:cxn>
                  <a:cxn ang="0">
                    <a:pos x="15" y="52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4" y="47"/>
                  </a:cxn>
                  <a:cxn ang="0">
                    <a:pos x="48" y="40"/>
                  </a:cxn>
                  <a:cxn ang="0">
                    <a:pos x="50" y="33"/>
                  </a:cxn>
                  <a:cxn ang="0">
                    <a:pos x="34" y="33"/>
                  </a:cxn>
                </a:cxnLst>
                <a:rect l="0" t="0" r="r" b="b"/>
                <a:pathLst>
                  <a:path w="50" h="54">
                    <a:moveTo>
                      <a:pt x="34" y="33"/>
                    </a:moveTo>
                    <a:cubicBezTo>
                      <a:pt x="34" y="34"/>
                      <a:pt x="34" y="35"/>
                      <a:pt x="33" y="36"/>
                    </a:cubicBezTo>
                    <a:cubicBezTo>
                      <a:pt x="33" y="37"/>
                      <a:pt x="32" y="38"/>
                      <a:pt x="32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8" y="41"/>
                      <a:pt x="27" y="41"/>
                      <a:pt x="26" y="41"/>
                    </a:cubicBezTo>
                    <a:cubicBezTo>
                      <a:pt x="24" y="41"/>
                      <a:pt x="22" y="41"/>
                      <a:pt x="21" y="40"/>
                    </a:cubicBezTo>
                    <a:cubicBezTo>
                      <a:pt x="20" y="39"/>
                      <a:pt x="19" y="38"/>
                      <a:pt x="18" y="37"/>
                    </a:cubicBezTo>
                    <a:cubicBezTo>
                      <a:pt x="17" y="35"/>
                      <a:pt x="17" y="34"/>
                      <a:pt x="16" y="32"/>
                    </a:cubicBezTo>
                    <a:cubicBezTo>
                      <a:pt x="16" y="30"/>
                      <a:pt x="16" y="29"/>
                      <a:pt x="16" y="27"/>
                    </a:cubicBezTo>
                    <a:cubicBezTo>
                      <a:pt x="16" y="25"/>
                      <a:pt x="16" y="23"/>
                      <a:pt x="16" y="22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20" y="15"/>
                      <a:pt x="21" y="14"/>
                    </a:cubicBezTo>
                    <a:cubicBezTo>
                      <a:pt x="22" y="13"/>
                      <a:pt x="24" y="13"/>
                      <a:pt x="26" y="13"/>
                    </a:cubicBezTo>
                    <a:cubicBezTo>
                      <a:pt x="27" y="13"/>
                      <a:pt x="29" y="13"/>
                      <a:pt x="30" y="14"/>
                    </a:cubicBezTo>
                    <a:cubicBezTo>
                      <a:pt x="31" y="14"/>
                      <a:pt x="32" y="15"/>
                      <a:pt x="32" y="16"/>
                    </a:cubicBezTo>
                    <a:cubicBezTo>
                      <a:pt x="33" y="17"/>
                      <a:pt x="33" y="17"/>
                      <a:pt x="34" y="18"/>
                    </a:cubicBezTo>
                    <a:cubicBezTo>
                      <a:pt x="34" y="19"/>
                      <a:pt x="34" y="20"/>
                      <a:pt x="34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9" y="14"/>
                      <a:pt x="47" y="9"/>
                      <a:pt x="43" y="5"/>
                    </a:cubicBezTo>
                    <a:cubicBezTo>
                      <a:pt x="39" y="1"/>
                      <a:pt x="33" y="0"/>
                      <a:pt x="26" y="0"/>
                    </a:cubicBezTo>
                    <a:cubicBezTo>
                      <a:pt x="22" y="0"/>
                      <a:pt x="18" y="0"/>
                      <a:pt x="15" y="2"/>
                    </a:cubicBezTo>
                    <a:cubicBezTo>
                      <a:pt x="12" y="3"/>
                      <a:pt x="9" y="5"/>
                      <a:pt x="7" y="7"/>
                    </a:cubicBezTo>
                    <a:cubicBezTo>
                      <a:pt x="4" y="9"/>
                      <a:pt x="3" y="12"/>
                      <a:pt x="1" y="16"/>
                    </a:cubicBezTo>
                    <a:cubicBezTo>
                      <a:pt x="0" y="19"/>
                      <a:pt x="0" y="23"/>
                      <a:pt x="0" y="27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2" y="41"/>
                      <a:pt x="4" y="44"/>
                      <a:pt x="6" y="46"/>
                    </a:cubicBezTo>
                    <a:cubicBezTo>
                      <a:pt x="9" y="49"/>
                      <a:pt x="11" y="51"/>
                      <a:pt x="15" y="52"/>
                    </a:cubicBezTo>
                    <a:cubicBezTo>
                      <a:pt x="18" y="54"/>
                      <a:pt x="22" y="54"/>
                      <a:pt x="26" y="54"/>
                    </a:cubicBezTo>
                    <a:cubicBezTo>
                      <a:pt x="30" y="54"/>
                      <a:pt x="33" y="54"/>
                      <a:pt x="36" y="52"/>
                    </a:cubicBezTo>
                    <a:cubicBezTo>
                      <a:pt x="39" y="51"/>
                      <a:pt x="42" y="49"/>
                      <a:pt x="44" y="47"/>
                    </a:cubicBezTo>
                    <a:cubicBezTo>
                      <a:pt x="46" y="45"/>
                      <a:pt x="47" y="43"/>
                      <a:pt x="48" y="40"/>
                    </a:cubicBezTo>
                    <a:cubicBezTo>
                      <a:pt x="49" y="38"/>
                      <a:pt x="50" y="35"/>
                      <a:pt x="50" y="33"/>
                    </a:cubicBez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" name="Freeform 115"/>
              <p:cNvSpPr>
                <a:spLocks noEditPoints="1"/>
              </p:cNvSpPr>
              <p:nvPr/>
            </p:nvSpPr>
            <p:spPr bwMode="auto">
              <a:xfrm>
                <a:off x="4240426" y="5063800"/>
                <a:ext cx="306796" cy="284356"/>
              </a:xfrm>
              <a:custGeom>
                <a:avLst/>
                <a:gdLst/>
                <a:ahLst/>
                <a:cxnLst>
                  <a:cxn ang="0">
                    <a:pos x="142" y="33"/>
                  </a:cxn>
                  <a:cxn ang="0">
                    <a:pos x="54" y="23"/>
                  </a:cxn>
                  <a:cxn ang="0">
                    <a:pos x="0" y="87"/>
                  </a:cxn>
                  <a:cxn ang="0">
                    <a:pos x="52" y="150"/>
                  </a:cxn>
                  <a:cxn ang="0">
                    <a:pos x="143" y="144"/>
                  </a:cxn>
                  <a:cxn ang="0">
                    <a:pos x="115" y="148"/>
                  </a:cxn>
                  <a:cxn ang="0">
                    <a:pos x="123" y="133"/>
                  </a:cxn>
                  <a:cxn ang="0">
                    <a:pos x="77" y="137"/>
                  </a:cxn>
                  <a:cxn ang="0">
                    <a:pos x="51" y="133"/>
                  </a:cxn>
                  <a:cxn ang="0">
                    <a:pos x="80" y="38"/>
                  </a:cxn>
                  <a:cxn ang="0">
                    <a:pos x="123" y="42"/>
                  </a:cxn>
                  <a:cxn ang="0">
                    <a:pos x="116" y="28"/>
                  </a:cxn>
                  <a:cxn ang="0">
                    <a:pos x="130" y="99"/>
                  </a:cxn>
                  <a:cxn ang="0">
                    <a:pos x="87" y="131"/>
                  </a:cxn>
                  <a:cxn ang="0">
                    <a:pos x="44" y="102"/>
                  </a:cxn>
                  <a:cxn ang="0">
                    <a:pos x="58" y="59"/>
                  </a:cxn>
                  <a:cxn ang="0">
                    <a:pos x="101" y="45"/>
                  </a:cxn>
                  <a:cxn ang="0">
                    <a:pos x="130" y="87"/>
                  </a:cxn>
                  <a:cxn ang="0">
                    <a:pos x="125" y="49"/>
                  </a:cxn>
                  <a:cxn ang="0">
                    <a:pos x="90" y="37"/>
                  </a:cxn>
                  <a:cxn ang="0">
                    <a:pos x="89" y="37"/>
                  </a:cxn>
                  <a:cxn ang="0">
                    <a:pos x="56" y="56"/>
                  </a:cxn>
                  <a:cxn ang="0">
                    <a:pos x="69" y="45"/>
                  </a:cxn>
                  <a:cxn ang="0">
                    <a:pos x="26" y="59"/>
                  </a:cxn>
                  <a:cxn ang="0">
                    <a:pos x="37" y="87"/>
                  </a:cxn>
                  <a:cxn ang="0">
                    <a:pos x="36" y="89"/>
                  </a:cxn>
                  <a:cxn ang="0">
                    <a:pos x="41" y="123"/>
                  </a:cxn>
                  <a:cxn ang="0">
                    <a:pos x="37" y="97"/>
                  </a:cxn>
                  <a:cxn ang="0">
                    <a:pos x="66" y="129"/>
                  </a:cxn>
                  <a:cxn ang="0">
                    <a:pos x="84" y="137"/>
                  </a:cxn>
                  <a:cxn ang="0">
                    <a:pos x="86" y="138"/>
                  </a:cxn>
                  <a:cxn ang="0">
                    <a:pos x="118" y="118"/>
                  </a:cxn>
                  <a:cxn ang="0">
                    <a:pos x="105" y="130"/>
                  </a:cxn>
                  <a:cxn ang="0">
                    <a:pos x="146" y="105"/>
                  </a:cxn>
                  <a:cxn ang="0">
                    <a:pos x="137" y="95"/>
                  </a:cxn>
                  <a:cxn ang="0">
                    <a:pos x="137" y="84"/>
                  </a:cxn>
                  <a:cxn ang="0">
                    <a:pos x="137" y="77"/>
                  </a:cxn>
                  <a:cxn ang="0">
                    <a:pos x="144" y="70"/>
                  </a:cxn>
                  <a:cxn ang="0">
                    <a:pos x="139" y="35"/>
                  </a:cxn>
                  <a:cxn ang="0">
                    <a:pos x="124" y="28"/>
                  </a:cxn>
                  <a:cxn ang="0">
                    <a:pos x="114" y="25"/>
                  </a:cxn>
                  <a:cxn ang="0">
                    <a:pos x="87" y="7"/>
                  </a:cxn>
                  <a:cxn ang="0">
                    <a:pos x="44" y="44"/>
                  </a:cxn>
                  <a:cxn ang="0">
                    <a:pos x="7" y="87"/>
                  </a:cxn>
                  <a:cxn ang="0">
                    <a:pos x="25" y="115"/>
                  </a:cxn>
                  <a:cxn ang="0">
                    <a:pos x="28" y="124"/>
                  </a:cxn>
                  <a:cxn ang="0">
                    <a:pos x="35" y="140"/>
                  </a:cxn>
                  <a:cxn ang="0">
                    <a:pos x="86" y="142"/>
                  </a:cxn>
                  <a:cxn ang="0">
                    <a:pos x="141" y="141"/>
                  </a:cxn>
                  <a:cxn ang="0">
                    <a:pos x="148" y="123"/>
                  </a:cxn>
                  <a:cxn ang="0">
                    <a:pos x="149" y="104"/>
                  </a:cxn>
                  <a:cxn ang="0">
                    <a:pos x="150" y="60"/>
                  </a:cxn>
                </a:cxnLst>
                <a:rect l="0" t="0" r="r" b="b"/>
                <a:pathLst>
                  <a:path w="174" h="174">
                    <a:moveTo>
                      <a:pt x="174" y="87"/>
                    </a:moveTo>
                    <a:cubicBezTo>
                      <a:pt x="174" y="74"/>
                      <a:pt x="165" y="62"/>
                      <a:pt x="150" y="53"/>
                    </a:cubicBezTo>
                    <a:cubicBezTo>
                      <a:pt x="149" y="45"/>
                      <a:pt x="147" y="38"/>
                      <a:pt x="142" y="33"/>
                    </a:cubicBezTo>
                    <a:cubicBezTo>
                      <a:pt x="137" y="28"/>
                      <a:pt x="130" y="25"/>
                      <a:pt x="122" y="25"/>
                    </a:cubicBezTo>
                    <a:cubicBezTo>
                      <a:pt x="113" y="10"/>
                      <a:pt x="100" y="0"/>
                      <a:pt x="87" y="0"/>
                    </a:cubicBezTo>
                    <a:cubicBezTo>
                      <a:pt x="74" y="0"/>
                      <a:pt x="62" y="9"/>
                      <a:pt x="54" y="23"/>
                    </a:cubicBezTo>
                    <a:cubicBezTo>
                      <a:pt x="44" y="23"/>
                      <a:pt x="36" y="26"/>
                      <a:pt x="31" y="31"/>
                    </a:cubicBezTo>
                    <a:cubicBezTo>
                      <a:pt x="25" y="37"/>
                      <a:pt x="23" y="45"/>
                      <a:pt x="23" y="54"/>
                    </a:cubicBezTo>
                    <a:cubicBezTo>
                      <a:pt x="9" y="63"/>
                      <a:pt x="0" y="75"/>
                      <a:pt x="0" y="87"/>
                    </a:cubicBezTo>
                    <a:cubicBezTo>
                      <a:pt x="0" y="101"/>
                      <a:pt x="9" y="113"/>
                      <a:pt x="24" y="122"/>
                    </a:cubicBezTo>
                    <a:cubicBezTo>
                      <a:pt x="25" y="130"/>
                      <a:pt x="27" y="137"/>
                      <a:pt x="32" y="142"/>
                    </a:cubicBezTo>
                    <a:cubicBezTo>
                      <a:pt x="37" y="147"/>
                      <a:pt x="44" y="150"/>
                      <a:pt x="52" y="150"/>
                    </a:cubicBezTo>
                    <a:cubicBezTo>
                      <a:pt x="61" y="165"/>
                      <a:pt x="74" y="174"/>
                      <a:pt x="87" y="174"/>
                    </a:cubicBezTo>
                    <a:cubicBezTo>
                      <a:pt x="100" y="174"/>
                      <a:pt x="112" y="166"/>
                      <a:pt x="120" y="152"/>
                    </a:cubicBezTo>
                    <a:cubicBezTo>
                      <a:pt x="130" y="152"/>
                      <a:pt x="138" y="149"/>
                      <a:pt x="143" y="144"/>
                    </a:cubicBezTo>
                    <a:cubicBezTo>
                      <a:pt x="149" y="138"/>
                      <a:pt x="152" y="130"/>
                      <a:pt x="152" y="121"/>
                    </a:cubicBezTo>
                    <a:cubicBezTo>
                      <a:pt x="166" y="112"/>
                      <a:pt x="174" y="100"/>
                      <a:pt x="174" y="87"/>
                    </a:cubicBezTo>
                    <a:close/>
                    <a:moveTo>
                      <a:pt x="115" y="148"/>
                    </a:moveTo>
                    <a:cubicBezTo>
                      <a:pt x="107" y="148"/>
                      <a:pt x="98" y="145"/>
                      <a:pt x="89" y="140"/>
                    </a:cubicBezTo>
                    <a:cubicBezTo>
                      <a:pt x="91" y="139"/>
                      <a:pt x="93" y="138"/>
                      <a:pt x="94" y="137"/>
                    </a:cubicBezTo>
                    <a:cubicBezTo>
                      <a:pt x="104" y="137"/>
                      <a:pt x="114" y="135"/>
                      <a:pt x="123" y="133"/>
                    </a:cubicBezTo>
                    <a:cubicBezTo>
                      <a:pt x="121" y="139"/>
                      <a:pt x="118" y="144"/>
                      <a:pt x="115" y="148"/>
                    </a:cubicBezTo>
                    <a:close/>
                    <a:moveTo>
                      <a:pt x="51" y="133"/>
                    </a:moveTo>
                    <a:cubicBezTo>
                      <a:pt x="59" y="135"/>
                      <a:pt x="68" y="136"/>
                      <a:pt x="77" y="137"/>
                    </a:cubicBezTo>
                    <a:cubicBezTo>
                      <a:pt x="79" y="138"/>
                      <a:pt x="80" y="139"/>
                      <a:pt x="82" y="140"/>
                    </a:cubicBezTo>
                    <a:cubicBezTo>
                      <a:pt x="74" y="144"/>
                      <a:pt x="65" y="146"/>
                      <a:pt x="58" y="147"/>
                    </a:cubicBezTo>
                    <a:cubicBezTo>
                      <a:pt x="55" y="143"/>
                      <a:pt x="53" y="138"/>
                      <a:pt x="51" y="133"/>
                    </a:cubicBezTo>
                    <a:close/>
                    <a:moveTo>
                      <a:pt x="59" y="26"/>
                    </a:moveTo>
                    <a:cubicBezTo>
                      <a:pt x="67" y="27"/>
                      <a:pt x="76" y="30"/>
                      <a:pt x="85" y="35"/>
                    </a:cubicBezTo>
                    <a:cubicBezTo>
                      <a:pt x="83" y="36"/>
                      <a:pt x="82" y="37"/>
                      <a:pt x="80" y="38"/>
                    </a:cubicBezTo>
                    <a:cubicBezTo>
                      <a:pt x="70" y="38"/>
                      <a:pt x="60" y="40"/>
                      <a:pt x="51" y="42"/>
                    </a:cubicBezTo>
                    <a:cubicBezTo>
                      <a:pt x="54" y="36"/>
                      <a:pt x="56" y="31"/>
                      <a:pt x="59" y="26"/>
                    </a:cubicBezTo>
                    <a:close/>
                    <a:moveTo>
                      <a:pt x="123" y="42"/>
                    </a:moveTo>
                    <a:cubicBezTo>
                      <a:pt x="115" y="40"/>
                      <a:pt x="106" y="38"/>
                      <a:pt x="97" y="38"/>
                    </a:cubicBezTo>
                    <a:cubicBezTo>
                      <a:pt x="95" y="37"/>
                      <a:pt x="94" y="36"/>
                      <a:pt x="92" y="35"/>
                    </a:cubicBezTo>
                    <a:cubicBezTo>
                      <a:pt x="100" y="31"/>
                      <a:pt x="109" y="29"/>
                      <a:pt x="116" y="28"/>
                    </a:cubicBezTo>
                    <a:cubicBezTo>
                      <a:pt x="119" y="32"/>
                      <a:pt x="121" y="37"/>
                      <a:pt x="123" y="42"/>
                    </a:cubicBezTo>
                    <a:close/>
                    <a:moveTo>
                      <a:pt x="130" y="87"/>
                    </a:moveTo>
                    <a:cubicBezTo>
                      <a:pt x="130" y="91"/>
                      <a:pt x="130" y="95"/>
                      <a:pt x="130" y="99"/>
                    </a:cubicBezTo>
                    <a:cubicBezTo>
                      <a:pt x="126" y="105"/>
                      <a:pt x="121" y="111"/>
                      <a:pt x="116" y="116"/>
                    </a:cubicBezTo>
                    <a:cubicBezTo>
                      <a:pt x="110" y="121"/>
                      <a:pt x="105" y="126"/>
                      <a:pt x="99" y="130"/>
                    </a:cubicBezTo>
                    <a:cubicBezTo>
                      <a:pt x="95" y="131"/>
                      <a:pt x="91" y="131"/>
                      <a:pt x="87" y="131"/>
                    </a:cubicBezTo>
                    <a:cubicBezTo>
                      <a:pt x="82" y="131"/>
                      <a:pt x="77" y="130"/>
                      <a:pt x="73" y="130"/>
                    </a:cubicBezTo>
                    <a:cubicBezTo>
                      <a:pt x="68" y="126"/>
                      <a:pt x="62" y="122"/>
                      <a:pt x="58" y="117"/>
                    </a:cubicBezTo>
                    <a:cubicBezTo>
                      <a:pt x="53" y="112"/>
                      <a:pt x="48" y="107"/>
                      <a:pt x="44" y="102"/>
                    </a:cubicBezTo>
                    <a:cubicBezTo>
                      <a:pt x="44" y="97"/>
                      <a:pt x="44" y="92"/>
                      <a:pt x="44" y="87"/>
                    </a:cubicBezTo>
                    <a:cubicBezTo>
                      <a:pt x="44" y="83"/>
                      <a:pt x="44" y="79"/>
                      <a:pt x="44" y="76"/>
                    </a:cubicBezTo>
                    <a:cubicBezTo>
                      <a:pt x="48" y="70"/>
                      <a:pt x="53" y="64"/>
                      <a:pt x="58" y="59"/>
                    </a:cubicBezTo>
                    <a:cubicBezTo>
                      <a:pt x="64" y="53"/>
                      <a:pt x="70" y="49"/>
                      <a:pt x="75" y="45"/>
                    </a:cubicBezTo>
                    <a:cubicBezTo>
                      <a:pt x="79" y="44"/>
                      <a:pt x="83" y="44"/>
                      <a:pt x="87" y="44"/>
                    </a:cubicBezTo>
                    <a:cubicBezTo>
                      <a:pt x="92" y="44"/>
                      <a:pt x="97" y="44"/>
                      <a:pt x="101" y="45"/>
                    </a:cubicBezTo>
                    <a:cubicBezTo>
                      <a:pt x="107" y="49"/>
                      <a:pt x="112" y="53"/>
                      <a:pt x="117" y="58"/>
                    </a:cubicBezTo>
                    <a:cubicBezTo>
                      <a:pt x="121" y="63"/>
                      <a:pt x="126" y="68"/>
                      <a:pt x="130" y="73"/>
                    </a:cubicBezTo>
                    <a:cubicBezTo>
                      <a:pt x="130" y="78"/>
                      <a:pt x="130" y="83"/>
                      <a:pt x="130" y="87"/>
                    </a:cubicBezTo>
                    <a:close/>
                    <a:moveTo>
                      <a:pt x="119" y="56"/>
                    </a:moveTo>
                    <a:cubicBezTo>
                      <a:pt x="115" y="52"/>
                      <a:pt x="112" y="49"/>
                      <a:pt x="108" y="46"/>
                    </a:cubicBezTo>
                    <a:cubicBezTo>
                      <a:pt x="114" y="46"/>
                      <a:pt x="120" y="48"/>
                      <a:pt x="125" y="49"/>
                    </a:cubicBezTo>
                    <a:cubicBezTo>
                      <a:pt x="127" y="55"/>
                      <a:pt x="128" y="61"/>
                      <a:pt x="129" y="67"/>
                    </a:cubicBezTo>
                    <a:cubicBezTo>
                      <a:pt x="126" y="63"/>
                      <a:pt x="122" y="59"/>
                      <a:pt x="119" y="56"/>
                    </a:cubicBezTo>
                    <a:close/>
                    <a:moveTo>
                      <a:pt x="90" y="37"/>
                    </a:moveTo>
                    <a:cubicBezTo>
                      <a:pt x="89" y="37"/>
                      <a:pt x="88" y="37"/>
                      <a:pt x="87" y="37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7" y="37"/>
                      <a:pt x="88" y="37"/>
                      <a:pt x="89" y="37"/>
                    </a:cubicBezTo>
                    <a:cubicBezTo>
                      <a:pt x="89" y="37"/>
                      <a:pt x="90" y="37"/>
                      <a:pt x="90" y="37"/>
                    </a:cubicBezTo>
                    <a:close/>
                    <a:moveTo>
                      <a:pt x="69" y="45"/>
                    </a:moveTo>
                    <a:cubicBezTo>
                      <a:pt x="65" y="49"/>
                      <a:pt x="60" y="52"/>
                      <a:pt x="56" y="56"/>
                    </a:cubicBezTo>
                    <a:cubicBezTo>
                      <a:pt x="52" y="61"/>
                      <a:pt x="48" y="65"/>
                      <a:pt x="45" y="69"/>
                    </a:cubicBezTo>
                    <a:cubicBezTo>
                      <a:pt x="46" y="62"/>
                      <a:pt x="47" y="55"/>
                      <a:pt x="49" y="49"/>
                    </a:cubicBezTo>
                    <a:cubicBezTo>
                      <a:pt x="55" y="47"/>
                      <a:pt x="62" y="46"/>
                      <a:pt x="69" y="45"/>
                    </a:cubicBezTo>
                    <a:close/>
                    <a:moveTo>
                      <a:pt x="37" y="80"/>
                    </a:moveTo>
                    <a:cubicBezTo>
                      <a:pt x="36" y="82"/>
                      <a:pt x="35" y="84"/>
                      <a:pt x="34" y="85"/>
                    </a:cubicBezTo>
                    <a:cubicBezTo>
                      <a:pt x="30" y="76"/>
                      <a:pt x="27" y="67"/>
                      <a:pt x="26" y="59"/>
                    </a:cubicBezTo>
                    <a:cubicBezTo>
                      <a:pt x="30" y="56"/>
                      <a:pt x="36" y="54"/>
                      <a:pt x="41" y="52"/>
                    </a:cubicBezTo>
                    <a:cubicBezTo>
                      <a:pt x="39" y="61"/>
                      <a:pt x="38" y="70"/>
                      <a:pt x="37" y="80"/>
                    </a:cubicBezTo>
                    <a:close/>
                    <a:moveTo>
                      <a:pt x="37" y="87"/>
                    </a:move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9"/>
                      <a:pt x="37" y="91"/>
                    </a:cubicBezTo>
                    <a:cubicBezTo>
                      <a:pt x="37" y="90"/>
                      <a:pt x="36" y="89"/>
                      <a:pt x="36" y="89"/>
                    </a:cubicBezTo>
                    <a:cubicBezTo>
                      <a:pt x="36" y="88"/>
                      <a:pt x="37" y="88"/>
                      <a:pt x="37" y="87"/>
                    </a:cubicBezTo>
                    <a:close/>
                    <a:moveTo>
                      <a:pt x="37" y="97"/>
                    </a:moveTo>
                    <a:cubicBezTo>
                      <a:pt x="38" y="106"/>
                      <a:pt x="39" y="115"/>
                      <a:pt x="41" y="123"/>
                    </a:cubicBezTo>
                    <a:cubicBezTo>
                      <a:pt x="36" y="121"/>
                      <a:pt x="32" y="119"/>
                      <a:pt x="28" y="117"/>
                    </a:cubicBezTo>
                    <a:cubicBezTo>
                      <a:pt x="28" y="109"/>
                      <a:pt x="30" y="101"/>
                      <a:pt x="34" y="92"/>
                    </a:cubicBezTo>
                    <a:cubicBezTo>
                      <a:pt x="35" y="94"/>
                      <a:pt x="36" y="96"/>
                      <a:pt x="37" y="97"/>
                    </a:cubicBezTo>
                    <a:close/>
                    <a:moveTo>
                      <a:pt x="45" y="108"/>
                    </a:moveTo>
                    <a:cubicBezTo>
                      <a:pt x="48" y="112"/>
                      <a:pt x="52" y="116"/>
                      <a:pt x="55" y="119"/>
                    </a:cubicBezTo>
                    <a:cubicBezTo>
                      <a:pt x="59" y="123"/>
                      <a:pt x="63" y="126"/>
                      <a:pt x="66" y="129"/>
                    </a:cubicBezTo>
                    <a:cubicBezTo>
                      <a:pt x="60" y="128"/>
                      <a:pt x="54" y="127"/>
                      <a:pt x="49" y="126"/>
                    </a:cubicBezTo>
                    <a:cubicBezTo>
                      <a:pt x="47" y="120"/>
                      <a:pt x="46" y="114"/>
                      <a:pt x="45" y="108"/>
                    </a:cubicBezTo>
                    <a:close/>
                    <a:moveTo>
                      <a:pt x="84" y="137"/>
                    </a:moveTo>
                    <a:cubicBezTo>
                      <a:pt x="85" y="137"/>
                      <a:pt x="86" y="137"/>
                      <a:pt x="87" y="137"/>
                    </a:cubicBezTo>
                    <a:cubicBezTo>
                      <a:pt x="87" y="137"/>
                      <a:pt x="87" y="137"/>
                      <a:pt x="87" y="137"/>
                    </a:cubicBezTo>
                    <a:cubicBezTo>
                      <a:pt x="87" y="138"/>
                      <a:pt x="86" y="138"/>
                      <a:pt x="86" y="138"/>
                    </a:cubicBezTo>
                    <a:cubicBezTo>
                      <a:pt x="85" y="138"/>
                      <a:pt x="84" y="138"/>
                      <a:pt x="84" y="137"/>
                    </a:cubicBezTo>
                    <a:close/>
                    <a:moveTo>
                      <a:pt x="105" y="130"/>
                    </a:moveTo>
                    <a:cubicBezTo>
                      <a:pt x="110" y="126"/>
                      <a:pt x="114" y="122"/>
                      <a:pt x="118" y="118"/>
                    </a:cubicBezTo>
                    <a:cubicBezTo>
                      <a:pt x="122" y="114"/>
                      <a:pt x="126" y="110"/>
                      <a:pt x="129" y="105"/>
                    </a:cubicBezTo>
                    <a:cubicBezTo>
                      <a:pt x="128" y="113"/>
                      <a:pt x="127" y="119"/>
                      <a:pt x="125" y="126"/>
                    </a:cubicBezTo>
                    <a:cubicBezTo>
                      <a:pt x="119" y="127"/>
                      <a:pt x="112" y="129"/>
                      <a:pt x="105" y="130"/>
                    </a:cubicBezTo>
                    <a:close/>
                    <a:moveTo>
                      <a:pt x="137" y="95"/>
                    </a:moveTo>
                    <a:cubicBezTo>
                      <a:pt x="138" y="93"/>
                      <a:pt x="139" y="91"/>
                      <a:pt x="140" y="90"/>
                    </a:cubicBezTo>
                    <a:cubicBezTo>
                      <a:pt x="142" y="95"/>
                      <a:pt x="145" y="100"/>
                      <a:pt x="146" y="105"/>
                    </a:cubicBezTo>
                    <a:cubicBezTo>
                      <a:pt x="147" y="109"/>
                      <a:pt x="148" y="112"/>
                      <a:pt x="148" y="116"/>
                    </a:cubicBezTo>
                    <a:cubicBezTo>
                      <a:pt x="144" y="118"/>
                      <a:pt x="138" y="121"/>
                      <a:pt x="133" y="123"/>
                    </a:cubicBezTo>
                    <a:cubicBezTo>
                      <a:pt x="135" y="114"/>
                      <a:pt x="136" y="105"/>
                      <a:pt x="137" y="95"/>
                    </a:cubicBezTo>
                    <a:close/>
                    <a:moveTo>
                      <a:pt x="137" y="88"/>
                    </a:moveTo>
                    <a:cubicBezTo>
                      <a:pt x="137" y="88"/>
                      <a:pt x="137" y="87"/>
                      <a:pt x="137" y="87"/>
                    </a:cubicBezTo>
                    <a:cubicBezTo>
                      <a:pt x="137" y="86"/>
                      <a:pt x="137" y="85"/>
                      <a:pt x="137" y="84"/>
                    </a:cubicBezTo>
                    <a:cubicBezTo>
                      <a:pt x="137" y="85"/>
                      <a:pt x="138" y="85"/>
                      <a:pt x="138" y="86"/>
                    </a:cubicBezTo>
                    <a:cubicBezTo>
                      <a:pt x="138" y="87"/>
                      <a:pt x="137" y="87"/>
                      <a:pt x="137" y="88"/>
                    </a:cubicBezTo>
                    <a:close/>
                    <a:moveTo>
                      <a:pt x="137" y="77"/>
                    </a:moveTo>
                    <a:cubicBezTo>
                      <a:pt x="136" y="68"/>
                      <a:pt x="135" y="60"/>
                      <a:pt x="133" y="52"/>
                    </a:cubicBezTo>
                    <a:cubicBezTo>
                      <a:pt x="138" y="54"/>
                      <a:pt x="142" y="56"/>
                      <a:pt x="146" y="58"/>
                    </a:cubicBezTo>
                    <a:cubicBezTo>
                      <a:pt x="146" y="62"/>
                      <a:pt x="145" y="66"/>
                      <a:pt x="144" y="70"/>
                    </a:cubicBezTo>
                    <a:cubicBezTo>
                      <a:pt x="143" y="74"/>
                      <a:pt x="142" y="78"/>
                      <a:pt x="140" y="82"/>
                    </a:cubicBezTo>
                    <a:cubicBezTo>
                      <a:pt x="139" y="81"/>
                      <a:pt x="138" y="79"/>
                      <a:pt x="137" y="77"/>
                    </a:cubicBezTo>
                    <a:close/>
                    <a:moveTo>
                      <a:pt x="139" y="35"/>
                    </a:moveTo>
                    <a:cubicBezTo>
                      <a:pt x="143" y="39"/>
                      <a:pt x="146" y="44"/>
                      <a:pt x="146" y="51"/>
                    </a:cubicBezTo>
                    <a:cubicBezTo>
                      <a:pt x="141" y="48"/>
                      <a:pt x="136" y="46"/>
                      <a:pt x="130" y="44"/>
                    </a:cubicBezTo>
                    <a:cubicBezTo>
                      <a:pt x="128" y="38"/>
                      <a:pt x="126" y="33"/>
                      <a:pt x="124" y="28"/>
                    </a:cubicBezTo>
                    <a:cubicBezTo>
                      <a:pt x="130" y="29"/>
                      <a:pt x="135" y="31"/>
                      <a:pt x="139" y="35"/>
                    </a:cubicBezTo>
                    <a:close/>
                    <a:moveTo>
                      <a:pt x="87" y="7"/>
                    </a:moveTo>
                    <a:cubicBezTo>
                      <a:pt x="97" y="7"/>
                      <a:pt x="107" y="14"/>
                      <a:pt x="114" y="25"/>
                    </a:cubicBezTo>
                    <a:cubicBezTo>
                      <a:pt x="106" y="26"/>
                      <a:pt x="97" y="28"/>
                      <a:pt x="89" y="33"/>
                    </a:cubicBezTo>
                    <a:cubicBezTo>
                      <a:pt x="79" y="28"/>
                      <a:pt x="70" y="24"/>
                      <a:pt x="61" y="23"/>
                    </a:cubicBezTo>
                    <a:cubicBezTo>
                      <a:pt x="68" y="13"/>
                      <a:pt x="77" y="7"/>
                      <a:pt x="87" y="7"/>
                    </a:cubicBezTo>
                    <a:close/>
                    <a:moveTo>
                      <a:pt x="33" y="34"/>
                    </a:moveTo>
                    <a:cubicBezTo>
                      <a:pt x="38" y="29"/>
                      <a:pt x="44" y="27"/>
                      <a:pt x="52" y="26"/>
                    </a:cubicBezTo>
                    <a:cubicBezTo>
                      <a:pt x="49" y="31"/>
                      <a:pt x="46" y="38"/>
                      <a:pt x="44" y="44"/>
                    </a:cubicBezTo>
                    <a:cubicBezTo>
                      <a:pt x="37" y="46"/>
                      <a:pt x="31" y="49"/>
                      <a:pt x="26" y="52"/>
                    </a:cubicBezTo>
                    <a:cubicBezTo>
                      <a:pt x="26" y="45"/>
                      <a:pt x="29" y="38"/>
                      <a:pt x="33" y="34"/>
                    </a:cubicBezTo>
                    <a:close/>
                    <a:moveTo>
                      <a:pt x="7" y="87"/>
                    </a:moveTo>
                    <a:cubicBezTo>
                      <a:pt x="7" y="78"/>
                      <a:pt x="13" y="68"/>
                      <a:pt x="23" y="61"/>
                    </a:cubicBezTo>
                    <a:cubicBezTo>
                      <a:pt x="24" y="70"/>
                      <a:pt x="27" y="79"/>
                      <a:pt x="33" y="89"/>
                    </a:cubicBezTo>
                    <a:cubicBezTo>
                      <a:pt x="28" y="98"/>
                      <a:pt x="25" y="107"/>
                      <a:pt x="25" y="115"/>
                    </a:cubicBezTo>
                    <a:cubicBezTo>
                      <a:pt x="13" y="107"/>
                      <a:pt x="7" y="98"/>
                      <a:pt x="7" y="87"/>
                    </a:cubicBezTo>
                    <a:close/>
                    <a:moveTo>
                      <a:pt x="35" y="140"/>
                    </a:moveTo>
                    <a:cubicBezTo>
                      <a:pt x="31" y="136"/>
                      <a:pt x="28" y="130"/>
                      <a:pt x="28" y="124"/>
                    </a:cubicBezTo>
                    <a:cubicBezTo>
                      <a:pt x="33" y="127"/>
                      <a:pt x="38" y="129"/>
                      <a:pt x="44" y="131"/>
                    </a:cubicBezTo>
                    <a:cubicBezTo>
                      <a:pt x="46" y="136"/>
                      <a:pt x="48" y="142"/>
                      <a:pt x="50" y="147"/>
                    </a:cubicBezTo>
                    <a:cubicBezTo>
                      <a:pt x="44" y="146"/>
                      <a:pt x="39" y="144"/>
                      <a:pt x="35" y="140"/>
                    </a:cubicBezTo>
                    <a:close/>
                    <a:moveTo>
                      <a:pt x="87" y="168"/>
                    </a:moveTo>
                    <a:cubicBezTo>
                      <a:pt x="77" y="168"/>
                      <a:pt x="67" y="161"/>
                      <a:pt x="60" y="150"/>
                    </a:cubicBezTo>
                    <a:cubicBezTo>
                      <a:pt x="68" y="149"/>
                      <a:pt x="77" y="146"/>
                      <a:pt x="86" y="142"/>
                    </a:cubicBezTo>
                    <a:cubicBezTo>
                      <a:pt x="95" y="147"/>
                      <a:pt x="104" y="150"/>
                      <a:pt x="113" y="152"/>
                    </a:cubicBezTo>
                    <a:cubicBezTo>
                      <a:pt x="106" y="162"/>
                      <a:pt x="97" y="168"/>
                      <a:pt x="87" y="168"/>
                    </a:cubicBezTo>
                    <a:close/>
                    <a:moveTo>
                      <a:pt x="141" y="141"/>
                    </a:moveTo>
                    <a:cubicBezTo>
                      <a:pt x="136" y="146"/>
                      <a:pt x="130" y="148"/>
                      <a:pt x="122" y="149"/>
                    </a:cubicBezTo>
                    <a:cubicBezTo>
                      <a:pt x="126" y="143"/>
                      <a:pt x="128" y="137"/>
                      <a:pt x="130" y="131"/>
                    </a:cubicBezTo>
                    <a:cubicBezTo>
                      <a:pt x="137" y="129"/>
                      <a:pt x="143" y="126"/>
                      <a:pt x="148" y="123"/>
                    </a:cubicBezTo>
                    <a:cubicBezTo>
                      <a:pt x="148" y="130"/>
                      <a:pt x="145" y="137"/>
                      <a:pt x="141" y="141"/>
                    </a:cubicBezTo>
                    <a:close/>
                    <a:moveTo>
                      <a:pt x="151" y="114"/>
                    </a:moveTo>
                    <a:cubicBezTo>
                      <a:pt x="151" y="110"/>
                      <a:pt x="150" y="107"/>
                      <a:pt x="149" y="104"/>
                    </a:cubicBezTo>
                    <a:cubicBezTo>
                      <a:pt x="147" y="98"/>
                      <a:pt x="145" y="92"/>
                      <a:pt x="142" y="86"/>
                    </a:cubicBezTo>
                    <a:cubicBezTo>
                      <a:pt x="144" y="81"/>
                      <a:pt x="146" y="76"/>
                      <a:pt x="147" y="71"/>
                    </a:cubicBezTo>
                    <a:cubicBezTo>
                      <a:pt x="149" y="67"/>
                      <a:pt x="149" y="64"/>
                      <a:pt x="150" y="60"/>
                    </a:cubicBezTo>
                    <a:cubicBezTo>
                      <a:pt x="161" y="68"/>
                      <a:pt x="167" y="77"/>
                      <a:pt x="167" y="87"/>
                    </a:cubicBezTo>
                    <a:cubicBezTo>
                      <a:pt x="167" y="97"/>
                      <a:pt x="161" y="106"/>
                      <a:pt x="151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" name="Oval 116"/>
              <p:cNvSpPr>
                <a:spLocks noChangeArrowheads="1"/>
              </p:cNvSpPr>
              <p:nvPr/>
            </p:nvSpPr>
            <p:spPr bwMode="auto">
              <a:xfrm>
                <a:off x="4371352" y="5182582"/>
                <a:ext cx="50807" cy="467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" name="Freeform 117"/>
              <p:cNvSpPr>
                <a:spLocks/>
              </p:cNvSpPr>
              <p:nvPr/>
            </p:nvSpPr>
            <p:spPr bwMode="auto">
              <a:xfrm>
                <a:off x="1266268" y="5276167"/>
                <a:ext cx="1954" cy="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" name="Freeform 118"/>
              <p:cNvSpPr>
                <a:spLocks/>
              </p:cNvSpPr>
              <p:nvPr/>
            </p:nvSpPr>
            <p:spPr bwMode="auto">
              <a:xfrm>
                <a:off x="1102123" y="5274367"/>
                <a:ext cx="175870" cy="124181"/>
              </a:xfrm>
              <a:custGeom>
                <a:avLst/>
                <a:gdLst/>
                <a:ahLst/>
                <a:cxnLst>
                  <a:cxn ang="0">
                    <a:pos x="46" y="69"/>
                  </a:cxn>
                  <a:cxn ang="0">
                    <a:pos x="38" y="74"/>
                  </a:cxn>
                  <a:cxn ang="0">
                    <a:pos x="30" y="71"/>
                  </a:cxn>
                  <a:cxn ang="0">
                    <a:pos x="2" y="49"/>
                  </a:cxn>
                  <a:cxn ang="0">
                    <a:pos x="0" y="48"/>
                  </a:cxn>
                  <a:cxn ang="0">
                    <a:pos x="5" y="55"/>
                  </a:cxn>
                  <a:cxn ang="0">
                    <a:pos x="30" y="74"/>
                  </a:cxn>
                  <a:cxn ang="0">
                    <a:pos x="39" y="77"/>
                  </a:cxn>
                  <a:cxn ang="0">
                    <a:pos x="49" y="72"/>
                  </a:cxn>
                  <a:cxn ang="0">
                    <a:pos x="97" y="9"/>
                  </a:cxn>
                  <a:cxn ang="0">
                    <a:pos x="100" y="0"/>
                  </a:cxn>
                  <a:cxn ang="0">
                    <a:pos x="46" y="69"/>
                  </a:cxn>
                </a:cxnLst>
                <a:rect l="0" t="0" r="r" b="b"/>
                <a:pathLst>
                  <a:path w="100" h="77">
                    <a:moveTo>
                      <a:pt x="46" y="69"/>
                    </a:moveTo>
                    <a:cubicBezTo>
                      <a:pt x="44" y="72"/>
                      <a:pt x="41" y="74"/>
                      <a:pt x="38" y="74"/>
                    </a:cubicBezTo>
                    <a:cubicBezTo>
                      <a:pt x="35" y="74"/>
                      <a:pt x="32" y="73"/>
                      <a:pt x="30" y="7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1" y="49"/>
                      <a:pt x="1" y="48"/>
                      <a:pt x="0" y="48"/>
                    </a:cubicBezTo>
                    <a:cubicBezTo>
                      <a:pt x="1" y="50"/>
                      <a:pt x="3" y="53"/>
                      <a:pt x="5" y="55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3" y="76"/>
                      <a:pt x="36" y="77"/>
                      <a:pt x="39" y="77"/>
                    </a:cubicBezTo>
                    <a:cubicBezTo>
                      <a:pt x="43" y="77"/>
                      <a:pt x="46" y="75"/>
                      <a:pt x="49" y="72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9" y="7"/>
                      <a:pt x="100" y="3"/>
                      <a:pt x="100" y="0"/>
                    </a:cubicBezTo>
                    <a:lnTo>
                      <a:pt x="46" y="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" name="Freeform 119"/>
              <p:cNvSpPr>
                <a:spLocks noEditPoints="1"/>
              </p:cNvSpPr>
              <p:nvPr/>
            </p:nvSpPr>
            <p:spPr bwMode="auto">
              <a:xfrm>
                <a:off x="1098215" y="5213177"/>
                <a:ext cx="179778" cy="179972"/>
              </a:xfrm>
              <a:custGeom>
                <a:avLst/>
                <a:gdLst/>
                <a:ahLst/>
                <a:cxnLst>
                  <a:cxn ang="0">
                    <a:pos x="4" y="85"/>
                  </a:cxn>
                  <a:cxn ang="0">
                    <a:pos x="33" y="107"/>
                  </a:cxn>
                  <a:cxn ang="0">
                    <a:pos x="40" y="110"/>
                  </a:cxn>
                  <a:cxn ang="0">
                    <a:pos x="48" y="106"/>
                  </a:cxn>
                  <a:cxn ang="0">
                    <a:pos x="102" y="36"/>
                  </a:cxn>
                  <a:cxn ang="0">
                    <a:pos x="102" y="35"/>
                  </a:cxn>
                  <a:cxn ang="0">
                    <a:pos x="96" y="22"/>
                  </a:cxn>
                  <a:cxn ang="0">
                    <a:pos x="70" y="3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2" y="71"/>
                  </a:cxn>
                  <a:cxn ang="0">
                    <a:pos x="1" y="71"/>
                  </a:cxn>
                  <a:cxn ang="0">
                    <a:pos x="1" y="79"/>
                  </a:cxn>
                  <a:cxn ang="0">
                    <a:pos x="1" y="82"/>
                  </a:cxn>
                  <a:cxn ang="0">
                    <a:pos x="4" y="85"/>
                  </a:cxn>
                  <a:cxn ang="0">
                    <a:pos x="53" y="9"/>
                  </a:cxn>
                  <a:cxn ang="0">
                    <a:pos x="63" y="4"/>
                  </a:cxn>
                  <a:cxn ang="0">
                    <a:pos x="71" y="7"/>
                  </a:cxn>
                  <a:cxn ang="0">
                    <a:pos x="92" y="22"/>
                  </a:cxn>
                  <a:cxn ang="0">
                    <a:pos x="98" y="31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6" y="37"/>
                  </a:cxn>
                  <a:cxn ang="0">
                    <a:pos x="94" y="40"/>
                  </a:cxn>
                  <a:cxn ang="0">
                    <a:pos x="94" y="40"/>
                  </a:cxn>
                  <a:cxn ang="0">
                    <a:pos x="95" y="38"/>
                  </a:cxn>
                  <a:cxn ang="0">
                    <a:pos x="95" y="39"/>
                  </a:cxn>
                  <a:cxn ang="0">
                    <a:pos x="94" y="40"/>
                  </a:cxn>
                  <a:cxn ang="0">
                    <a:pos x="76" y="64"/>
                  </a:cxn>
                  <a:cxn ang="0">
                    <a:pos x="73" y="62"/>
                  </a:cxn>
                  <a:cxn ang="0">
                    <a:pos x="73" y="62"/>
                  </a:cxn>
                  <a:cxn ang="0">
                    <a:pos x="41" y="37"/>
                  </a:cxn>
                  <a:cxn ang="0">
                    <a:pos x="35" y="33"/>
                  </a:cxn>
                  <a:cxn ang="0">
                    <a:pos x="53" y="9"/>
                  </a:cxn>
                </a:cxnLst>
                <a:rect l="0" t="0" r="r" b="b"/>
                <a:pathLst>
                  <a:path w="102" h="110">
                    <a:moveTo>
                      <a:pt x="4" y="85"/>
                    </a:moveTo>
                    <a:cubicBezTo>
                      <a:pt x="33" y="107"/>
                      <a:pt x="33" y="107"/>
                      <a:pt x="33" y="107"/>
                    </a:cubicBezTo>
                    <a:cubicBezTo>
                      <a:pt x="35" y="109"/>
                      <a:pt x="37" y="110"/>
                      <a:pt x="40" y="110"/>
                    </a:cubicBezTo>
                    <a:cubicBezTo>
                      <a:pt x="43" y="110"/>
                      <a:pt x="46" y="108"/>
                      <a:pt x="48" y="10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1" y="31"/>
                      <a:pt x="100" y="25"/>
                      <a:pt x="96" y="2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8" y="1"/>
                      <a:pt x="65" y="0"/>
                      <a:pt x="62" y="0"/>
                    </a:cubicBezTo>
                    <a:cubicBezTo>
                      <a:pt x="58" y="0"/>
                      <a:pt x="56" y="1"/>
                      <a:pt x="54" y="2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1"/>
                      <a:pt x="1" y="71"/>
                    </a:cubicBezTo>
                    <a:cubicBezTo>
                      <a:pt x="1" y="73"/>
                      <a:pt x="0" y="75"/>
                      <a:pt x="1" y="79"/>
                    </a:cubicBezTo>
                    <a:cubicBezTo>
                      <a:pt x="1" y="81"/>
                      <a:pt x="1" y="81"/>
                      <a:pt x="1" y="82"/>
                    </a:cubicBezTo>
                    <a:cubicBezTo>
                      <a:pt x="2" y="83"/>
                      <a:pt x="3" y="84"/>
                      <a:pt x="4" y="85"/>
                    </a:cubicBezTo>
                    <a:close/>
                    <a:moveTo>
                      <a:pt x="53" y="9"/>
                    </a:moveTo>
                    <a:cubicBezTo>
                      <a:pt x="55" y="6"/>
                      <a:pt x="59" y="4"/>
                      <a:pt x="63" y="4"/>
                    </a:cubicBezTo>
                    <a:cubicBezTo>
                      <a:pt x="66" y="4"/>
                      <a:pt x="69" y="5"/>
                      <a:pt x="71" y="7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6" y="25"/>
                      <a:pt x="98" y="28"/>
                      <a:pt x="98" y="31"/>
                    </a:cubicBezTo>
                    <a:cubicBezTo>
                      <a:pt x="98" y="33"/>
                      <a:pt x="97" y="35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5" y="40"/>
                      <a:pt x="95" y="39"/>
                      <a:pt x="95" y="38"/>
                    </a:cubicBezTo>
                    <a:cubicBezTo>
                      <a:pt x="95" y="38"/>
                      <a:pt x="95" y="39"/>
                      <a:pt x="95" y="39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35" y="33"/>
                      <a:pt x="35" y="33"/>
                      <a:pt x="35" y="33"/>
                    </a:cubicBez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" name="Freeform 120"/>
              <p:cNvSpPr>
                <a:spLocks noEditPoints="1"/>
              </p:cNvSpPr>
              <p:nvPr/>
            </p:nvSpPr>
            <p:spPr bwMode="auto">
              <a:xfrm>
                <a:off x="4570671" y="3273076"/>
                <a:ext cx="125063" cy="253761"/>
              </a:xfrm>
              <a:custGeom>
                <a:avLst/>
                <a:gdLst/>
                <a:ahLst/>
                <a:cxnLst>
                  <a:cxn ang="0">
                    <a:pos x="54" y="75"/>
                  </a:cxn>
                  <a:cxn ang="0">
                    <a:pos x="53" y="57"/>
                  </a:cxn>
                  <a:cxn ang="0">
                    <a:pos x="42" y="25"/>
                  </a:cxn>
                  <a:cxn ang="0">
                    <a:pos x="29" y="0"/>
                  </a:cxn>
                  <a:cxn ang="0">
                    <a:pos x="18" y="25"/>
                  </a:cxn>
                  <a:cxn ang="0">
                    <a:pos x="21" y="57"/>
                  </a:cxn>
                  <a:cxn ang="0">
                    <a:pos x="0" y="73"/>
                  </a:cxn>
                  <a:cxn ang="0">
                    <a:pos x="14" y="89"/>
                  </a:cxn>
                  <a:cxn ang="0">
                    <a:pos x="4" y="148"/>
                  </a:cxn>
                  <a:cxn ang="0">
                    <a:pos x="5" y="153"/>
                  </a:cxn>
                  <a:cxn ang="0">
                    <a:pos x="6" y="156"/>
                  </a:cxn>
                  <a:cxn ang="0">
                    <a:pos x="10" y="154"/>
                  </a:cxn>
                  <a:cxn ang="0">
                    <a:pos x="15" y="150"/>
                  </a:cxn>
                  <a:cxn ang="0">
                    <a:pos x="36" y="91"/>
                  </a:cxn>
                  <a:cxn ang="0">
                    <a:pos x="56" y="150"/>
                  </a:cxn>
                  <a:cxn ang="0">
                    <a:pos x="61" y="154"/>
                  </a:cxn>
                  <a:cxn ang="0">
                    <a:pos x="65" y="156"/>
                  </a:cxn>
                  <a:cxn ang="0">
                    <a:pos x="66" y="154"/>
                  </a:cxn>
                  <a:cxn ang="0">
                    <a:pos x="67" y="148"/>
                  </a:cxn>
                  <a:cxn ang="0">
                    <a:pos x="57" y="89"/>
                  </a:cxn>
                  <a:cxn ang="0">
                    <a:pos x="71" y="73"/>
                  </a:cxn>
                  <a:cxn ang="0">
                    <a:pos x="49" y="29"/>
                  </a:cxn>
                  <a:cxn ang="0">
                    <a:pos x="49" y="53"/>
                  </a:cxn>
                  <a:cxn ang="0">
                    <a:pos x="33" y="53"/>
                  </a:cxn>
                  <a:cxn ang="0">
                    <a:pos x="21" y="53"/>
                  </a:cxn>
                  <a:cxn ang="0">
                    <a:pos x="12" y="146"/>
                  </a:cxn>
                  <a:cxn ang="0">
                    <a:pos x="17" y="90"/>
                  </a:cxn>
                  <a:cxn ang="0">
                    <a:pos x="12" y="146"/>
                  </a:cxn>
                  <a:cxn ang="0">
                    <a:pos x="20" y="76"/>
                  </a:cxn>
                  <a:cxn ang="0">
                    <a:pos x="33" y="57"/>
                  </a:cxn>
                  <a:cxn ang="0">
                    <a:pos x="36" y="77"/>
                  </a:cxn>
                  <a:cxn ang="0">
                    <a:pos x="35" y="63"/>
                  </a:cxn>
                  <a:cxn ang="0">
                    <a:pos x="36" y="77"/>
                  </a:cxn>
                  <a:cxn ang="0">
                    <a:pos x="46" y="57"/>
                  </a:cxn>
                  <a:cxn ang="0">
                    <a:pos x="42" y="77"/>
                  </a:cxn>
                  <a:cxn ang="0">
                    <a:pos x="66" y="144"/>
                  </a:cxn>
                  <a:cxn ang="0">
                    <a:pos x="46" y="90"/>
                  </a:cxn>
                  <a:cxn ang="0">
                    <a:pos x="66" y="144"/>
                  </a:cxn>
                </a:cxnLst>
                <a:rect l="0" t="0" r="r" b="b"/>
                <a:pathLst>
                  <a:path w="71" h="156">
                    <a:moveTo>
                      <a:pt x="71" y="73"/>
                    </a:moveTo>
                    <a:cubicBezTo>
                      <a:pt x="71" y="73"/>
                      <a:pt x="63" y="74"/>
                      <a:pt x="54" y="75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8" y="74"/>
                      <a:pt x="0" y="73"/>
                      <a:pt x="0" y="7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6" y="88"/>
                      <a:pt x="14" y="8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3" y="153"/>
                      <a:pt x="3" y="153"/>
                      <a:pt x="3" y="153"/>
                    </a:cubicBezTo>
                    <a:cubicBezTo>
                      <a:pt x="5" y="153"/>
                      <a:pt x="5" y="153"/>
                      <a:pt x="5" y="153"/>
                    </a:cubicBezTo>
                    <a:cubicBezTo>
                      <a:pt x="5" y="155"/>
                      <a:pt x="5" y="155"/>
                      <a:pt x="5" y="155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7" y="153"/>
                      <a:pt x="7" y="153"/>
                      <a:pt x="7" y="153"/>
                    </a:cubicBezTo>
                    <a:cubicBezTo>
                      <a:pt x="10" y="154"/>
                      <a:pt x="10" y="154"/>
                      <a:pt x="10" y="154"/>
                    </a:cubicBezTo>
                    <a:cubicBezTo>
                      <a:pt x="11" y="149"/>
                      <a:pt x="11" y="149"/>
                      <a:pt x="11" y="149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31" y="91"/>
                      <a:pt x="33" y="91"/>
                      <a:pt x="36" y="91"/>
                    </a:cubicBezTo>
                    <a:cubicBezTo>
                      <a:pt x="38" y="91"/>
                      <a:pt x="40" y="91"/>
                      <a:pt x="42" y="91"/>
                    </a:cubicBezTo>
                    <a:cubicBezTo>
                      <a:pt x="56" y="150"/>
                      <a:pt x="56" y="150"/>
                      <a:pt x="56" y="150"/>
                    </a:cubicBezTo>
                    <a:cubicBezTo>
                      <a:pt x="60" y="149"/>
                      <a:pt x="60" y="149"/>
                      <a:pt x="60" y="149"/>
                    </a:cubicBezTo>
                    <a:cubicBezTo>
                      <a:pt x="61" y="154"/>
                      <a:pt x="61" y="154"/>
                      <a:pt x="61" y="154"/>
                    </a:cubicBezTo>
                    <a:cubicBezTo>
                      <a:pt x="64" y="154"/>
                      <a:pt x="64" y="154"/>
                      <a:pt x="64" y="154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71" y="147"/>
                      <a:pt x="71" y="147"/>
                      <a:pt x="71" y="147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65" y="88"/>
                      <a:pt x="71" y="87"/>
                      <a:pt x="71" y="87"/>
                    </a:cubicBezTo>
                    <a:lnTo>
                      <a:pt x="71" y="73"/>
                    </a:lnTo>
                    <a:close/>
                    <a:moveTo>
                      <a:pt x="21" y="29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lnTo>
                      <a:pt x="21" y="29"/>
                    </a:lnTo>
                    <a:close/>
                    <a:moveTo>
                      <a:pt x="12" y="146"/>
                    </a:moveTo>
                    <a:cubicBezTo>
                      <a:pt x="5" y="144"/>
                      <a:pt x="5" y="144"/>
                      <a:pt x="5" y="14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20" y="90"/>
                      <a:pt x="22" y="90"/>
                      <a:pt x="25" y="90"/>
                    </a:cubicBezTo>
                    <a:lnTo>
                      <a:pt x="12" y="146"/>
                    </a:lnTo>
                    <a:close/>
                    <a:moveTo>
                      <a:pt x="28" y="77"/>
                    </a:moveTo>
                    <a:cubicBezTo>
                      <a:pt x="26" y="76"/>
                      <a:pt x="23" y="76"/>
                      <a:pt x="20" y="76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3" y="57"/>
                      <a:pt x="33" y="57"/>
                      <a:pt x="33" y="57"/>
                    </a:cubicBezTo>
                    <a:lnTo>
                      <a:pt x="28" y="77"/>
                    </a:lnTo>
                    <a:close/>
                    <a:moveTo>
                      <a:pt x="36" y="77"/>
                    </a:moveTo>
                    <a:cubicBezTo>
                      <a:pt x="34" y="77"/>
                      <a:pt x="33" y="77"/>
                      <a:pt x="32" y="77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38" y="77"/>
                      <a:pt x="37" y="77"/>
                      <a:pt x="36" y="77"/>
                    </a:cubicBezTo>
                    <a:close/>
                    <a:moveTo>
                      <a:pt x="38" y="57"/>
                    </a:move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48" y="76"/>
                      <a:pt x="45" y="76"/>
                      <a:pt x="42" y="77"/>
                    </a:cubicBezTo>
                    <a:lnTo>
                      <a:pt x="38" y="57"/>
                    </a:lnTo>
                    <a:close/>
                    <a:moveTo>
                      <a:pt x="66" y="144"/>
                    </a:moveTo>
                    <a:cubicBezTo>
                      <a:pt x="59" y="146"/>
                      <a:pt x="59" y="146"/>
                      <a:pt x="59" y="146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8" y="90"/>
                      <a:pt x="51" y="90"/>
                      <a:pt x="54" y="90"/>
                    </a:cubicBezTo>
                    <a:lnTo>
                      <a:pt x="66" y="14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" name="Freeform 121"/>
              <p:cNvSpPr>
                <a:spLocks noEditPoints="1"/>
              </p:cNvSpPr>
              <p:nvPr/>
            </p:nvSpPr>
            <p:spPr bwMode="auto">
              <a:xfrm>
                <a:off x="2983932" y="1377968"/>
                <a:ext cx="283346" cy="286156"/>
              </a:xfrm>
              <a:custGeom>
                <a:avLst/>
                <a:gdLst/>
                <a:ahLst/>
                <a:cxnLst>
                  <a:cxn ang="0">
                    <a:pos x="145" y="131"/>
                  </a:cxn>
                  <a:cxn ang="0">
                    <a:pos x="34" y="0"/>
                  </a:cxn>
                  <a:cxn ang="0">
                    <a:pos x="0" y="28"/>
                  </a:cxn>
                  <a:cxn ang="0">
                    <a:pos x="112" y="159"/>
                  </a:cxn>
                  <a:cxn ang="0">
                    <a:pos x="145" y="131"/>
                  </a:cxn>
                  <a:cxn ang="0">
                    <a:pos x="103" y="138"/>
                  </a:cxn>
                  <a:cxn ang="0">
                    <a:pos x="100" y="133"/>
                  </a:cxn>
                  <a:cxn ang="0">
                    <a:pos x="106" y="128"/>
                  </a:cxn>
                  <a:cxn ang="0">
                    <a:pos x="103" y="123"/>
                  </a:cxn>
                  <a:cxn ang="0">
                    <a:pos x="96" y="129"/>
                  </a:cxn>
                  <a:cxn ang="0">
                    <a:pos x="91" y="122"/>
                  </a:cxn>
                  <a:cxn ang="0">
                    <a:pos x="101" y="114"/>
                  </a:cxn>
                  <a:cxn ang="0">
                    <a:pos x="97" y="110"/>
                  </a:cxn>
                  <a:cxn ang="0">
                    <a:pos x="87" y="119"/>
                  </a:cxn>
                  <a:cxn ang="0">
                    <a:pos x="84" y="114"/>
                  </a:cxn>
                  <a:cxn ang="0">
                    <a:pos x="90" y="109"/>
                  </a:cxn>
                  <a:cxn ang="0">
                    <a:pos x="86" y="104"/>
                  </a:cxn>
                  <a:cxn ang="0">
                    <a:pos x="80" y="110"/>
                  </a:cxn>
                  <a:cxn ang="0">
                    <a:pos x="75" y="104"/>
                  </a:cxn>
                  <a:cxn ang="0">
                    <a:pos x="86" y="94"/>
                  </a:cxn>
                  <a:cxn ang="0">
                    <a:pos x="83" y="90"/>
                  </a:cxn>
                  <a:cxn ang="0">
                    <a:pos x="71" y="100"/>
                  </a:cxn>
                  <a:cxn ang="0">
                    <a:pos x="67" y="95"/>
                  </a:cxn>
                  <a:cxn ang="0">
                    <a:pos x="75" y="89"/>
                  </a:cxn>
                  <a:cxn ang="0">
                    <a:pos x="72" y="84"/>
                  </a:cxn>
                  <a:cxn ang="0">
                    <a:pos x="64" y="91"/>
                  </a:cxn>
                  <a:cxn ang="0">
                    <a:pos x="58" y="85"/>
                  </a:cxn>
                  <a:cxn ang="0">
                    <a:pos x="70" y="75"/>
                  </a:cxn>
                  <a:cxn ang="0">
                    <a:pos x="66" y="71"/>
                  </a:cxn>
                  <a:cxn ang="0">
                    <a:pos x="55" y="81"/>
                  </a:cxn>
                  <a:cxn ang="0">
                    <a:pos x="51" y="76"/>
                  </a:cxn>
                  <a:cxn ang="0">
                    <a:pos x="59" y="70"/>
                  </a:cxn>
                  <a:cxn ang="0">
                    <a:pos x="56" y="65"/>
                  </a:cxn>
                  <a:cxn ang="0">
                    <a:pos x="47" y="72"/>
                  </a:cxn>
                  <a:cxn ang="0">
                    <a:pos x="43" y="66"/>
                  </a:cxn>
                  <a:cxn ang="0">
                    <a:pos x="54" y="57"/>
                  </a:cxn>
                  <a:cxn ang="0">
                    <a:pos x="51" y="53"/>
                  </a:cxn>
                  <a:cxn ang="0">
                    <a:pos x="39" y="63"/>
                  </a:cxn>
                  <a:cxn ang="0">
                    <a:pos x="36" y="58"/>
                  </a:cxn>
                  <a:cxn ang="0">
                    <a:pos x="43" y="51"/>
                  </a:cxn>
                  <a:cxn ang="0">
                    <a:pos x="39" y="47"/>
                  </a:cxn>
                  <a:cxn ang="0">
                    <a:pos x="32" y="54"/>
                  </a:cxn>
                  <a:cxn ang="0">
                    <a:pos x="27" y="47"/>
                  </a:cxn>
                  <a:cxn ang="0">
                    <a:pos x="38" y="38"/>
                  </a:cxn>
                  <a:cxn ang="0">
                    <a:pos x="35" y="34"/>
                  </a:cxn>
                  <a:cxn ang="0">
                    <a:pos x="23" y="44"/>
                  </a:cxn>
                  <a:cxn ang="0">
                    <a:pos x="19" y="39"/>
                  </a:cxn>
                  <a:cxn ang="0">
                    <a:pos x="28" y="32"/>
                  </a:cxn>
                  <a:cxn ang="0">
                    <a:pos x="24" y="28"/>
                  </a:cxn>
                  <a:cxn ang="0">
                    <a:pos x="16" y="35"/>
                  </a:cxn>
                  <a:cxn ang="0">
                    <a:pos x="11" y="29"/>
                  </a:cxn>
                  <a:cxn ang="0">
                    <a:pos x="33" y="11"/>
                  </a:cxn>
                  <a:cxn ang="0">
                    <a:pos x="134" y="130"/>
                  </a:cxn>
                  <a:cxn ang="0">
                    <a:pos x="113" y="149"/>
                  </a:cxn>
                  <a:cxn ang="0">
                    <a:pos x="107" y="141"/>
                  </a:cxn>
                  <a:cxn ang="0">
                    <a:pos x="117" y="133"/>
                  </a:cxn>
                  <a:cxn ang="0">
                    <a:pos x="113" y="129"/>
                  </a:cxn>
                  <a:cxn ang="0">
                    <a:pos x="103" y="138"/>
                  </a:cxn>
                </a:cxnLst>
                <a:rect l="0" t="0" r="r" b="b"/>
                <a:pathLst>
                  <a:path w="145" h="159">
                    <a:moveTo>
                      <a:pt x="145" y="131"/>
                    </a:moveTo>
                    <a:lnTo>
                      <a:pt x="34" y="0"/>
                    </a:lnTo>
                    <a:lnTo>
                      <a:pt x="0" y="28"/>
                    </a:lnTo>
                    <a:lnTo>
                      <a:pt x="112" y="159"/>
                    </a:lnTo>
                    <a:lnTo>
                      <a:pt x="145" y="131"/>
                    </a:lnTo>
                    <a:close/>
                    <a:moveTo>
                      <a:pt x="103" y="138"/>
                    </a:moveTo>
                    <a:lnTo>
                      <a:pt x="100" y="133"/>
                    </a:lnTo>
                    <a:lnTo>
                      <a:pt x="106" y="128"/>
                    </a:lnTo>
                    <a:lnTo>
                      <a:pt x="103" y="123"/>
                    </a:lnTo>
                    <a:lnTo>
                      <a:pt x="96" y="129"/>
                    </a:lnTo>
                    <a:lnTo>
                      <a:pt x="91" y="122"/>
                    </a:lnTo>
                    <a:lnTo>
                      <a:pt x="101" y="114"/>
                    </a:lnTo>
                    <a:lnTo>
                      <a:pt x="97" y="110"/>
                    </a:lnTo>
                    <a:lnTo>
                      <a:pt x="87" y="119"/>
                    </a:lnTo>
                    <a:lnTo>
                      <a:pt x="84" y="114"/>
                    </a:lnTo>
                    <a:lnTo>
                      <a:pt x="90" y="109"/>
                    </a:lnTo>
                    <a:lnTo>
                      <a:pt x="86" y="104"/>
                    </a:lnTo>
                    <a:lnTo>
                      <a:pt x="80" y="110"/>
                    </a:lnTo>
                    <a:lnTo>
                      <a:pt x="75" y="104"/>
                    </a:lnTo>
                    <a:lnTo>
                      <a:pt x="86" y="94"/>
                    </a:lnTo>
                    <a:lnTo>
                      <a:pt x="83" y="90"/>
                    </a:lnTo>
                    <a:lnTo>
                      <a:pt x="71" y="100"/>
                    </a:lnTo>
                    <a:lnTo>
                      <a:pt x="67" y="95"/>
                    </a:lnTo>
                    <a:lnTo>
                      <a:pt x="75" y="89"/>
                    </a:lnTo>
                    <a:lnTo>
                      <a:pt x="72" y="84"/>
                    </a:lnTo>
                    <a:lnTo>
                      <a:pt x="64" y="91"/>
                    </a:lnTo>
                    <a:lnTo>
                      <a:pt x="58" y="85"/>
                    </a:lnTo>
                    <a:lnTo>
                      <a:pt x="70" y="75"/>
                    </a:lnTo>
                    <a:lnTo>
                      <a:pt x="66" y="71"/>
                    </a:lnTo>
                    <a:lnTo>
                      <a:pt x="55" y="81"/>
                    </a:lnTo>
                    <a:lnTo>
                      <a:pt x="51" y="76"/>
                    </a:lnTo>
                    <a:lnTo>
                      <a:pt x="59" y="70"/>
                    </a:lnTo>
                    <a:lnTo>
                      <a:pt x="56" y="65"/>
                    </a:lnTo>
                    <a:lnTo>
                      <a:pt x="47" y="72"/>
                    </a:lnTo>
                    <a:lnTo>
                      <a:pt x="43" y="66"/>
                    </a:lnTo>
                    <a:lnTo>
                      <a:pt x="54" y="57"/>
                    </a:lnTo>
                    <a:lnTo>
                      <a:pt x="51" y="53"/>
                    </a:lnTo>
                    <a:lnTo>
                      <a:pt x="39" y="63"/>
                    </a:lnTo>
                    <a:lnTo>
                      <a:pt x="36" y="58"/>
                    </a:lnTo>
                    <a:lnTo>
                      <a:pt x="43" y="51"/>
                    </a:lnTo>
                    <a:lnTo>
                      <a:pt x="39" y="47"/>
                    </a:lnTo>
                    <a:lnTo>
                      <a:pt x="32" y="54"/>
                    </a:lnTo>
                    <a:lnTo>
                      <a:pt x="27" y="47"/>
                    </a:lnTo>
                    <a:lnTo>
                      <a:pt x="38" y="38"/>
                    </a:lnTo>
                    <a:lnTo>
                      <a:pt x="35" y="34"/>
                    </a:lnTo>
                    <a:lnTo>
                      <a:pt x="23" y="44"/>
                    </a:lnTo>
                    <a:lnTo>
                      <a:pt x="19" y="39"/>
                    </a:lnTo>
                    <a:lnTo>
                      <a:pt x="28" y="32"/>
                    </a:lnTo>
                    <a:lnTo>
                      <a:pt x="24" y="28"/>
                    </a:lnTo>
                    <a:lnTo>
                      <a:pt x="16" y="35"/>
                    </a:lnTo>
                    <a:lnTo>
                      <a:pt x="11" y="29"/>
                    </a:lnTo>
                    <a:lnTo>
                      <a:pt x="33" y="11"/>
                    </a:lnTo>
                    <a:lnTo>
                      <a:pt x="134" y="130"/>
                    </a:lnTo>
                    <a:lnTo>
                      <a:pt x="113" y="149"/>
                    </a:lnTo>
                    <a:lnTo>
                      <a:pt x="107" y="141"/>
                    </a:lnTo>
                    <a:lnTo>
                      <a:pt x="117" y="133"/>
                    </a:lnTo>
                    <a:lnTo>
                      <a:pt x="113" y="129"/>
                    </a:lnTo>
                    <a:lnTo>
                      <a:pt x="103" y="1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" name="Freeform 122"/>
              <p:cNvSpPr>
                <a:spLocks noEditPoints="1"/>
              </p:cNvSpPr>
              <p:nvPr/>
            </p:nvSpPr>
            <p:spPr bwMode="auto">
              <a:xfrm>
                <a:off x="1246727" y="4412300"/>
                <a:ext cx="150467" cy="309552"/>
              </a:xfrm>
              <a:custGeom>
                <a:avLst/>
                <a:gdLst/>
                <a:ahLst/>
                <a:cxnLst>
                  <a:cxn ang="0">
                    <a:pos x="1" y="14"/>
                  </a:cxn>
                  <a:cxn ang="0">
                    <a:pos x="1" y="19"/>
                  </a:cxn>
                  <a:cxn ang="0">
                    <a:pos x="77" y="84"/>
                  </a:cxn>
                  <a:cxn ang="0">
                    <a:pos x="10" y="158"/>
                  </a:cxn>
                  <a:cxn ang="0">
                    <a:pos x="15" y="150"/>
                  </a:cxn>
                  <a:cxn ang="0">
                    <a:pos x="10" y="147"/>
                  </a:cxn>
                  <a:cxn ang="0">
                    <a:pos x="17" y="143"/>
                  </a:cxn>
                  <a:cxn ang="0">
                    <a:pos x="10" y="140"/>
                  </a:cxn>
                  <a:cxn ang="0">
                    <a:pos x="15" y="137"/>
                  </a:cxn>
                  <a:cxn ang="0">
                    <a:pos x="10" y="135"/>
                  </a:cxn>
                  <a:cxn ang="0">
                    <a:pos x="17" y="130"/>
                  </a:cxn>
                  <a:cxn ang="0">
                    <a:pos x="9" y="127"/>
                  </a:cxn>
                  <a:cxn ang="0">
                    <a:pos x="15" y="125"/>
                  </a:cxn>
                  <a:cxn ang="0">
                    <a:pos x="9" y="122"/>
                  </a:cxn>
                  <a:cxn ang="0">
                    <a:pos x="16" y="118"/>
                  </a:cxn>
                  <a:cxn ang="0">
                    <a:pos x="9" y="116"/>
                  </a:cxn>
                  <a:cxn ang="0">
                    <a:pos x="14" y="113"/>
                  </a:cxn>
                  <a:cxn ang="0">
                    <a:pos x="9" y="110"/>
                  </a:cxn>
                  <a:cxn ang="0">
                    <a:pos x="16" y="106"/>
                  </a:cxn>
                  <a:cxn ang="0">
                    <a:pos x="8" y="103"/>
                  </a:cxn>
                  <a:cxn ang="0">
                    <a:pos x="14" y="100"/>
                  </a:cxn>
                  <a:cxn ang="0">
                    <a:pos x="8" y="97"/>
                  </a:cxn>
                  <a:cxn ang="0">
                    <a:pos x="8" y="94"/>
                  </a:cxn>
                  <a:cxn ang="0">
                    <a:pos x="14" y="92"/>
                  </a:cxn>
                  <a:cxn ang="0">
                    <a:pos x="8" y="89"/>
                  </a:cxn>
                  <a:cxn ang="0">
                    <a:pos x="11" y="86"/>
                  </a:cxn>
                  <a:cxn ang="0">
                    <a:pos x="7" y="83"/>
                  </a:cxn>
                  <a:cxn ang="0">
                    <a:pos x="14" y="79"/>
                  </a:cxn>
                  <a:cxn ang="0">
                    <a:pos x="7" y="77"/>
                  </a:cxn>
                  <a:cxn ang="0">
                    <a:pos x="11" y="74"/>
                  </a:cxn>
                  <a:cxn ang="0">
                    <a:pos x="7" y="71"/>
                  </a:cxn>
                  <a:cxn ang="0">
                    <a:pos x="14" y="67"/>
                  </a:cxn>
                  <a:cxn ang="0">
                    <a:pos x="7" y="64"/>
                  </a:cxn>
                  <a:cxn ang="0">
                    <a:pos x="11" y="61"/>
                  </a:cxn>
                  <a:cxn ang="0">
                    <a:pos x="7" y="59"/>
                  </a:cxn>
                  <a:cxn ang="0">
                    <a:pos x="13" y="54"/>
                  </a:cxn>
                  <a:cxn ang="0">
                    <a:pos x="7" y="52"/>
                  </a:cxn>
                  <a:cxn ang="0">
                    <a:pos x="11" y="49"/>
                  </a:cxn>
                  <a:cxn ang="0">
                    <a:pos x="7" y="46"/>
                  </a:cxn>
                  <a:cxn ang="0">
                    <a:pos x="13" y="42"/>
                  </a:cxn>
                  <a:cxn ang="0">
                    <a:pos x="7" y="40"/>
                  </a:cxn>
                  <a:cxn ang="0">
                    <a:pos x="10" y="37"/>
                  </a:cxn>
                  <a:cxn ang="0">
                    <a:pos x="7" y="34"/>
                  </a:cxn>
                  <a:cxn ang="0">
                    <a:pos x="13" y="30"/>
                  </a:cxn>
                  <a:cxn ang="0">
                    <a:pos x="6" y="27"/>
                  </a:cxn>
                  <a:cxn ang="0">
                    <a:pos x="10" y="24"/>
                  </a:cxn>
                  <a:cxn ang="0">
                    <a:pos x="6" y="22"/>
                  </a:cxn>
                  <a:cxn ang="0">
                    <a:pos x="71" y="84"/>
                  </a:cxn>
                </a:cxnLst>
                <a:rect l="0" t="0" r="r" b="b"/>
                <a:pathLst>
                  <a:path w="77" h="172">
                    <a:moveTo>
                      <a:pt x="0" y="0"/>
                    </a:moveTo>
                    <a:lnTo>
                      <a:pt x="1" y="14"/>
                    </a:lnTo>
                    <a:lnTo>
                      <a:pt x="1" y="14"/>
                    </a:lnTo>
                    <a:lnTo>
                      <a:pt x="1" y="19"/>
                    </a:lnTo>
                    <a:lnTo>
                      <a:pt x="6" y="172"/>
                    </a:lnTo>
                    <a:lnTo>
                      <a:pt x="77" y="84"/>
                    </a:lnTo>
                    <a:lnTo>
                      <a:pt x="0" y="0"/>
                    </a:lnTo>
                    <a:close/>
                    <a:moveTo>
                      <a:pt x="10" y="158"/>
                    </a:moveTo>
                    <a:lnTo>
                      <a:pt x="10" y="150"/>
                    </a:lnTo>
                    <a:lnTo>
                      <a:pt x="15" y="150"/>
                    </a:lnTo>
                    <a:lnTo>
                      <a:pt x="15" y="146"/>
                    </a:lnTo>
                    <a:lnTo>
                      <a:pt x="10" y="147"/>
                    </a:lnTo>
                    <a:lnTo>
                      <a:pt x="10" y="143"/>
                    </a:lnTo>
                    <a:lnTo>
                      <a:pt x="17" y="143"/>
                    </a:lnTo>
                    <a:lnTo>
                      <a:pt x="17" y="140"/>
                    </a:lnTo>
                    <a:lnTo>
                      <a:pt x="10" y="140"/>
                    </a:lnTo>
                    <a:lnTo>
                      <a:pt x="10" y="137"/>
                    </a:lnTo>
                    <a:lnTo>
                      <a:pt x="15" y="137"/>
                    </a:lnTo>
                    <a:lnTo>
                      <a:pt x="15" y="135"/>
                    </a:lnTo>
                    <a:lnTo>
                      <a:pt x="10" y="135"/>
                    </a:lnTo>
                    <a:lnTo>
                      <a:pt x="9" y="131"/>
                    </a:lnTo>
                    <a:lnTo>
                      <a:pt x="17" y="130"/>
                    </a:lnTo>
                    <a:lnTo>
                      <a:pt x="16" y="127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15" y="125"/>
                    </a:lnTo>
                    <a:lnTo>
                      <a:pt x="15" y="122"/>
                    </a:lnTo>
                    <a:lnTo>
                      <a:pt x="9" y="122"/>
                    </a:lnTo>
                    <a:lnTo>
                      <a:pt x="9" y="118"/>
                    </a:lnTo>
                    <a:lnTo>
                      <a:pt x="16" y="118"/>
                    </a:lnTo>
                    <a:lnTo>
                      <a:pt x="16" y="116"/>
                    </a:lnTo>
                    <a:lnTo>
                      <a:pt x="9" y="116"/>
                    </a:lnTo>
                    <a:lnTo>
                      <a:pt x="9" y="113"/>
                    </a:lnTo>
                    <a:lnTo>
                      <a:pt x="14" y="113"/>
                    </a:lnTo>
                    <a:lnTo>
                      <a:pt x="14" y="110"/>
                    </a:lnTo>
                    <a:lnTo>
                      <a:pt x="9" y="110"/>
                    </a:lnTo>
                    <a:lnTo>
                      <a:pt x="8" y="106"/>
                    </a:lnTo>
                    <a:lnTo>
                      <a:pt x="16" y="106"/>
                    </a:lnTo>
                    <a:lnTo>
                      <a:pt x="16" y="103"/>
                    </a:lnTo>
                    <a:lnTo>
                      <a:pt x="8" y="103"/>
                    </a:lnTo>
                    <a:lnTo>
                      <a:pt x="8" y="100"/>
                    </a:lnTo>
                    <a:lnTo>
                      <a:pt x="14" y="100"/>
                    </a:lnTo>
                    <a:lnTo>
                      <a:pt x="14" y="97"/>
                    </a:lnTo>
                    <a:lnTo>
                      <a:pt x="8" y="97"/>
                    </a:lnTo>
                    <a:lnTo>
                      <a:pt x="8" y="94"/>
                    </a:lnTo>
                    <a:lnTo>
                      <a:pt x="8" y="94"/>
                    </a:lnTo>
                    <a:lnTo>
                      <a:pt x="8" y="92"/>
                    </a:lnTo>
                    <a:lnTo>
                      <a:pt x="14" y="92"/>
                    </a:lnTo>
                    <a:lnTo>
                      <a:pt x="14" y="89"/>
                    </a:lnTo>
                    <a:lnTo>
                      <a:pt x="8" y="89"/>
                    </a:lnTo>
                    <a:lnTo>
                      <a:pt x="7" y="86"/>
                    </a:lnTo>
                    <a:lnTo>
                      <a:pt x="11" y="86"/>
                    </a:lnTo>
                    <a:lnTo>
                      <a:pt x="11" y="83"/>
                    </a:lnTo>
                    <a:lnTo>
                      <a:pt x="7" y="83"/>
                    </a:lnTo>
                    <a:lnTo>
                      <a:pt x="7" y="79"/>
                    </a:lnTo>
                    <a:lnTo>
                      <a:pt x="14" y="79"/>
                    </a:lnTo>
                    <a:lnTo>
                      <a:pt x="14" y="77"/>
                    </a:lnTo>
                    <a:lnTo>
                      <a:pt x="7" y="77"/>
                    </a:lnTo>
                    <a:lnTo>
                      <a:pt x="7" y="74"/>
                    </a:lnTo>
                    <a:lnTo>
                      <a:pt x="11" y="74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7" y="67"/>
                    </a:lnTo>
                    <a:lnTo>
                      <a:pt x="14" y="67"/>
                    </a:lnTo>
                    <a:lnTo>
                      <a:pt x="14" y="64"/>
                    </a:lnTo>
                    <a:lnTo>
                      <a:pt x="7" y="64"/>
                    </a:lnTo>
                    <a:lnTo>
                      <a:pt x="7" y="61"/>
                    </a:lnTo>
                    <a:lnTo>
                      <a:pt x="11" y="61"/>
                    </a:lnTo>
                    <a:lnTo>
                      <a:pt x="11" y="59"/>
                    </a:lnTo>
                    <a:lnTo>
                      <a:pt x="7" y="59"/>
                    </a:lnTo>
                    <a:lnTo>
                      <a:pt x="7" y="55"/>
                    </a:lnTo>
                    <a:lnTo>
                      <a:pt x="13" y="54"/>
                    </a:lnTo>
                    <a:lnTo>
                      <a:pt x="13" y="51"/>
                    </a:lnTo>
                    <a:lnTo>
                      <a:pt x="7" y="52"/>
                    </a:lnTo>
                    <a:lnTo>
                      <a:pt x="7" y="49"/>
                    </a:lnTo>
                    <a:lnTo>
                      <a:pt x="11" y="49"/>
                    </a:lnTo>
                    <a:lnTo>
                      <a:pt x="11" y="46"/>
                    </a:lnTo>
                    <a:lnTo>
                      <a:pt x="7" y="46"/>
                    </a:lnTo>
                    <a:lnTo>
                      <a:pt x="7" y="42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7" y="40"/>
                    </a:lnTo>
                    <a:lnTo>
                      <a:pt x="7" y="37"/>
                    </a:lnTo>
                    <a:lnTo>
                      <a:pt x="10" y="37"/>
                    </a:lnTo>
                    <a:lnTo>
                      <a:pt x="10" y="34"/>
                    </a:lnTo>
                    <a:lnTo>
                      <a:pt x="7" y="34"/>
                    </a:lnTo>
                    <a:lnTo>
                      <a:pt x="6" y="30"/>
                    </a:lnTo>
                    <a:lnTo>
                      <a:pt x="13" y="30"/>
                    </a:lnTo>
                    <a:lnTo>
                      <a:pt x="12" y="27"/>
                    </a:lnTo>
                    <a:lnTo>
                      <a:pt x="6" y="27"/>
                    </a:lnTo>
                    <a:lnTo>
                      <a:pt x="6" y="24"/>
                    </a:lnTo>
                    <a:lnTo>
                      <a:pt x="10" y="24"/>
                    </a:lnTo>
                    <a:lnTo>
                      <a:pt x="10" y="22"/>
                    </a:lnTo>
                    <a:lnTo>
                      <a:pt x="6" y="22"/>
                    </a:lnTo>
                    <a:lnTo>
                      <a:pt x="6" y="13"/>
                    </a:lnTo>
                    <a:lnTo>
                      <a:pt x="71" y="84"/>
                    </a:lnTo>
                    <a:lnTo>
                      <a:pt x="10" y="15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" name="Freeform 123"/>
              <p:cNvSpPr>
                <a:spLocks noEditPoints="1"/>
              </p:cNvSpPr>
              <p:nvPr/>
            </p:nvSpPr>
            <p:spPr bwMode="auto">
              <a:xfrm>
                <a:off x="1283855" y="4502286"/>
                <a:ext cx="64486" cy="131380"/>
              </a:xfrm>
              <a:custGeom>
                <a:avLst/>
                <a:gdLst/>
                <a:ahLst/>
                <a:cxnLst>
                  <a:cxn ang="0">
                    <a:pos x="33" y="36"/>
                  </a:cxn>
                  <a:cxn ang="0">
                    <a:pos x="0" y="0"/>
                  </a:cxn>
                  <a:cxn ang="0">
                    <a:pos x="3" y="73"/>
                  </a:cxn>
                  <a:cxn ang="0">
                    <a:pos x="33" y="36"/>
                  </a:cxn>
                  <a:cxn ang="0">
                    <a:pos x="7" y="59"/>
                  </a:cxn>
                  <a:cxn ang="0">
                    <a:pos x="6" y="13"/>
                  </a:cxn>
                  <a:cxn ang="0">
                    <a:pos x="26" y="36"/>
                  </a:cxn>
                  <a:cxn ang="0">
                    <a:pos x="7" y="59"/>
                  </a:cxn>
                </a:cxnLst>
                <a:rect l="0" t="0" r="r" b="b"/>
                <a:pathLst>
                  <a:path w="33" h="73">
                    <a:moveTo>
                      <a:pt x="33" y="36"/>
                    </a:moveTo>
                    <a:lnTo>
                      <a:pt x="0" y="0"/>
                    </a:lnTo>
                    <a:lnTo>
                      <a:pt x="3" y="73"/>
                    </a:lnTo>
                    <a:lnTo>
                      <a:pt x="33" y="36"/>
                    </a:lnTo>
                    <a:close/>
                    <a:moveTo>
                      <a:pt x="7" y="59"/>
                    </a:moveTo>
                    <a:lnTo>
                      <a:pt x="6" y="13"/>
                    </a:lnTo>
                    <a:lnTo>
                      <a:pt x="26" y="36"/>
                    </a:lnTo>
                    <a:lnTo>
                      <a:pt x="7" y="5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" name="Freeform 124"/>
              <p:cNvSpPr>
                <a:spLocks/>
              </p:cNvSpPr>
              <p:nvPr/>
            </p:nvSpPr>
            <p:spPr bwMode="auto">
              <a:xfrm>
                <a:off x="572559" y="2616177"/>
                <a:ext cx="113338" cy="102584"/>
              </a:xfrm>
              <a:custGeom>
                <a:avLst/>
                <a:gdLst/>
                <a:ahLst/>
                <a:cxnLst>
                  <a:cxn ang="0">
                    <a:pos x="22" y="57"/>
                  </a:cxn>
                  <a:cxn ang="0">
                    <a:pos x="35" y="57"/>
                  </a:cxn>
                  <a:cxn ang="0">
                    <a:pos x="35" y="35"/>
                  </a:cxn>
                  <a:cxn ang="0">
                    <a:pos x="58" y="35"/>
                  </a:cxn>
                  <a:cxn ang="0">
                    <a:pos x="58" y="22"/>
                  </a:cxn>
                  <a:cxn ang="0">
                    <a:pos x="35" y="22"/>
                  </a:cxn>
                  <a:cxn ang="0">
                    <a:pos x="35" y="0"/>
                  </a:cxn>
                  <a:cxn ang="0">
                    <a:pos x="22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22" y="35"/>
                  </a:cxn>
                  <a:cxn ang="0">
                    <a:pos x="22" y="57"/>
                  </a:cxn>
                </a:cxnLst>
                <a:rect l="0" t="0" r="r" b="b"/>
                <a:pathLst>
                  <a:path w="58" h="57">
                    <a:moveTo>
                      <a:pt x="22" y="57"/>
                    </a:moveTo>
                    <a:lnTo>
                      <a:pt x="35" y="57"/>
                    </a:lnTo>
                    <a:lnTo>
                      <a:pt x="35" y="35"/>
                    </a:lnTo>
                    <a:lnTo>
                      <a:pt x="58" y="35"/>
                    </a:lnTo>
                    <a:lnTo>
                      <a:pt x="58" y="22"/>
                    </a:lnTo>
                    <a:lnTo>
                      <a:pt x="35" y="22"/>
                    </a:lnTo>
                    <a:lnTo>
                      <a:pt x="35" y="0"/>
                    </a:lnTo>
                    <a:lnTo>
                      <a:pt x="22" y="0"/>
                    </a:lnTo>
                    <a:lnTo>
                      <a:pt x="22" y="22"/>
                    </a:lnTo>
                    <a:lnTo>
                      <a:pt x="0" y="22"/>
                    </a:lnTo>
                    <a:lnTo>
                      <a:pt x="0" y="35"/>
                    </a:lnTo>
                    <a:lnTo>
                      <a:pt x="22" y="35"/>
                    </a:lnTo>
                    <a:lnTo>
                      <a:pt x="22" y="57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" name="Freeform 125"/>
              <p:cNvSpPr>
                <a:spLocks/>
              </p:cNvSpPr>
              <p:nvPr/>
            </p:nvSpPr>
            <p:spPr bwMode="auto">
              <a:xfrm>
                <a:off x="1557431" y="2407409"/>
                <a:ext cx="347832" cy="19617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40" y="78"/>
                  </a:cxn>
                  <a:cxn ang="0">
                    <a:pos x="26" y="51"/>
                  </a:cxn>
                  <a:cxn ang="0">
                    <a:pos x="0" y="51"/>
                  </a:cxn>
                  <a:cxn ang="0">
                    <a:pos x="0" y="66"/>
                  </a:cxn>
                  <a:cxn ang="0">
                    <a:pos x="17" y="66"/>
                  </a:cxn>
                  <a:cxn ang="0">
                    <a:pos x="38" y="109"/>
                  </a:cxn>
                  <a:cxn ang="0">
                    <a:pos x="95" y="15"/>
                  </a:cxn>
                  <a:cxn ang="0">
                    <a:pos x="163" y="15"/>
                  </a:cxn>
                  <a:cxn ang="0">
                    <a:pos x="163" y="26"/>
                  </a:cxn>
                  <a:cxn ang="0">
                    <a:pos x="178" y="26"/>
                  </a:cxn>
                  <a:cxn ang="0">
                    <a:pos x="178" y="0"/>
                  </a:cxn>
                  <a:cxn ang="0">
                    <a:pos x="86" y="0"/>
                  </a:cxn>
                </a:cxnLst>
                <a:rect l="0" t="0" r="r" b="b"/>
                <a:pathLst>
                  <a:path w="178" h="109">
                    <a:moveTo>
                      <a:pt x="86" y="0"/>
                    </a:moveTo>
                    <a:lnTo>
                      <a:pt x="40" y="78"/>
                    </a:lnTo>
                    <a:lnTo>
                      <a:pt x="26" y="51"/>
                    </a:lnTo>
                    <a:lnTo>
                      <a:pt x="0" y="51"/>
                    </a:lnTo>
                    <a:lnTo>
                      <a:pt x="0" y="66"/>
                    </a:lnTo>
                    <a:lnTo>
                      <a:pt x="17" y="66"/>
                    </a:lnTo>
                    <a:lnTo>
                      <a:pt x="38" y="109"/>
                    </a:lnTo>
                    <a:lnTo>
                      <a:pt x="95" y="15"/>
                    </a:lnTo>
                    <a:lnTo>
                      <a:pt x="163" y="15"/>
                    </a:lnTo>
                    <a:lnTo>
                      <a:pt x="163" y="26"/>
                    </a:lnTo>
                    <a:lnTo>
                      <a:pt x="178" y="26"/>
                    </a:lnTo>
                    <a:lnTo>
                      <a:pt x="178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" name="Freeform 126"/>
              <p:cNvSpPr>
                <a:spLocks noEditPoints="1"/>
              </p:cNvSpPr>
              <p:nvPr/>
            </p:nvSpPr>
            <p:spPr bwMode="auto">
              <a:xfrm>
                <a:off x="4400663" y="4243126"/>
                <a:ext cx="173916" cy="20336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98" y="49"/>
                  </a:cxn>
                  <a:cxn ang="0">
                    <a:pos x="98" y="77"/>
                  </a:cxn>
                  <a:cxn ang="0">
                    <a:pos x="0" y="77"/>
                  </a:cxn>
                  <a:cxn ang="0">
                    <a:pos x="0" y="49"/>
                  </a:cxn>
                  <a:cxn ang="0">
                    <a:pos x="47" y="37"/>
                  </a:cxn>
                  <a:cxn ang="0">
                    <a:pos x="40" y="35"/>
                  </a:cxn>
                  <a:cxn ang="0">
                    <a:pos x="35" y="32"/>
                  </a:cxn>
                  <a:cxn ang="0">
                    <a:pos x="31" y="26"/>
                  </a:cxn>
                  <a:cxn ang="0">
                    <a:pos x="29" y="19"/>
                  </a:cxn>
                  <a:cxn ang="0">
                    <a:pos x="31" y="12"/>
                  </a:cxn>
                  <a:cxn ang="0">
                    <a:pos x="35" y="6"/>
                  </a:cxn>
                  <a:cxn ang="0">
                    <a:pos x="40" y="2"/>
                  </a:cxn>
                  <a:cxn ang="0">
                    <a:pos x="47" y="0"/>
                  </a:cxn>
                  <a:cxn ang="0">
                    <a:pos x="54" y="2"/>
                  </a:cxn>
                  <a:cxn ang="0">
                    <a:pos x="60" y="6"/>
                  </a:cxn>
                  <a:cxn ang="0">
                    <a:pos x="64" y="12"/>
                  </a:cxn>
                  <a:cxn ang="0">
                    <a:pos x="66" y="19"/>
                  </a:cxn>
                  <a:cxn ang="0">
                    <a:pos x="64" y="26"/>
                  </a:cxn>
                  <a:cxn ang="0">
                    <a:pos x="60" y="32"/>
                  </a:cxn>
                  <a:cxn ang="0">
                    <a:pos x="54" y="35"/>
                  </a:cxn>
                  <a:cxn ang="0">
                    <a:pos x="47" y="37"/>
                  </a:cxn>
                  <a:cxn ang="0">
                    <a:pos x="47" y="88"/>
                  </a:cxn>
                  <a:cxn ang="0">
                    <a:pos x="54" y="90"/>
                  </a:cxn>
                  <a:cxn ang="0">
                    <a:pos x="60" y="94"/>
                  </a:cxn>
                  <a:cxn ang="0">
                    <a:pos x="64" y="99"/>
                  </a:cxn>
                  <a:cxn ang="0">
                    <a:pos x="66" y="106"/>
                  </a:cxn>
                  <a:cxn ang="0">
                    <a:pos x="64" y="113"/>
                  </a:cxn>
                  <a:cxn ang="0">
                    <a:pos x="60" y="119"/>
                  </a:cxn>
                  <a:cxn ang="0">
                    <a:pos x="54" y="123"/>
                  </a:cxn>
                  <a:cxn ang="0">
                    <a:pos x="47" y="125"/>
                  </a:cxn>
                  <a:cxn ang="0">
                    <a:pos x="40" y="123"/>
                  </a:cxn>
                  <a:cxn ang="0">
                    <a:pos x="35" y="119"/>
                  </a:cxn>
                  <a:cxn ang="0">
                    <a:pos x="31" y="113"/>
                  </a:cxn>
                  <a:cxn ang="0">
                    <a:pos x="29" y="106"/>
                  </a:cxn>
                  <a:cxn ang="0">
                    <a:pos x="31" y="99"/>
                  </a:cxn>
                  <a:cxn ang="0">
                    <a:pos x="35" y="94"/>
                  </a:cxn>
                  <a:cxn ang="0">
                    <a:pos x="40" y="90"/>
                  </a:cxn>
                  <a:cxn ang="0">
                    <a:pos x="47" y="88"/>
                  </a:cxn>
                </a:cxnLst>
                <a:rect l="0" t="0" r="r" b="b"/>
                <a:pathLst>
                  <a:path w="98" h="125">
                    <a:moveTo>
                      <a:pt x="0" y="49"/>
                    </a:moveTo>
                    <a:cubicBezTo>
                      <a:pt x="98" y="49"/>
                      <a:pt x="98" y="49"/>
                      <a:pt x="98" y="49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0" y="77"/>
                      <a:pt x="0" y="77"/>
                      <a:pt x="0" y="77"/>
                    </a:cubicBezTo>
                    <a:lnTo>
                      <a:pt x="0" y="49"/>
                    </a:lnTo>
                    <a:close/>
                    <a:moveTo>
                      <a:pt x="47" y="37"/>
                    </a:moveTo>
                    <a:cubicBezTo>
                      <a:pt x="45" y="37"/>
                      <a:pt x="43" y="36"/>
                      <a:pt x="40" y="35"/>
                    </a:cubicBezTo>
                    <a:cubicBezTo>
                      <a:pt x="38" y="34"/>
                      <a:pt x="36" y="33"/>
                      <a:pt x="35" y="32"/>
                    </a:cubicBezTo>
                    <a:cubicBezTo>
                      <a:pt x="33" y="30"/>
                      <a:pt x="32" y="28"/>
                      <a:pt x="31" y="26"/>
                    </a:cubicBezTo>
                    <a:cubicBezTo>
                      <a:pt x="30" y="24"/>
                      <a:pt x="29" y="21"/>
                      <a:pt x="29" y="19"/>
                    </a:cubicBezTo>
                    <a:cubicBezTo>
                      <a:pt x="29" y="16"/>
                      <a:pt x="30" y="14"/>
                      <a:pt x="31" y="12"/>
                    </a:cubicBezTo>
                    <a:cubicBezTo>
                      <a:pt x="32" y="9"/>
                      <a:pt x="33" y="7"/>
                      <a:pt x="35" y="6"/>
                    </a:cubicBezTo>
                    <a:cubicBezTo>
                      <a:pt x="36" y="4"/>
                      <a:pt x="38" y="3"/>
                      <a:pt x="40" y="2"/>
                    </a:cubicBezTo>
                    <a:cubicBezTo>
                      <a:pt x="43" y="1"/>
                      <a:pt x="45" y="0"/>
                      <a:pt x="47" y="0"/>
                    </a:cubicBezTo>
                    <a:cubicBezTo>
                      <a:pt x="50" y="0"/>
                      <a:pt x="52" y="1"/>
                      <a:pt x="54" y="2"/>
                    </a:cubicBezTo>
                    <a:cubicBezTo>
                      <a:pt x="57" y="3"/>
                      <a:pt x="59" y="4"/>
                      <a:pt x="60" y="6"/>
                    </a:cubicBezTo>
                    <a:cubicBezTo>
                      <a:pt x="62" y="7"/>
                      <a:pt x="63" y="9"/>
                      <a:pt x="64" y="12"/>
                    </a:cubicBezTo>
                    <a:cubicBezTo>
                      <a:pt x="65" y="14"/>
                      <a:pt x="66" y="16"/>
                      <a:pt x="66" y="19"/>
                    </a:cubicBezTo>
                    <a:cubicBezTo>
                      <a:pt x="66" y="21"/>
                      <a:pt x="65" y="24"/>
                      <a:pt x="64" y="26"/>
                    </a:cubicBezTo>
                    <a:cubicBezTo>
                      <a:pt x="63" y="28"/>
                      <a:pt x="62" y="30"/>
                      <a:pt x="60" y="32"/>
                    </a:cubicBezTo>
                    <a:cubicBezTo>
                      <a:pt x="59" y="33"/>
                      <a:pt x="57" y="34"/>
                      <a:pt x="54" y="35"/>
                    </a:cubicBezTo>
                    <a:cubicBezTo>
                      <a:pt x="52" y="36"/>
                      <a:pt x="50" y="37"/>
                      <a:pt x="47" y="37"/>
                    </a:cubicBezTo>
                    <a:close/>
                    <a:moveTo>
                      <a:pt x="47" y="88"/>
                    </a:moveTo>
                    <a:cubicBezTo>
                      <a:pt x="50" y="88"/>
                      <a:pt x="52" y="89"/>
                      <a:pt x="54" y="90"/>
                    </a:cubicBezTo>
                    <a:cubicBezTo>
                      <a:pt x="57" y="91"/>
                      <a:pt x="59" y="92"/>
                      <a:pt x="60" y="94"/>
                    </a:cubicBezTo>
                    <a:cubicBezTo>
                      <a:pt x="62" y="95"/>
                      <a:pt x="63" y="97"/>
                      <a:pt x="64" y="99"/>
                    </a:cubicBezTo>
                    <a:cubicBezTo>
                      <a:pt x="65" y="101"/>
                      <a:pt x="66" y="104"/>
                      <a:pt x="66" y="106"/>
                    </a:cubicBezTo>
                    <a:cubicBezTo>
                      <a:pt x="66" y="109"/>
                      <a:pt x="65" y="111"/>
                      <a:pt x="64" y="113"/>
                    </a:cubicBezTo>
                    <a:cubicBezTo>
                      <a:pt x="63" y="116"/>
                      <a:pt x="62" y="118"/>
                      <a:pt x="60" y="119"/>
                    </a:cubicBezTo>
                    <a:cubicBezTo>
                      <a:pt x="59" y="121"/>
                      <a:pt x="57" y="122"/>
                      <a:pt x="54" y="123"/>
                    </a:cubicBezTo>
                    <a:cubicBezTo>
                      <a:pt x="52" y="124"/>
                      <a:pt x="50" y="125"/>
                      <a:pt x="47" y="125"/>
                    </a:cubicBezTo>
                    <a:cubicBezTo>
                      <a:pt x="45" y="125"/>
                      <a:pt x="43" y="124"/>
                      <a:pt x="40" y="123"/>
                    </a:cubicBezTo>
                    <a:cubicBezTo>
                      <a:pt x="38" y="122"/>
                      <a:pt x="36" y="121"/>
                      <a:pt x="35" y="119"/>
                    </a:cubicBezTo>
                    <a:cubicBezTo>
                      <a:pt x="33" y="118"/>
                      <a:pt x="32" y="116"/>
                      <a:pt x="31" y="113"/>
                    </a:cubicBezTo>
                    <a:cubicBezTo>
                      <a:pt x="30" y="111"/>
                      <a:pt x="29" y="109"/>
                      <a:pt x="29" y="106"/>
                    </a:cubicBezTo>
                    <a:cubicBezTo>
                      <a:pt x="29" y="104"/>
                      <a:pt x="30" y="101"/>
                      <a:pt x="31" y="99"/>
                    </a:cubicBezTo>
                    <a:cubicBezTo>
                      <a:pt x="32" y="97"/>
                      <a:pt x="33" y="95"/>
                      <a:pt x="35" y="94"/>
                    </a:cubicBezTo>
                    <a:cubicBezTo>
                      <a:pt x="36" y="92"/>
                      <a:pt x="38" y="91"/>
                      <a:pt x="40" y="90"/>
                    </a:cubicBezTo>
                    <a:cubicBezTo>
                      <a:pt x="43" y="89"/>
                      <a:pt x="45" y="88"/>
                      <a:pt x="47" y="8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" name="Freeform 127"/>
              <p:cNvSpPr>
                <a:spLocks noEditPoints="1"/>
              </p:cNvSpPr>
              <p:nvPr/>
            </p:nvSpPr>
            <p:spPr bwMode="auto">
              <a:xfrm>
                <a:off x="1195920" y="1437359"/>
                <a:ext cx="322428" cy="257360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44" y="158"/>
                  </a:cxn>
                  <a:cxn ang="0">
                    <a:pos x="183" y="90"/>
                  </a:cxn>
                  <a:cxn ang="0">
                    <a:pos x="139" y="0"/>
                  </a:cxn>
                  <a:cxn ang="0">
                    <a:pos x="0" y="68"/>
                  </a:cxn>
                  <a:cxn ang="0">
                    <a:pos x="32" y="121"/>
                  </a:cxn>
                  <a:cxn ang="0">
                    <a:pos x="22" y="101"/>
                  </a:cxn>
                  <a:cxn ang="0">
                    <a:pos x="30" y="97"/>
                  </a:cxn>
                  <a:cxn ang="0">
                    <a:pos x="40" y="117"/>
                  </a:cxn>
                  <a:cxn ang="0">
                    <a:pos x="32" y="121"/>
                  </a:cxn>
                  <a:cxn ang="0">
                    <a:pos x="43" y="143"/>
                  </a:cxn>
                  <a:cxn ang="0">
                    <a:pos x="33" y="123"/>
                  </a:cxn>
                  <a:cxn ang="0">
                    <a:pos x="41" y="119"/>
                  </a:cxn>
                  <a:cxn ang="0">
                    <a:pos x="51" y="139"/>
                  </a:cxn>
                  <a:cxn ang="0">
                    <a:pos x="43" y="143"/>
                  </a:cxn>
                  <a:cxn ang="0">
                    <a:pos x="148" y="37"/>
                  </a:cxn>
                  <a:cxn ang="0">
                    <a:pos x="159" y="60"/>
                  </a:cxn>
                  <a:cxn ang="0">
                    <a:pos x="157" y="61"/>
                  </a:cxn>
                  <a:cxn ang="0">
                    <a:pos x="146" y="38"/>
                  </a:cxn>
                  <a:cxn ang="0">
                    <a:pos x="148" y="37"/>
                  </a:cxn>
                  <a:cxn ang="0">
                    <a:pos x="130" y="20"/>
                  </a:cxn>
                  <a:cxn ang="0">
                    <a:pos x="161" y="85"/>
                  </a:cxn>
                  <a:cxn ang="0">
                    <a:pos x="54" y="137"/>
                  </a:cxn>
                  <a:cxn ang="0">
                    <a:pos x="23" y="73"/>
                  </a:cxn>
                  <a:cxn ang="0">
                    <a:pos x="130" y="20"/>
                  </a:cxn>
                  <a:cxn ang="0">
                    <a:pos x="19" y="74"/>
                  </a:cxn>
                  <a:cxn ang="0">
                    <a:pos x="29" y="94"/>
                  </a:cxn>
                  <a:cxn ang="0">
                    <a:pos x="21" y="98"/>
                  </a:cxn>
                  <a:cxn ang="0">
                    <a:pos x="11" y="78"/>
                  </a:cxn>
                  <a:cxn ang="0">
                    <a:pos x="19" y="74"/>
                  </a:cxn>
                </a:cxnLst>
                <a:rect l="0" t="0" r="r" b="b"/>
                <a:pathLst>
                  <a:path w="183" h="158">
                    <a:moveTo>
                      <a:pt x="0" y="68"/>
                    </a:moveTo>
                    <a:cubicBezTo>
                      <a:pt x="44" y="158"/>
                      <a:pt x="44" y="158"/>
                      <a:pt x="44" y="158"/>
                    </a:cubicBezTo>
                    <a:cubicBezTo>
                      <a:pt x="183" y="90"/>
                      <a:pt x="183" y="90"/>
                      <a:pt x="183" y="90"/>
                    </a:cubicBezTo>
                    <a:cubicBezTo>
                      <a:pt x="139" y="0"/>
                      <a:pt x="139" y="0"/>
                      <a:pt x="139" y="0"/>
                    </a:cubicBezTo>
                    <a:lnTo>
                      <a:pt x="0" y="68"/>
                    </a:lnTo>
                    <a:close/>
                    <a:moveTo>
                      <a:pt x="32" y="121"/>
                    </a:moveTo>
                    <a:cubicBezTo>
                      <a:pt x="22" y="101"/>
                      <a:pt x="22" y="101"/>
                      <a:pt x="22" y="101"/>
                    </a:cubicBezTo>
                    <a:cubicBezTo>
                      <a:pt x="30" y="97"/>
                      <a:pt x="30" y="97"/>
                      <a:pt x="30" y="97"/>
                    </a:cubicBezTo>
                    <a:cubicBezTo>
                      <a:pt x="40" y="117"/>
                      <a:pt x="40" y="117"/>
                      <a:pt x="40" y="117"/>
                    </a:cubicBezTo>
                    <a:lnTo>
                      <a:pt x="32" y="121"/>
                    </a:lnTo>
                    <a:close/>
                    <a:moveTo>
                      <a:pt x="43" y="143"/>
                    </a:moveTo>
                    <a:cubicBezTo>
                      <a:pt x="33" y="123"/>
                      <a:pt x="33" y="123"/>
                      <a:pt x="33" y="123"/>
                    </a:cubicBezTo>
                    <a:cubicBezTo>
                      <a:pt x="41" y="119"/>
                      <a:pt x="41" y="119"/>
                      <a:pt x="41" y="119"/>
                    </a:cubicBezTo>
                    <a:cubicBezTo>
                      <a:pt x="51" y="139"/>
                      <a:pt x="51" y="139"/>
                      <a:pt x="51" y="139"/>
                    </a:cubicBezTo>
                    <a:lnTo>
                      <a:pt x="43" y="143"/>
                    </a:lnTo>
                    <a:close/>
                    <a:moveTo>
                      <a:pt x="148" y="37"/>
                    </a:moveTo>
                    <a:cubicBezTo>
                      <a:pt x="159" y="60"/>
                      <a:pt x="159" y="60"/>
                      <a:pt x="159" y="60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46" y="38"/>
                      <a:pt x="146" y="38"/>
                      <a:pt x="146" y="38"/>
                    </a:cubicBezTo>
                    <a:lnTo>
                      <a:pt x="148" y="37"/>
                    </a:lnTo>
                    <a:close/>
                    <a:moveTo>
                      <a:pt x="130" y="20"/>
                    </a:moveTo>
                    <a:cubicBezTo>
                      <a:pt x="161" y="85"/>
                      <a:pt x="161" y="85"/>
                      <a:pt x="161" y="85"/>
                    </a:cubicBezTo>
                    <a:cubicBezTo>
                      <a:pt x="54" y="137"/>
                      <a:pt x="54" y="137"/>
                      <a:pt x="54" y="137"/>
                    </a:cubicBezTo>
                    <a:cubicBezTo>
                      <a:pt x="44" y="116"/>
                      <a:pt x="28" y="83"/>
                      <a:pt x="23" y="73"/>
                    </a:cubicBezTo>
                    <a:lnTo>
                      <a:pt x="130" y="20"/>
                    </a:lnTo>
                    <a:close/>
                    <a:moveTo>
                      <a:pt x="19" y="74"/>
                    </a:moveTo>
                    <a:cubicBezTo>
                      <a:pt x="29" y="94"/>
                      <a:pt x="29" y="94"/>
                      <a:pt x="29" y="94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1" y="78"/>
                      <a:pt x="11" y="78"/>
                      <a:pt x="11" y="78"/>
                    </a:cubicBezTo>
                    <a:lnTo>
                      <a:pt x="19" y="7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" name="Freeform 128"/>
              <p:cNvSpPr>
                <a:spLocks/>
              </p:cNvSpPr>
              <p:nvPr/>
            </p:nvSpPr>
            <p:spPr bwMode="auto">
              <a:xfrm>
                <a:off x="1285809" y="1604733"/>
                <a:ext cx="250126" cy="122381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0" y="61"/>
                  </a:cxn>
                  <a:cxn ang="0">
                    <a:pos x="3" y="68"/>
                  </a:cxn>
                  <a:cxn ang="0">
                    <a:pos x="128" y="6"/>
                  </a:cxn>
                  <a:cxn ang="0">
                    <a:pos x="125" y="0"/>
                  </a:cxn>
                </a:cxnLst>
                <a:rect l="0" t="0" r="r" b="b"/>
                <a:pathLst>
                  <a:path w="128" h="68">
                    <a:moveTo>
                      <a:pt x="125" y="0"/>
                    </a:moveTo>
                    <a:lnTo>
                      <a:pt x="0" y="61"/>
                    </a:lnTo>
                    <a:lnTo>
                      <a:pt x="3" y="68"/>
                    </a:lnTo>
                    <a:lnTo>
                      <a:pt x="128" y="6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" name="Freeform 129"/>
              <p:cNvSpPr>
                <a:spLocks noEditPoints="1"/>
              </p:cNvSpPr>
              <p:nvPr/>
            </p:nvSpPr>
            <p:spPr bwMode="auto">
              <a:xfrm>
                <a:off x="2470001" y="2252633"/>
                <a:ext cx="257943" cy="273558"/>
              </a:xfrm>
              <a:custGeom>
                <a:avLst/>
                <a:gdLst/>
                <a:ahLst/>
                <a:cxnLst>
                  <a:cxn ang="0">
                    <a:pos x="41" y="89"/>
                  </a:cxn>
                  <a:cxn ang="0">
                    <a:pos x="0" y="115"/>
                  </a:cxn>
                  <a:cxn ang="0">
                    <a:pos x="41" y="152"/>
                  </a:cxn>
                  <a:cxn ang="0">
                    <a:pos x="94" y="155"/>
                  </a:cxn>
                  <a:cxn ang="0">
                    <a:pos x="133" y="169"/>
                  </a:cxn>
                  <a:cxn ang="0">
                    <a:pos x="145" y="155"/>
                  </a:cxn>
                  <a:cxn ang="0">
                    <a:pos x="41" y="0"/>
                  </a:cxn>
                  <a:cxn ang="0">
                    <a:pos x="33" y="127"/>
                  </a:cxn>
                  <a:cxn ang="0">
                    <a:pos x="41" y="122"/>
                  </a:cxn>
                  <a:cxn ang="0">
                    <a:pos x="7" y="154"/>
                  </a:cxn>
                  <a:cxn ang="0">
                    <a:pos x="12" y="112"/>
                  </a:cxn>
                  <a:cxn ang="0">
                    <a:pos x="14" y="111"/>
                  </a:cxn>
                  <a:cxn ang="0">
                    <a:pos x="77" y="101"/>
                  </a:cxn>
                  <a:cxn ang="0">
                    <a:pos x="46" y="111"/>
                  </a:cxn>
                  <a:cxn ang="0">
                    <a:pos x="56" y="129"/>
                  </a:cxn>
                  <a:cxn ang="0">
                    <a:pos x="79" y="111"/>
                  </a:cxn>
                  <a:cxn ang="0">
                    <a:pos x="81" y="99"/>
                  </a:cxn>
                  <a:cxn ang="0">
                    <a:pos x="56" y="91"/>
                  </a:cxn>
                  <a:cxn ang="0">
                    <a:pos x="130" y="15"/>
                  </a:cxn>
                  <a:cxn ang="0">
                    <a:pos x="123" y="113"/>
                  </a:cxn>
                  <a:cxn ang="0">
                    <a:pos x="111" y="90"/>
                  </a:cxn>
                  <a:cxn ang="0">
                    <a:pos x="103" y="63"/>
                  </a:cxn>
                  <a:cxn ang="0">
                    <a:pos x="96" y="90"/>
                  </a:cxn>
                  <a:cxn ang="0">
                    <a:pos x="83" y="111"/>
                  </a:cxn>
                  <a:cxn ang="0">
                    <a:pos x="79" y="129"/>
                  </a:cxn>
                  <a:cxn ang="0">
                    <a:pos x="103" y="69"/>
                  </a:cxn>
                  <a:cxn ang="0">
                    <a:pos x="96" y="81"/>
                  </a:cxn>
                  <a:cxn ang="0">
                    <a:pos x="92" y="77"/>
                  </a:cxn>
                  <a:cxn ang="0">
                    <a:pos x="115" y="77"/>
                  </a:cxn>
                  <a:cxn ang="0">
                    <a:pos x="110" y="82"/>
                  </a:cxn>
                  <a:cxn ang="0">
                    <a:pos x="103" y="69"/>
                  </a:cxn>
                  <a:cxn ang="0">
                    <a:pos x="104" y="165"/>
                  </a:cxn>
                  <a:cxn ang="0">
                    <a:pos x="79" y="122"/>
                  </a:cxn>
                  <a:cxn ang="0">
                    <a:pos x="93" y="128"/>
                  </a:cxn>
                  <a:cxn ang="0">
                    <a:pos x="98" y="129"/>
                  </a:cxn>
                  <a:cxn ang="0">
                    <a:pos x="100" y="79"/>
                  </a:cxn>
                  <a:cxn ang="0">
                    <a:pos x="108" y="112"/>
                  </a:cxn>
                  <a:cxn ang="0">
                    <a:pos x="122" y="117"/>
                  </a:cxn>
                  <a:cxn ang="0">
                    <a:pos x="137" y="124"/>
                  </a:cxn>
                </a:cxnLst>
                <a:rect l="0" t="0" r="r" b="b"/>
                <a:pathLst>
                  <a:path w="145" h="169">
                    <a:moveTo>
                      <a:pt x="41" y="0"/>
                    </a:moveTo>
                    <a:cubicBezTo>
                      <a:pt x="41" y="89"/>
                      <a:pt x="41" y="89"/>
                      <a:pt x="41" y="89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3" y="158"/>
                      <a:pt x="3" y="158"/>
                      <a:pt x="3" y="158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5"/>
                      <a:pt x="41" y="155"/>
                      <a:pt x="41" y="155"/>
                    </a:cubicBezTo>
                    <a:cubicBezTo>
                      <a:pt x="94" y="155"/>
                      <a:pt x="94" y="155"/>
                      <a:pt x="94" y="155"/>
                    </a:cubicBezTo>
                    <a:cubicBezTo>
                      <a:pt x="101" y="169"/>
                      <a:pt x="101" y="169"/>
                      <a:pt x="101" y="169"/>
                    </a:cubicBezTo>
                    <a:cubicBezTo>
                      <a:pt x="133" y="169"/>
                      <a:pt x="133" y="169"/>
                      <a:pt x="133" y="169"/>
                    </a:cubicBezTo>
                    <a:cubicBezTo>
                      <a:pt x="136" y="155"/>
                      <a:pt x="136" y="155"/>
                      <a:pt x="136" y="155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5" y="0"/>
                      <a:pt x="145" y="0"/>
                      <a:pt x="145" y="0"/>
                    </a:cubicBezTo>
                    <a:lnTo>
                      <a:pt x="41" y="0"/>
                    </a:lnTo>
                    <a:close/>
                    <a:moveTo>
                      <a:pt x="44" y="111"/>
                    </a:moveTo>
                    <a:cubicBezTo>
                      <a:pt x="33" y="127"/>
                      <a:pt x="33" y="127"/>
                      <a:pt x="33" y="127"/>
                    </a:cubicBezTo>
                    <a:cubicBezTo>
                      <a:pt x="36" y="130"/>
                      <a:pt x="36" y="130"/>
                      <a:pt x="36" y="130"/>
                    </a:cubicBezTo>
                    <a:cubicBezTo>
                      <a:pt x="41" y="122"/>
                      <a:pt x="41" y="122"/>
                      <a:pt x="41" y="122"/>
                    </a:cubicBezTo>
                    <a:cubicBezTo>
                      <a:pt x="41" y="148"/>
                      <a:pt x="41" y="148"/>
                      <a:pt x="41" y="148"/>
                    </a:cubicBezTo>
                    <a:cubicBezTo>
                      <a:pt x="7" y="154"/>
                      <a:pt x="7" y="154"/>
                      <a:pt x="7" y="154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4" y="111"/>
                      <a:pt x="14" y="111"/>
                      <a:pt x="14" y="111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5" y="111"/>
                      <a:pt x="44" y="111"/>
                      <a:pt x="44" y="111"/>
                    </a:cubicBezTo>
                    <a:close/>
                    <a:moveTo>
                      <a:pt x="56" y="129"/>
                    </a:moveTo>
                    <a:cubicBezTo>
                      <a:pt x="56" y="113"/>
                      <a:pt x="56" y="113"/>
                      <a:pt x="56" y="113"/>
                    </a:cubicBezTo>
                    <a:cubicBezTo>
                      <a:pt x="79" y="111"/>
                      <a:pt x="79" y="111"/>
                      <a:pt x="79" y="111"/>
                    </a:cubicBezTo>
                    <a:cubicBezTo>
                      <a:pt x="80" y="111"/>
                      <a:pt x="80" y="110"/>
                      <a:pt x="81" y="10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98"/>
                      <a:pt x="80" y="97"/>
                      <a:pt x="79" y="97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15"/>
                      <a:pt x="130" y="115"/>
                      <a:pt x="130" y="115"/>
                    </a:cubicBezTo>
                    <a:cubicBezTo>
                      <a:pt x="123" y="113"/>
                      <a:pt x="123" y="113"/>
                      <a:pt x="123" y="113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15" y="87"/>
                      <a:pt x="118" y="83"/>
                      <a:pt x="118" y="77"/>
                    </a:cubicBezTo>
                    <a:cubicBezTo>
                      <a:pt x="118" y="69"/>
                      <a:pt x="111" y="63"/>
                      <a:pt x="103" y="63"/>
                    </a:cubicBezTo>
                    <a:cubicBezTo>
                      <a:pt x="95" y="63"/>
                      <a:pt x="89" y="69"/>
                      <a:pt x="89" y="77"/>
                    </a:cubicBezTo>
                    <a:cubicBezTo>
                      <a:pt x="89" y="83"/>
                      <a:pt x="92" y="87"/>
                      <a:pt x="96" y="90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79" y="129"/>
                      <a:pt x="79" y="129"/>
                      <a:pt x="79" y="129"/>
                    </a:cubicBezTo>
                    <a:lnTo>
                      <a:pt x="56" y="129"/>
                    </a:lnTo>
                    <a:close/>
                    <a:moveTo>
                      <a:pt x="103" y="69"/>
                    </a:moveTo>
                    <a:cubicBezTo>
                      <a:pt x="99" y="69"/>
                      <a:pt x="95" y="73"/>
                      <a:pt x="95" y="77"/>
                    </a:cubicBezTo>
                    <a:cubicBezTo>
                      <a:pt x="95" y="79"/>
                      <a:pt x="95" y="80"/>
                      <a:pt x="96" y="81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3" y="84"/>
                      <a:pt x="92" y="81"/>
                      <a:pt x="92" y="77"/>
                    </a:cubicBezTo>
                    <a:cubicBezTo>
                      <a:pt x="92" y="71"/>
                      <a:pt x="97" y="66"/>
                      <a:pt x="103" y="66"/>
                    </a:cubicBezTo>
                    <a:cubicBezTo>
                      <a:pt x="110" y="66"/>
                      <a:pt x="115" y="71"/>
                      <a:pt x="115" y="77"/>
                    </a:cubicBezTo>
                    <a:cubicBezTo>
                      <a:pt x="115" y="81"/>
                      <a:pt x="113" y="84"/>
                      <a:pt x="110" y="86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1"/>
                      <a:pt x="111" y="79"/>
                      <a:pt x="111" y="77"/>
                    </a:cubicBezTo>
                    <a:cubicBezTo>
                      <a:pt x="111" y="73"/>
                      <a:pt x="108" y="69"/>
                      <a:pt x="103" y="69"/>
                    </a:cubicBezTo>
                    <a:close/>
                    <a:moveTo>
                      <a:pt x="130" y="165"/>
                    </a:moveTo>
                    <a:cubicBezTo>
                      <a:pt x="104" y="165"/>
                      <a:pt x="104" y="165"/>
                      <a:pt x="104" y="165"/>
                    </a:cubicBezTo>
                    <a:cubicBezTo>
                      <a:pt x="90" y="139"/>
                      <a:pt x="90" y="139"/>
                      <a:pt x="90" y="139"/>
                    </a:cubicBezTo>
                    <a:cubicBezTo>
                      <a:pt x="79" y="122"/>
                      <a:pt x="79" y="122"/>
                      <a:pt x="79" y="122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93" y="128"/>
                      <a:pt x="93" y="128"/>
                      <a:pt x="93" y="128"/>
                    </a:cubicBezTo>
                    <a:cubicBezTo>
                      <a:pt x="94" y="129"/>
                      <a:pt x="95" y="129"/>
                      <a:pt x="96" y="129"/>
                    </a:cubicBezTo>
                    <a:cubicBezTo>
                      <a:pt x="97" y="129"/>
                      <a:pt x="97" y="129"/>
                      <a:pt x="98" y="129"/>
                    </a:cubicBezTo>
                    <a:cubicBezTo>
                      <a:pt x="99" y="128"/>
                      <a:pt x="100" y="127"/>
                      <a:pt x="100" y="125"/>
                    </a:cubicBezTo>
                    <a:cubicBezTo>
                      <a:pt x="100" y="79"/>
                      <a:pt x="100" y="79"/>
                      <a:pt x="100" y="79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8" y="114"/>
                      <a:pt x="110" y="116"/>
                      <a:pt x="112" y="116"/>
                    </a:cubicBezTo>
                    <a:cubicBezTo>
                      <a:pt x="122" y="117"/>
                      <a:pt x="122" y="117"/>
                      <a:pt x="122" y="117"/>
                    </a:cubicBez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7" y="124"/>
                      <a:pt x="137" y="124"/>
                      <a:pt x="137" y="124"/>
                    </a:cubicBezTo>
                    <a:lnTo>
                      <a:pt x="130" y="1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" name="Freeform 130"/>
              <p:cNvSpPr>
                <a:spLocks noEditPoints="1"/>
              </p:cNvSpPr>
              <p:nvPr/>
            </p:nvSpPr>
            <p:spPr bwMode="auto">
              <a:xfrm>
                <a:off x="1424551" y="3004917"/>
                <a:ext cx="381052" cy="359945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19" y="63"/>
                  </a:cxn>
                  <a:cxn ang="0">
                    <a:pos x="7" y="74"/>
                  </a:cxn>
                  <a:cxn ang="0">
                    <a:pos x="0" y="80"/>
                  </a:cxn>
                  <a:cxn ang="0">
                    <a:pos x="126" y="221"/>
                  </a:cxn>
                  <a:cxn ang="0">
                    <a:pos x="134" y="215"/>
                  </a:cxn>
                  <a:cxn ang="0">
                    <a:pos x="146" y="204"/>
                  </a:cxn>
                  <a:cxn ang="0">
                    <a:pos x="216" y="141"/>
                  </a:cxn>
                  <a:cxn ang="0">
                    <a:pos x="90" y="0"/>
                  </a:cxn>
                  <a:cxn ang="0">
                    <a:pos x="67" y="147"/>
                  </a:cxn>
                  <a:cxn ang="0">
                    <a:pos x="68" y="137"/>
                  </a:cxn>
                  <a:cxn ang="0">
                    <a:pos x="78" y="137"/>
                  </a:cxn>
                  <a:cxn ang="0">
                    <a:pos x="78" y="148"/>
                  </a:cxn>
                  <a:cxn ang="0">
                    <a:pos x="67" y="147"/>
                  </a:cxn>
                  <a:cxn ang="0">
                    <a:pos x="140" y="198"/>
                  </a:cxn>
                  <a:cxn ang="0">
                    <a:pos x="25" y="69"/>
                  </a:cxn>
                  <a:cxn ang="0">
                    <a:pos x="89" y="11"/>
                  </a:cxn>
                  <a:cxn ang="0">
                    <a:pos x="204" y="140"/>
                  </a:cxn>
                  <a:cxn ang="0">
                    <a:pos x="140" y="198"/>
                  </a:cxn>
                </a:cxnLst>
                <a:rect l="0" t="0" r="r" b="b"/>
                <a:pathLst>
                  <a:path w="216" h="221">
                    <a:moveTo>
                      <a:pt x="90" y="0"/>
                    </a:moveTo>
                    <a:cubicBezTo>
                      <a:pt x="19" y="63"/>
                      <a:pt x="19" y="63"/>
                      <a:pt x="19" y="63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216" y="141"/>
                      <a:pt x="216" y="141"/>
                      <a:pt x="216" y="141"/>
                    </a:cubicBezTo>
                    <a:lnTo>
                      <a:pt x="90" y="0"/>
                    </a:lnTo>
                    <a:close/>
                    <a:moveTo>
                      <a:pt x="67" y="147"/>
                    </a:moveTo>
                    <a:cubicBezTo>
                      <a:pt x="65" y="144"/>
                      <a:pt x="65" y="139"/>
                      <a:pt x="68" y="137"/>
                    </a:cubicBezTo>
                    <a:cubicBezTo>
                      <a:pt x="71" y="134"/>
                      <a:pt x="76" y="134"/>
                      <a:pt x="78" y="137"/>
                    </a:cubicBezTo>
                    <a:cubicBezTo>
                      <a:pt x="81" y="140"/>
                      <a:pt x="81" y="145"/>
                      <a:pt x="78" y="148"/>
                    </a:cubicBezTo>
                    <a:cubicBezTo>
                      <a:pt x="75" y="150"/>
                      <a:pt x="70" y="150"/>
                      <a:pt x="67" y="147"/>
                    </a:cubicBezTo>
                    <a:close/>
                    <a:moveTo>
                      <a:pt x="140" y="198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204" y="140"/>
                      <a:pt x="204" y="140"/>
                      <a:pt x="204" y="140"/>
                    </a:cubicBezTo>
                    <a:lnTo>
                      <a:pt x="140" y="19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" name="Freeform 131"/>
              <p:cNvSpPr>
                <a:spLocks noEditPoints="1"/>
              </p:cNvSpPr>
              <p:nvPr/>
            </p:nvSpPr>
            <p:spPr bwMode="auto">
              <a:xfrm>
                <a:off x="4418250" y="4781243"/>
                <a:ext cx="302887" cy="172773"/>
              </a:xfrm>
              <a:custGeom>
                <a:avLst/>
                <a:gdLst/>
                <a:ahLst/>
                <a:cxnLst>
                  <a:cxn ang="0">
                    <a:pos x="171" y="34"/>
                  </a:cxn>
                  <a:cxn ang="0">
                    <a:pos x="148" y="26"/>
                  </a:cxn>
                  <a:cxn ang="0">
                    <a:pos x="128" y="3"/>
                  </a:cxn>
                  <a:cxn ang="0">
                    <a:pos x="109" y="14"/>
                  </a:cxn>
                  <a:cxn ang="0">
                    <a:pos x="77" y="24"/>
                  </a:cxn>
                  <a:cxn ang="0">
                    <a:pos x="57" y="2"/>
                  </a:cxn>
                  <a:cxn ang="0">
                    <a:pos x="37" y="13"/>
                  </a:cxn>
                  <a:cxn ang="0">
                    <a:pos x="8" y="21"/>
                  </a:cxn>
                  <a:cxn ang="0">
                    <a:pos x="11" y="61"/>
                  </a:cxn>
                  <a:cxn ang="0">
                    <a:pos x="10" y="84"/>
                  </a:cxn>
                  <a:cxn ang="0">
                    <a:pos x="38" y="92"/>
                  </a:cxn>
                  <a:cxn ang="0">
                    <a:pos x="51" y="105"/>
                  </a:cxn>
                  <a:cxn ang="0">
                    <a:pos x="78" y="83"/>
                  </a:cxn>
                  <a:cxn ang="0">
                    <a:pos x="94" y="84"/>
                  </a:cxn>
                  <a:cxn ang="0">
                    <a:pos x="116" y="105"/>
                  </a:cxn>
                  <a:cxn ang="0">
                    <a:pos x="135" y="92"/>
                  </a:cxn>
                  <a:cxn ang="0">
                    <a:pos x="158" y="87"/>
                  </a:cxn>
                  <a:cxn ang="0">
                    <a:pos x="158" y="28"/>
                  </a:cxn>
                  <a:cxn ang="0">
                    <a:pos x="164" y="34"/>
                  </a:cxn>
                  <a:cxn ang="0">
                    <a:pos x="158" y="43"/>
                  </a:cxn>
                  <a:cxn ang="0">
                    <a:pos x="158" y="28"/>
                  </a:cxn>
                  <a:cxn ang="0">
                    <a:pos x="124" y="9"/>
                  </a:cxn>
                  <a:cxn ang="0">
                    <a:pos x="119" y="19"/>
                  </a:cxn>
                  <a:cxn ang="0">
                    <a:pos x="87" y="27"/>
                  </a:cxn>
                  <a:cxn ang="0">
                    <a:pos x="86" y="39"/>
                  </a:cxn>
                  <a:cxn ang="0">
                    <a:pos x="86" y="39"/>
                  </a:cxn>
                  <a:cxn ang="0">
                    <a:pos x="45" y="10"/>
                  </a:cxn>
                  <a:cxn ang="0">
                    <a:pos x="56" y="12"/>
                  </a:cxn>
                  <a:cxn ang="0">
                    <a:pos x="45" y="10"/>
                  </a:cxn>
                  <a:cxn ang="0">
                    <a:pos x="15" y="26"/>
                  </a:cxn>
                  <a:cxn ang="0">
                    <a:pos x="18" y="37"/>
                  </a:cxn>
                  <a:cxn ang="0">
                    <a:pos x="10" y="74"/>
                  </a:cxn>
                  <a:cxn ang="0">
                    <a:pos x="19" y="68"/>
                  </a:cxn>
                  <a:cxn ang="0">
                    <a:pos x="56" y="95"/>
                  </a:cxn>
                  <a:cxn ang="0">
                    <a:pos x="46" y="89"/>
                  </a:cxn>
                  <a:cxn ang="0">
                    <a:pos x="56" y="95"/>
                  </a:cxn>
                  <a:cxn ang="0">
                    <a:pos x="41" y="85"/>
                  </a:cxn>
                  <a:cxn ang="0">
                    <a:pos x="18" y="60"/>
                  </a:cxn>
                  <a:cxn ang="0">
                    <a:pos x="28" y="36"/>
                  </a:cxn>
                  <a:cxn ang="0">
                    <a:pos x="44" y="24"/>
                  </a:cxn>
                  <a:cxn ang="0">
                    <a:pos x="74" y="31"/>
                  </a:cxn>
                  <a:cxn ang="0">
                    <a:pos x="83" y="61"/>
                  </a:cxn>
                  <a:cxn ang="0">
                    <a:pos x="61" y="84"/>
                  </a:cxn>
                  <a:cxn ang="0">
                    <a:pos x="87" y="83"/>
                  </a:cxn>
                  <a:cxn ang="0">
                    <a:pos x="87" y="67"/>
                  </a:cxn>
                  <a:cxn ang="0">
                    <a:pos x="128" y="96"/>
                  </a:cxn>
                  <a:cxn ang="0">
                    <a:pos x="117" y="90"/>
                  </a:cxn>
                  <a:cxn ang="0">
                    <a:pos x="128" y="96"/>
                  </a:cxn>
                  <a:cxn ang="0">
                    <a:pos x="112" y="86"/>
                  </a:cxn>
                  <a:cxn ang="0">
                    <a:pos x="92" y="62"/>
                  </a:cxn>
                  <a:cxn ang="0">
                    <a:pos x="98" y="28"/>
                  </a:cxn>
                  <a:cxn ang="0">
                    <a:pos x="121" y="27"/>
                  </a:cxn>
                  <a:cxn ang="0">
                    <a:pos x="145" y="34"/>
                  </a:cxn>
                  <a:cxn ang="0">
                    <a:pos x="145" y="74"/>
                  </a:cxn>
                  <a:cxn ang="0">
                    <a:pos x="129" y="82"/>
                  </a:cxn>
                  <a:cxn ang="0">
                    <a:pos x="158" y="80"/>
                  </a:cxn>
                  <a:cxn ang="0">
                    <a:pos x="158" y="68"/>
                  </a:cxn>
                </a:cxnLst>
                <a:rect l="0" t="0" r="r" b="b"/>
                <a:pathLst>
                  <a:path w="171" h="106">
                    <a:moveTo>
                      <a:pt x="164" y="63"/>
                    </a:moveTo>
                    <a:cubicBezTo>
                      <a:pt x="163" y="45"/>
                      <a:pt x="163" y="45"/>
                      <a:pt x="163" y="45"/>
                    </a:cubicBezTo>
                    <a:cubicBezTo>
                      <a:pt x="168" y="43"/>
                      <a:pt x="171" y="39"/>
                      <a:pt x="171" y="34"/>
                    </a:cubicBezTo>
                    <a:cubicBezTo>
                      <a:pt x="171" y="31"/>
                      <a:pt x="169" y="27"/>
                      <a:pt x="167" y="25"/>
                    </a:cubicBezTo>
                    <a:cubicBezTo>
                      <a:pt x="165" y="22"/>
                      <a:pt x="161" y="21"/>
                      <a:pt x="158" y="21"/>
                    </a:cubicBezTo>
                    <a:cubicBezTo>
                      <a:pt x="154" y="21"/>
                      <a:pt x="150" y="23"/>
                      <a:pt x="148" y="26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134" y="15"/>
                      <a:pt x="135" y="13"/>
                      <a:pt x="134" y="11"/>
                    </a:cubicBezTo>
                    <a:cubicBezTo>
                      <a:pt x="133" y="8"/>
                      <a:pt x="131" y="5"/>
                      <a:pt x="128" y="3"/>
                    </a:cubicBezTo>
                    <a:cubicBezTo>
                      <a:pt x="126" y="2"/>
                      <a:pt x="124" y="1"/>
                      <a:pt x="122" y="1"/>
                    </a:cubicBezTo>
                    <a:cubicBezTo>
                      <a:pt x="117" y="1"/>
                      <a:pt x="113" y="4"/>
                      <a:pt x="110" y="8"/>
                    </a:cubicBezTo>
                    <a:cubicBezTo>
                      <a:pt x="109" y="10"/>
                      <a:pt x="109" y="12"/>
                      <a:pt x="109" y="14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2" y="21"/>
                      <a:pt x="89" y="20"/>
                      <a:pt x="86" y="20"/>
                    </a:cubicBezTo>
                    <a:cubicBezTo>
                      <a:pt x="83" y="20"/>
                      <a:pt x="79" y="22"/>
                      <a:pt x="77" y="24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4"/>
                      <a:pt x="63" y="12"/>
                      <a:pt x="63" y="10"/>
                    </a:cubicBezTo>
                    <a:cubicBezTo>
                      <a:pt x="62" y="7"/>
                      <a:pt x="60" y="4"/>
                      <a:pt x="57" y="2"/>
                    </a:cubicBezTo>
                    <a:cubicBezTo>
                      <a:pt x="55" y="1"/>
                      <a:pt x="52" y="0"/>
                      <a:pt x="50" y="0"/>
                    </a:cubicBezTo>
                    <a:cubicBezTo>
                      <a:pt x="46" y="0"/>
                      <a:pt x="41" y="3"/>
                      <a:pt x="39" y="7"/>
                    </a:cubicBezTo>
                    <a:cubicBezTo>
                      <a:pt x="38" y="9"/>
                      <a:pt x="37" y="11"/>
                      <a:pt x="37" y="1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18" y="19"/>
                      <a:pt x="15" y="19"/>
                    </a:cubicBezTo>
                    <a:cubicBezTo>
                      <a:pt x="13" y="19"/>
                      <a:pt x="10" y="20"/>
                      <a:pt x="8" y="21"/>
                    </a:cubicBezTo>
                    <a:cubicBezTo>
                      <a:pt x="2" y="25"/>
                      <a:pt x="0" y="33"/>
                      <a:pt x="4" y="39"/>
                    </a:cubicBezTo>
                    <a:cubicBezTo>
                      <a:pt x="6" y="42"/>
                      <a:pt x="8" y="44"/>
                      <a:pt x="11" y="45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6" y="64"/>
                      <a:pt x="5" y="66"/>
                    </a:cubicBezTo>
                    <a:cubicBezTo>
                      <a:pt x="3" y="69"/>
                      <a:pt x="3" y="73"/>
                      <a:pt x="4" y="76"/>
                    </a:cubicBezTo>
                    <a:cubicBezTo>
                      <a:pt x="4" y="80"/>
                      <a:pt x="7" y="82"/>
                      <a:pt x="10" y="84"/>
                    </a:cubicBezTo>
                    <a:cubicBezTo>
                      <a:pt x="11" y="85"/>
                      <a:pt x="14" y="86"/>
                      <a:pt x="16" y="86"/>
                    </a:cubicBezTo>
                    <a:cubicBezTo>
                      <a:pt x="19" y="86"/>
                      <a:pt x="21" y="85"/>
                      <a:pt x="24" y="83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3"/>
                      <a:pt x="38" y="94"/>
                      <a:pt x="39" y="96"/>
                    </a:cubicBezTo>
                    <a:cubicBezTo>
                      <a:pt x="40" y="99"/>
                      <a:pt x="42" y="102"/>
                      <a:pt x="45" y="104"/>
                    </a:cubicBezTo>
                    <a:cubicBezTo>
                      <a:pt x="47" y="105"/>
                      <a:pt x="49" y="105"/>
                      <a:pt x="51" y="105"/>
                    </a:cubicBezTo>
                    <a:cubicBezTo>
                      <a:pt x="56" y="105"/>
                      <a:pt x="60" y="103"/>
                      <a:pt x="62" y="99"/>
                    </a:cubicBezTo>
                    <a:cubicBezTo>
                      <a:pt x="64" y="96"/>
                      <a:pt x="64" y="93"/>
                      <a:pt x="64" y="91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80" y="85"/>
                      <a:pt x="83" y="86"/>
                      <a:pt x="86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9" y="86"/>
                      <a:pt x="92" y="85"/>
                      <a:pt x="94" y="84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4"/>
                      <a:pt x="110" y="95"/>
                      <a:pt x="110" y="97"/>
                    </a:cubicBezTo>
                    <a:cubicBezTo>
                      <a:pt x="111" y="100"/>
                      <a:pt x="113" y="103"/>
                      <a:pt x="116" y="105"/>
                    </a:cubicBezTo>
                    <a:cubicBezTo>
                      <a:pt x="118" y="106"/>
                      <a:pt x="120" y="106"/>
                      <a:pt x="122" y="106"/>
                    </a:cubicBezTo>
                    <a:cubicBezTo>
                      <a:pt x="127" y="106"/>
                      <a:pt x="131" y="104"/>
                      <a:pt x="134" y="100"/>
                    </a:cubicBezTo>
                    <a:cubicBezTo>
                      <a:pt x="135" y="97"/>
                      <a:pt x="136" y="94"/>
                      <a:pt x="135" y="92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52" y="86"/>
                      <a:pt x="155" y="87"/>
                      <a:pt x="158" y="87"/>
                    </a:cubicBezTo>
                    <a:cubicBezTo>
                      <a:pt x="158" y="87"/>
                      <a:pt x="158" y="87"/>
                      <a:pt x="158" y="87"/>
                    </a:cubicBezTo>
                    <a:cubicBezTo>
                      <a:pt x="165" y="87"/>
                      <a:pt x="171" y="81"/>
                      <a:pt x="171" y="74"/>
                    </a:cubicBezTo>
                    <a:cubicBezTo>
                      <a:pt x="171" y="69"/>
                      <a:pt x="168" y="65"/>
                      <a:pt x="164" y="63"/>
                    </a:cubicBezTo>
                    <a:close/>
                    <a:moveTo>
                      <a:pt x="158" y="28"/>
                    </a:moveTo>
                    <a:cubicBezTo>
                      <a:pt x="158" y="28"/>
                      <a:pt x="158" y="28"/>
                      <a:pt x="158" y="28"/>
                    </a:cubicBezTo>
                    <a:cubicBezTo>
                      <a:pt x="159" y="28"/>
                      <a:pt x="161" y="29"/>
                      <a:pt x="162" y="30"/>
                    </a:cubicBezTo>
                    <a:cubicBezTo>
                      <a:pt x="163" y="31"/>
                      <a:pt x="164" y="32"/>
                      <a:pt x="164" y="34"/>
                    </a:cubicBezTo>
                    <a:cubicBezTo>
                      <a:pt x="164" y="37"/>
                      <a:pt x="161" y="40"/>
                      <a:pt x="158" y="40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0"/>
                      <a:pt x="158" y="40"/>
                      <a:pt x="158" y="40"/>
                    </a:cubicBezTo>
                    <a:cubicBezTo>
                      <a:pt x="154" y="40"/>
                      <a:pt x="152" y="37"/>
                      <a:pt x="152" y="34"/>
                    </a:cubicBezTo>
                    <a:cubicBezTo>
                      <a:pt x="152" y="31"/>
                      <a:pt x="155" y="28"/>
                      <a:pt x="158" y="28"/>
                    </a:cubicBezTo>
                    <a:close/>
                    <a:moveTo>
                      <a:pt x="116" y="11"/>
                    </a:moveTo>
                    <a:cubicBezTo>
                      <a:pt x="117" y="9"/>
                      <a:pt x="119" y="8"/>
                      <a:pt x="122" y="8"/>
                    </a:cubicBezTo>
                    <a:cubicBezTo>
                      <a:pt x="123" y="8"/>
                      <a:pt x="124" y="9"/>
                      <a:pt x="124" y="9"/>
                    </a:cubicBezTo>
                    <a:cubicBezTo>
                      <a:pt x="126" y="10"/>
                      <a:pt x="127" y="11"/>
                      <a:pt x="127" y="13"/>
                    </a:cubicBezTo>
                    <a:cubicBezTo>
                      <a:pt x="128" y="14"/>
                      <a:pt x="127" y="16"/>
                      <a:pt x="127" y="17"/>
                    </a:cubicBezTo>
                    <a:cubicBezTo>
                      <a:pt x="125" y="20"/>
                      <a:pt x="121" y="21"/>
                      <a:pt x="119" y="19"/>
                    </a:cubicBezTo>
                    <a:cubicBezTo>
                      <a:pt x="116" y="18"/>
                      <a:pt x="115" y="14"/>
                      <a:pt x="116" y="11"/>
                    </a:cubicBezTo>
                    <a:close/>
                    <a:moveTo>
                      <a:pt x="87" y="27"/>
                    </a:moveTo>
                    <a:cubicBezTo>
                      <a:pt x="87" y="27"/>
                      <a:pt x="87" y="27"/>
                      <a:pt x="87" y="27"/>
                    </a:cubicBezTo>
                    <a:cubicBezTo>
                      <a:pt x="88" y="27"/>
                      <a:pt x="90" y="28"/>
                      <a:pt x="91" y="29"/>
                    </a:cubicBezTo>
                    <a:cubicBezTo>
                      <a:pt x="92" y="30"/>
                      <a:pt x="92" y="31"/>
                      <a:pt x="92" y="33"/>
                    </a:cubicBezTo>
                    <a:cubicBezTo>
                      <a:pt x="92" y="36"/>
                      <a:pt x="90" y="39"/>
                      <a:pt x="86" y="39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3" y="39"/>
                      <a:pt x="80" y="36"/>
                      <a:pt x="81" y="33"/>
                    </a:cubicBezTo>
                    <a:cubicBezTo>
                      <a:pt x="81" y="30"/>
                      <a:pt x="83" y="27"/>
                      <a:pt x="87" y="27"/>
                    </a:cubicBezTo>
                    <a:close/>
                    <a:moveTo>
                      <a:pt x="45" y="10"/>
                    </a:moveTo>
                    <a:cubicBezTo>
                      <a:pt x="46" y="8"/>
                      <a:pt x="48" y="7"/>
                      <a:pt x="50" y="7"/>
                    </a:cubicBezTo>
                    <a:cubicBezTo>
                      <a:pt x="51" y="7"/>
                      <a:pt x="52" y="8"/>
                      <a:pt x="53" y="8"/>
                    </a:cubicBezTo>
                    <a:cubicBezTo>
                      <a:pt x="55" y="9"/>
                      <a:pt x="56" y="10"/>
                      <a:pt x="56" y="12"/>
                    </a:cubicBezTo>
                    <a:cubicBezTo>
                      <a:pt x="56" y="13"/>
                      <a:pt x="56" y="15"/>
                      <a:pt x="55" y="16"/>
                    </a:cubicBezTo>
                    <a:cubicBezTo>
                      <a:pt x="54" y="19"/>
                      <a:pt x="50" y="20"/>
                      <a:pt x="47" y="18"/>
                    </a:cubicBezTo>
                    <a:cubicBezTo>
                      <a:pt x="44" y="17"/>
                      <a:pt x="43" y="13"/>
                      <a:pt x="45" y="10"/>
                    </a:cubicBezTo>
                    <a:close/>
                    <a:moveTo>
                      <a:pt x="10" y="35"/>
                    </a:moveTo>
                    <a:cubicBezTo>
                      <a:pt x="8" y="33"/>
                      <a:pt x="9" y="29"/>
                      <a:pt x="12" y="27"/>
                    </a:cubicBezTo>
                    <a:cubicBezTo>
                      <a:pt x="13" y="27"/>
                      <a:pt x="14" y="26"/>
                      <a:pt x="15" y="26"/>
                    </a:cubicBezTo>
                    <a:cubicBezTo>
                      <a:pt x="17" y="26"/>
                      <a:pt x="19" y="28"/>
                      <a:pt x="20" y="29"/>
                    </a:cubicBezTo>
                    <a:cubicBezTo>
                      <a:pt x="21" y="31"/>
                      <a:pt x="21" y="32"/>
                      <a:pt x="21" y="34"/>
                    </a:cubicBezTo>
                    <a:cubicBezTo>
                      <a:pt x="20" y="35"/>
                      <a:pt x="19" y="37"/>
                      <a:pt x="18" y="37"/>
                    </a:cubicBezTo>
                    <a:cubicBezTo>
                      <a:pt x="15" y="39"/>
                      <a:pt x="12" y="38"/>
                      <a:pt x="10" y="35"/>
                    </a:cubicBezTo>
                    <a:close/>
                    <a:moveTo>
                      <a:pt x="13" y="78"/>
                    </a:moveTo>
                    <a:cubicBezTo>
                      <a:pt x="12" y="77"/>
                      <a:pt x="11" y="76"/>
                      <a:pt x="10" y="74"/>
                    </a:cubicBezTo>
                    <a:cubicBezTo>
                      <a:pt x="10" y="73"/>
                      <a:pt x="10" y="71"/>
                      <a:pt x="11" y="70"/>
                    </a:cubicBezTo>
                    <a:cubicBezTo>
                      <a:pt x="12" y="68"/>
                      <a:pt x="14" y="67"/>
                      <a:pt x="16" y="67"/>
                    </a:cubicBezTo>
                    <a:cubicBezTo>
                      <a:pt x="17" y="67"/>
                      <a:pt x="18" y="67"/>
                      <a:pt x="19" y="68"/>
                    </a:cubicBezTo>
                    <a:cubicBezTo>
                      <a:pt x="22" y="69"/>
                      <a:pt x="23" y="73"/>
                      <a:pt x="21" y="76"/>
                    </a:cubicBezTo>
                    <a:cubicBezTo>
                      <a:pt x="20" y="79"/>
                      <a:pt x="16" y="80"/>
                      <a:pt x="13" y="78"/>
                    </a:cubicBezTo>
                    <a:close/>
                    <a:moveTo>
                      <a:pt x="56" y="95"/>
                    </a:moveTo>
                    <a:cubicBezTo>
                      <a:pt x="55" y="98"/>
                      <a:pt x="51" y="99"/>
                      <a:pt x="48" y="97"/>
                    </a:cubicBezTo>
                    <a:cubicBezTo>
                      <a:pt x="47" y="97"/>
                      <a:pt x="46" y="95"/>
                      <a:pt x="45" y="94"/>
                    </a:cubicBezTo>
                    <a:cubicBezTo>
                      <a:pt x="45" y="92"/>
                      <a:pt x="45" y="91"/>
                      <a:pt x="46" y="89"/>
                    </a:cubicBezTo>
                    <a:cubicBezTo>
                      <a:pt x="47" y="88"/>
                      <a:pt x="49" y="86"/>
                      <a:pt x="51" y="86"/>
                    </a:cubicBezTo>
                    <a:cubicBezTo>
                      <a:pt x="52" y="86"/>
                      <a:pt x="53" y="87"/>
                      <a:pt x="54" y="87"/>
                    </a:cubicBezTo>
                    <a:cubicBezTo>
                      <a:pt x="57" y="89"/>
                      <a:pt x="58" y="92"/>
                      <a:pt x="56" y="95"/>
                    </a:cubicBezTo>
                    <a:close/>
                    <a:moveTo>
                      <a:pt x="58" y="81"/>
                    </a:moveTo>
                    <a:cubicBezTo>
                      <a:pt x="56" y="80"/>
                      <a:pt x="53" y="79"/>
                      <a:pt x="51" y="79"/>
                    </a:cubicBezTo>
                    <a:cubicBezTo>
                      <a:pt x="47" y="79"/>
                      <a:pt x="43" y="82"/>
                      <a:pt x="41" y="8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0" y="72"/>
                      <a:pt x="28" y="65"/>
                      <a:pt x="22" y="62"/>
                    </a:cubicBezTo>
                    <a:cubicBezTo>
                      <a:pt x="21" y="61"/>
                      <a:pt x="20" y="60"/>
                      <a:pt x="18" y="6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5"/>
                      <a:pt x="21" y="44"/>
                      <a:pt x="22" y="43"/>
                    </a:cubicBezTo>
                    <a:cubicBezTo>
                      <a:pt x="25" y="42"/>
                      <a:pt x="27" y="39"/>
                      <a:pt x="28" y="36"/>
                    </a:cubicBezTo>
                    <a:cubicBezTo>
                      <a:pt x="28" y="33"/>
                      <a:pt x="28" y="30"/>
                      <a:pt x="27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0" y="22"/>
                      <a:pt x="42" y="23"/>
                      <a:pt x="44" y="24"/>
                    </a:cubicBezTo>
                    <a:cubicBezTo>
                      <a:pt x="46" y="26"/>
                      <a:pt x="48" y="26"/>
                      <a:pt x="50" y="26"/>
                    </a:cubicBezTo>
                    <a:cubicBezTo>
                      <a:pt x="54" y="26"/>
                      <a:pt x="57" y="25"/>
                      <a:pt x="59" y="22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1"/>
                      <a:pt x="74" y="32"/>
                      <a:pt x="74" y="33"/>
                    </a:cubicBezTo>
                    <a:cubicBezTo>
                      <a:pt x="73" y="38"/>
                      <a:pt x="77" y="43"/>
                      <a:pt x="82" y="45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78" y="63"/>
                      <a:pt x="74" y="67"/>
                      <a:pt x="74" y="73"/>
                    </a:cubicBezTo>
                    <a:cubicBezTo>
                      <a:pt x="74" y="74"/>
                      <a:pt x="74" y="76"/>
                      <a:pt x="74" y="77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0" y="83"/>
                      <a:pt x="59" y="82"/>
                      <a:pt x="58" y="81"/>
                    </a:cubicBezTo>
                    <a:close/>
                    <a:moveTo>
                      <a:pt x="87" y="79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3" y="79"/>
                      <a:pt x="81" y="76"/>
                      <a:pt x="81" y="73"/>
                    </a:cubicBezTo>
                    <a:cubicBezTo>
                      <a:pt x="81" y="70"/>
                      <a:pt x="83" y="67"/>
                      <a:pt x="87" y="67"/>
                    </a:cubicBezTo>
                    <a:cubicBezTo>
                      <a:pt x="90" y="67"/>
                      <a:pt x="93" y="70"/>
                      <a:pt x="93" y="73"/>
                    </a:cubicBezTo>
                    <a:cubicBezTo>
                      <a:pt x="92" y="76"/>
                      <a:pt x="90" y="79"/>
                      <a:pt x="87" y="79"/>
                    </a:cubicBezTo>
                    <a:close/>
                    <a:moveTo>
                      <a:pt x="128" y="96"/>
                    </a:moveTo>
                    <a:cubicBezTo>
                      <a:pt x="126" y="99"/>
                      <a:pt x="122" y="100"/>
                      <a:pt x="120" y="98"/>
                    </a:cubicBezTo>
                    <a:cubicBezTo>
                      <a:pt x="118" y="98"/>
                      <a:pt x="117" y="96"/>
                      <a:pt x="117" y="95"/>
                    </a:cubicBezTo>
                    <a:cubicBezTo>
                      <a:pt x="116" y="93"/>
                      <a:pt x="117" y="92"/>
                      <a:pt x="117" y="90"/>
                    </a:cubicBezTo>
                    <a:cubicBezTo>
                      <a:pt x="118" y="89"/>
                      <a:pt x="120" y="87"/>
                      <a:pt x="123" y="87"/>
                    </a:cubicBezTo>
                    <a:cubicBezTo>
                      <a:pt x="124" y="87"/>
                      <a:pt x="125" y="88"/>
                      <a:pt x="125" y="88"/>
                    </a:cubicBezTo>
                    <a:cubicBezTo>
                      <a:pt x="128" y="90"/>
                      <a:pt x="129" y="93"/>
                      <a:pt x="128" y="96"/>
                    </a:cubicBezTo>
                    <a:close/>
                    <a:moveTo>
                      <a:pt x="129" y="82"/>
                    </a:moveTo>
                    <a:cubicBezTo>
                      <a:pt x="127" y="81"/>
                      <a:pt x="125" y="80"/>
                      <a:pt x="123" y="80"/>
                    </a:cubicBezTo>
                    <a:cubicBezTo>
                      <a:pt x="118" y="80"/>
                      <a:pt x="114" y="83"/>
                      <a:pt x="112" y="86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9" y="77"/>
                      <a:pt x="99" y="75"/>
                      <a:pt x="99" y="73"/>
                    </a:cubicBezTo>
                    <a:cubicBezTo>
                      <a:pt x="100" y="68"/>
                      <a:pt x="97" y="64"/>
                      <a:pt x="92" y="62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6" y="42"/>
                      <a:pt x="99" y="38"/>
                      <a:pt x="99" y="33"/>
                    </a:cubicBezTo>
                    <a:cubicBezTo>
                      <a:pt x="99" y="31"/>
                      <a:pt x="99" y="30"/>
                      <a:pt x="98" y="28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2" y="23"/>
                      <a:pt x="113" y="24"/>
                      <a:pt x="115" y="25"/>
                    </a:cubicBezTo>
                    <a:cubicBezTo>
                      <a:pt x="117" y="27"/>
                      <a:pt x="119" y="27"/>
                      <a:pt x="121" y="27"/>
                    </a:cubicBezTo>
                    <a:cubicBezTo>
                      <a:pt x="125" y="27"/>
                      <a:pt x="128" y="26"/>
                      <a:pt x="131" y="23"/>
                    </a:cubicBezTo>
                    <a:cubicBezTo>
                      <a:pt x="145" y="32"/>
                      <a:pt x="145" y="32"/>
                      <a:pt x="145" y="32"/>
                    </a:cubicBezTo>
                    <a:cubicBezTo>
                      <a:pt x="145" y="32"/>
                      <a:pt x="145" y="33"/>
                      <a:pt x="145" y="34"/>
                    </a:cubicBezTo>
                    <a:cubicBezTo>
                      <a:pt x="145" y="40"/>
                      <a:pt x="150" y="46"/>
                      <a:pt x="156" y="47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0" y="62"/>
                      <a:pt x="145" y="67"/>
                      <a:pt x="145" y="74"/>
                    </a:cubicBezTo>
                    <a:cubicBezTo>
                      <a:pt x="145" y="75"/>
                      <a:pt x="145" y="77"/>
                      <a:pt x="146" y="78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32" y="84"/>
                      <a:pt x="130" y="83"/>
                      <a:pt x="129" y="82"/>
                    </a:cubicBezTo>
                    <a:close/>
                    <a:moveTo>
                      <a:pt x="158" y="80"/>
                    </a:moveTo>
                    <a:cubicBezTo>
                      <a:pt x="158" y="84"/>
                      <a:pt x="158" y="84"/>
                      <a:pt x="158" y="84"/>
                    </a:cubicBezTo>
                    <a:cubicBezTo>
                      <a:pt x="158" y="80"/>
                      <a:pt x="158" y="80"/>
                      <a:pt x="158" y="80"/>
                    </a:cubicBezTo>
                    <a:cubicBezTo>
                      <a:pt x="156" y="80"/>
                      <a:pt x="155" y="79"/>
                      <a:pt x="154" y="78"/>
                    </a:cubicBezTo>
                    <a:cubicBezTo>
                      <a:pt x="153" y="77"/>
                      <a:pt x="152" y="76"/>
                      <a:pt x="152" y="74"/>
                    </a:cubicBezTo>
                    <a:cubicBezTo>
                      <a:pt x="152" y="71"/>
                      <a:pt x="155" y="68"/>
                      <a:pt x="158" y="68"/>
                    </a:cubicBezTo>
                    <a:cubicBezTo>
                      <a:pt x="161" y="68"/>
                      <a:pt x="164" y="71"/>
                      <a:pt x="164" y="74"/>
                    </a:cubicBezTo>
                    <a:cubicBezTo>
                      <a:pt x="164" y="77"/>
                      <a:pt x="161" y="80"/>
                      <a:pt x="158" y="8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" name="Freeform 132"/>
              <p:cNvSpPr>
                <a:spLocks noEditPoints="1"/>
              </p:cNvSpPr>
              <p:nvPr/>
            </p:nvSpPr>
            <p:spPr bwMode="auto">
              <a:xfrm>
                <a:off x="910620" y="2211240"/>
                <a:ext cx="390822" cy="75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200" y="42"/>
                  </a:cxn>
                  <a:cxn ang="0">
                    <a:pos x="200" y="0"/>
                  </a:cxn>
                  <a:cxn ang="0">
                    <a:pos x="0" y="0"/>
                  </a:cxn>
                  <a:cxn ang="0">
                    <a:pos x="192" y="34"/>
                  </a:cxn>
                  <a:cxn ang="0">
                    <a:pos x="8" y="34"/>
                  </a:cxn>
                  <a:cxn ang="0">
                    <a:pos x="8" y="8"/>
                  </a:cxn>
                  <a:cxn ang="0">
                    <a:pos x="192" y="8"/>
                  </a:cxn>
                  <a:cxn ang="0">
                    <a:pos x="192" y="34"/>
                  </a:cxn>
                </a:cxnLst>
                <a:rect l="0" t="0" r="r" b="b"/>
                <a:pathLst>
                  <a:path w="200" h="42">
                    <a:moveTo>
                      <a:pt x="0" y="0"/>
                    </a:moveTo>
                    <a:lnTo>
                      <a:pt x="0" y="42"/>
                    </a:lnTo>
                    <a:lnTo>
                      <a:pt x="200" y="42"/>
                    </a:lnTo>
                    <a:lnTo>
                      <a:pt x="200" y="0"/>
                    </a:lnTo>
                    <a:lnTo>
                      <a:pt x="0" y="0"/>
                    </a:lnTo>
                    <a:close/>
                    <a:moveTo>
                      <a:pt x="192" y="34"/>
                    </a:moveTo>
                    <a:lnTo>
                      <a:pt x="8" y="34"/>
                    </a:lnTo>
                    <a:lnTo>
                      <a:pt x="8" y="8"/>
                    </a:lnTo>
                    <a:lnTo>
                      <a:pt x="192" y="8"/>
                    </a:lnTo>
                    <a:lnTo>
                      <a:pt x="192" y="3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" name="Rectangle 133"/>
              <p:cNvSpPr>
                <a:spLocks noChangeArrowheads="1"/>
              </p:cNvSpPr>
              <p:nvPr/>
            </p:nvSpPr>
            <p:spPr bwMode="auto">
              <a:xfrm>
                <a:off x="937978" y="2236436"/>
                <a:ext cx="244264" cy="25196"/>
              </a:xfrm>
              <a:prstGeom prst="rect">
                <a:avLst/>
              </a:prstGeom>
              <a:solidFill>
                <a:srgbClr val="C7C8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" name="Freeform 134"/>
              <p:cNvSpPr>
                <a:spLocks/>
              </p:cNvSpPr>
              <p:nvPr/>
            </p:nvSpPr>
            <p:spPr bwMode="auto">
              <a:xfrm>
                <a:off x="803144" y="3175891"/>
                <a:ext cx="17587" cy="197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7" y="12"/>
                      <a:pt x="10" y="12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" name="Freeform 135"/>
              <p:cNvSpPr>
                <a:spLocks/>
              </p:cNvSpPr>
              <p:nvPr/>
            </p:nvSpPr>
            <p:spPr bwMode="auto">
              <a:xfrm>
                <a:off x="777740" y="3174091"/>
                <a:ext cx="21495" cy="19797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1" y="1"/>
                  </a:cxn>
                </a:cxnLst>
                <a:rect l="0" t="0" r="r" b="b"/>
                <a:pathLst>
                  <a:path w="12" h="12">
                    <a:moveTo>
                      <a:pt x="11" y="1"/>
                    </a:move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1" y="9"/>
                      <a:pt x="11" y="5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" name="Freeform 136"/>
              <p:cNvSpPr>
                <a:spLocks/>
              </p:cNvSpPr>
              <p:nvPr/>
            </p:nvSpPr>
            <p:spPr bwMode="auto">
              <a:xfrm>
                <a:off x="746475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</a:cxnLst>
                <a:rect l="0" t="0" r="r" b="b"/>
                <a:pathLst>
                  <a:path w="13" h="11">
                    <a:moveTo>
                      <a:pt x="13" y="11"/>
                    </a:moveTo>
                    <a:cubicBezTo>
                      <a:pt x="12" y="7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5" y="10"/>
                      <a:pt x="9" y="10"/>
                      <a:pt x="1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" name="Freeform 137"/>
              <p:cNvSpPr>
                <a:spLocks/>
              </p:cNvSpPr>
              <p:nvPr/>
            </p:nvSpPr>
            <p:spPr bwMode="auto">
              <a:xfrm>
                <a:off x="748429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ubicBezTo>
                      <a:pt x="5" y="11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" name="Freeform 138"/>
              <p:cNvSpPr>
                <a:spLocks/>
              </p:cNvSpPr>
              <p:nvPr/>
            </p:nvSpPr>
            <p:spPr bwMode="auto">
              <a:xfrm>
                <a:off x="881308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1"/>
                  </a:cxn>
                  <a:cxn ang="0">
                    <a:pos x="12" y="10"/>
                  </a:cxn>
                  <a:cxn ang="0">
                    <a:pos x="13" y="0"/>
                  </a:cxn>
                  <a:cxn ang="0">
                    <a:pos x="0" y="1"/>
                  </a:cxn>
                </a:cxnLst>
                <a:rect l="0" t="0" r="r" b="b"/>
                <a:pathLst>
                  <a:path w="13" h="11">
                    <a:moveTo>
                      <a:pt x="0" y="1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3" y="3"/>
                      <a:pt x="13" y="0"/>
                    </a:cubicBezTo>
                    <a:cubicBezTo>
                      <a:pt x="9" y="0"/>
                      <a:pt x="4" y="0"/>
                      <a:pt x="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" name="Freeform 139"/>
              <p:cNvSpPr>
                <a:spLocks/>
              </p:cNvSpPr>
              <p:nvPr/>
            </p:nvSpPr>
            <p:spPr bwMode="auto">
              <a:xfrm>
                <a:off x="85590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1" y="8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5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" name="Freeform 140"/>
              <p:cNvSpPr>
                <a:spLocks/>
              </p:cNvSpPr>
              <p:nvPr/>
            </p:nvSpPr>
            <p:spPr bwMode="auto">
              <a:xfrm>
                <a:off x="853951" y="3174091"/>
                <a:ext cx="19541" cy="215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1"/>
                  </a:cxn>
                  <a:cxn ang="0">
                    <a:pos x="0" y="13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3">
                    <a:moveTo>
                      <a:pt x="12" y="0"/>
                    </a:moveTo>
                    <a:cubicBezTo>
                      <a:pt x="8" y="1"/>
                      <a:pt x="4" y="1"/>
                      <a:pt x="1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4" y="12"/>
                      <a:pt x="7" y="12"/>
                      <a:pt x="11" y="12"/>
                    </a:cubicBezTo>
                    <a:cubicBezTo>
                      <a:pt x="11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" name="Freeform 141"/>
              <p:cNvSpPr>
                <a:spLocks/>
              </p:cNvSpPr>
              <p:nvPr/>
            </p:nvSpPr>
            <p:spPr bwMode="auto">
              <a:xfrm>
                <a:off x="828547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" name="Freeform 142"/>
              <p:cNvSpPr>
                <a:spLocks/>
              </p:cNvSpPr>
              <p:nvPr/>
            </p:nvSpPr>
            <p:spPr bwMode="auto">
              <a:xfrm>
                <a:off x="855905" y="3078706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" name="Freeform 143"/>
              <p:cNvSpPr>
                <a:spLocks/>
              </p:cNvSpPr>
              <p:nvPr/>
            </p:nvSpPr>
            <p:spPr bwMode="auto">
              <a:xfrm>
                <a:off x="881308" y="3080506"/>
                <a:ext cx="23449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"/>
                  </a:cxn>
                  <a:cxn ang="0">
                    <a:pos x="13" y="10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0">
                    <a:moveTo>
                      <a:pt x="0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5" y="10"/>
                      <a:pt x="9" y="10"/>
                      <a:pt x="13" y="10"/>
                    </a:cubicBezTo>
                    <a:cubicBezTo>
                      <a:pt x="13" y="7"/>
                      <a:pt x="13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" name="Freeform 144"/>
              <p:cNvSpPr>
                <a:spLocks/>
              </p:cNvSpPr>
              <p:nvPr/>
            </p:nvSpPr>
            <p:spPr bwMode="auto">
              <a:xfrm>
                <a:off x="746475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3" y="8"/>
                      <a:pt x="13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ubicBezTo>
                      <a:pt x="5" y="12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45"/>
              <p:cNvSpPr>
                <a:spLocks/>
              </p:cNvSpPr>
              <p:nvPr/>
            </p:nvSpPr>
            <p:spPr bwMode="auto">
              <a:xfrm>
                <a:off x="773832" y="3078706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" name="Freeform 146"/>
              <p:cNvSpPr>
                <a:spLocks/>
              </p:cNvSpPr>
              <p:nvPr/>
            </p:nvSpPr>
            <p:spPr bwMode="auto">
              <a:xfrm>
                <a:off x="801190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7" y="10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1" y="0"/>
                  </a:cxn>
                </a:cxnLst>
                <a:rect l="0" t="0" r="r" b="b"/>
                <a:pathLst>
                  <a:path w="12" h="10">
                    <a:moveTo>
                      <a:pt x="1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10"/>
                      <a:pt x="12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6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" name="Freeform 147"/>
              <p:cNvSpPr>
                <a:spLocks/>
              </p:cNvSpPr>
              <p:nvPr/>
            </p:nvSpPr>
            <p:spPr bwMode="auto">
              <a:xfrm>
                <a:off x="828547" y="3175891"/>
                <a:ext cx="19541" cy="19797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" y="12"/>
                  </a:cxn>
                  <a:cxn ang="0">
                    <a:pos x="10" y="12"/>
                  </a:cxn>
                </a:cxnLst>
                <a:rect l="0" t="0" r="r" b="b"/>
                <a:pathLst>
                  <a:path w="11" h="12">
                    <a:moveTo>
                      <a:pt x="10" y="12"/>
                    </a:moveTo>
                    <a:cubicBezTo>
                      <a:pt x="10" y="8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1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" name="Freeform 148"/>
              <p:cNvSpPr>
                <a:spLocks/>
              </p:cNvSpPr>
              <p:nvPr/>
            </p:nvSpPr>
            <p:spPr bwMode="auto">
              <a:xfrm>
                <a:off x="775786" y="3030113"/>
                <a:ext cx="21495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</a:cxnLst>
                <a:rect l="0" t="0" r="r" b="b"/>
                <a:pathLst>
                  <a:path w="12" h="11">
                    <a:moveTo>
                      <a:pt x="1" y="1"/>
                    </a:moveTo>
                    <a:cubicBezTo>
                      <a:pt x="1" y="4"/>
                      <a:pt x="1" y="8"/>
                      <a:pt x="0" y="11"/>
                    </a:cubicBez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" name="Freeform 149"/>
              <p:cNvSpPr>
                <a:spLocks/>
              </p:cNvSpPr>
              <p:nvPr/>
            </p:nvSpPr>
            <p:spPr bwMode="auto">
              <a:xfrm>
                <a:off x="773832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4" y="12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" name="Freeform 150"/>
              <p:cNvSpPr>
                <a:spLocks/>
              </p:cNvSpPr>
              <p:nvPr/>
            </p:nvSpPr>
            <p:spPr bwMode="auto">
              <a:xfrm>
                <a:off x="748429" y="3031913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cubicBezTo>
                      <a:pt x="8" y="0"/>
                      <a:pt x="5" y="0"/>
                      <a:pt x="1" y="1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" name="Freeform 151"/>
              <p:cNvSpPr>
                <a:spLocks/>
              </p:cNvSpPr>
              <p:nvPr/>
            </p:nvSpPr>
            <p:spPr bwMode="auto">
              <a:xfrm>
                <a:off x="801190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9" y="11"/>
                      <a:pt x="10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" name="Freeform 152"/>
              <p:cNvSpPr>
                <a:spLocks/>
              </p:cNvSpPr>
              <p:nvPr/>
            </p:nvSpPr>
            <p:spPr bwMode="auto">
              <a:xfrm>
                <a:off x="724979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11"/>
                  </a:cxn>
                  <a:cxn ang="0">
                    <a:pos x="10" y="10"/>
                  </a:cxn>
                  <a:cxn ang="0">
                    <a:pos x="11" y="0"/>
                  </a:cxn>
                  <a:cxn ang="0">
                    <a:pos x="2" y="1"/>
                  </a:cxn>
                  <a:cxn ang="0">
                    <a:pos x="1" y="2"/>
                  </a:cxn>
                </a:cxnLst>
                <a:rect l="0" t="0" r="r" b="b"/>
                <a:pathLst>
                  <a:path w="11" h="11">
                    <a:moveTo>
                      <a:pt x="1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3" y="11"/>
                      <a:pt x="6" y="10"/>
                      <a:pt x="10" y="10"/>
                    </a:cubicBezTo>
                    <a:cubicBezTo>
                      <a:pt x="10" y="7"/>
                      <a:pt x="10" y="3"/>
                      <a:pt x="11" y="0"/>
                    </a:cubicBezTo>
                    <a:cubicBezTo>
                      <a:pt x="8" y="0"/>
                      <a:pt x="5" y="0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" name="Freeform 153"/>
              <p:cNvSpPr>
                <a:spLocks/>
              </p:cNvSpPr>
              <p:nvPr/>
            </p:nvSpPr>
            <p:spPr bwMode="auto">
              <a:xfrm>
                <a:off x="732796" y="3015716"/>
                <a:ext cx="13679" cy="1259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" y="6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cubicBezTo>
                      <a:pt x="2" y="6"/>
                      <a:pt x="4" y="6"/>
                      <a:pt x="6" y="6"/>
                    </a:cubicBezTo>
                    <a:cubicBezTo>
                      <a:pt x="6" y="4"/>
                      <a:pt x="7" y="2"/>
                      <a:pt x="7" y="0"/>
                    </a:cubicBezTo>
                    <a:cubicBezTo>
                      <a:pt x="4" y="2"/>
                      <a:pt x="2" y="4"/>
                      <a:pt x="0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" name="Freeform 154"/>
              <p:cNvSpPr>
                <a:spLocks/>
              </p:cNvSpPr>
              <p:nvPr/>
            </p:nvSpPr>
            <p:spPr bwMode="auto">
              <a:xfrm>
                <a:off x="828547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1" h="11">
                    <a:moveTo>
                      <a:pt x="0" y="11"/>
                    </a:moveTo>
                    <a:cubicBezTo>
                      <a:pt x="3" y="11"/>
                      <a:pt x="7" y="11"/>
                      <a:pt x="11" y="11"/>
                    </a:cubicBezTo>
                    <a:cubicBezTo>
                      <a:pt x="11" y="8"/>
                      <a:pt x="11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" name="Freeform 155"/>
              <p:cNvSpPr>
                <a:spLocks/>
              </p:cNvSpPr>
              <p:nvPr/>
            </p:nvSpPr>
            <p:spPr bwMode="auto">
              <a:xfrm>
                <a:off x="908666" y="3055310"/>
                <a:ext cx="19541" cy="215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1" y="13"/>
                  </a:cxn>
                  <a:cxn ang="0">
                    <a:pos x="10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3">
                    <a:moveTo>
                      <a:pt x="0" y="0"/>
                    </a:moveTo>
                    <a:cubicBezTo>
                      <a:pt x="0" y="4"/>
                      <a:pt x="0" y="8"/>
                      <a:pt x="1" y="12"/>
                    </a:cubicBezTo>
                    <a:cubicBezTo>
                      <a:pt x="4" y="12"/>
                      <a:pt x="7" y="12"/>
                      <a:pt x="11" y="13"/>
                    </a:cubicBezTo>
                    <a:cubicBezTo>
                      <a:pt x="10" y="9"/>
                      <a:pt x="10" y="5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" name="Freeform 156"/>
              <p:cNvSpPr>
                <a:spLocks/>
              </p:cNvSpPr>
              <p:nvPr/>
            </p:nvSpPr>
            <p:spPr bwMode="auto">
              <a:xfrm>
                <a:off x="910620" y="3082305"/>
                <a:ext cx="17587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0" y="1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cubicBezTo>
                      <a:pt x="0" y="3"/>
                      <a:pt x="1" y="6"/>
                      <a:pt x="1" y="10"/>
                    </a:cubicBezTo>
                    <a:cubicBezTo>
                      <a:pt x="4" y="10"/>
                      <a:pt x="7" y="10"/>
                      <a:pt x="10" y="10"/>
                    </a:cubicBezTo>
                    <a:cubicBezTo>
                      <a:pt x="10" y="7"/>
                      <a:pt x="10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" name="Freeform 157"/>
              <p:cNvSpPr>
                <a:spLocks/>
              </p:cNvSpPr>
              <p:nvPr/>
            </p:nvSpPr>
            <p:spPr bwMode="auto">
              <a:xfrm>
                <a:off x="910620" y="3127298"/>
                <a:ext cx="19541" cy="179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10" y="0"/>
                  </a:cxn>
                </a:cxnLst>
                <a:rect l="0" t="0" r="r" b="b"/>
                <a:pathLst>
                  <a:path w="10" h="11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cubicBezTo>
                      <a:pt x="10" y="7"/>
                      <a:pt x="10" y="3"/>
                      <a:pt x="1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" name="Freeform 158"/>
              <p:cNvSpPr>
                <a:spLocks/>
              </p:cNvSpPr>
              <p:nvPr/>
            </p:nvSpPr>
            <p:spPr bwMode="auto">
              <a:xfrm>
                <a:off x="853951" y="3053510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" name="Freeform 159"/>
              <p:cNvSpPr>
                <a:spLocks/>
              </p:cNvSpPr>
              <p:nvPr/>
            </p:nvSpPr>
            <p:spPr bwMode="auto">
              <a:xfrm>
                <a:off x="88326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" name="Freeform 160"/>
              <p:cNvSpPr>
                <a:spLocks/>
              </p:cNvSpPr>
              <p:nvPr/>
            </p:nvSpPr>
            <p:spPr bwMode="auto">
              <a:xfrm>
                <a:off x="879354" y="3055310"/>
                <a:ext cx="23449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2">
                    <a:moveTo>
                      <a:pt x="1" y="11"/>
                    </a:moveTo>
                    <a:cubicBezTo>
                      <a:pt x="5" y="11"/>
                      <a:pt x="9" y="12"/>
                      <a:pt x="13" y="12"/>
                    </a:cubicBezTo>
                    <a:cubicBezTo>
                      <a:pt x="13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" name="Freeform 161"/>
              <p:cNvSpPr>
                <a:spLocks/>
              </p:cNvSpPr>
              <p:nvPr/>
            </p:nvSpPr>
            <p:spPr bwMode="auto">
              <a:xfrm>
                <a:off x="746475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" y="1"/>
                  </a:cxn>
                  <a:cxn ang="0">
                    <a:pos x="0" y="12"/>
                  </a:cxn>
                  <a:cxn ang="0">
                    <a:pos x="13" y="12"/>
                  </a:cxn>
                  <a:cxn ang="0">
                    <a:pos x="13" y="0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cubicBezTo>
                      <a:pt x="9" y="0"/>
                      <a:pt x="5" y="1"/>
                      <a:pt x="1" y="1"/>
                    </a:cubicBezTo>
                    <a:cubicBezTo>
                      <a:pt x="1" y="5"/>
                      <a:pt x="1" y="9"/>
                      <a:pt x="0" y="12"/>
                    </a:cubicBezTo>
                    <a:cubicBezTo>
                      <a:pt x="5" y="12"/>
                      <a:pt x="9" y="12"/>
                      <a:pt x="13" y="12"/>
                    </a:cubicBezTo>
                    <a:cubicBezTo>
                      <a:pt x="13" y="8"/>
                      <a:pt x="13" y="4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" name="Freeform 162"/>
              <p:cNvSpPr>
                <a:spLocks/>
              </p:cNvSpPr>
              <p:nvPr/>
            </p:nvSpPr>
            <p:spPr bwMode="auto">
              <a:xfrm>
                <a:off x="879354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2" y="9"/>
                  </a:cxn>
                  <a:cxn ang="0">
                    <a:pos x="13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3" h="12">
                    <a:moveTo>
                      <a:pt x="0" y="12"/>
                    </a:moveTo>
                    <a:cubicBezTo>
                      <a:pt x="3" y="12"/>
                      <a:pt x="7" y="12"/>
                      <a:pt x="10" y="12"/>
                    </a:cubicBezTo>
                    <a:cubicBezTo>
                      <a:pt x="11" y="11"/>
                      <a:pt x="12" y="10"/>
                      <a:pt x="12" y="9"/>
                    </a:cubicBezTo>
                    <a:cubicBezTo>
                      <a:pt x="12" y="6"/>
                      <a:pt x="13" y="3"/>
                      <a:pt x="13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" name="Freeform 163"/>
              <p:cNvSpPr>
                <a:spLocks/>
              </p:cNvSpPr>
              <p:nvPr/>
            </p:nvSpPr>
            <p:spPr bwMode="auto">
              <a:xfrm>
                <a:off x="934069" y="3103902"/>
                <a:ext cx="11725" cy="16198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cubicBezTo>
                      <a:pt x="5" y="7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" name="Freeform 164"/>
              <p:cNvSpPr>
                <a:spLocks/>
              </p:cNvSpPr>
              <p:nvPr/>
            </p:nvSpPr>
            <p:spPr bwMode="auto">
              <a:xfrm>
                <a:off x="908666" y="3172291"/>
                <a:ext cx="3908" cy="8999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5"/>
                  </a:cxn>
                  <a:cxn ang="0">
                    <a:pos x="3" y="0"/>
                  </a:cxn>
                  <a:cxn ang="0">
                    <a:pos x="1" y="1"/>
                  </a:cxn>
                </a:cxnLst>
                <a:rect l="0" t="0" r="r" b="b"/>
                <a:pathLst>
                  <a:path w="3" h="5">
                    <a:moveTo>
                      <a:pt x="1" y="1"/>
                    </a:moveTo>
                    <a:cubicBezTo>
                      <a:pt x="1" y="2"/>
                      <a:pt x="1" y="3"/>
                      <a:pt x="0" y="5"/>
                    </a:cubicBezTo>
                    <a:cubicBezTo>
                      <a:pt x="1" y="3"/>
                      <a:pt x="2" y="2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" name="Freeform 165"/>
              <p:cNvSpPr>
                <a:spLocks/>
              </p:cNvSpPr>
              <p:nvPr/>
            </p:nvSpPr>
            <p:spPr bwMode="auto">
              <a:xfrm>
                <a:off x="877400" y="3199287"/>
                <a:ext cx="15633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7" y="1"/>
                  </a:cxn>
                  <a:cxn ang="0">
                    <a:pos x="8" y="0"/>
                  </a:cxn>
                  <a:cxn ang="0">
                    <a:pos x="1" y="1"/>
                  </a:cxn>
                </a:cxnLst>
                <a:rect l="0" t="0" r="r" b="b"/>
                <a:pathLst>
                  <a:path w="8" h="11">
                    <a:moveTo>
                      <a:pt x="1" y="1"/>
                    </a:moveTo>
                    <a:cubicBezTo>
                      <a:pt x="1" y="4"/>
                      <a:pt x="0" y="8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1"/>
                      <a:pt x="8" y="0"/>
                    </a:cubicBezTo>
                    <a:cubicBezTo>
                      <a:pt x="6" y="1"/>
                      <a:pt x="3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" name="Freeform 166"/>
              <p:cNvSpPr>
                <a:spLocks/>
              </p:cNvSpPr>
              <p:nvPr/>
            </p:nvSpPr>
            <p:spPr bwMode="auto">
              <a:xfrm>
                <a:off x="74647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3"/>
                  </a:cxn>
                </a:cxnLst>
                <a:rect l="0" t="0" r="r" b="b"/>
                <a:pathLst>
                  <a:path w="12" h="12">
                    <a:moveTo>
                      <a:pt x="12" y="3"/>
                    </a:moveTo>
                    <a:cubicBezTo>
                      <a:pt x="12" y="2"/>
                      <a:pt x="12" y="1"/>
                      <a:pt x="12" y="0"/>
                    </a:cubicBezTo>
                    <a:cubicBezTo>
                      <a:pt x="8" y="0"/>
                      <a:pt x="4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6"/>
                      <a:pt x="12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" name="Freeform 167"/>
              <p:cNvSpPr>
                <a:spLocks/>
              </p:cNvSpPr>
              <p:nvPr/>
            </p:nvSpPr>
            <p:spPr bwMode="auto">
              <a:xfrm>
                <a:off x="855905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" name="Freeform 168"/>
              <p:cNvSpPr>
                <a:spLocks/>
              </p:cNvSpPr>
              <p:nvPr/>
            </p:nvSpPr>
            <p:spPr bwMode="auto">
              <a:xfrm>
                <a:off x="910620" y="3102102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4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" name="Freeform 169"/>
              <p:cNvSpPr>
                <a:spLocks/>
              </p:cNvSpPr>
              <p:nvPr/>
            </p:nvSpPr>
            <p:spPr bwMode="auto">
              <a:xfrm>
                <a:off x="693714" y="3139896"/>
                <a:ext cx="1954" cy="3599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2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" name="Freeform 170"/>
              <p:cNvSpPr>
                <a:spLocks/>
              </p:cNvSpPr>
              <p:nvPr/>
            </p:nvSpPr>
            <p:spPr bwMode="auto">
              <a:xfrm>
                <a:off x="902804" y="3012116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6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9"/>
                      <a:pt x="10" y="8"/>
                      <a:pt x="10" y="6"/>
                    </a:cubicBezTo>
                    <a:cubicBezTo>
                      <a:pt x="8" y="4"/>
                      <a:pt x="6" y="2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" name="Freeform 171"/>
              <p:cNvSpPr>
                <a:spLocks/>
              </p:cNvSpPr>
              <p:nvPr/>
            </p:nvSpPr>
            <p:spPr bwMode="auto">
              <a:xfrm>
                <a:off x="703484" y="3127298"/>
                <a:ext cx="11725" cy="1799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7" y="11"/>
                  </a:cxn>
                  <a:cxn ang="0">
                    <a:pos x="7" y="0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7" y="7"/>
                      <a:pt x="7" y="3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" name="Freeform 172"/>
              <p:cNvSpPr>
                <a:spLocks/>
              </p:cNvSpPr>
              <p:nvPr/>
            </p:nvSpPr>
            <p:spPr bwMode="auto">
              <a:xfrm>
                <a:off x="709346" y="3057109"/>
                <a:ext cx="7816" cy="17997"/>
              </a:xfrm>
              <a:custGeom>
                <a:avLst/>
                <a:gdLst/>
                <a:ahLst/>
                <a:cxnLst>
                  <a:cxn ang="0">
                    <a:pos x="3" y="11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0" y="11"/>
                  </a:cxn>
                  <a:cxn ang="0">
                    <a:pos x="3" y="11"/>
                  </a:cxn>
                </a:cxnLst>
                <a:rect l="0" t="0" r="r" b="b"/>
                <a:pathLst>
                  <a:path w="4" h="11">
                    <a:moveTo>
                      <a:pt x="3" y="11"/>
                    </a:moveTo>
                    <a:cubicBezTo>
                      <a:pt x="3" y="8"/>
                      <a:pt x="3" y="4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1" y="7"/>
                      <a:pt x="0" y="11"/>
                    </a:cubicBezTo>
                    <a:cubicBezTo>
                      <a:pt x="1" y="11"/>
                      <a:pt x="2" y="11"/>
                      <a:pt x="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" name="Freeform 173"/>
              <p:cNvSpPr>
                <a:spLocks/>
              </p:cNvSpPr>
              <p:nvPr/>
            </p:nvSpPr>
            <p:spPr bwMode="auto">
              <a:xfrm>
                <a:off x="707392" y="3170492"/>
                <a:ext cx="1367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12"/>
                  </a:cxn>
                  <a:cxn ang="0">
                    <a:pos x="7" y="1"/>
                  </a:cxn>
                  <a:cxn ang="0">
                    <a:pos x="1" y="0"/>
                  </a:cxn>
                  <a:cxn ang="0">
                    <a:pos x="0" y="4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cubicBezTo>
                      <a:pt x="3" y="12"/>
                      <a:pt x="5" y="12"/>
                      <a:pt x="8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7"/>
                      <a:pt x="0" y="9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" name="Freeform 174"/>
              <p:cNvSpPr>
                <a:spLocks/>
              </p:cNvSpPr>
              <p:nvPr/>
            </p:nvSpPr>
            <p:spPr bwMode="auto">
              <a:xfrm>
                <a:off x="709346" y="3082305"/>
                <a:ext cx="5862" cy="1619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3" y="0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6"/>
                      <a:pt x="3" y="3"/>
                      <a:pt x="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" name="Freeform 175"/>
              <p:cNvSpPr>
                <a:spLocks/>
              </p:cNvSpPr>
              <p:nvPr/>
            </p:nvSpPr>
            <p:spPr bwMode="auto">
              <a:xfrm>
                <a:off x="723025" y="3055310"/>
                <a:ext cx="17587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2"/>
                  </a:cxn>
                </a:cxnLst>
                <a:rect l="0" t="0" r="r" b="b"/>
                <a:pathLst>
                  <a:path w="10" h="12">
                    <a:moveTo>
                      <a:pt x="0" y="12"/>
                    </a:moveTo>
                    <a:cubicBezTo>
                      <a:pt x="3" y="12"/>
                      <a:pt x="6" y="12"/>
                      <a:pt x="10" y="12"/>
                    </a:cubicBez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0"/>
                      <a:pt x="1" y="1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" name="Freeform 176"/>
              <p:cNvSpPr>
                <a:spLocks/>
              </p:cNvSpPr>
              <p:nvPr/>
            </p:nvSpPr>
            <p:spPr bwMode="auto">
              <a:xfrm>
                <a:off x="775786" y="3152495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3"/>
                      <a:pt x="11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6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" name="Freeform 177"/>
              <p:cNvSpPr>
                <a:spLocks/>
              </p:cNvSpPr>
              <p:nvPr/>
            </p:nvSpPr>
            <p:spPr bwMode="auto">
              <a:xfrm>
                <a:off x="801190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0"/>
                      <a:pt x="8" y="10"/>
                      <a:pt x="11" y="1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" name="Freeform 178"/>
              <p:cNvSpPr>
                <a:spLocks/>
              </p:cNvSpPr>
              <p:nvPr/>
            </p:nvSpPr>
            <p:spPr bwMode="auto">
              <a:xfrm>
                <a:off x="77383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2" y="12"/>
                  </a:cxn>
                </a:cxnLst>
                <a:rect l="0" t="0" r="r" b="b"/>
                <a:pathLst>
                  <a:path w="12" h="12">
                    <a:moveTo>
                      <a:pt x="12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ubicBezTo>
                      <a:pt x="5" y="12"/>
                      <a:pt x="8" y="12"/>
                      <a:pt x="12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" name="Freeform 179"/>
              <p:cNvSpPr>
                <a:spLocks/>
              </p:cNvSpPr>
              <p:nvPr/>
            </p:nvSpPr>
            <p:spPr bwMode="auto">
              <a:xfrm>
                <a:off x="855905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6"/>
                      <a:pt x="11" y="3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" name="Freeform 180"/>
              <p:cNvSpPr>
                <a:spLocks/>
              </p:cNvSpPr>
              <p:nvPr/>
            </p:nvSpPr>
            <p:spPr bwMode="auto">
              <a:xfrm>
                <a:off x="828547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" name="Freeform 181"/>
              <p:cNvSpPr>
                <a:spLocks/>
              </p:cNvSpPr>
              <p:nvPr/>
            </p:nvSpPr>
            <p:spPr bwMode="auto">
              <a:xfrm>
                <a:off x="801190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5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9" y="0"/>
                      <a:pt x="7" y="0"/>
                    </a:cubicBezTo>
                    <a:cubicBezTo>
                      <a:pt x="5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" name="Freeform 182"/>
              <p:cNvSpPr>
                <a:spLocks/>
              </p:cNvSpPr>
              <p:nvPr/>
            </p:nvSpPr>
            <p:spPr bwMode="auto">
              <a:xfrm>
                <a:off x="883262" y="3102102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" name="Freeform 183"/>
              <p:cNvSpPr>
                <a:spLocks/>
              </p:cNvSpPr>
              <p:nvPr/>
            </p:nvSpPr>
            <p:spPr bwMode="auto">
              <a:xfrm>
                <a:off x="721071" y="3080506"/>
                <a:ext cx="17587" cy="16198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4"/>
                      <a:pt x="10" y="0"/>
                    </a:cubicBezTo>
                    <a:cubicBezTo>
                      <a:pt x="7" y="1"/>
                      <a:pt x="4" y="1"/>
                      <a:pt x="1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3" y="10"/>
                      <a:pt x="7" y="10"/>
                      <a:pt x="1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" name="Freeform 184"/>
              <p:cNvSpPr>
                <a:spLocks/>
              </p:cNvSpPr>
              <p:nvPr/>
            </p:nvSpPr>
            <p:spPr bwMode="auto">
              <a:xfrm>
                <a:off x="746475" y="3080506"/>
                <a:ext cx="21495" cy="1619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  <a:cxn ang="0">
                    <a:pos x="13" y="0"/>
                  </a:cxn>
                </a:cxnLst>
                <a:rect l="0" t="0" r="r" b="b"/>
                <a:pathLst>
                  <a:path w="13" h="10">
                    <a:moveTo>
                      <a:pt x="13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6"/>
                      <a:pt x="12" y="3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" name="Freeform 185"/>
              <p:cNvSpPr>
                <a:spLocks/>
              </p:cNvSpPr>
              <p:nvPr/>
            </p:nvSpPr>
            <p:spPr bwMode="auto">
              <a:xfrm>
                <a:off x="773832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2"/>
                  </a:cxn>
                </a:cxnLst>
                <a:rect l="0" t="0" r="r" b="b"/>
                <a:pathLst>
                  <a:path w="12" h="12">
                    <a:moveTo>
                      <a:pt x="12" y="2"/>
                    </a:moveTo>
                    <a:cubicBezTo>
                      <a:pt x="12" y="1"/>
                      <a:pt x="12" y="1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5"/>
                      <a:pt x="12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" name="Freeform 186"/>
              <p:cNvSpPr>
                <a:spLocks/>
              </p:cNvSpPr>
              <p:nvPr/>
            </p:nvSpPr>
            <p:spPr bwMode="auto">
              <a:xfrm>
                <a:off x="801190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5" y="12"/>
                      <a:pt x="9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" name="Freeform 187"/>
              <p:cNvSpPr>
                <a:spLocks/>
              </p:cNvSpPr>
              <p:nvPr/>
            </p:nvSpPr>
            <p:spPr bwMode="auto">
              <a:xfrm>
                <a:off x="828547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" name="Freeform 188"/>
              <p:cNvSpPr>
                <a:spLocks/>
              </p:cNvSpPr>
              <p:nvPr/>
            </p:nvSpPr>
            <p:spPr bwMode="auto">
              <a:xfrm>
                <a:off x="828547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12"/>
                      <a:pt x="7" y="12"/>
                      <a:pt x="11" y="12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" name="Freeform 189"/>
              <p:cNvSpPr>
                <a:spLocks/>
              </p:cNvSpPr>
              <p:nvPr/>
            </p:nvSpPr>
            <p:spPr bwMode="auto">
              <a:xfrm>
                <a:off x="781649" y="29977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  <a:cxn ang="0">
                    <a:pos x="0" y="2"/>
                  </a:cxn>
                  <a:cxn ang="0">
                    <a:pos x="0" y="4"/>
                  </a:cxn>
                </a:cxnLst>
                <a:rect l="0" t="0" r="r" b="b"/>
                <a:pathLst>
                  <a:path w="11" h="4">
                    <a:moveTo>
                      <a:pt x="0" y="4"/>
                    </a:moveTo>
                    <a:cubicBezTo>
                      <a:pt x="3" y="4"/>
                      <a:pt x="7" y="4"/>
                      <a:pt x="10" y="4"/>
                    </a:cubicBezTo>
                    <a:cubicBezTo>
                      <a:pt x="11" y="2"/>
                      <a:pt x="11" y="1"/>
                      <a:pt x="11" y="0"/>
                    </a:cubicBezTo>
                    <a:cubicBezTo>
                      <a:pt x="7" y="0"/>
                      <a:pt x="3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" name="Freeform 190"/>
              <p:cNvSpPr>
                <a:spLocks/>
              </p:cNvSpPr>
              <p:nvPr/>
            </p:nvSpPr>
            <p:spPr bwMode="auto">
              <a:xfrm>
                <a:off x="801190" y="30301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1" h="11">
                    <a:moveTo>
                      <a:pt x="1" y="0"/>
                    </a:moveTo>
                    <a:cubicBezTo>
                      <a:pt x="1" y="4"/>
                      <a:pt x="1" y="7"/>
                      <a:pt x="0" y="11"/>
                    </a:cubicBezTo>
                    <a:cubicBezTo>
                      <a:pt x="4" y="11"/>
                      <a:pt x="7" y="11"/>
                      <a:pt x="10" y="11"/>
                    </a:cubicBezTo>
                    <a:cubicBezTo>
                      <a:pt x="10" y="11"/>
                      <a:pt x="11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" name="Freeform 191"/>
              <p:cNvSpPr>
                <a:spLocks/>
              </p:cNvSpPr>
              <p:nvPr/>
            </p:nvSpPr>
            <p:spPr bwMode="auto">
              <a:xfrm>
                <a:off x="828547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8" y="7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" y="7"/>
                  </a:cxn>
                </a:cxnLst>
                <a:rect l="0" t="0" r="r" b="b"/>
                <a:pathLst>
                  <a:path w="8" h="7">
                    <a:moveTo>
                      <a:pt x="1" y="7"/>
                    </a:moveTo>
                    <a:cubicBezTo>
                      <a:pt x="3" y="7"/>
                      <a:pt x="5" y="7"/>
                      <a:pt x="8" y="7"/>
                    </a:cubicBezTo>
                    <a:cubicBezTo>
                      <a:pt x="8" y="4"/>
                      <a:pt x="8" y="2"/>
                      <a:pt x="8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" name="Freeform 192"/>
              <p:cNvSpPr>
                <a:spLocks/>
              </p:cNvSpPr>
              <p:nvPr/>
            </p:nvSpPr>
            <p:spPr bwMode="auto">
              <a:xfrm>
                <a:off x="873492" y="3242481"/>
                <a:ext cx="19541" cy="125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" y="1"/>
                  </a:cxn>
                  <a:cxn ang="0">
                    <a:pos x="0" y="8"/>
                  </a:cxn>
                  <a:cxn ang="0">
                    <a:pos x="11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7" y="1"/>
                      <a:pt x="4" y="1"/>
                      <a:pt x="1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4" y="8"/>
                      <a:pt x="7" y="7"/>
                      <a:pt x="1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" name="Freeform 193"/>
              <p:cNvSpPr>
                <a:spLocks/>
              </p:cNvSpPr>
              <p:nvPr/>
            </p:nvSpPr>
            <p:spPr bwMode="auto">
              <a:xfrm>
                <a:off x="875446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3" y="1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" name="Freeform 194"/>
              <p:cNvSpPr>
                <a:spLocks/>
              </p:cNvSpPr>
              <p:nvPr/>
            </p:nvSpPr>
            <p:spPr bwMode="auto">
              <a:xfrm>
                <a:off x="873492" y="29995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10" h="3">
                    <a:moveTo>
                      <a:pt x="0" y="3"/>
                    </a:moveTo>
                    <a:cubicBezTo>
                      <a:pt x="4" y="3"/>
                      <a:pt x="7" y="3"/>
                      <a:pt x="10" y="3"/>
                    </a:cubicBezTo>
                    <a:cubicBezTo>
                      <a:pt x="7" y="2"/>
                      <a:pt x="4" y="1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" name="Freeform 195"/>
              <p:cNvSpPr>
                <a:spLocks/>
              </p:cNvSpPr>
              <p:nvPr/>
            </p:nvSpPr>
            <p:spPr bwMode="auto">
              <a:xfrm>
                <a:off x="828547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9"/>
                  </a:cxn>
                  <a:cxn ang="0">
                    <a:pos x="9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1" y="9"/>
                  </a:cxn>
                  <a:cxn ang="0">
                    <a:pos x="9" y="9"/>
                  </a:cxn>
                </a:cxnLst>
                <a:rect l="0" t="0" r="r" b="b"/>
                <a:pathLst>
                  <a:path w="9" h="9">
                    <a:moveTo>
                      <a:pt x="9" y="9"/>
                    </a:moveTo>
                    <a:cubicBezTo>
                      <a:pt x="9" y="6"/>
                      <a:pt x="9" y="3"/>
                      <a:pt x="9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3" y="9"/>
                      <a:pt x="6" y="9"/>
                      <a:pt x="9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" name="Freeform 196"/>
              <p:cNvSpPr>
                <a:spLocks/>
              </p:cNvSpPr>
              <p:nvPr/>
            </p:nvSpPr>
            <p:spPr bwMode="auto">
              <a:xfrm>
                <a:off x="750383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12" h="10">
                    <a:moveTo>
                      <a:pt x="1" y="1"/>
                    </a:moveTo>
                    <a:cubicBezTo>
                      <a:pt x="1" y="4"/>
                      <a:pt x="0" y="7"/>
                      <a:pt x="0" y="10"/>
                    </a:cubicBezTo>
                    <a:cubicBezTo>
                      <a:pt x="4" y="10"/>
                      <a:pt x="8" y="9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6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" name="Freeform 197"/>
              <p:cNvSpPr>
                <a:spLocks/>
              </p:cNvSpPr>
              <p:nvPr/>
            </p:nvSpPr>
            <p:spPr bwMode="auto">
              <a:xfrm>
                <a:off x="850043" y="3010316"/>
                <a:ext cx="21495" cy="14398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12" y="9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9"/>
                  </a:cxn>
                </a:cxnLst>
                <a:rect l="0" t="0" r="r" b="b"/>
                <a:pathLst>
                  <a:path w="12" h="9">
                    <a:moveTo>
                      <a:pt x="1" y="9"/>
                    </a:moveTo>
                    <a:cubicBezTo>
                      <a:pt x="4" y="9"/>
                      <a:pt x="8" y="9"/>
                      <a:pt x="12" y="9"/>
                    </a:cubicBezTo>
                    <a:cubicBezTo>
                      <a:pt x="11" y="6"/>
                      <a:pt x="11" y="3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2"/>
                      <a:pt x="1" y="5"/>
                      <a:pt x="1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" name="Freeform 198"/>
              <p:cNvSpPr>
                <a:spLocks/>
              </p:cNvSpPr>
              <p:nvPr/>
            </p:nvSpPr>
            <p:spPr bwMode="auto">
              <a:xfrm>
                <a:off x="805098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9" y="9"/>
                  </a:cxn>
                  <a:cxn ang="0">
                    <a:pos x="9" y="0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cubicBezTo>
                      <a:pt x="6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9"/>
                      <a:pt x="9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" name="Freeform 199"/>
              <p:cNvSpPr>
                <a:spLocks/>
              </p:cNvSpPr>
              <p:nvPr/>
            </p:nvSpPr>
            <p:spPr bwMode="auto">
              <a:xfrm>
                <a:off x="803144" y="3008517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9" y="9"/>
                  </a:cxn>
                  <a:cxn ang="0">
                    <a:pos x="10" y="9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0"/>
                      <a:pt x="4" y="0"/>
                      <a:pt x="1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" name="Freeform 200"/>
              <p:cNvSpPr>
                <a:spLocks/>
              </p:cNvSpPr>
              <p:nvPr/>
            </p:nvSpPr>
            <p:spPr bwMode="auto">
              <a:xfrm>
                <a:off x="777740" y="3008517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</a:cxnLst>
                <a:rect l="0" t="0" r="r" b="b"/>
                <a:pathLst>
                  <a:path w="12" h="10">
                    <a:moveTo>
                      <a:pt x="0" y="10"/>
                    </a:moveTo>
                    <a:cubicBezTo>
                      <a:pt x="4" y="10"/>
                      <a:pt x="8" y="10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5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" name="Freeform 201"/>
              <p:cNvSpPr>
                <a:spLocks/>
              </p:cNvSpPr>
              <p:nvPr/>
            </p:nvSpPr>
            <p:spPr bwMode="auto">
              <a:xfrm>
                <a:off x="781649" y="3222684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1" y="1"/>
                  </a:cxn>
                </a:cxnLst>
                <a:rect l="0" t="0" r="r" b="b"/>
                <a:pathLst>
                  <a:path w="11" h="10">
                    <a:moveTo>
                      <a:pt x="11" y="1"/>
                    </a:moveTo>
                    <a:cubicBezTo>
                      <a:pt x="7" y="1"/>
                      <a:pt x="4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1" y="9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8" y="10"/>
                      <a:pt x="11" y="10"/>
                    </a:cubicBezTo>
                    <a:cubicBezTo>
                      <a:pt x="11" y="7"/>
                      <a:pt x="11" y="4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" name="Freeform 202"/>
              <p:cNvSpPr>
                <a:spLocks/>
              </p:cNvSpPr>
              <p:nvPr/>
            </p:nvSpPr>
            <p:spPr bwMode="auto">
              <a:xfrm>
                <a:off x="709346" y="3102102"/>
                <a:ext cx="5862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3" y="1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3" h="11">
                    <a:moveTo>
                      <a:pt x="0" y="11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2" y="8"/>
                      <a:pt x="2" y="4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2"/>
                      <a:pt x="2" y="4"/>
                      <a:pt x="2" y="6"/>
                    </a:cubicBezTo>
                    <a:cubicBezTo>
                      <a:pt x="2" y="7"/>
                      <a:pt x="1" y="9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" name="Freeform 203"/>
              <p:cNvSpPr>
                <a:spLocks/>
              </p:cNvSpPr>
              <p:nvPr/>
            </p:nvSpPr>
            <p:spPr bwMode="auto">
              <a:xfrm>
                <a:off x="850043" y="3244280"/>
                <a:ext cx="19541" cy="107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7"/>
                  </a:cxn>
                  <a:cxn ang="0">
                    <a:pos x="10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7">
                    <a:moveTo>
                      <a:pt x="11" y="0"/>
                    </a:moveTo>
                    <a:cubicBezTo>
                      <a:pt x="7" y="0"/>
                      <a:pt x="4" y="1"/>
                      <a:pt x="0" y="1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3" y="7"/>
                      <a:pt x="7" y="7"/>
                      <a:pt x="10" y="7"/>
                    </a:cubicBezTo>
                    <a:cubicBezTo>
                      <a:pt x="11" y="5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" name="Freeform 204"/>
              <p:cNvSpPr>
                <a:spLocks/>
              </p:cNvSpPr>
              <p:nvPr/>
            </p:nvSpPr>
            <p:spPr bwMode="auto">
              <a:xfrm>
                <a:off x="848088" y="3262278"/>
                <a:ext cx="19541" cy="53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11" y="3"/>
                  </a:cxn>
                  <a:cxn ang="0">
                    <a:pos x="11" y="0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" name="Freeform 206"/>
              <p:cNvSpPr>
                <a:spLocks/>
              </p:cNvSpPr>
              <p:nvPr/>
            </p:nvSpPr>
            <p:spPr bwMode="auto">
              <a:xfrm>
                <a:off x="828547" y="3008517"/>
                <a:ext cx="15633" cy="143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9" y="9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3" y="9"/>
                      <a:pt x="6" y="9"/>
                      <a:pt x="9" y="9"/>
                    </a:cubicBezTo>
                    <a:cubicBezTo>
                      <a:pt x="9" y="6"/>
                      <a:pt x="9" y="3"/>
                      <a:pt x="8" y="0"/>
                    </a:cubicBezTo>
                    <a:cubicBezTo>
                      <a:pt x="5" y="0"/>
                      <a:pt x="2" y="0"/>
                      <a:pt x="0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" name="Freeform 207"/>
              <p:cNvSpPr>
                <a:spLocks/>
              </p:cNvSpPr>
              <p:nvPr/>
            </p:nvSpPr>
            <p:spPr bwMode="auto">
              <a:xfrm>
                <a:off x="828547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7" y="3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5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8" y="1"/>
                      <a:pt x="8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" name="Freeform 208"/>
              <p:cNvSpPr>
                <a:spLocks/>
              </p:cNvSpPr>
              <p:nvPr/>
            </p:nvSpPr>
            <p:spPr bwMode="auto">
              <a:xfrm>
                <a:off x="789465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8" y="3"/>
                  </a:cxn>
                  <a:cxn ang="0">
                    <a:pos x="7" y="0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5" y="0"/>
                      <a:pt x="2" y="0"/>
                      <a:pt x="0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" name="Freeform 209"/>
              <p:cNvSpPr>
                <a:spLocks/>
              </p:cNvSpPr>
              <p:nvPr/>
            </p:nvSpPr>
            <p:spPr bwMode="auto">
              <a:xfrm>
                <a:off x="850043" y="2995919"/>
                <a:ext cx="19541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1" y="5"/>
                  </a:cxn>
                  <a:cxn ang="0">
                    <a:pos x="10" y="2"/>
                  </a:cxn>
                  <a:cxn ang="0">
                    <a:pos x="4" y="1"/>
                  </a:cxn>
                  <a:cxn ang="0">
                    <a:pos x="0" y="0"/>
                  </a:cxn>
                  <a:cxn ang="0">
                    <a:pos x="0" y="5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3" y="5"/>
                      <a:pt x="7" y="5"/>
                      <a:pt x="11" y="5"/>
                    </a:cubicBezTo>
                    <a:cubicBezTo>
                      <a:pt x="10" y="4"/>
                      <a:pt x="10" y="3"/>
                      <a:pt x="10" y="2"/>
                    </a:cubicBez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" name="Freeform 210"/>
              <p:cNvSpPr>
                <a:spLocks/>
              </p:cNvSpPr>
              <p:nvPr/>
            </p:nvSpPr>
            <p:spPr bwMode="auto">
              <a:xfrm>
                <a:off x="807052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8" y="3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3">
                    <a:moveTo>
                      <a:pt x="0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1" y="3"/>
                      <a:pt x="1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" name="Freeform 211"/>
              <p:cNvSpPr>
                <a:spLocks/>
              </p:cNvSpPr>
              <p:nvPr/>
            </p:nvSpPr>
            <p:spPr bwMode="auto">
              <a:xfrm>
                <a:off x="873492" y="3260478"/>
                <a:ext cx="19541" cy="71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cubicBezTo>
                      <a:pt x="7" y="0"/>
                      <a:pt x="3" y="0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" name="Freeform 212"/>
              <p:cNvSpPr>
                <a:spLocks/>
              </p:cNvSpPr>
              <p:nvPr/>
            </p:nvSpPr>
            <p:spPr bwMode="auto">
              <a:xfrm>
                <a:off x="769924" y="3003118"/>
                <a:ext cx="3908" cy="18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" name="Freeform 213"/>
              <p:cNvSpPr>
                <a:spLocks/>
              </p:cNvSpPr>
              <p:nvPr/>
            </p:nvSpPr>
            <p:spPr bwMode="auto">
              <a:xfrm>
                <a:off x="805098" y="2994119"/>
                <a:ext cx="15633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8" y="5"/>
                  </a:cxn>
                  <a:cxn ang="0">
                    <a:pos x="9" y="5"/>
                  </a:cxn>
                  <a:cxn ang="0">
                    <a:pos x="9" y="0"/>
                  </a:cxn>
                  <a:cxn ang="0">
                    <a:pos x="0" y="1"/>
                  </a:cxn>
                  <a:cxn ang="0">
                    <a:pos x="0" y="5"/>
                  </a:cxn>
                </a:cxnLst>
                <a:rect l="0" t="0" r="r" b="b"/>
                <a:pathLst>
                  <a:path w="9" h="5">
                    <a:moveTo>
                      <a:pt x="0" y="5"/>
                    </a:moveTo>
                    <a:cubicBezTo>
                      <a:pt x="3" y="5"/>
                      <a:pt x="6" y="5"/>
                      <a:pt x="8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"/>
                      <a:pt x="3" y="1"/>
                      <a:pt x="0" y="1"/>
                    </a:cubicBezTo>
                    <a:cubicBezTo>
                      <a:pt x="0" y="2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" name="Freeform 214"/>
              <p:cNvSpPr>
                <a:spLocks/>
              </p:cNvSpPr>
              <p:nvPr/>
            </p:nvSpPr>
            <p:spPr bwMode="auto">
              <a:xfrm>
                <a:off x="828547" y="2994119"/>
                <a:ext cx="13679" cy="89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"/>
                  </a:cxn>
                  <a:cxn ang="0">
                    <a:pos x="8" y="6"/>
                  </a:cxn>
                  <a:cxn ang="0">
                    <a:pos x="8" y="1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5" y="6"/>
                      <a:pt x="8" y="6"/>
                    </a:cubicBezTo>
                    <a:cubicBezTo>
                      <a:pt x="8" y="4"/>
                      <a:pt x="8" y="2"/>
                      <a:pt x="8" y="1"/>
                    </a:cubicBezTo>
                    <a:cubicBezTo>
                      <a:pt x="5" y="1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" name="Freeform 215"/>
              <p:cNvSpPr>
                <a:spLocks/>
              </p:cNvSpPr>
              <p:nvPr/>
            </p:nvSpPr>
            <p:spPr bwMode="auto">
              <a:xfrm>
                <a:off x="685897" y="3150695"/>
                <a:ext cx="11725" cy="143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4" y="9"/>
                  </a:cxn>
                  <a:cxn ang="0">
                    <a:pos x="7" y="9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7" h="9">
                    <a:moveTo>
                      <a:pt x="1" y="7"/>
                    </a:moveTo>
                    <a:cubicBezTo>
                      <a:pt x="2" y="8"/>
                      <a:pt x="3" y="8"/>
                      <a:pt x="4" y="9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7" y="6"/>
                      <a:pt x="7" y="3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1" y="3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" name="Freeform 216"/>
              <p:cNvSpPr>
                <a:spLocks/>
              </p:cNvSpPr>
              <p:nvPr/>
            </p:nvSpPr>
            <p:spPr bwMode="auto">
              <a:xfrm>
                <a:off x="783603" y="3244281"/>
                <a:ext cx="17587" cy="107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2" y="7"/>
                  </a:cxn>
                  <a:cxn ang="0">
                    <a:pos x="10" y="7"/>
                  </a:cxn>
                  <a:cxn ang="0">
                    <a:pos x="10" y="1"/>
                  </a:cxn>
                </a:cxnLst>
                <a:rect l="0" t="0" r="r" b="b"/>
                <a:pathLst>
                  <a:path w="10" h="7">
                    <a:moveTo>
                      <a:pt x="10" y="1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7"/>
                      <a:pt x="7" y="7"/>
                      <a:pt x="10" y="7"/>
                    </a:cubicBezTo>
                    <a:cubicBezTo>
                      <a:pt x="10" y="5"/>
                      <a:pt x="10" y="3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" name="Freeform 217"/>
              <p:cNvSpPr>
                <a:spLocks/>
              </p:cNvSpPr>
              <p:nvPr/>
            </p:nvSpPr>
            <p:spPr bwMode="auto">
              <a:xfrm>
                <a:off x="807052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1" y="6"/>
                  </a:cxn>
                  <a:cxn ang="0">
                    <a:pos x="8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1" y="2"/>
                      <a:pt x="1" y="5"/>
                      <a:pt x="1" y="6"/>
                    </a:cubicBezTo>
                    <a:cubicBezTo>
                      <a:pt x="3" y="7"/>
                      <a:pt x="6" y="7"/>
                      <a:pt x="8" y="7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" name="Freeform 218"/>
              <p:cNvSpPr>
                <a:spLocks/>
              </p:cNvSpPr>
              <p:nvPr/>
            </p:nvSpPr>
            <p:spPr bwMode="auto">
              <a:xfrm>
                <a:off x="703484" y="3150695"/>
                <a:ext cx="13679" cy="16198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8" y="10"/>
                  </a:cxn>
                </a:cxnLst>
                <a:rect l="0" t="0" r="r" b="b"/>
                <a:pathLst>
                  <a:path w="8" h="10">
                    <a:moveTo>
                      <a:pt x="8" y="10"/>
                    </a:moveTo>
                    <a:cubicBezTo>
                      <a:pt x="8" y="7"/>
                      <a:pt x="8" y="4"/>
                      <a:pt x="8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10"/>
                    </a:cubicBezTo>
                    <a:cubicBezTo>
                      <a:pt x="3" y="10"/>
                      <a:pt x="6" y="10"/>
                      <a:pt x="8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" name="Freeform 219"/>
              <p:cNvSpPr>
                <a:spLocks/>
              </p:cNvSpPr>
              <p:nvPr/>
            </p:nvSpPr>
            <p:spPr bwMode="auto">
              <a:xfrm>
                <a:off x="726933" y="3197488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9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1" y="10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0" y="8"/>
                      <a:pt x="10" y="4"/>
                      <a:pt x="9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" name="Freeform 220"/>
              <p:cNvSpPr>
                <a:spLocks/>
              </p:cNvSpPr>
              <p:nvPr/>
            </p:nvSpPr>
            <p:spPr bwMode="auto">
              <a:xfrm>
                <a:off x="756245" y="3242481"/>
                <a:ext cx="11725" cy="35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3" y="1"/>
                      <a:pt x="5" y="1"/>
                      <a:pt x="7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" name="Freeform 221"/>
              <p:cNvSpPr>
                <a:spLocks/>
              </p:cNvSpPr>
              <p:nvPr/>
            </p:nvSpPr>
            <p:spPr bwMode="auto">
              <a:xfrm>
                <a:off x="734750" y="3240681"/>
                <a:ext cx="15633" cy="5399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9" y="3"/>
                  </a:cxn>
                </a:cxnLst>
                <a:rect l="0" t="0" r="r" b="b"/>
                <a:pathLst>
                  <a:path w="9" h="3">
                    <a:moveTo>
                      <a:pt x="9" y="3"/>
                    </a:moveTo>
                    <a:cubicBezTo>
                      <a:pt x="9" y="2"/>
                      <a:pt x="8" y="2"/>
                      <a:pt x="8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2" y="2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" name="Freeform 222"/>
              <p:cNvSpPr>
                <a:spLocks/>
              </p:cNvSpPr>
              <p:nvPr/>
            </p:nvSpPr>
            <p:spPr bwMode="auto">
              <a:xfrm>
                <a:off x="754291" y="3220884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" name="Freeform 223"/>
              <p:cNvSpPr>
                <a:spLocks/>
              </p:cNvSpPr>
              <p:nvPr/>
            </p:nvSpPr>
            <p:spPr bwMode="auto">
              <a:xfrm>
                <a:off x="779695" y="3201087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11" y="0"/>
                  </a:cxn>
                </a:cxnLst>
                <a:rect l="0" t="0" r="r" b="b"/>
                <a:pathLst>
                  <a:path w="11" h="11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1"/>
                      <a:pt x="8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" name="Freeform 224"/>
              <p:cNvSpPr>
                <a:spLocks/>
              </p:cNvSpPr>
              <p:nvPr/>
            </p:nvSpPr>
            <p:spPr bwMode="auto">
              <a:xfrm>
                <a:off x="750383" y="3199288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cubicBezTo>
                      <a:pt x="1" y="4"/>
                      <a:pt x="1" y="7"/>
                      <a:pt x="1" y="10"/>
                    </a:cubicBez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" name="Freeform 225"/>
              <p:cNvSpPr>
                <a:spLocks/>
              </p:cNvSpPr>
              <p:nvPr/>
            </p:nvSpPr>
            <p:spPr bwMode="auto">
              <a:xfrm>
                <a:off x="723025" y="31506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6"/>
                      <a:pt x="10" y="3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" name="Freeform 226"/>
              <p:cNvSpPr>
                <a:spLocks/>
              </p:cNvSpPr>
              <p:nvPr/>
            </p:nvSpPr>
            <p:spPr bwMode="auto">
              <a:xfrm>
                <a:off x="805098" y="3201087"/>
                <a:ext cx="15633" cy="1799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9" y="0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" name="Freeform 227"/>
              <p:cNvSpPr>
                <a:spLocks/>
              </p:cNvSpPr>
              <p:nvPr/>
            </p:nvSpPr>
            <p:spPr bwMode="auto">
              <a:xfrm>
                <a:off x="721071" y="3127299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7"/>
                      <a:pt x="10" y="4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7"/>
                      <a:pt x="1" y="11"/>
                    </a:cubicBezTo>
                    <a:cubicBezTo>
                      <a:pt x="4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" name="Freeform 228"/>
              <p:cNvSpPr>
                <a:spLocks/>
              </p:cNvSpPr>
              <p:nvPr/>
            </p:nvSpPr>
            <p:spPr bwMode="auto">
              <a:xfrm>
                <a:off x="721071" y="3102102"/>
                <a:ext cx="17587" cy="1799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2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cubicBezTo>
                      <a:pt x="10" y="1"/>
                      <a:pt x="10" y="1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5"/>
                      <a:pt x="10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" name="Freeform 229"/>
              <p:cNvSpPr>
                <a:spLocks/>
              </p:cNvSpPr>
              <p:nvPr/>
            </p:nvSpPr>
            <p:spPr bwMode="auto">
              <a:xfrm>
                <a:off x="724979" y="3172292"/>
                <a:ext cx="19541" cy="19797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1" y="12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1" y="8"/>
                      <a:pt x="10" y="4"/>
                      <a:pt x="10" y="1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ubicBezTo>
                      <a:pt x="5" y="12"/>
                      <a:pt x="8" y="12"/>
                      <a:pt x="1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" name="Freeform 230"/>
              <p:cNvSpPr>
                <a:spLocks/>
              </p:cNvSpPr>
              <p:nvPr/>
            </p:nvSpPr>
            <p:spPr bwMode="auto">
              <a:xfrm>
                <a:off x="728888" y="3219084"/>
                <a:ext cx="19541" cy="161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0" y="1"/>
                  </a:cxn>
                </a:cxnLst>
                <a:rect l="0" t="0" r="r" b="b"/>
                <a:pathLst>
                  <a:path w="11" h="10">
                    <a:moveTo>
                      <a:pt x="10" y="1"/>
                    </a:moveTo>
                    <a:cubicBezTo>
                      <a:pt x="7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10"/>
                      <a:pt x="8" y="10"/>
                      <a:pt x="11" y="10"/>
                    </a:cubicBezTo>
                    <a:cubicBezTo>
                      <a:pt x="11" y="7"/>
                      <a:pt x="10" y="4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" name="Freeform 231"/>
              <p:cNvSpPr>
                <a:spLocks/>
              </p:cNvSpPr>
              <p:nvPr/>
            </p:nvSpPr>
            <p:spPr bwMode="auto">
              <a:xfrm>
                <a:off x="709346" y="3197488"/>
                <a:ext cx="13679" cy="1619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0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6" y="0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0" y="6"/>
                      <a:pt x="2" y="8"/>
                      <a:pt x="5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7" y="7"/>
                      <a:pt x="6" y="4"/>
                      <a:pt x="6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" name="Freeform 232"/>
              <p:cNvSpPr>
                <a:spLocks/>
              </p:cNvSpPr>
              <p:nvPr/>
            </p:nvSpPr>
            <p:spPr bwMode="auto">
              <a:xfrm>
                <a:off x="930161" y="3057109"/>
                <a:ext cx="15633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8" y="1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8" h="12">
                    <a:moveTo>
                      <a:pt x="1" y="12"/>
                    </a:moveTo>
                    <a:cubicBezTo>
                      <a:pt x="3" y="12"/>
                      <a:pt x="6" y="12"/>
                      <a:pt x="8" y="12"/>
                    </a:cubicBezTo>
                    <a:cubicBezTo>
                      <a:pt x="7" y="9"/>
                      <a:pt x="7" y="5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" name="Freeform 233"/>
              <p:cNvSpPr>
                <a:spLocks/>
              </p:cNvSpPr>
              <p:nvPr/>
            </p:nvSpPr>
            <p:spPr bwMode="auto">
              <a:xfrm>
                <a:off x="904758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8"/>
                      <a:pt x="11" y="4"/>
                      <a:pt x="10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1" y="4"/>
                      <a:pt x="1" y="7"/>
                      <a:pt x="1" y="11"/>
                    </a:cubicBezTo>
                    <a:cubicBezTo>
                      <a:pt x="5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" name="Freeform 234"/>
              <p:cNvSpPr>
                <a:spLocks/>
              </p:cNvSpPr>
              <p:nvPr/>
            </p:nvSpPr>
            <p:spPr bwMode="auto">
              <a:xfrm>
                <a:off x="930161" y="3033713"/>
                <a:ext cx="9771" cy="17997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cubicBezTo>
                      <a:pt x="5" y="7"/>
                      <a:pt x="3" y="4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4"/>
                      <a:pt x="1" y="7"/>
                      <a:pt x="1" y="10"/>
                    </a:cubicBezTo>
                    <a:cubicBezTo>
                      <a:pt x="3" y="10"/>
                      <a:pt x="4" y="10"/>
                      <a:pt x="6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" name="Freeform 235"/>
              <p:cNvSpPr>
                <a:spLocks/>
              </p:cNvSpPr>
              <p:nvPr/>
            </p:nvSpPr>
            <p:spPr bwMode="auto">
              <a:xfrm>
                <a:off x="828547" y="3201087"/>
                <a:ext cx="17587" cy="17997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" y="11"/>
                  </a:cxn>
                  <a:cxn ang="0">
                    <a:pos x="9" y="11"/>
                  </a:cxn>
                </a:cxnLst>
                <a:rect l="0" t="0" r="r" b="b"/>
                <a:pathLst>
                  <a:path w="10" h="11">
                    <a:moveTo>
                      <a:pt x="9" y="11"/>
                    </a:move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4" y="11"/>
                      <a:pt x="6" y="11"/>
                      <a:pt x="9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" name="Freeform 236"/>
              <p:cNvSpPr>
                <a:spLocks/>
              </p:cNvSpPr>
              <p:nvPr/>
            </p:nvSpPr>
            <p:spPr bwMode="auto">
              <a:xfrm>
                <a:off x="851997" y="3030114"/>
                <a:ext cx="21495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2" y="12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2" h="12">
                    <a:moveTo>
                      <a:pt x="1" y="11"/>
                    </a:moveTo>
                    <a:cubicBezTo>
                      <a:pt x="4" y="11"/>
                      <a:pt x="8" y="11"/>
                      <a:pt x="12" y="12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" name="Freeform 237"/>
              <p:cNvSpPr>
                <a:spLocks/>
              </p:cNvSpPr>
              <p:nvPr/>
            </p:nvSpPr>
            <p:spPr bwMode="auto">
              <a:xfrm>
                <a:off x="934069" y="3082306"/>
                <a:ext cx="13679" cy="161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6" y="9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7" h="9">
                    <a:moveTo>
                      <a:pt x="0" y="9"/>
                    </a:moveTo>
                    <a:cubicBezTo>
                      <a:pt x="2" y="9"/>
                      <a:pt x="4" y="9"/>
                      <a:pt x="6" y="9"/>
                    </a:cubicBezTo>
                    <a:cubicBezTo>
                      <a:pt x="7" y="6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" name="Freeform 238"/>
              <p:cNvSpPr>
                <a:spLocks/>
              </p:cNvSpPr>
              <p:nvPr/>
            </p:nvSpPr>
            <p:spPr bwMode="auto">
              <a:xfrm>
                <a:off x="877400" y="3031913"/>
                <a:ext cx="23449" cy="179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1">
                    <a:moveTo>
                      <a:pt x="1" y="11"/>
                    </a:move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1" y="1"/>
                    </a:cubicBezTo>
                    <a:cubicBezTo>
                      <a:pt x="8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" name="Freeform 239"/>
              <p:cNvSpPr>
                <a:spLocks/>
              </p:cNvSpPr>
              <p:nvPr/>
            </p:nvSpPr>
            <p:spPr bwMode="auto">
              <a:xfrm>
                <a:off x="828547" y="3030114"/>
                <a:ext cx="17587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3" y="11"/>
                      <a:pt x="6" y="11"/>
                      <a:pt x="10" y="11"/>
                    </a:cubicBezTo>
                    <a:cubicBezTo>
                      <a:pt x="10" y="7"/>
                      <a:pt x="10" y="4"/>
                      <a:pt x="9" y="0"/>
                    </a:cubicBezTo>
                    <a:cubicBezTo>
                      <a:pt x="6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" name="Freeform 240"/>
              <p:cNvSpPr>
                <a:spLocks/>
              </p:cNvSpPr>
              <p:nvPr/>
            </p:nvSpPr>
            <p:spPr bwMode="auto">
              <a:xfrm>
                <a:off x="934069" y="3127299"/>
                <a:ext cx="5862" cy="89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1" y="4"/>
                      <a:pt x="2" y="2"/>
                      <a:pt x="3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0" name="Freeform 241"/>
              <p:cNvSpPr>
                <a:spLocks/>
              </p:cNvSpPr>
              <p:nvPr/>
            </p:nvSpPr>
            <p:spPr bwMode="auto">
              <a:xfrm>
                <a:off x="850043" y="3222684"/>
                <a:ext cx="21495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1" y="10"/>
                  </a:cxn>
                </a:cxnLst>
                <a:rect l="0" t="0" r="r" b="b"/>
                <a:pathLst>
                  <a:path w="12" h="10">
                    <a:moveTo>
                      <a:pt x="11" y="10"/>
                    </a:moveTo>
                    <a:cubicBezTo>
                      <a:pt x="11" y="7"/>
                      <a:pt x="12" y="4"/>
                      <a:pt x="12" y="0"/>
                    </a:cubicBezTo>
                    <a:cubicBezTo>
                      <a:pt x="8" y="1"/>
                      <a:pt x="4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1" name="Freeform 242"/>
              <p:cNvSpPr>
                <a:spLocks/>
              </p:cNvSpPr>
              <p:nvPr/>
            </p:nvSpPr>
            <p:spPr bwMode="auto">
              <a:xfrm>
                <a:off x="851997" y="3201087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0"/>
                  </a:cxn>
                  <a:cxn ang="0">
                    <a:pos x="0" y="11"/>
                  </a:cxn>
                  <a:cxn ang="0">
                    <a:pos x="11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1" y="0"/>
                    </a:cubicBezTo>
                    <a:cubicBezTo>
                      <a:pt x="1" y="4"/>
                      <a:pt x="0" y="8"/>
                      <a:pt x="0" y="11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1" y="7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2" name="Freeform 243"/>
              <p:cNvSpPr>
                <a:spLocks/>
              </p:cNvSpPr>
              <p:nvPr/>
            </p:nvSpPr>
            <p:spPr bwMode="auto">
              <a:xfrm>
                <a:off x="875446" y="3222684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10" y="9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6" y="0"/>
                      <a:pt x="3" y="0"/>
                      <a:pt x="1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10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3" name="Freeform 244"/>
              <p:cNvSpPr>
                <a:spLocks/>
              </p:cNvSpPr>
              <p:nvPr/>
            </p:nvSpPr>
            <p:spPr bwMode="auto">
              <a:xfrm>
                <a:off x="910620" y="3150695"/>
                <a:ext cx="17587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5" y="1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0" h="10">
                    <a:moveTo>
                      <a:pt x="1" y="0"/>
                    </a:moveTo>
                    <a:cubicBezTo>
                      <a:pt x="0" y="3"/>
                      <a:pt x="0" y="6"/>
                      <a:pt x="0" y="10"/>
                    </a:cubicBezTo>
                    <a:cubicBezTo>
                      <a:pt x="2" y="10"/>
                      <a:pt x="3" y="10"/>
                      <a:pt x="5" y="10"/>
                    </a:cubicBezTo>
                    <a:cubicBezTo>
                      <a:pt x="7" y="7"/>
                      <a:pt x="9" y="3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4" name="Freeform 245"/>
              <p:cNvSpPr>
                <a:spLocks noEditPoints="1"/>
              </p:cNvSpPr>
              <p:nvPr/>
            </p:nvSpPr>
            <p:spPr bwMode="auto">
              <a:xfrm>
                <a:off x="2290223" y="1664124"/>
                <a:ext cx="156329" cy="134979"/>
              </a:xfrm>
              <a:custGeom>
                <a:avLst/>
                <a:gdLst/>
                <a:ahLst/>
                <a:cxnLst>
                  <a:cxn ang="0">
                    <a:pos x="86" y="45"/>
                  </a:cxn>
                  <a:cxn ang="0">
                    <a:pos x="77" y="40"/>
                  </a:cxn>
                  <a:cxn ang="0">
                    <a:pos x="77" y="35"/>
                  </a:cxn>
                  <a:cxn ang="0">
                    <a:pos x="83" y="29"/>
                  </a:cxn>
                  <a:cxn ang="0">
                    <a:pos x="83" y="22"/>
                  </a:cxn>
                  <a:cxn ang="0">
                    <a:pos x="73" y="9"/>
                  </a:cxn>
                  <a:cxn ang="0">
                    <a:pos x="65" y="9"/>
                  </a:cxn>
                  <a:cxn ang="0">
                    <a:pos x="60" y="14"/>
                  </a:cxn>
                  <a:cxn ang="0">
                    <a:pos x="53" y="12"/>
                  </a:cxn>
                  <a:cxn ang="0">
                    <a:pos x="53" y="5"/>
                  </a:cxn>
                  <a:cxn ang="0">
                    <a:pos x="47" y="0"/>
                  </a:cxn>
                  <a:cxn ang="0">
                    <a:pos x="31" y="1"/>
                  </a:cxn>
                  <a:cxn ang="0">
                    <a:pos x="25" y="6"/>
                  </a:cxn>
                  <a:cxn ang="0">
                    <a:pos x="26" y="15"/>
                  </a:cxn>
                  <a:cxn ang="0">
                    <a:pos x="22" y="18"/>
                  </a:cxn>
                  <a:cxn ang="0">
                    <a:pos x="14" y="15"/>
                  </a:cxn>
                  <a:cxn ang="0">
                    <a:pos x="7" y="17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10" y="43"/>
                  </a:cxn>
                  <a:cxn ang="0">
                    <a:pos x="11" y="48"/>
                  </a:cxn>
                  <a:cxn ang="0">
                    <a:pos x="5" y="54"/>
                  </a:cxn>
                  <a:cxn ang="0">
                    <a:pos x="5" y="61"/>
                  </a:cxn>
                  <a:cxn ang="0">
                    <a:pos x="16" y="74"/>
                  </a:cxn>
                  <a:cxn ang="0">
                    <a:pos x="22" y="74"/>
                  </a:cxn>
                  <a:cxn ang="0">
                    <a:pos x="23" y="74"/>
                  </a:cxn>
                  <a:cxn ang="0">
                    <a:pos x="29" y="69"/>
                  </a:cxn>
                  <a:cxn ang="0">
                    <a:pos x="34" y="71"/>
                  </a:cxn>
                  <a:cxn ang="0">
                    <a:pos x="35" y="77"/>
                  </a:cxn>
                  <a:cxn ang="0">
                    <a:pos x="40" y="83"/>
                  </a:cxn>
                  <a:cxn ang="0">
                    <a:pos x="57" y="81"/>
                  </a:cxn>
                  <a:cxn ang="0">
                    <a:pos x="62" y="76"/>
                  </a:cxn>
                  <a:cxn ang="0">
                    <a:pos x="62" y="67"/>
                  </a:cxn>
                  <a:cxn ang="0">
                    <a:pos x="65" y="65"/>
                  </a:cxn>
                  <a:cxn ang="0">
                    <a:pos x="72" y="68"/>
                  </a:cxn>
                  <a:cxn ang="0">
                    <a:pos x="79" y="66"/>
                  </a:cxn>
                  <a:cxn ang="0">
                    <a:pos x="88" y="52"/>
                  </a:cxn>
                  <a:cxn ang="0">
                    <a:pos x="86" y="45"/>
                  </a:cxn>
                  <a:cxn ang="0">
                    <a:pos x="43" y="58"/>
                  </a:cxn>
                  <a:cxn ang="0">
                    <a:pos x="26" y="41"/>
                  </a:cxn>
                  <a:cxn ang="0">
                    <a:pos x="43" y="24"/>
                  </a:cxn>
                  <a:cxn ang="0">
                    <a:pos x="60" y="41"/>
                  </a:cxn>
                  <a:cxn ang="0">
                    <a:pos x="43" y="58"/>
                  </a:cxn>
                </a:cxnLst>
                <a:rect l="0" t="0" r="r" b="b"/>
                <a:pathLst>
                  <a:path w="88" h="83">
                    <a:moveTo>
                      <a:pt x="86" y="45"/>
                    </a:moveTo>
                    <a:cubicBezTo>
                      <a:pt x="86" y="45"/>
                      <a:pt x="80" y="41"/>
                      <a:pt x="77" y="40"/>
                    </a:cubicBezTo>
                    <a:cubicBezTo>
                      <a:pt x="77" y="38"/>
                      <a:pt x="77" y="37"/>
                      <a:pt x="77" y="35"/>
                    </a:cubicBezTo>
                    <a:cubicBezTo>
                      <a:pt x="79" y="33"/>
                      <a:pt x="83" y="29"/>
                      <a:pt x="83" y="29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1" y="12"/>
                      <a:pt x="60" y="14"/>
                    </a:cubicBezTo>
                    <a:cubicBezTo>
                      <a:pt x="58" y="13"/>
                      <a:pt x="55" y="12"/>
                      <a:pt x="53" y="12"/>
                    </a:cubicBezTo>
                    <a:cubicBezTo>
                      <a:pt x="53" y="9"/>
                      <a:pt x="53" y="5"/>
                      <a:pt x="53" y="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6" y="12"/>
                      <a:pt x="26" y="15"/>
                    </a:cubicBezTo>
                    <a:cubicBezTo>
                      <a:pt x="24" y="16"/>
                      <a:pt x="23" y="17"/>
                      <a:pt x="22" y="18"/>
                    </a:cubicBezTo>
                    <a:cubicBezTo>
                      <a:pt x="19" y="17"/>
                      <a:pt x="14" y="15"/>
                      <a:pt x="1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8" y="42"/>
                      <a:pt x="10" y="43"/>
                    </a:cubicBezTo>
                    <a:cubicBezTo>
                      <a:pt x="10" y="45"/>
                      <a:pt x="11" y="47"/>
                      <a:pt x="11" y="48"/>
                    </a:cubicBezTo>
                    <a:cubicBezTo>
                      <a:pt x="9" y="50"/>
                      <a:pt x="5" y="54"/>
                      <a:pt x="5" y="54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6" y="74"/>
                      <a:pt x="22" y="75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7" y="71"/>
                      <a:pt x="29" y="69"/>
                    </a:cubicBezTo>
                    <a:cubicBezTo>
                      <a:pt x="31" y="70"/>
                      <a:pt x="33" y="70"/>
                      <a:pt x="34" y="71"/>
                    </a:cubicBezTo>
                    <a:cubicBezTo>
                      <a:pt x="35" y="73"/>
                      <a:pt x="35" y="77"/>
                      <a:pt x="35" y="77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2" y="76"/>
                      <a:pt x="62" y="70"/>
                      <a:pt x="62" y="67"/>
                    </a:cubicBezTo>
                    <a:cubicBezTo>
                      <a:pt x="63" y="66"/>
                      <a:pt x="64" y="66"/>
                      <a:pt x="65" y="65"/>
                    </a:cubicBezTo>
                    <a:cubicBezTo>
                      <a:pt x="68" y="66"/>
                      <a:pt x="72" y="68"/>
                      <a:pt x="72" y="68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88" y="52"/>
                      <a:pt x="88" y="52"/>
                      <a:pt x="88" y="52"/>
                    </a:cubicBezTo>
                    <a:lnTo>
                      <a:pt x="86" y="45"/>
                    </a:lnTo>
                    <a:close/>
                    <a:moveTo>
                      <a:pt x="43" y="58"/>
                    </a:moveTo>
                    <a:cubicBezTo>
                      <a:pt x="34" y="58"/>
                      <a:pt x="26" y="51"/>
                      <a:pt x="26" y="41"/>
                    </a:cubicBezTo>
                    <a:cubicBezTo>
                      <a:pt x="26" y="32"/>
                      <a:pt x="34" y="24"/>
                      <a:pt x="43" y="24"/>
                    </a:cubicBezTo>
                    <a:cubicBezTo>
                      <a:pt x="52" y="24"/>
                      <a:pt x="60" y="32"/>
                      <a:pt x="60" y="41"/>
                    </a:cubicBezTo>
                    <a:cubicBezTo>
                      <a:pt x="60" y="51"/>
                      <a:pt x="52" y="58"/>
                      <a:pt x="43" y="5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5" name="Freeform 246"/>
              <p:cNvSpPr>
                <a:spLocks noEditPoints="1"/>
              </p:cNvSpPr>
              <p:nvPr/>
            </p:nvSpPr>
            <p:spPr bwMode="auto">
              <a:xfrm>
                <a:off x="2342984" y="1710917"/>
                <a:ext cx="46899" cy="4319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3"/>
                  </a:cxn>
                  <a:cxn ang="0">
                    <a:pos x="14" y="27"/>
                  </a:cxn>
                  <a:cxn ang="0">
                    <a:pos x="27" y="13"/>
                  </a:cxn>
                  <a:cxn ang="0">
                    <a:pos x="14" y="0"/>
                  </a:cxn>
                  <a:cxn ang="0">
                    <a:pos x="14" y="23"/>
                  </a:cxn>
                  <a:cxn ang="0">
                    <a:pos x="4" y="13"/>
                  </a:cxn>
                  <a:cxn ang="0">
                    <a:pos x="14" y="3"/>
                  </a:cxn>
                  <a:cxn ang="0">
                    <a:pos x="24" y="13"/>
                  </a:cxn>
                  <a:cxn ang="0">
                    <a:pos x="14" y="23"/>
                  </a:cxn>
                </a:cxnLst>
                <a:rect l="0" t="0" r="r" b="b"/>
                <a:pathLst>
                  <a:path w="27" h="27">
                    <a:moveTo>
                      <a:pt x="14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21" y="27"/>
                      <a:pt x="27" y="21"/>
                      <a:pt x="27" y="13"/>
                    </a:cubicBezTo>
                    <a:cubicBezTo>
                      <a:pt x="27" y="6"/>
                      <a:pt x="21" y="0"/>
                      <a:pt x="14" y="0"/>
                    </a:cubicBezTo>
                    <a:close/>
                    <a:moveTo>
                      <a:pt x="14" y="23"/>
                    </a:moveTo>
                    <a:cubicBezTo>
                      <a:pt x="8" y="23"/>
                      <a:pt x="4" y="19"/>
                      <a:pt x="4" y="13"/>
                    </a:cubicBezTo>
                    <a:cubicBezTo>
                      <a:pt x="4" y="8"/>
                      <a:pt x="8" y="3"/>
                      <a:pt x="14" y="3"/>
                    </a:cubicBezTo>
                    <a:cubicBezTo>
                      <a:pt x="19" y="3"/>
                      <a:pt x="24" y="8"/>
                      <a:pt x="24" y="13"/>
                    </a:cubicBezTo>
                    <a:cubicBezTo>
                      <a:pt x="24" y="19"/>
                      <a:pt x="19" y="23"/>
                      <a:pt x="14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6" name="Freeform 247"/>
              <p:cNvSpPr>
                <a:spLocks noEditPoints="1"/>
              </p:cNvSpPr>
              <p:nvPr/>
            </p:nvSpPr>
            <p:spPr bwMode="auto">
              <a:xfrm>
                <a:off x="2147573" y="1622730"/>
                <a:ext cx="138742" cy="124181"/>
              </a:xfrm>
              <a:custGeom>
                <a:avLst/>
                <a:gdLst/>
                <a:ahLst/>
                <a:cxnLst>
                  <a:cxn ang="0">
                    <a:pos x="70" y="37"/>
                  </a:cxn>
                  <a:cxn ang="0">
                    <a:pos x="70" y="32"/>
                  </a:cxn>
                  <a:cxn ang="0">
                    <a:pos x="76" y="27"/>
                  </a:cxn>
                  <a:cxn ang="0">
                    <a:pos x="76" y="20"/>
                  </a:cxn>
                  <a:cxn ang="0">
                    <a:pos x="66" y="9"/>
                  </a:cxn>
                  <a:cxn ang="0">
                    <a:pos x="59" y="9"/>
                  </a:cxn>
                  <a:cxn ang="0">
                    <a:pos x="54" y="13"/>
                  </a:cxn>
                  <a:cxn ang="0">
                    <a:pos x="48" y="11"/>
                  </a:cxn>
                  <a:cxn ang="0">
                    <a:pos x="48" y="5"/>
                  </a:cxn>
                  <a:cxn ang="0">
                    <a:pos x="43" y="0"/>
                  </a:cxn>
                  <a:cxn ang="0">
                    <a:pos x="28" y="1"/>
                  </a:cxn>
                  <a:cxn ang="0">
                    <a:pos x="23" y="6"/>
                  </a:cxn>
                  <a:cxn ang="0">
                    <a:pos x="23" y="14"/>
                  </a:cxn>
                  <a:cxn ang="0">
                    <a:pos x="19" y="17"/>
                  </a:cxn>
                  <a:cxn ang="0">
                    <a:pos x="13" y="14"/>
                  </a:cxn>
                  <a:cxn ang="0">
                    <a:pos x="6" y="1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9" y="40"/>
                  </a:cxn>
                  <a:cxn ang="0">
                    <a:pos x="10" y="44"/>
                  </a:cxn>
                  <a:cxn ang="0">
                    <a:pos x="4" y="49"/>
                  </a:cxn>
                  <a:cxn ang="0">
                    <a:pos x="4" y="56"/>
                  </a:cxn>
                  <a:cxn ang="0">
                    <a:pos x="14" y="68"/>
                  </a:cxn>
                  <a:cxn ang="0">
                    <a:pos x="20" y="68"/>
                  </a:cxn>
                  <a:cxn ang="0">
                    <a:pos x="21" y="68"/>
                  </a:cxn>
                  <a:cxn ang="0">
                    <a:pos x="26" y="63"/>
                  </a:cxn>
                  <a:cxn ang="0">
                    <a:pos x="31" y="65"/>
                  </a:cxn>
                  <a:cxn ang="0">
                    <a:pos x="32" y="71"/>
                  </a:cxn>
                  <a:cxn ang="0">
                    <a:pos x="36" y="76"/>
                  </a:cxn>
                  <a:cxn ang="0">
                    <a:pos x="52" y="74"/>
                  </a:cxn>
                  <a:cxn ang="0">
                    <a:pos x="56" y="70"/>
                  </a:cxn>
                  <a:cxn ang="0">
                    <a:pos x="56" y="62"/>
                  </a:cxn>
                  <a:cxn ang="0">
                    <a:pos x="59" y="59"/>
                  </a:cxn>
                  <a:cxn ang="0">
                    <a:pos x="65" y="63"/>
                  </a:cxn>
                  <a:cxn ang="0">
                    <a:pos x="72" y="61"/>
                  </a:cxn>
                  <a:cxn ang="0">
                    <a:pos x="79" y="48"/>
                  </a:cxn>
                  <a:cxn ang="0">
                    <a:pos x="78" y="41"/>
                  </a:cxn>
                  <a:cxn ang="0">
                    <a:pos x="70" y="37"/>
                  </a:cxn>
                  <a:cxn ang="0">
                    <a:pos x="39" y="53"/>
                  </a:cxn>
                  <a:cxn ang="0">
                    <a:pos x="23" y="38"/>
                  </a:cxn>
                  <a:cxn ang="0">
                    <a:pos x="39" y="23"/>
                  </a:cxn>
                  <a:cxn ang="0">
                    <a:pos x="54" y="38"/>
                  </a:cxn>
                  <a:cxn ang="0">
                    <a:pos x="39" y="53"/>
                  </a:cxn>
                </a:cxnLst>
                <a:rect l="0" t="0" r="r" b="b"/>
                <a:pathLst>
                  <a:path w="79" h="76">
                    <a:moveTo>
                      <a:pt x="70" y="37"/>
                    </a:moveTo>
                    <a:cubicBezTo>
                      <a:pt x="70" y="35"/>
                      <a:pt x="70" y="34"/>
                      <a:pt x="70" y="32"/>
                    </a:cubicBezTo>
                    <a:cubicBezTo>
                      <a:pt x="72" y="31"/>
                      <a:pt x="76" y="27"/>
                      <a:pt x="76" y="27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55" y="12"/>
                      <a:pt x="54" y="13"/>
                    </a:cubicBezTo>
                    <a:cubicBezTo>
                      <a:pt x="52" y="12"/>
                      <a:pt x="50" y="11"/>
                      <a:pt x="48" y="11"/>
                    </a:cubicBezTo>
                    <a:cubicBezTo>
                      <a:pt x="48" y="9"/>
                      <a:pt x="48" y="5"/>
                      <a:pt x="48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11"/>
                      <a:pt x="23" y="14"/>
                    </a:cubicBezTo>
                    <a:cubicBezTo>
                      <a:pt x="22" y="15"/>
                      <a:pt x="21" y="16"/>
                      <a:pt x="19" y="17"/>
                    </a:cubicBezTo>
                    <a:cubicBezTo>
                      <a:pt x="17" y="16"/>
                      <a:pt x="13" y="14"/>
                      <a:pt x="13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7" y="39"/>
                      <a:pt x="9" y="40"/>
                    </a:cubicBezTo>
                    <a:cubicBezTo>
                      <a:pt x="9" y="41"/>
                      <a:pt x="9" y="43"/>
                      <a:pt x="10" y="44"/>
                    </a:cubicBezTo>
                    <a:cubicBezTo>
                      <a:pt x="8" y="46"/>
                      <a:pt x="4" y="49"/>
                      <a:pt x="4" y="49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4" y="68"/>
                      <a:pt x="20" y="68"/>
                      <a:pt x="20" y="68"/>
                    </a:cubicBezTo>
                    <a:cubicBezTo>
                      <a:pt x="20" y="68"/>
                      <a:pt x="21" y="68"/>
                      <a:pt x="21" y="68"/>
                    </a:cubicBezTo>
                    <a:cubicBezTo>
                      <a:pt x="21" y="68"/>
                      <a:pt x="24" y="65"/>
                      <a:pt x="26" y="63"/>
                    </a:cubicBezTo>
                    <a:cubicBezTo>
                      <a:pt x="28" y="64"/>
                      <a:pt x="29" y="64"/>
                      <a:pt x="31" y="65"/>
                    </a:cubicBezTo>
                    <a:cubicBezTo>
                      <a:pt x="31" y="67"/>
                      <a:pt x="32" y="71"/>
                      <a:pt x="32" y="71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0"/>
                      <a:pt x="56" y="64"/>
                      <a:pt x="56" y="62"/>
                    </a:cubicBezTo>
                    <a:cubicBezTo>
                      <a:pt x="57" y="61"/>
                      <a:pt x="58" y="60"/>
                      <a:pt x="59" y="59"/>
                    </a:cubicBezTo>
                    <a:cubicBezTo>
                      <a:pt x="61" y="60"/>
                      <a:pt x="65" y="63"/>
                      <a:pt x="65" y="63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3" y="38"/>
                      <a:pt x="70" y="37"/>
                    </a:cubicBezTo>
                    <a:close/>
                    <a:moveTo>
                      <a:pt x="39" y="53"/>
                    </a:moveTo>
                    <a:cubicBezTo>
                      <a:pt x="30" y="53"/>
                      <a:pt x="23" y="46"/>
                      <a:pt x="23" y="38"/>
                    </a:cubicBezTo>
                    <a:cubicBezTo>
                      <a:pt x="23" y="30"/>
                      <a:pt x="30" y="23"/>
                      <a:pt x="39" y="23"/>
                    </a:cubicBezTo>
                    <a:cubicBezTo>
                      <a:pt x="47" y="23"/>
                      <a:pt x="54" y="30"/>
                      <a:pt x="54" y="38"/>
                    </a:cubicBezTo>
                    <a:cubicBezTo>
                      <a:pt x="54" y="46"/>
                      <a:pt x="47" y="53"/>
                      <a:pt x="39" y="5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7" name="Freeform 248"/>
              <p:cNvSpPr>
                <a:spLocks noEditPoints="1"/>
              </p:cNvSpPr>
              <p:nvPr/>
            </p:nvSpPr>
            <p:spPr bwMode="auto">
              <a:xfrm>
                <a:off x="2194471" y="1664124"/>
                <a:ext cx="42990" cy="3959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2"/>
                  </a:cxn>
                  <a:cxn ang="0">
                    <a:pos x="13" y="24"/>
                  </a:cxn>
                  <a:cxn ang="0">
                    <a:pos x="25" y="12"/>
                  </a:cxn>
                  <a:cxn ang="0">
                    <a:pos x="13" y="0"/>
                  </a:cxn>
                  <a:cxn ang="0">
                    <a:pos x="13" y="21"/>
                  </a:cxn>
                  <a:cxn ang="0">
                    <a:pos x="4" y="12"/>
                  </a:cxn>
                  <a:cxn ang="0">
                    <a:pos x="13" y="3"/>
                  </a:cxn>
                  <a:cxn ang="0">
                    <a:pos x="22" y="12"/>
                  </a:cxn>
                  <a:cxn ang="0">
                    <a:pos x="13" y="21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4" y="17"/>
                      <a:pt x="4" y="12"/>
                    </a:cubicBezTo>
                    <a:cubicBezTo>
                      <a:pt x="4" y="7"/>
                      <a:pt x="8" y="3"/>
                      <a:pt x="13" y="3"/>
                    </a:cubicBezTo>
                    <a:cubicBezTo>
                      <a:pt x="18" y="3"/>
                      <a:pt x="22" y="7"/>
                      <a:pt x="22" y="12"/>
                    </a:cubicBezTo>
                    <a:cubicBezTo>
                      <a:pt x="22" y="17"/>
                      <a:pt x="18" y="21"/>
                      <a:pt x="13" y="2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8" name="Freeform 249"/>
              <p:cNvSpPr>
                <a:spLocks noEditPoints="1"/>
              </p:cNvSpPr>
              <p:nvPr/>
            </p:nvSpPr>
            <p:spPr bwMode="auto">
              <a:xfrm>
                <a:off x="2235508" y="1545342"/>
                <a:ext cx="97706" cy="84587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7" y="30"/>
                  </a:cxn>
                  <a:cxn ang="0">
                    <a:pos x="3" y="34"/>
                  </a:cxn>
                  <a:cxn ang="0">
                    <a:pos x="3" y="38"/>
                  </a:cxn>
                  <a:cxn ang="0">
                    <a:pos x="10" y="46"/>
                  </a:cxn>
                  <a:cxn ang="0">
                    <a:pos x="14" y="47"/>
                  </a:cxn>
                  <a:cxn ang="0">
                    <a:pos x="14" y="46"/>
                  </a:cxn>
                  <a:cxn ang="0">
                    <a:pos x="18" y="43"/>
                  </a:cxn>
                  <a:cxn ang="0">
                    <a:pos x="21" y="44"/>
                  </a:cxn>
                  <a:cxn ang="0">
                    <a:pos x="22" y="49"/>
                  </a:cxn>
                  <a:cxn ang="0">
                    <a:pos x="25" y="52"/>
                  </a:cxn>
                  <a:cxn ang="0">
                    <a:pos x="36" y="51"/>
                  </a:cxn>
                  <a:cxn ang="0">
                    <a:pos x="39" y="48"/>
                  </a:cxn>
                  <a:cxn ang="0">
                    <a:pos x="38" y="42"/>
                  </a:cxn>
                  <a:cxn ang="0">
                    <a:pos x="41" y="41"/>
                  </a:cxn>
                  <a:cxn ang="0">
                    <a:pos x="45" y="43"/>
                  </a:cxn>
                  <a:cxn ang="0">
                    <a:pos x="50" y="42"/>
                  </a:cxn>
                  <a:cxn ang="0">
                    <a:pos x="55" y="33"/>
                  </a:cxn>
                  <a:cxn ang="0">
                    <a:pos x="54" y="28"/>
                  </a:cxn>
                  <a:cxn ang="0">
                    <a:pos x="48" y="25"/>
                  </a:cxn>
                  <a:cxn ang="0">
                    <a:pos x="48" y="22"/>
                  </a:cxn>
                  <a:cxn ang="0">
                    <a:pos x="52" y="19"/>
                  </a:cxn>
                  <a:cxn ang="0">
                    <a:pos x="52" y="14"/>
                  </a:cxn>
                  <a:cxn ang="0">
                    <a:pos x="45" y="6"/>
                  </a:cxn>
                  <a:cxn ang="0">
                    <a:pos x="41" y="6"/>
                  </a:cxn>
                  <a:cxn ang="0">
                    <a:pos x="37" y="9"/>
                  </a:cxn>
                  <a:cxn ang="0">
                    <a:pos x="33" y="7"/>
                  </a:cxn>
                  <a:cxn ang="0">
                    <a:pos x="33" y="3"/>
                  </a:cxn>
                  <a:cxn ang="0">
                    <a:pos x="30" y="0"/>
                  </a:cxn>
                  <a:cxn ang="0">
                    <a:pos x="19" y="1"/>
                  </a:cxn>
                  <a:cxn ang="0">
                    <a:pos x="16" y="4"/>
                  </a:cxn>
                  <a:cxn ang="0">
                    <a:pos x="16" y="9"/>
                  </a:cxn>
                  <a:cxn ang="0">
                    <a:pos x="13" y="11"/>
                  </a:cxn>
                  <a:cxn ang="0">
                    <a:pos x="9" y="9"/>
                  </a:cxn>
                  <a:cxn ang="0">
                    <a:pos x="4" y="11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6" y="27"/>
                  </a:cxn>
                  <a:cxn ang="0">
                    <a:pos x="27" y="15"/>
                  </a:cxn>
                  <a:cxn ang="0">
                    <a:pos x="37" y="26"/>
                  </a:cxn>
                  <a:cxn ang="0">
                    <a:pos x="27" y="36"/>
                  </a:cxn>
                  <a:cxn ang="0">
                    <a:pos x="16" y="26"/>
                  </a:cxn>
                  <a:cxn ang="0">
                    <a:pos x="27" y="15"/>
                  </a:cxn>
                </a:cxnLst>
                <a:rect l="0" t="0" r="r" b="b"/>
                <a:pathLst>
                  <a:path w="55" h="52">
                    <a:moveTo>
                      <a:pt x="6" y="27"/>
                    </a:moveTo>
                    <a:cubicBezTo>
                      <a:pt x="6" y="28"/>
                      <a:pt x="6" y="29"/>
                      <a:pt x="7" y="30"/>
                    </a:cubicBezTo>
                    <a:cubicBezTo>
                      <a:pt x="5" y="31"/>
                      <a:pt x="3" y="34"/>
                      <a:pt x="3" y="34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4" y="47"/>
                      <a:pt x="14" y="47"/>
                    </a:cubicBezTo>
                    <a:cubicBezTo>
                      <a:pt x="14" y="47"/>
                      <a:pt x="14" y="46"/>
                      <a:pt x="14" y="46"/>
                    </a:cubicBezTo>
                    <a:cubicBezTo>
                      <a:pt x="14" y="46"/>
                      <a:pt x="17" y="44"/>
                      <a:pt x="18" y="43"/>
                    </a:cubicBezTo>
                    <a:cubicBezTo>
                      <a:pt x="19" y="44"/>
                      <a:pt x="20" y="44"/>
                      <a:pt x="21" y="44"/>
                    </a:cubicBezTo>
                    <a:cubicBezTo>
                      <a:pt x="21" y="46"/>
                      <a:pt x="22" y="49"/>
                      <a:pt x="22" y="49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4"/>
                      <a:pt x="38" y="42"/>
                    </a:cubicBezTo>
                    <a:cubicBezTo>
                      <a:pt x="39" y="42"/>
                      <a:pt x="40" y="41"/>
                      <a:pt x="41" y="41"/>
                    </a:cubicBezTo>
                    <a:cubicBezTo>
                      <a:pt x="42" y="41"/>
                      <a:pt x="45" y="43"/>
                      <a:pt x="45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0" y="26"/>
                      <a:pt x="48" y="25"/>
                    </a:cubicBezTo>
                    <a:cubicBezTo>
                      <a:pt x="48" y="24"/>
                      <a:pt x="48" y="23"/>
                      <a:pt x="48" y="22"/>
                    </a:cubicBezTo>
                    <a:cubicBezTo>
                      <a:pt x="49" y="21"/>
                      <a:pt x="52" y="19"/>
                      <a:pt x="52" y="19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38" y="8"/>
                      <a:pt x="37" y="9"/>
                    </a:cubicBezTo>
                    <a:cubicBezTo>
                      <a:pt x="36" y="8"/>
                      <a:pt x="35" y="8"/>
                      <a:pt x="33" y="7"/>
                    </a:cubicBezTo>
                    <a:cubicBezTo>
                      <a:pt x="33" y="6"/>
                      <a:pt x="33" y="3"/>
                      <a:pt x="33" y="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8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cubicBezTo>
                      <a:pt x="12" y="11"/>
                      <a:pt x="9" y="9"/>
                      <a:pt x="9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4" y="26"/>
                      <a:pt x="6" y="27"/>
                    </a:cubicBezTo>
                    <a:close/>
                    <a:moveTo>
                      <a:pt x="27" y="15"/>
                    </a:moveTo>
                    <a:cubicBezTo>
                      <a:pt x="33" y="15"/>
                      <a:pt x="37" y="20"/>
                      <a:pt x="37" y="26"/>
                    </a:cubicBezTo>
                    <a:cubicBezTo>
                      <a:pt x="37" y="32"/>
                      <a:pt x="33" y="36"/>
                      <a:pt x="27" y="36"/>
                    </a:cubicBezTo>
                    <a:cubicBezTo>
                      <a:pt x="21" y="36"/>
                      <a:pt x="16" y="32"/>
                      <a:pt x="16" y="26"/>
                    </a:cubicBezTo>
                    <a:cubicBezTo>
                      <a:pt x="16" y="20"/>
                      <a:pt x="21" y="15"/>
                      <a:pt x="27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9" name="Freeform 250"/>
              <p:cNvSpPr>
                <a:spLocks noEditPoints="1"/>
              </p:cNvSpPr>
              <p:nvPr/>
            </p:nvSpPr>
            <p:spPr bwMode="auto">
              <a:xfrm>
                <a:off x="2268728" y="1572338"/>
                <a:ext cx="29312" cy="26996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17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9" y="17"/>
                  </a:cxn>
                  <a:cxn ang="0">
                    <a:pos x="9" y="3"/>
                  </a:cxn>
                  <a:cxn ang="0">
                    <a:pos x="15" y="9"/>
                  </a:cxn>
                  <a:cxn ang="0">
                    <a:pos x="9" y="15"/>
                  </a:cxn>
                  <a:cxn ang="0">
                    <a:pos x="2" y="9"/>
                  </a:cxn>
                  <a:cxn ang="0">
                    <a:pos x="9" y="3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4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12" y="3"/>
                      <a:pt x="15" y="5"/>
                      <a:pt x="15" y="9"/>
                    </a:cubicBezTo>
                    <a:cubicBezTo>
                      <a:pt x="15" y="12"/>
                      <a:pt x="12" y="15"/>
                      <a:pt x="9" y="15"/>
                    </a:cubicBezTo>
                    <a:cubicBezTo>
                      <a:pt x="5" y="15"/>
                      <a:pt x="2" y="12"/>
                      <a:pt x="2" y="9"/>
                    </a:cubicBezTo>
                    <a:cubicBezTo>
                      <a:pt x="2" y="5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0" name="Freeform 251"/>
              <p:cNvSpPr>
                <a:spLocks/>
              </p:cNvSpPr>
              <p:nvPr/>
            </p:nvSpPr>
            <p:spPr bwMode="auto">
              <a:xfrm>
                <a:off x="3988346" y="2603579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29"/>
                      <a:pt x="28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3" y="8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1" name="Freeform 252"/>
              <p:cNvSpPr>
                <a:spLocks/>
              </p:cNvSpPr>
              <p:nvPr/>
            </p:nvSpPr>
            <p:spPr bwMode="auto">
              <a:xfrm>
                <a:off x="4033290" y="2531590"/>
                <a:ext cx="93797" cy="75588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53" y="4"/>
                  </a:cxn>
                  <a:cxn ang="0">
                    <a:pos x="18" y="11"/>
                  </a:cxn>
                  <a:cxn ang="0">
                    <a:pos x="0" y="39"/>
                  </a:cxn>
                  <a:cxn ang="0">
                    <a:pos x="35" y="35"/>
                  </a:cxn>
                </a:cxnLst>
                <a:rect l="0" t="0" r="r" b="b"/>
                <a:pathLst>
                  <a:path w="53" h="46">
                    <a:moveTo>
                      <a:pt x="35" y="35"/>
                    </a:moveTo>
                    <a:cubicBezTo>
                      <a:pt x="52" y="25"/>
                      <a:pt x="53" y="4"/>
                      <a:pt x="53" y="4"/>
                    </a:cubicBezTo>
                    <a:cubicBezTo>
                      <a:pt x="53" y="4"/>
                      <a:pt x="36" y="0"/>
                      <a:pt x="18" y="11"/>
                    </a:cubicBezTo>
                    <a:cubicBezTo>
                      <a:pt x="0" y="21"/>
                      <a:pt x="0" y="39"/>
                      <a:pt x="0" y="39"/>
                    </a:cubicBezTo>
                    <a:cubicBezTo>
                      <a:pt x="0" y="39"/>
                      <a:pt x="18" y="46"/>
                      <a:pt x="35" y="3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2" name="Freeform 253"/>
              <p:cNvSpPr>
                <a:spLocks/>
              </p:cNvSpPr>
              <p:nvPr/>
            </p:nvSpPr>
            <p:spPr bwMode="auto">
              <a:xfrm>
                <a:off x="3925814" y="2637774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0" y="13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3" y="4"/>
                  </a:cxn>
                </a:cxnLst>
                <a:rect l="0" t="0" r="r" b="b"/>
                <a:pathLst>
                  <a:path w="62" h="39">
                    <a:moveTo>
                      <a:pt x="33" y="4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4"/>
                    </a:cubicBezTo>
                    <a:cubicBezTo>
                      <a:pt x="47" y="39"/>
                      <a:pt x="62" y="24"/>
                      <a:pt x="62" y="24"/>
                    </a:cubicBezTo>
                    <a:cubicBezTo>
                      <a:pt x="62" y="24"/>
                      <a:pt x="53" y="9"/>
                      <a:pt x="33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3" name="Freeform 254"/>
              <p:cNvSpPr>
                <a:spLocks/>
              </p:cNvSpPr>
              <p:nvPr/>
            </p:nvSpPr>
            <p:spPr bwMode="auto">
              <a:xfrm>
                <a:off x="3865237" y="2671969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0" y="13"/>
                  </a:cxn>
                  <a:cxn ang="0">
                    <a:pos x="28" y="35"/>
                  </a:cxn>
                  <a:cxn ang="0">
                    <a:pos x="63" y="25"/>
                  </a:cxn>
                  <a:cxn ang="0">
                    <a:pos x="33" y="5"/>
                  </a:cxn>
                </a:cxnLst>
                <a:rect l="0" t="0" r="r" b="b"/>
                <a:pathLst>
                  <a:path w="63" h="39">
                    <a:moveTo>
                      <a:pt x="33" y="5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5"/>
                    </a:cubicBezTo>
                    <a:cubicBezTo>
                      <a:pt x="48" y="39"/>
                      <a:pt x="63" y="25"/>
                      <a:pt x="63" y="25"/>
                    </a:cubicBezTo>
                    <a:cubicBezTo>
                      <a:pt x="63" y="25"/>
                      <a:pt x="53" y="9"/>
                      <a:pt x="33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4" name="Freeform 255"/>
              <p:cNvSpPr>
                <a:spLocks/>
              </p:cNvSpPr>
              <p:nvPr/>
            </p:nvSpPr>
            <p:spPr bwMode="auto">
              <a:xfrm>
                <a:off x="3804659" y="2707963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7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30"/>
                      <a:pt x="27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2" y="9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5" name="Freeform 256"/>
              <p:cNvSpPr>
                <a:spLocks/>
              </p:cNvSpPr>
              <p:nvPr/>
            </p:nvSpPr>
            <p:spPr bwMode="auto">
              <a:xfrm>
                <a:off x="3962942" y="2518992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6" name="Freeform 257"/>
              <p:cNvSpPr>
                <a:spLocks/>
              </p:cNvSpPr>
              <p:nvPr/>
            </p:nvSpPr>
            <p:spPr bwMode="auto">
              <a:xfrm>
                <a:off x="3902365" y="2553187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6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6"/>
                      <a:pt x="34" y="36"/>
                    </a:cubicBezTo>
                    <a:cubicBezTo>
                      <a:pt x="39" y="16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7" name="Freeform 258"/>
              <p:cNvSpPr>
                <a:spLocks/>
              </p:cNvSpPr>
              <p:nvPr/>
            </p:nvSpPr>
            <p:spPr bwMode="auto">
              <a:xfrm>
                <a:off x="3841787" y="2589182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3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8" y="55"/>
                      <a:pt x="33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8" name="Freeform 259"/>
              <p:cNvSpPr>
                <a:spLocks/>
              </p:cNvSpPr>
              <p:nvPr/>
            </p:nvSpPr>
            <p:spPr bwMode="auto">
              <a:xfrm>
                <a:off x="3779256" y="2623376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9" name="Freeform 260"/>
              <p:cNvSpPr>
                <a:spLocks/>
              </p:cNvSpPr>
              <p:nvPr/>
            </p:nvSpPr>
            <p:spPr bwMode="auto">
              <a:xfrm>
                <a:off x="3749944" y="2729560"/>
                <a:ext cx="42990" cy="3239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4" y="19"/>
                  </a:cxn>
                  <a:cxn ang="0">
                    <a:pos x="25" y="6"/>
                  </a:cxn>
                  <a:cxn ang="0">
                    <a:pos x="21" y="0"/>
                  </a:cxn>
                </a:cxnLst>
                <a:rect l="0" t="0" r="r" b="b"/>
                <a:pathLst>
                  <a:path w="25" h="19">
                    <a:moveTo>
                      <a:pt x="21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1" y="14"/>
                      <a:pt x="1" y="14"/>
                    </a:cubicBezTo>
                    <a:cubicBezTo>
                      <a:pt x="2" y="16"/>
                      <a:pt x="3" y="17"/>
                      <a:pt x="4" y="19"/>
                    </a:cubicBezTo>
                    <a:cubicBezTo>
                      <a:pt x="25" y="6"/>
                      <a:pt x="25" y="6"/>
                      <a:pt x="25" y="6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0" name="Freeform 261"/>
              <p:cNvSpPr>
                <a:spLocks/>
              </p:cNvSpPr>
              <p:nvPr/>
            </p:nvSpPr>
            <p:spPr bwMode="auto">
              <a:xfrm>
                <a:off x="4316636" y="2151849"/>
                <a:ext cx="164145" cy="66590"/>
              </a:xfrm>
              <a:custGeom>
                <a:avLst/>
                <a:gdLst/>
                <a:ahLst/>
                <a:cxnLst>
                  <a:cxn ang="0">
                    <a:pos x="47" y="16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47" y="41"/>
                  </a:cxn>
                  <a:cxn ang="0">
                    <a:pos x="93" y="28"/>
                  </a:cxn>
                  <a:cxn ang="0">
                    <a:pos x="93" y="0"/>
                  </a:cxn>
                  <a:cxn ang="0">
                    <a:pos x="47" y="16"/>
                  </a:cxn>
                </a:cxnLst>
                <a:rect l="0" t="0" r="r" b="b"/>
                <a:pathLst>
                  <a:path w="93" h="41">
                    <a:moveTo>
                      <a:pt x="4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2" y="41"/>
                      <a:pt x="47" y="41"/>
                    </a:cubicBezTo>
                    <a:cubicBezTo>
                      <a:pt x="72" y="41"/>
                      <a:pt x="93" y="28"/>
                      <a:pt x="93" y="28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47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1" name="Freeform 262"/>
              <p:cNvSpPr>
                <a:spLocks/>
              </p:cNvSpPr>
              <p:nvPr/>
            </p:nvSpPr>
            <p:spPr bwMode="auto">
              <a:xfrm>
                <a:off x="4275600" y="2079860"/>
                <a:ext cx="246218" cy="125981"/>
              </a:xfrm>
              <a:custGeom>
                <a:avLst/>
                <a:gdLst/>
                <a:ahLst/>
                <a:cxnLst>
                  <a:cxn ang="0">
                    <a:pos x="119" y="29"/>
                  </a:cxn>
                  <a:cxn ang="0">
                    <a:pos x="126" y="26"/>
                  </a:cxn>
                  <a:cxn ang="0">
                    <a:pos x="63" y="0"/>
                  </a:cxn>
                  <a:cxn ang="0">
                    <a:pos x="0" y="26"/>
                  </a:cxn>
                  <a:cxn ang="0">
                    <a:pos x="63" y="49"/>
                  </a:cxn>
                  <a:cxn ang="0">
                    <a:pos x="113" y="31"/>
                  </a:cxn>
                  <a:cxn ang="0">
                    <a:pos x="113" y="58"/>
                  </a:cxn>
                  <a:cxn ang="0">
                    <a:pos x="110" y="58"/>
                  </a:cxn>
                  <a:cxn ang="0">
                    <a:pos x="110" y="70"/>
                  </a:cxn>
                  <a:cxn ang="0">
                    <a:pos x="120" y="70"/>
                  </a:cxn>
                  <a:cxn ang="0">
                    <a:pos x="120" y="58"/>
                  </a:cxn>
                  <a:cxn ang="0">
                    <a:pos x="119" y="58"/>
                  </a:cxn>
                  <a:cxn ang="0">
                    <a:pos x="119" y="29"/>
                  </a:cxn>
                </a:cxnLst>
                <a:rect l="0" t="0" r="r" b="b"/>
                <a:pathLst>
                  <a:path w="126" h="70">
                    <a:moveTo>
                      <a:pt x="119" y="29"/>
                    </a:moveTo>
                    <a:lnTo>
                      <a:pt x="126" y="26"/>
                    </a:lnTo>
                    <a:lnTo>
                      <a:pt x="63" y="0"/>
                    </a:lnTo>
                    <a:lnTo>
                      <a:pt x="0" y="26"/>
                    </a:lnTo>
                    <a:lnTo>
                      <a:pt x="63" y="49"/>
                    </a:lnTo>
                    <a:lnTo>
                      <a:pt x="113" y="31"/>
                    </a:lnTo>
                    <a:lnTo>
                      <a:pt x="113" y="58"/>
                    </a:lnTo>
                    <a:lnTo>
                      <a:pt x="110" y="58"/>
                    </a:lnTo>
                    <a:lnTo>
                      <a:pt x="110" y="70"/>
                    </a:lnTo>
                    <a:lnTo>
                      <a:pt x="120" y="70"/>
                    </a:lnTo>
                    <a:lnTo>
                      <a:pt x="120" y="58"/>
                    </a:lnTo>
                    <a:lnTo>
                      <a:pt x="119" y="58"/>
                    </a:lnTo>
                    <a:lnTo>
                      <a:pt x="119" y="2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2" name="Freeform 263"/>
              <p:cNvSpPr>
                <a:spLocks noEditPoints="1"/>
              </p:cNvSpPr>
              <p:nvPr/>
            </p:nvSpPr>
            <p:spPr bwMode="auto">
              <a:xfrm>
                <a:off x="3714770" y="4972014"/>
                <a:ext cx="330245" cy="226765"/>
              </a:xfrm>
              <a:custGeom>
                <a:avLst/>
                <a:gdLst/>
                <a:ahLst/>
                <a:cxnLst>
                  <a:cxn ang="0">
                    <a:pos x="179" y="18"/>
                  </a:cxn>
                  <a:cxn ang="0">
                    <a:pos x="179" y="7"/>
                  </a:cxn>
                  <a:cxn ang="0">
                    <a:pos x="177" y="6"/>
                  </a:cxn>
                  <a:cxn ang="0">
                    <a:pos x="145" y="0"/>
                  </a:cxn>
                  <a:cxn ang="0">
                    <a:pos x="94" y="18"/>
                  </a:cxn>
                  <a:cxn ang="0">
                    <a:pos x="43" y="0"/>
                  </a:cxn>
                  <a:cxn ang="0">
                    <a:pos x="10" y="6"/>
                  </a:cxn>
                  <a:cxn ang="0">
                    <a:pos x="9" y="7"/>
                  </a:cxn>
                  <a:cxn ang="0">
                    <a:pos x="9" y="18"/>
                  </a:cxn>
                  <a:cxn ang="0">
                    <a:pos x="0" y="24"/>
                  </a:cxn>
                  <a:cxn ang="0">
                    <a:pos x="0" y="136"/>
                  </a:cxn>
                  <a:cxn ang="0">
                    <a:pos x="82" y="136"/>
                  </a:cxn>
                  <a:cxn ang="0">
                    <a:pos x="94" y="140"/>
                  </a:cxn>
                  <a:cxn ang="0">
                    <a:pos x="106" y="136"/>
                  </a:cxn>
                  <a:cxn ang="0">
                    <a:pos x="187" y="136"/>
                  </a:cxn>
                  <a:cxn ang="0">
                    <a:pos x="187" y="24"/>
                  </a:cxn>
                  <a:cxn ang="0">
                    <a:pos x="179" y="18"/>
                  </a:cxn>
                  <a:cxn ang="0">
                    <a:pos x="93" y="127"/>
                  </a:cxn>
                  <a:cxn ang="0">
                    <a:pos x="39" y="115"/>
                  </a:cxn>
                  <a:cxn ang="0">
                    <a:pos x="14" y="120"/>
                  </a:cxn>
                  <a:cxn ang="0">
                    <a:pos x="14" y="10"/>
                  </a:cxn>
                  <a:cxn ang="0">
                    <a:pos x="43" y="6"/>
                  </a:cxn>
                  <a:cxn ang="0">
                    <a:pos x="90" y="22"/>
                  </a:cxn>
                  <a:cxn ang="0">
                    <a:pos x="90" y="87"/>
                  </a:cxn>
                  <a:cxn ang="0">
                    <a:pos x="93" y="84"/>
                  </a:cxn>
                  <a:cxn ang="0">
                    <a:pos x="93" y="127"/>
                  </a:cxn>
                  <a:cxn ang="0">
                    <a:pos x="174" y="120"/>
                  </a:cxn>
                  <a:cxn ang="0">
                    <a:pos x="148" y="115"/>
                  </a:cxn>
                  <a:cxn ang="0">
                    <a:pos x="95" y="127"/>
                  </a:cxn>
                  <a:cxn ang="0">
                    <a:pos x="95" y="84"/>
                  </a:cxn>
                  <a:cxn ang="0">
                    <a:pos x="98" y="87"/>
                  </a:cxn>
                  <a:cxn ang="0">
                    <a:pos x="98" y="22"/>
                  </a:cxn>
                  <a:cxn ang="0">
                    <a:pos x="145" y="6"/>
                  </a:cxn>
                  <a:cxn ang="0">
                    <a:pos x="174" y="10"/>
                  </a:cxn>
                  <a:cxn ang="0">
                    <a:pos x="174" y="120"/>
                  </a:cxn>
                </a:cxnLst>
                <a:rect l="0" t="0" r="r" b="b"/>
                <a:pathLst>
                  <a:path w="187" h="140">
                    <a:moveTo>
                      <a:pt x="179" y="18"/>
                    </a:moveTo>
                    <a:cubicBezTo>
                      <a:pt x="179" y="7"/>
                      <a:pt x="179" y="7"/>
                      <a:pt x="179" y="7"/>
                    </a:cubicBezTo>
                    <a:cubicBezTo>
                      <a:pt x="177" y="6"/>
                      <a:pt x="177" y="6"/>
                      <a:pt x="177" y="6"/>
                    </a:cubicBezTo>
                    <a:cubicBezTo>
                      <a:pt x="177" y="6"/>
                      <a:pt x="163" y="0"/>
                      <a:pt x="145" y="0"/>
                    </a:cubicBezTo>
                    <a:cubicBezTo>
                      <a:pt x="125" y="0"/>
                      <a:pt x="108" y="6"/>
                      <a:pt x="94" y="18"/>
                    </a:cubicBezTo>
                    <a:cubicBezTo>
                      <a:pt x="80" y="6"/>
                      <a:pt x="63" y="0"/>
                      <a:pt x="43" y="0"/>
                    </a:cubicBezTo>
                    <a:cubicBezTo>
                      <a:pt x="25" y="0"/>
                      <a:pt x="11" y="6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3" y="19"/>
                      <a:pt x="0" y="20"/>
                      <a:pt x="0" y="24"/>
                    </a:cubicBezTo>
                    <a:cubicBezTo>
                      <a:pt x="0" y="39"/>
                      <a:pt x="0" y="136"/>
                      <a:pt x="0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5" y="138"/>
                      <a:pt x="89" y="140"/>
                      <a:pt x="94" y="140"/>
                    </a:cubicBezTo>
                    <a:cubicBezTo>
                      <a:pt x="99" y="140"/>
                      <a:pt x="103" y="138"/>
                      <a:pt x="106" y="136"/>
                    </a:cubicBezTo>
                    <a:cubicBezTo>
                      <a:pt x="187" y="136"/>
                      <a:pt x="187" y="136"/>
                      <a:pt x="187" y="136"/>
                    </a:cubicBezTo>
                    <a:cubicBezTo>
                      <a:pt x="187" y="136"/>
                      <a:pt x="187" y="29"/>
                      <a:pt x="187" y="24"/>
                    </a:cubicBezTo>
                    <a:cubicBezTo>
                      <a:pt x="187" y="21"/>
                      <a:pt x="184" y="19"/>
                      <a:pt x="179" y="18"/>
                    </a:cubicBezTo>
                    <a:close/>
                    <a:moveTo>
                      <a:pt x="93" y="127"/>
                    </a:moveTo>
                    <a:cubicBezTo>
                      <a:pt x="86" y="124"/>
                      <a:pt x="63" y="115"/>
                      <a:pt x="39" y="115"/>
                    </a:cubicBezTo>
                    <a:cubicBezTo>
                      <a:pt x="29" y="115"/>
                      <a:pt x="21" y="117"/>
                      <a:pt x="14" y="1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8" y="9"/>
                      <a:pt x="29" y="6"/>
                      <a:pt x="43" y="6"/>
                    </a:cubicBezTo>
                    <a:cubicBezTo>
                      <a:pt x="62" y="6"/>
                      <a:pt x="77" y="11"/>
                      <a:pt x="90" y="22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4"/>
                      <a:pt x="93" y="84"/>
                      <a:pt x="93" y="84"/>
                    </a:cubicBezTo>
                    <a:lnTo>
                      <a:pt x="93" y="127"/>
                    </a:lnTo>
                    <a:close/>
                    <a:moveTo>
                      <a:pt x="174" y="120"/>
                    </a:moveTo>
                    <a:cubicBezTo>
                      <a:pt x="166" y="116"/>
                      <a:pt x="158" y="115"/>
                      <a:pt x="148" y="115"/>
                    </a:cubicBezTo>
                    <a:cubicBezTo>
                      <a:pt x="124" y="115"/>
                      <a:pt x="102" y="124"/>
                      <a:pt x="95" y="127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11" y="11"/>
                      <a:pt x="126" y="6"/>
                      <a:pt x="145" y="6"/>
                    </a:cubicBezTo>
                    <a:cubicBezTo>
                      <a:pt x="158" y="6"/>
                      <a:pt x="170" y="9"/>
                      <a:pt x="174" y="10"/>
                    </a:cubicBezTo>
                    <a:lnTo>
                      <a:pt x="174" y="12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3" name="Freeform 264"/>
              <p:cNvSpPr>
                <a:spLocks/>
              </p:cNvSpPr>
              <p:nvPr/>
            </p:nvSpPr>
            <p:spPr bwMode="auto">
              <a:xfrm>
                <a:off x="3757760" y="4999010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4" name="Freeform 265"/>
              <p:cNvSpPr>
                <a:spLocks/>
              </p:cNvSpPr>
              <p:nvPr/>
            </p:nvSpPr>
            <p:spPr bwMode="auto">
              <a:xfrm>
                <a:off x="3757760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5" name="Freeform 266"/>
              <p:cNvSpPr>
                <a:spLocks/>
              </p:cNvSpPr>
              <p:nvPr/>
            </p:nvSpPr>
            <p:spPr bwMode="auto">
              <a:xfrm>
                <a:off x="3757760" y="5038604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4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4"/>
                      <a:pt x="54" y="18"/>
                      <a:pt x="54" y="18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6" name="Freeform 267"/>
              <p:cNvSpPr>
                <a:spLocks/>
              </p:cNvSpPr>
              <p:nvPr/>
            </p:nvSpPr>
            <p:spPr bwMode="auto">
              <a:xfrm>
                <a:off x="3757760" y="5058401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7" name="Freeform 268"/>
              <p:cNvSpPr>
                <a:spLocks/>
              </p:cNvSpPr>
              <p:nvPr/>
            </p:nvSpPr>
            <p:spPr bwMode="auto">
              <a:xfrm>
                <a:off x="3757760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8" name="Freeform 269"/>
              <p:cNvSpPr>
                <a:spLocks/>
              </p:cNvSpPr>
              <p:nvPr/>
            </p:nvSpPr>
            <p:spPr bwMode="auto">
              <a:xfrm>
                <a:off x="3757760" y="5096195"/>
                <a:ext cx="99660" cy="323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9" name="Freeform 270"/>
              <p:cNvSpPr>
                <a:spLocks/>
              </p:cNvSpPr>
              <p:nvPr/>
            </p:nvSpPr>
            <p:spPr bwMode="auto">
              <a:xfrm>
                <a:off x="3757760" y="5115992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0" name="Freeform 271"/>
              <p:cNvSpPr>
                <a:spLocks/>
              </p:cNvSpPr>
              <p:nvPr/>
            </p:nvSpPr>
            <p:spPr bwMode="auto">
              <a:xfrm>
                <a:off x="3904319" y="4999010"/>
                <a:ext cx="99660" cy="3059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  <a:cxn ang="0">
                    <a:pos x="2" y="19"/>
                  </a:cxn>
                </a:cxnLst>
                <a:rect l="0" t="0" r="r" b="b"/>
                <a:pathLst>
                  <a:path w="56" h="19">
                    <a:moveTo>
                      <a:pt x="2" y="19"/>
                    </a:moveTo>
                    <a:cubicBezTo>
                      <a:pt x="2" y="19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1" name="Freeform 272"/>
              <p:cNvSpPr>
                <a:spLocks/>
              </p:cNvSpPr>
              <p:nvPr/>
            </p:nvSpPr>
            <p:spPr bwMode="auto">
              <a:xfrm>
                <a:off x="3904319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2" name="Freeform 273"/>
              <p:cNvSpPr>
                <a:spLocks/>
              </p:cNvSpPr>
              <p:nvPr/>
            </p:nvSpPr>
            <p:spPr bwMode="auto">
              <a:xfrm>
                <a:off x="3904319" y="5038604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3" name="Freeform 274"/>
              <p:cNvSpPr>
                <a:spLocks/>
              </p:cNvSpPr>
              <p:nvPr/>
            </p:nvSpPr>
            <p:spPr bwMode="auto">
              <a:xfrm>
                <a:off x="3904319" y="5060201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4" name="Freeform 275"/>
              <p:cNvSpPr>
                <a:spLocks/>
              </p:cNvSpPr>
              <p:nvPr/>
            </p:nvSpPr>
            <p:spPr bwMode="auto">
              <a:xfrm>
                <a:off x="3904319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5" name="Freeform 276"/>
              <p:cNvSpPr>
                <a:spLocks/>
              </p:cNvSpPr>
              <p:nvPr/>
            </p:nvSpPr>
            <p:spPr bwMode="auto">
              <a:xfrm>
                <a:off x="3904319" y="5097995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6" name="Freeform 277"/>
              <p:cNvSpPr>
                <a:spLocks/>
              </p:cNvSpPr>
              <p:nvPr/>
            </p:nvSpPr>
            <p:spPr bwMode="auto">
              <a:xfrm>
                <a:off x="3904319" y="5117792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7" name="Freeform 278"/>
              <p:cNvSpPr>
                <a:spLocks noEditPoints="1"/>
              </p:cNvSpPr>
              <p:nvPr/>
            </p:nvSpPr>
            <p:spPr bwMode="auto">
              <a:xfrm>
                <a:off x="619457" y="3798595"/>
                <a:ext cx="263805" cy="235764"/>
              </a:xfrm>
              <a:custGeom>
                <a:avLst/>
                <a:gdLst/>
                <a:ahLst/>
                <a:cxnLst>
                  <a:cxn ang="0">
                    <a:pos x="48" y="110"/>
                  </a:cxn>
                  <a:cxn ang="0">
                    <a:pos x="116" y="42"/>
                  </a:cxn>
                  <a:cxn ang="0">
                    <a:pos x="135" y="0"/>
                  </a:cxn>
                  <a:cxn ang="0">
                    <a:pos x="92" y="16"/>
                  </a:cxn>
                  <a:cxn ang="0">
                    <a:pos x="23" y="83"/>
                  </a:cxn>
                  <a:cxn ang="0">
                    <a:pos x="22" y="83"/>
                  </a:cxn>
                  <a:cxn ang="0">
                    <a:pos x="0" y="106"/>
                  </a:cxn>
                  <a:cxn ang="0">
                    <a:pos x="27" y="131"/>
                  </a:cxn>
                  <a:cxn ang="0">
                    <a:pos x="48" y="110"/>
                  </a:cxn>
                  <a:cxn ang="0">
                    <a:pos x="48" y="110"/>
                  </a:cxn>
                  <a:cxn ang="0">
                    <a:pos x="27" y="121"/>
                  </a:cxn>
                  <a:cxn ang="0">
                    <a:pos x="10" y="106"/>
                  </a:cxn>
                  <a:cxn ang="0">
                    <a:pos x="18" y="98"/>
                  </a:cxn>
                  <a:cxn ang="0">
                    <a:pos x="35" y="114"/>
                  </a:cxn>
                  <a:cxn ang="0">
                    <a:pos x="27" y="121"/>
                  </a:cxn>
                  <a:cxn ang="0">
                    <a:pos x="111" y="43"/>
                  </a:cxn>
                  <a:cxn ang="0">
                    <a:pos x="112" y="29"/>
                  </a:cxn>
                  <a:cxn ang="0">
                    <a:pos x="102" y="31"/>
                  </a:cxn>
                  <a:cxn ang="0">
                    <a:pos x="103" y="21"/>
                  </a:cxn>
                  <a:cxn ang="0">
                    <a:pos x="91" y="21"/>
                  </a:cxn>
                  <a:cxn ang="0">
                    <a:pos x="93" y="18"/>
                  </a:cxn>
                  <a:cxn ang="0">
                    <a:pos x="118" y="10"/>
                  </a:cxn>
                  <a:cxn ang="0">
                    <a:pos x="124" y="16"/>
                  </a:cxn>
                  <a:cxn ang="0">
                    <a:pos x="113" y="40"/>
                  </a:cxn>
                  <a:cxn ang="0">
                    <a:pos x="111" y="43"/>
                  </a:cxn>
                </a:cxnLst>
                <a:rect l="0" t="0" r="r" b="b"/>
                <a:pathLst>
                  <a:path w="135" h="131">
                    <a:moveTo>
                      <a:pt x="48" y="110"/>
                    </a:moveTo>
                    <a:lnTo>
                      <a:pt x="116" y="42"/>
                    </a:lnTo>
                    <a:lnTo>
                      <a:pt x="135" y="0"/>
                    </a:lnTo>
                    <a:lnTo>
                      <a:pt x="92" y="16"/>
                    </a:lnTo>
                    <a:lnTo>
                      <a:pt x="23" y="83"/>
                    </a:lnTo>
                    <a:lnTo>
                      <a:pt x="22" y="83"/>
                    </a:lnTo>
                    <a:lnTo>
                      <a:pt x="0" y="106"/>
                    </a:lnTo>
                    <a:lnTo>
                      <a:pt x="27" y="131"/>
                    </a:lnTo>
                    <a:lnTo>
                      <a:pt x="48" y="110"/>
                    </a:lnTo>
                    <a:lnTo>
                      <a:pt x="48" y="110"/>
                    </a:lnTo>
                    <a:close/>
                    <a:moveTo>
                      <a:pt x="27" y="121"/>
                    </a:moveTo>
                    <a:lnTo>
                      <a:pt x="10" y="106"/>
                    </a:lnTo>
                    <a:lnTo>
                      <a:pt x="18" y="98"/>
                    </a:lnTo>
                    <a:lnTo>
                      <a:pt x="35" y="114"/>
                    </a:lnTo>
                    <a:lnTo>
                      <a:pt x="27" y="121"/>
                    </a:lnTo>
                    <a:close/>
                    <a:moveTo>
                      <a:pt x="111" y="43"/>
                    </a:moveTo>
                    <a:lnTo>
                      <a:pt x="112" y="29"/>
                    </a:lnTo>
                    <a:lnTo>
                      <a:pt x="102" y="31"/>
                    </a:lnTo>
                    <a:lnTo>
                      <a:pt x="103" y="21"/>
                    </a:lnTo>
                    <a:lnTo>
                      <a:pt x="91" y="21"/>
                    </a:lnTo>
                    <a:lnTo>
                      <a:pt x="93" y="18"/>
                    </a:lnTo>
                    <a:lnTo>
                      <a:pt x="118" y="10"/>
                    </a:lnTo>
                    <a:lnTo>
                      <a:pt x="124" y="16"/>
                    </a:lnTo>
                    <a:lnTo>
                      <a:pt x="113" y="40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8" name="Freeform 279"/>
              <p:cNvSpPr>
                <a:spLocks/>
              </p:cNvSpPr>
              <p:nvPr/>
            </p:nvSpPr>
            <p:spPr bwMode="auto">
              <a:xfrm>
                <a:off x="4910686" y="4075752"/>
                <a:ext cx="54715" cy="55791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20" y="25"/>
                  </a:cxn>
                  <a:cxn ang="0">
                    <a:pos x="19" y="26"/>
                  </a:cxn>
                  <a:cxn ang="0">
                    <a:pos x="16" y="26"/>
                  </a:cxn>
                  <a:cxn ang="0">
                    <a:pos x="13" y="26"/>
                  </a:cxn>
                  <a:cxn ang="0">
                    <a:pos x="11" y="23"/>
                  </a:cxn>
                  <a:cxn ang="0">
                    <a:pos x="10" y="20"/>
                  </a:cxn>
                  <a:cxn ang="0">
                    <a:pos x="10" y="17"/>
                  </a:cxn>
                  <a:cxn ang="0">
                    <a:pos x="10" y="14"/>
                  </a:cxn>
                  <a:cxn ang="0">
                    <a:pos x="11" y="11"/>
                  </a:cxn>
                  <a:cxn ang="0">
                    <a:pos x="13" y="9"/>
                  </a:cxn>
                  <a:cxn ang="0">
                    <a:pos x="16" y="8"/>
                  </a:cxn>
                  <a:cxn ang="0">
                    <a:pos x="19" y="9"/>
                  </a:cxn>
                  <a:cxn ang="0">
                    <a:pos x="21" y="10"/>
                  </a:cxn>
                  <a:cxn ang="0">
                    <a:pos x="21" y="12"/>
                  </a:cxn>
                  <a:cxn ang="0">
                    <a:pos x="22" y="13"/>
                  </a:cxn>
                  <a:cxn ang="0">
                    <a:pos x="32" y="13"/>
                  </a:cxn>
                  <a:cxn ang="0">
                    <a:pos x="27" y="3"/>
                  </a:cxn>
                  <a:cxn ang="0">
                    <a:pos x="17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1" y="10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4" y="30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3"/>
                  </a:cxn>
                  <a:cxn ang="0">
                    <a:pos x="28" y="30"/>
                  </a:cxn>
                  <a:cxn ang="0">
                    <a:pos x="31" y="26"/>
                  </a:cxn>
                  <a:cxn ang="0">
                    <a:pos x="32" y="21"/>
                  </a:cxn>
                  <a:cxn ang="0">
                    <a:pos x="22" y="21"/>
                  </a:cxn>
                  <a:cxn ang="0">
                    <a:pos x="21" y="23"/>
                  </a:cxn>
                </a:cxnLst>
                <a:rect l="0" t="0" r="r" b="b"/>
                <a:pathLst>
                  <a:path w="32" h="35">
                    <a:moveTo>
                      <a:pt x="21" y="23"/>
                    </a:moveTo>
                    <a:cubicBezTo>
                      <a:pt x="21" y="24"/>
                      <a:pt x="21" y="24"/>
                      <a:pt x="20" y="25"/>
                    </a:cubicBezTo>
                    <a:cubicBezTo>
                      <a:pt x="20" y="25"/>
                      <a:pt x="19" y="26"/>
                      <a:pt x="19" y="26"/>
                    </a:cubicBezTo>
                    <a:cubicBezTo>
                      <a:pt x="18" y="26"/>
                      <a:pt x="17" y="26"/>
                      <a:pt x="16" y="26"/>
                    </a:cubicBezTo>
                    <a:cubicBezTo>
                      <a:pt x="15" y="26"/>
                      <a:pt x="14" y="26"/>
                      <a:pt x="13" y="26"/>
                    </a:cubicBezTo>
                    <a:cubicBezTo>
                      <a:pt x="12" y="25"/>
                      <a:pt x="12" y="24"/>
                      <a:pt x="11" y="23"/>
                    </a:cubicBezTo>
                    <a:cubicBezTo>
                      <a:pt x="11" y="23"/>
                      <a:pt x="10" y="22"/>
                      <a:pt x="10" y="20"/>
                    </a:cubicBezTo>
                    <a:cubicBezTo>
                      <a:pt x="10" y="19"/>
                      <a:pt x="10" y="18"/>
                      <a:pt x="10" y="17"/>
                    </a:cubicBezTo>
                    <a:cubicBezTo>
                      <a:pt x="10" y="16"/>
                      <a:pt x="10" y="15"/>
                      <a:pt x="10" y="14"/>
                    </a:cubicBezTo>
                    <a:cubicBezTo>
                      <a:pt x="10" y="13"/>
                      <a:pt x="11" y="12"/>
                      <a:pt x="11" y="11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4" y="8"/>
                      <a:pt x="15" y="8"/>
                      <a:pt x="16" y="8"/>
                    </a:cubicBezTo>
                    <a:cubicBezTo>
                      <a:pt x="17" y="8"/>
                      <a:pt x="18" y="8"/>
                      <a:pt x="19" y="9"/>
                    </a:cubicBezTo>
                    <a:cubicBezTo>
                      <a:pt x="20" y="9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1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9"/>
                      <a:pt x="30" y="5"/>
                      <a:pt x="27" y="3"/>
                    </a:cubicBezTo>
                    <a:cubicBezTo>
                      <a:pt x="25" y="1"/>
                      <a:pt x="21" y="0"/>
                      <a:pt x="17" y="0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7" y="2"/>
                      <a:pt x="6" y="3"/>
                      <a:pt x="4" y="4"/>
                    </a:cubicBezTo>
                    <a:cubicBezTo>
                      <a:pt x="3" y="6"/>
                      <a:pt x="2" y="8"/>
                      <a:pt x="1" y="10"/>
                    </a:cubicBezTo>
                    <a:cubicBezTo>
                      <a:pt x="0" y="12"/>
                      <a:pt x="0" y="14"/>
                      <a:pt x="0" y="17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1" y="26"/>
                      <a:pt x="3" y="28"/>
                      <a:pt x="4" y="30"/>
                    </a:cubicBezTo>
                    <a:cubicBezTo>
                      <a:pt x="5" y="31"/>
                      <a:pt x="7" y="32"/>
                      <a:pt x="9" y="33"/>
                    </a:cubicBezTo>
                    <a:cubicBezTo>
                      <a:pt x="11" y="34"/>
                      <a:pt x="14" y="35"/>
                      <a:pt x="17" y="35"/>
                    </a:cubicBezTo>
                    <a:cubicBezTo>
                      <a:pt x="19" y="35"/>
                      <a:pt x="21" y="34"/>
                      <a:pt x="23" y="33"/>
                    </a:cubicBezTo>
                    <a:cubicBezTo>
                      <a:pt x="25" y="33"/>
                      <a:pt x="27" y="32"/>
                      <a:pt x="28" y="30"/>
                    </a:cubicBezTo>
                    <a:cubicBezTo>
                      <a:pt x="29" y="29"/>
                      <a:pt x="30" y="27"/>
                      <a:pt x="31" y="26"/>
                    </a:cubicBezTo>
                    <a:cubicBezTo>
                      <a:pt x="32" y="24"/>
                      <a:pt x="32" y="22"/>
                      <a:pt x="3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1" y="22"/>
                      <a:pt x="21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9" name="Freeform 280"/>
              <p:cNvSpPr>
                <a:spLocks noEditPoints="1"/>
              </p:cNvSpPr>
              <p:nvPr/>
            </p:nvSpPr>
            <p:spPr bwMode="auto">
              <a:xfrm>
                <a:off x="4883329" y="4046957"/>
                <a:ext cx="117247" cy="109783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60" y="61"/>
                  </a:cxn>
                  <a:cxn ang="0">
                    <a:pos x="60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7" y="8"/>
                  </a:cxn>
                  <a:cxn ang="0">
                    <a:pos x="52" y="8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8"/>
                  </a:cxn>
                </a:cxnLst>
                <a:rect l="0" t="0" r="r" b="b"/>
                <a:pathLst>
                  <a:path w="60" h="61">
                    <a:moveTo>
                      <a:pt x="0" y="61"/>
                    </a:moveTo>
                    <a:lnTo>
                      <a:pt x="60" y="61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61"/>
                    </a:lnTo>
                    <a:close/>
                    <a:moveTo>
                      <a:pt x="7" y="8"/>
                    </a:moveTo>
                    <a:lnTo>
                      <a:pt x="52" y="8"/>
                    </a:lnTo>
                    <a:lnTo>
                      <a:pt x="52" y="54"/>
                    </a:lnTo>
                    <a:lnTo>
                      <a:pt x="7" y="54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0" name="Freeform 281"/>
              <p:cNvSpPr>
                <a:spLocks noEditPoints="1"/>
              </p:cNvSpPr>
              <p:nvPr/>
            </p:nvSpPr>
            <p:spPr bwMode="auto">
              <a:xfrm>
                <a:off x="5027933" y="4066754"/>
                <a:ext cx="37128" cy="46793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26"/>
                  </a:cxn>
                  <a:cxn ang="0">
                    <a:pos x="6" y="25"/>
                  </a:cxn>
                  <a:cxn ang="0">
                    <a:pos x="7" y="21"/>
                  </a:cxn>
                  <a:cxn ang="0">
                    <a:pos x="13" y="18"/>
                  </a:cxn>
                  <a:cxn ang="0">
                    <a:pos x="14" y="22"/>
                  </a:cxn>
                  <a:cxn ang="0">
                    <a:pos x="19" y="19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8" y="16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2" y="15"/>
                  </a:cxn>
                  <a:cxn ang="0">
                    <a:pos x="8" y="16"/>
                  </a:cxn>
                </a:cxnLst>
                <a:rect l="0" t="0" r="r" b="b"/>
                <a:pathLst>
                  <a:path w="19" h="26">
                    <a:moveTo>
                      <a:pt x="7" y="2"/>
                    </a:moveTo>
                    <a:lnTo>
                      <a:pt x="0" y="26"/>
                    </a:lnTo>
                    <a:lnTo>
                      <a:pt x="6" y="25"/>
                    </a:lnTo>
                    <a:lnTo>
                      <a:pt x="7" y="21"/>
                    </a:lnTo>
                    <a:lnTo>
                      <a:pt x="13" y="18"/>
                    </a:lnTo>
                    <a:lnTo>
                      <a:pt x="14" y="22"/>
                    </a:lnTo>
                    <a:lnTo>
                      <a:pt x="19" y="19"/>
                    </a:lnTo>
                    <a:lnTo>
                      <a:pt x="13" y="0"/>
                    </a:lnTo>
                    <a:lnTo>
                      <a:pt x="7" y="2"/>
                    </a:lnTo>
                    <a:close/>
                    <a:moveTo>
                      <a:pt x="8" y="16"/>
                    </a:moveTo>
                    <a:lnTo>
                      <a:pt x="10" y="8"/>
                    </a:lnTo>
                    <a:lnTo>
                      <a:pt x="10" y="8"/>
                    </a:lnTo>
                    <a:lnTo>
                      <a:pt x="12" y="15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1" name="Freeform 282"/>
              <p:cNvSpPr>
                <a:spLocks noEditPoints="1"/>
              </p:cNvSpPr>
              <p:nvPr/>
            </p:nvSpPr>
            <p:spPr bwMode="auto">
              <a:xfrm>
                <a:off x="5215528" y="4012762"/>
                <a:ext cx="72302" cy="134979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0" y="15"/>
                  </a:cxn>
                  <a:cxn ang="0">
                    <a:pos x="0" y="75"/>
                  </a:cxn>
                  <a:cxn ang="0">
                    <a:pos x="37" y="61"/>
                  </a:cxn>
                  <a:cxn ang="0">
                    <a:pos x="37" y="0"/>
                  </a:cxn>
                  <a:cxn ang="0">
                    <a:pos x="7" y="65"/>
                  </a:cxn>
                  <a:cxn ang="0">
                    <a:pos x="7" y="19"/>
                  </a:cxn>
                  <a:cxn ang="0">
                    <a:pos x="30" y="11"/>
                  </a:cxn>
                  <a:cxn ang="0">
                    <a:pos x="30" y="56"/>
                  </a:cxn>
                  <a:cxn ang="0">
                    <a:pos x="7" y="65"/>
                  </a:cxn>
                </a:cxnLst>
                <a:rect l="0" t="0" r="r" b="b"/>
                <a:pathLst>
                  <a:path w="37" h="75">
                    <a:moveTo>
                      <a:pt x="37" y="0"/>
                    </a:moveTo>
                    <a:lnTo>
                      <a:pt x="0" y="15"/>
                    </a:lnTo>
                    <a:lnTo>
                      <a:pt x="0" y="75"/>
                    </a:lnTo>
                    <a:lnTo>
                      <a:pt x="37" y="61"/>
                    </a:lnTo>
                    <a:lnTo>
                      <a:pt x="37" y="0"/>
                    </a:lnTo>
                    <a:close/>
                    <a:moveTo>
                      <a:pt x="7" y="65"/>
                    </a:moveTo>
                    <a:lnTo>
                      <a:pt x="7" y="19"/>
                    </a:lnTo>
                    <a:lnTo>
                      <a:pt x="30" y="11"/>
                    </a:lnTo>
                    <a:lnTo>
                      <a:pt x="30" y="56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2" name="Freeform 283"/>
              <p:cNvSpPr>
                <a:spLocks noEditPoints="1"/>
              </p:cNvSpPr>
              <p:nvPr/>
            </p:nvSpPr>
            <p:spPr bwMode="auto">
              <a:xfrm>
                <a:off x="5119776" y="4068554"/>
                <a:ext cx="54715" cy="53992"/>
              </a:xfrm>
              <a:custGeom>
                <a:avLst/>
                <a:gdLst/>
                <a:ahLst/>
                <a:cxnLst>
                  <a:cxn ang="0">
                    <a:pos x="24" y="33"/>
                  </a:cxn>
                  <a:cxn ang="0">
                    <a:pos x="27" y="31"/>
                  </a:cxn>
                  <a:cxn ang="0">
                    <a:pos x="30" y="28"/>
                  </a:cxn>
                  <a:cxn ang="0">
                    <a:pos x="31" y="23"/>
                  </a:cxn>
                  <a:cxn ang="0">
                    <a:pos x="31" y="20"/>
                  </a:cxn>
                  <a:cxn ang="0">
                    <a:pos x="29" y="18"/>
                  </a:cxn>
                  <a:cxn ang="0">
                    <a:pos x="28" y="16"/>
                  </a:cxn>
                  <a:cxn ang="0">
                    <a:pos x="25" y="15"/>
                  </a:cxn>
                  <a:cxn ang="0">
                    <a:pos x="28" y="12"/>
                  </a:cxn>
                  <a:cxn ang="0">
                    <a:pos x="29" y="8"/>
                  </a:cxn>
                  <a:cxn ang="0">
                    <a:pos x="29" y="5"/>
                  </a:cxn>
                  <a:cxn ang="0">
                    <a:pos x="27" y="3"/>
                  </a:cxn>
                  <a:cxn ang="0">
                    <a:pos x="24" y="1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33"/>
                  </a:cxn>
                  <a:cxn ang="0">
                    <a:pos x="19" y="33"/>
                  </a:cxn>
                  <a:cxn ang="0">
                    <a:pos x="24" y="33"/>
                  </a:cxn>
                  <a:cxn ang="0">
                    <a:pos x="11" y="8"/>
                  </a:cxn>
                  <a:cxn ang="0">
                    <a:pos x="16" y="8"/>
                  </a:cxn>
                  <a:cxn ang="0">
                    <a:pos x="19" y="8"/>
                  </a:cxn>
                  <a:cxn ang="0">
                    <a:pos x="20" y="10"/>
                  </a:cxn>
                  <a:cxn ang="0">
                    <a:pos x="19" y="12"/>
                  </a:cxn>
                  <a:cxn ang="0">
                    <a:pos x="16" y="13"/>
                  </a:cxn>
                  <a:cxn ang="0">
                    <a:pos x="11" y="13"/>
                  </a:cxn>
                  <a:cxn ang="0">
                    <a:pos x="11" y="8"/>
                  </a:cxn>
                  <a:cxn ang="0">
                    <a:pos x="17" y="25"/>
                  </a:cxn>
                  <a:cxn ang="0">
                    <a:pos x="11" y="25"/>
                  </a:cxn>
                  <a:cxn ang="0">
                    <a:pos x="11" y="19"/>
                  </a:cxn>
                  <a:cxn ang="0">
                    <a:pos x="17" y="19"/>
                  </a:cxn>
                  <a:cxn ang="0">
                    <a:pos x="21" y="22"/>
                  </a:cxn>
                  <a:cxn ang="0">
                    <a:pos x="20" y="24"/>
                  </a:cxn>
                  <a:cxn ang="0">
                    <a:pos x="20" y="25"/>
                  </a:cxn>
                  <a:cxn ang="0">
                    <a:pos x="18" y="25"/>
                  </a:cxn>
                  <a:cxn ang="0">
                    <a:pos x="17" y="25"/>
                  </a:cxn>
                </a:cxnLst>
                <a:rect l="0" t="0" r="r" b="b"/>
                <a:pathLst>
                  <a:path w="31" h="33">
                    <a:moveTo>
                      <a:pt x="24" y="33"/>
                    </a:moveTo>
                    <a:cubicBezTo>
                      <a:pt x="25" y="32"/>
                      <a:pt x="26" y="32"/>
                      <a:pt x="27" y="31"/>
                    </a:cubicBezTo>
                    <a:cubicBezTo>
                      <a:pt x="29" y="30"/>
                      <a:pt x="29" y="29"/>
                      <a:pt x="30" y="28"/>
                    </a:cubicBezTo>
                    <a:cubicBezTo>
                      <a:pt x="31" y="26"/>
                      <a:pt x="31" y="25"/>
                      <a:pt x="31" y="23"/>
                    </a:cubicBezTo>
                    <a:cubicBezTo>
                      <a:pt x="31" y="22"/>
                      <a:pt x="31" y="21"/>
                      <a:pt x="31" y="20"/>
                    </a:cubicBezTo>
                    <a:cubicBezTo>
                      <a:pt x="30" y="19"/>
                      <a:pt x="30" y="18"/>
                      <a:pt x="29" y="18"/>
                    </a:cubicBezTo>
                    <a:cubicBezTo>
                      <a:pt x="29" y="17"/>
                      <a:pt x="28" y="16"/>
                      <a:pt x="28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7" y="14"/>
                      <a:pt x="28" y="13"/>
                      <a:pt x="28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9" y="7"/>
                      <a:pt x="29" y="6"/>
                      <a:pt x="29" y="5"/>
                    </a:cubicBezTo>
                    <a:cubicBezTo>
                      <a:pt x="29" y="4"/>
                      <a:pt x="28" y="4"/>
                      <a:pt x="27" y="3"/>
                    </a:cubicBezTo>
                    <a:cubicBezTo>
                      <a:pt x="27" y="2"/>
                      <a:pt x="26" y="1"/>
                      <a:pt x="24" y="1"/>
                    </a:cubicBezTo>
                    <a:cubicBezTo>
                      <a:pt x="23" y="0"/>
                      <a:pt x="21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1" y="33"/>
                      <a:pt x="22" y="33"/>
                      <a:pt x="24" y="33"/>
                    </a:cubicBezTo>
                    <a:close/>
                    <a:moveTo>
                      <a:pt x="11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8" y="8"/>
                      <a:pt x="19" y="8"/>
                    </a:cubicBezTo>
                    <a:cubicBezTo>
                      <a:pt x="19" y="9"/>
                      <a:pt x="20" y="9"/>
                      <a:pt x="20" y="10"/>
                    </a:cubicBezTo>
                    <a:cubicBezTo>
                      <a:pt x="20" y="11"/>
                      <a:pt x="19" y="12"/>
                      <a:pt x="19" y="12"/>
                    </a:cubicBezTo>
                    <a:cubicBezTo>
                      <a:pt x="18" y="13"/>
                      <a:pt x="17" y="13"/>
                      <a:pt x="16" y="13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8"/>
                    </a:lnTo>
                    <a:close/>
                    <a:moveTo>
                      <a:pt x="17" y="25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20" y="19"/>
                      <a:pt x="21" y="20"/>
                      <a:pt x="21" y="22"/>
                    </a:cubicBezTo>
                    <a:cubicBezTo>
                      <a:pt x="21" y="23"/>
                      <a:pt x="21" y="23"/>
                      <a:pt x="20" y="24"/>
                    </a:cubicBezTo>
                    <a:cubicBezTo>
                      <a:pt x="20" y="24"/>
                      <a:pt x="20" y="25"/>
                      <a:pt x="20" y="25"/>
                    </a:cubicBezTo>
                    <a:cubicBezTo>
                      <a:pt x="19" y="25"/>
                      <a:pt x="19" y="25"/>
                      <a:pt x="18" y="25"/>
                    </a:cubicBezTo>
                    <a:cubicBezTo>
                      <a:pt x="18" y="25"/>
                      <a:pt x="17" y="25"/>
                      <a:pt x="17" y="2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3" name="Freeform 284"/>
              <p:cNvSpPr>
                <a:spLocks/>
              </p:cNvSpPr>
              <p:nvPr/>
            </p:nvSpPr>
            <p:spPr bwMode="auto">
              <a:xfrm>
                <a:off x="5233115" y="4059555"/>
                <a:ext cx="37128" cy="43193"/>
              </a:xfrm>
              <a:custGeom>
                <a:avLst/>
                <a:gdLst/>
                <a:ahLst/>
                <a:cxnLst>
                  <a:cxn ang="0">
                    <a:pos x="14" y="17"/>
                  </a:cxn>
                  <a:cxn ang="0">
                    <a:pos x="13" y="18"/>
                  </a:cxn>
                  <a:cxn ang="0">
                    <a:pos x="12" y="19"/>
                  </a:cxn>
                  <a:cxn ang="0">
                    <a:pos x="11" y="20"/>
                  </a:cxn>
                  <a:cxn ang="0">
                    <a:pos x="9" y="20"/>
                  </a:cxn>
                  <a:cxn ang="0">
                    <a:pos x="8" y="19"/>
                  </a:cxn>
                  <a:cxn ang="0">
                    <a:pos x="7" y="17"/>
                  </a:cxn>
                  <a:cxn ang="0">
                    <a:pos x="7" y="15"/>
                  </a:cxn>
                  <a:cxn ang="0">
                    <a:pos x="7" y="12"/>
                  </a:cxn>
                  <a:cxn ang="0">
                    <a:pos x="8" y="10"/>
                  </a:cxn>
                  <a:cxn ang="0">
                    <a:pos x="9" y="8"/>
                  </a:cxn>
                  <a:cxn ang="0">
                    <a:pos x="11" y="7"/>
                  </a:cxn>
                  <a:cxn ang="0">
                    <a:pos x="13" y="7"/>
                  </a:cxn>
                  <a:cxn ang="0">
                    <a:pos x="14" y="8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20" y="8"/>
                  </a:cxn>
                  <a:cxn ang="0">
                    <a:pos x="18" y="1"/>
                  </a:cxn>
                  <a:cxn ang="0">
                    <a:pos x="11" y="1"/>
                  </a:cxn>
                  <a:cxn ang="0">
                    <a:pos x="7" y="3"/>
                  </a:cxn>
                  <a:cxn ang="0">
                    <a:pos x="3" y="6"/>
                  </a:cxn>
                  <a:cxn ang="0">
                    <a:pos x="1" y="11"/>
                  </a:cxn>
                  <a:cxn ang="0">
                    <a:pos x="0" y="16"/>
                  </a:cxn>
                  <a:cxn ang="0">
                    <a:pos x="1" y="21"/>
                  </a:cxn>
                  <a:cxn ang="0">
                    <a:pos x="3" y="25"/>
                  </a:cxn>
                  <a:cxn ang="0">
                    <a:pos x="7" y="26"/>
                  </a:cxn>
                  <a:cxn ang="0">
                    <a:pos x="11" y="26"/>
                  </a:cxn>
                  <a:cxn ang="0">
                    <a:pos x="15" y="24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1" y="13"/>
                  </a:cxn>
                  <a:cxn ang="0">
                    <a:pos x="14" y="15"/>
                  </a:cxn>
                  <a:cxn ang="0">
                    <a:pos x="14" y="17"/>
                  </a:cxn>
                </a:cxnLst>
                <a:rect l="0" t="0" r="r" b="b"/>
                <a:pathLst>
                  <a:path w="21" h="27">
                    <a:moveTo>
                      <a:pt x="14" y="17"/>
                    </a:moveTo>
                    <a:cubicBezTo>
                      <a:pt x="14" y="17"/>
                      <a:pt x="14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20"/>
                      <a:pt x="11" y="20"/>
                      <a:pt x="11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20"/>
                      <a:pt x="8" y="19"/>
                      <a:pt x="8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7" y="11"/>
                      <a:pt x="7" y="10"/>
                      <a:pt x="8" y="10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10" y="7"/>
                      <a:pt x="10" y="7"/>
                      <a:pt x="11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8"/>
                    </a:cubicBezTo>
                    <a:cubicBezTo>
                      <a:pt x="14" y="8"/>
                      <a:pt x="14" y="8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5"/>
                      <a:pt x="19" y="3"/>
                      <a:pt x="18" y="1"/>
                    </a:cubicBezTo>
                    <a:cubicBezTo>
                      <a:pt x="16" y="0"/>
                      <a:pt x="14" y="0"/>
                      <a:pt x="11" y="1"/>
                    </a:cubicBezTo>
                    <a:cubicBezTo>
                      <a:pt x="9" y="1"/>
                      <a:pt x="8" y="2"/>
                      <a:pt x="7" y="3"/>
                    </a:cubicBezTo>
                    <a:cubicBezTo>
                      <a:pt x="5" y="4"/>
                      <a:pt x="4" y="5"/>
                      <a:pt x="3" y="6"/>
                    </a:cubicBezTo>
                    <a:cubicBezTo>
                      <a:pt x="2" y="8"/>
                      <a:pt x="2" y="9"/>
                      <a:pt x="1" y="11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8"/>
                      <a:pt x="1" y="20"/>
                      <a:pt x="1" y="21"/>
                    </a:cubicBezTo>
                    <a:cubicBezTo>
                      <a:pt x="2" y="23"/>
                      <a:pt x="2" y="24"/>
                      <a:pt x="3" y="25"/>
                    </a:cubicBezTo>
                    <a:cubicBezTo>
                      <a:pt x="4" y="25"/>
                      <a:pt x="5" y="26"/>
                      <a:pt x="7" y="26"/>
                    </a:cubicBezTo>
                    <a:cubicBezTo>
                      <a:pt x="8" y="27"/>
                      <a:pt x="9" y="26"/>
                      <a:pt x="11" y="26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7" y="22"/>
                      <a:pt x="18" y="21"/>
                    </a:cubicBezTo>
                    <a:cubicBezTo>
                      <a:pt x="19" y="19"/>
                      <a:pt x="19" y="18"/>
                      <a:pt x="20" y="17"/>
                    </a:cubicBezTo>
                    <a:cubicBezTo>
                      <a:pt x="20" y="16"/>
                      <a:pt x="21" y="14"/>
                      <a:pt x="21" y="13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4" y="1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4" name="Freeform 285"/>
              <p:cNvSpPr>
                <a:spLocks/>
              </p:cNvSpPr>
              <p:nvPr/>
            </p:nvSpPr>
            <p:spPr bwMode="auto">
              <a:xfrm>
                <a:off x="5164721" y="4007363"/>
                <a:ext cx="115293" cy="2339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13"/>
                  </a:cxn>
                  <a:cxn ang="0">
                    <a:pos x="24" y="13"/>
                  </a:cxn>
                  <a:cxn ang="0">
                    <a:pos x="59" y="1"/>
                  </a:cxn>
                  <a:cxn ang="0">
                    <a:pos x="36" y="0"/>
                  </a:cxn>
                </a:cxnLst>
                <a:rect l="0" t="0" r="r" b="b"/>
                <a:pathLst>
                  <a:path w="59" h="13">
                    <a:moveTo>
                      <a:pt x="36" y="0"/>
                    </a:moveTo>
                    <a:lnTo>
                      <a:pt x="0" y="13"/>
                    </a:lnTo>
                    <a:lnTo>
                      <a:pt x="24" y="13"/>
                    </a:lnTo>
                    <a:lnTo>
                      <a:pt x="59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5" name="Freeform 286"/>
              <p:cNvSpPr>
                <a:spLocks noEditPoints="1"/>
              </p:cNvSpPr>
              <p:nvPr/>
            </p:nvSpPr>
            <p:spPr bwMode="auto">
              <a:xfrm>
                <a:off x="4992759" y="3931775"/>
                <a:ext cx="117247" cy="107983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0" y="0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7"/>
                  </a:cxn>
                  <a:cxn ang="0">
                    <a:pos x="52" y="7"/>
                  </a:cxn>
                  <a:cxn ang="0">
                    <a:pos x="52" y="54"/>
                  </a:cxn>
                </a:cxnLst>
                <a:rect l="0" t="0" r="r" b="b"/>
                <a:pathLst>
                  <a:path w="60" h="60">
                    <a:moveTo>
                      <a:pt x="60" y="0"/>
                    </a:moveTo>
                    <a:lnTo>
                      <a:pt x="0" y="0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  <a:moveTo>
                      <a:pt x="52" y="54"/>
                    </a:moveTo>
                    <a:lnTo>
                      <a:pt x="7" y="54"/>
                    </a:lnTo>
                    <a:lnTo>
                      <a:pt x="7" y="7"/>
                    </a:lnTo>
                    <a:lnTo>
                      <a:pt x="52" y="7"/>
                    </a:lnTo>
                    <a:lnTo>
                      <a:pt x="52" y="5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6" name="Freeform 287"/>
              <p:cNvSpPr>
                <a:spLocks noEditPoints="1"/>
              </p:cNvSpPr>
              <p:nvPr/>
            </p:nvSpPr>
            <p:spPr bwMode="auto">
              <a:xfrm>
                <a:off x="5121730" y="3906579"/>
                <a:ext cx="70348" cy="134979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6" y="60"/>
                  </a:cxn>
                  <a:cxn ang="0">
                    <a:pos x="36" y="0"/>
                  </a:cxn>
                  <a:cxn ang="0">
                    <a:pos x="0" y="14"/>
                  </a:cxn>
                  <a:cxn ang="0">
                    <a:pos x="0" y="75"/>
                  </a:cxn>
                  <a:cxn ang="0">
                    <a:pos x="29" y="11"/>
                  </a:cxn>
                  <a:cxn ang="0">
                    <a:pos x="29" y="56"/>
                  </a:cxn>
                  <a:cxn ang="0">
                    <a:pos x="7" y="64"/>
                  </a:cxn>
                  <a:cxn ang="0">
                    <a:pos x="7" y="19"/>
                  </a:cxn>
                  <a:cxn ang="0">
                    <a:pos x="29" y="11"/>
                  </a:cxn>
                </a:cxnLst>
                <a:rect l="0" t="0" r="r" b="b"/>
                <a:pathLst>
                  <a:path w="36" h="75">
                    <a:moveTo>
                      <a:pt x="0" y="75"/>
                    </a:moveTo>
                    <a:lnTo>
                      <a:pt x="36" y="60"/>
                    </a:lnTo>
                    <a:lnTo>
                      <a:pt x="36" y="0"/>
                    </a:lnTo>
                    <a:lnTo>
                      <a:pt x="0" y="14"/>
                    </a:lnTo>
                    <a:lnTo>
                      <a:pt x="0" y="75"/>
                    </a:lnTo>
                    <a:close/>
                    <a:moveTo>
                      <a:pt x="29" y="11"/>
                    </a:moveTo>
                    <a:lnTo>
                      <a:pt x="29" y="56"/>
                    </a:lnTo>
                    <a:lnTo>
                      <a:pt x="7" y="64"/>
                    </a:lnTo>
                    <a:lnTo>
                      <a:pt x="7" y="19"/>
                    </a:lnTo>
                    <a:lnTo>
                      <a:pt x="29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7" name="Freeform 288"/>
              <p:cNvSpPr>
                <a:spLocks/>
              </p:cNvSpPr>
              <p:nvPr/>
            </p:nvSpPr>
            <p:spPr bwMode="auto">
              <a:xfrm>
                <a:off x="4992759" y="3901179"/>
                <a:ext cx="193457" cy="23396"/>
              </a:xfrm>
              <a:custGeom>
                <a:avLst/>
                <a:gdLst/>
                <a:ahLst/>
                <a:cxnLst>
                  <a:cxn ang="0">
                    <a:pos x="99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64" y="13"/>
                  </a:cxn>
                  <a:cxn ang="0">
                    <a:pos x="99" y="0"/>
                  </a:cxn>
                </a:cxnLst>
                <a:rect l="0" t="0" r="r" b="b"/>
                <a:pathLst>
                  <a:path w="99" h="13">
                    <a:moveTo>
                      <a:pt x="99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64" y="1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8" name="Freeform 289"/>
              <p:cNvSpPr>
                <a:spLocks noEditPoints="1"/>
              </p:cNvSpPr>
              <p:nvPr/>
            </p:nvSpPr>
            <p:spPr bwMode="auto">
              <a:xfrm>
                <a:off x="5024025" y="3956971"/>
                <a:ext cx="60577" cy="53992"/>
              </a:xfrm>
              <a:custGeom>
                <a:avLst/>
                <a:gdLst/>
                <a:ahLst/>
                <a:cxnLst>
                  <a:cxn ang="0">
                    <a:pos x="10" y="26"/>
                  </a:cxn>
                  <a:cxn ang="0">
                    <a:pos x="20" y="26"/>
                  </a:cxn>
                  <a:cxn ang="0">
                    <a:pos x="22" y="30"/>
                  </a:cxn>
                  <a:cxn ang="0">
                    <a:pos x="31" y="30"/>
                  </a:cxn>
                  <a:cxn ang="0">
                    <a:pos x="20" y="0"/>
                  </a:cxn>
                  <a:cxn ang="0">
                    <a:pos x="11" y="0"/>
                  </a:cxn>
                  <a:cxn ang="0">
                    <a:pos x="0" y="30"/>
                  </a:cxn>
                  <a:cxn ang="0">
                    <a:pos x="9" y="30"/>
                  </a:cxn>
                  <a:cxn ang="0">
                    <a:pos x="10" y="2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8" y="19"/>
                  </a:cxn>
                  <a:cxn ang="0">
                    <a:pos x="13" y="19"/>
                  </a:cxn>
                  <a:cxn ang="0">
                    <a:pos x="16" y="10"/>
                  </a:cxn>
                </a:cxnLst>
                <a:rect l="0" t="0" r="r" b="b"/>
                <a:pathLst>
                  <a:path w="31" h="30">
                    <a:moveTo>
                      <a:pt x="10" y="26"/>
                    </a:moveTo>
                    <a:lnTo>
                      <a:pt x="20" y="26"/>
                    </a:lnTo>
                    <a:lnTo>
                      <a:pt x="22" y="30"/>
                    </a:lnTo>
                    <a:lnTo>
                      <a:pt x="31" y="30"/>
                    </a:lnTo>
                    <a:lnTo>
                      <a:pt x="20" y="0"/>
                    </a:lnTo>
                    <a:lnTo>
                      <a:pt x="11" y="0"/>
                    </a:lnTo>
                    <a:lnTo>
                      <a:pt x="0" y="30"/>
                    </a:lnTo>
                    <a:lnTo>
                      <a:pt x="9" y="30"/>
                    </a:lnTo>
                    <a:lnTo>
                      <a:pt x="10" y="26"/>
                    </a:lnTo>
                    <a:close/>
                    <a:moveTo>
                      <a:pt x="16" y="10"/>
                    </a:moveTo>
                    <a:lnTo>
                      <a:pt x="16" y="10"/>
                    </a:lnTo>
                    <a:lnTo>
                      <a:pt x="18" y="19"/>
                    </a:lnTo>
                    <a:lnTo>
                      <a:pt x="13" y="19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9" name="Freeform 290"/>
              <p:cNvSpPr>
                <a:spLocks noEditPoints="1"/>
              </p:cNvSpPr>
              <p:nvPr/>
            </p:nvSpPr>
            <p:spPr bwMode="auto">
              <a:xfrm>
                <a:off x="5145180" y="3953371"/>
                <a:ext cx="31266" cy="44993"/>
              </a:xfrm>
              <a:custGeom>
                <a:avLst/>
                <a:gdLst/>
                <a:ahLst/>
                <a:cxnLst>
                  <a:cxn ang="0">
                    <a:pos x="14" y="23"/>
                  </a:cxn>
                  <a:cxn ang="0">
                    <a:pos x="16" y="21"/>
                  </a:cxn>
                  <a:cxn ang="0">
                    <a:pos x="18" y="18"/>
                  </a:cxn>
                  <a:cxn ang="0">
                    <a:pos x="18" y="15"/>
                  </a:cxn>
                  <a:cxn ang="0">
                    <a:pos x="18" y="12"/>
                  </a:cxn>
                  <a:cxn ang="0">
                    <a:pos x="17" y="11"/>
                  </a:cxn>
                  <a:cxn ang="0">
                    <a:pos x="16" y="10"/>
                  </a:cxn>
                  <a:cxn ang="0">
                    <a:pos x="15" y="10"/>
                  </a:cxn>
                  <a:cxn ang="0">
                    <a:pos x="17" y="7"/>
                  </a:cxn>
                  <a:cxn ang="0">
                    <a:pos x="17" y="4"/>
                  </a:cxn>
                  <a:cxn ang="0">
                    <a:pos x="17" y="3"/>
                  </a:cxn>
                  <a:cxn ang="0">
                    <a:pos x="16" y="1"/>
                  </a:cxn>
                  <a:cxn ang="0">
                    <a:pos x="14" y="0"/>
                  </a:cxn>
                  <a:cxn ang="0">
                    <a:pos x="11" y="1"/>
                  </a:cxn>
                  <a:cxn ang="0">
                    <a:pos x="0" y="4"/>
                  </a:cxn>
                  <a:cxn ang="0">
                    <a:pos x="0" y="28"/>
                  </a:cxn>
                  <a:cxn ang="0">
                    <a:pos x="11" y="24"/>
                  </a:cxn>
                  <a:cxn ang="0">
                    <a:pos x="14" y="23"/>
                  </a:cxn>
                  <a:cxn ang="0">
                    <a:pos x="6" y="8"/>
                  </a:cxn>
                  <a:cxn ang="0">
                    <a:pos x="9" y="7"/>
                  </a:cxn>
                  <a:cxn ang="0">
                    <a:pos x="11" y="7"/>
                  </a:cxn>
                  <a:cxn ang="0">
                    <a:pos x="11" y="8"/>
                  </a:cxn>
                  <a:cxn ang="0">
                    <a:pos x="11" y="9"/>
                  </a:cxn>
                  <a:cxn ang="0">
                    <a:pos x="9" y="10"/>
                  </a:cxn>
                  <a:cxn ang="0">
                    <a:pos x="6" y="11"/>
                  </a:cxn>
                  <a:cxn ang="0">
                    <a:pos x="6" y="8"/>
                  </a:cxn>
                  <a:cxn ang="0">
                    <a:pos x="10" y="19"/>
                  </a:cxn>
                  <a:cxn ang="0">
                    <a:pos x="6" y="20"/>
                  </a:cxn>
                  <a:cxn ang="0">
                    <a:pos x="6" y="16"/>
                  </a:cxn>
                  <a:cxn ang="0">
                    <a:pos x="10" y="15"/>
                  </a:cxn>
                  <a:cxn ang="0">
                    <a:pos x="12" y="16"/>
                  </a:cxn>
                  <a:cxn ang="0">
                    <a:pos x="12" y="17"/>
                  </a:cxn>
                  <a:cxn ang="0">
                    <a:pos x="11" y="18"/>
                  </a:cxn>
                  <a:cxn ang="0">
                    <a:pos x="11" y="19"/>
                  </a:cxn>
                  <a:cxn ang="0">
                    <a:pos x="10" y="19"/>
                  </a:cxn>
                </a:cxnLst>
                <a:rect l="0" t="0" r="r" b="b"/>
                <a:pathLst>
                  <a:path w="18" h="28">
                    <a:moveTo>
                      <a:pt x="14" y="23"/>
                    </a:moveTo>
                    <a:cubicBezTo>
                      <a:pt x="15" y="22"/>
                      <a:pt x="15" y="21"/>
                      <a:pt x="16" y="21"/>
                    </a:cubicBezTo>
                    <a:cubicBezTo>
                      <a:pt x="17" y="20"/>
                      <a:pt x="17" y="19"/>
                      <a:pt x="18" y="18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8" y="14"/>
                      <a:pt x="18" y="13"/>
                      <a:pt x="18" y="12"/>
                    </a:cubicBezTo>
                    <a:cubicBezTo>
                      <a:pt x="18" y="12"/>
                      <a:pt x="18" y="11"/>
                      <a:pt x="17" y="11"/>
                    </a:cubicBezTo>
                    <a:cubicBezTo>
                      <a:pt x="17" y="11"/>
                      <a:pt x="17" y="10"/>
                      <a:pt x="16" y="10"/>
                    </a:cubicBezTo>
                    <a:cubicBezTo>
                      <a:pt x="16" y="10"/>
                      <a:pt x="15" y="10"/>
                      <a:pt x="15" y="10"/>
                    </a:cubicBezTo>
                    <a:cubicBezTo>
                      <a:pt x="16" y="9"/>
                      <a:pt x="16" y="8"/>
                      <a:pt x="17" y="7"/>
                    </a:cubicBezTo>
                    <a:cubicBezTo>
                      <a:pt x="17" y="7"/>
                      <a:pt x="17" y="6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2"/>
                      <a:pt x="17" y="1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3" y="23"/>
                      <a:pt x="14" y="23"/>
                    </a:cubicBezTo>
                    <a:close/>
                    <a:moveTo>
                      <a:pt x="6" y="8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6"/>
                      <a:pt x="11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6" y="11"/>
                      <a:pt x="6" y="11"/>
                      <a:pt x="6" y="11"/>
                    </a:cubicBezTo>
                    <a:lnTo>
                      <a:pt x="6" y="8"/>
                    </a:lnTo>
                    <a:close/>
                    <a:moveTo>
                      <a:pt x="10" y="19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2" y="17"/>
                    </a:cubicBezTo>
                    <a:cubicBezTo>
                      <a:pt x="12" y="17"/>
                      <a:pt x="12" y="18"/>
                      <a:pt x="11" y="18"/>
                    </a:cubicBezTo>
                    <a:cubicBezTo>
                      <a:pt x="11" y="18"/>
                      <a:pt x="11" y="18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0" name="Freeform 291"/>
              <p:cNvSpPr>
                <a:spLocks noEditPoints="1"/>
              </p:cNvSpPr>
              <p:nvPr/>
            </p:nvSpPr>
            <p:spPr bwMode="auto">
              <a:xfrm>
                <a:off x="5086556" y="4039758"/>
                <a:ext cx="117247" cy="107983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0" y="4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26" y="0"/>
                  </a:cxn>
                  <a:cxn ang="0">
                    <a:pos x="15" y="4"/>
                  </a:cxn>
                  <a:cxn ang="0">
                    <a:pos x="53" y="52"/>
                  </a:cxn>
                  <a:cxn ang="0">
                    <a:pos x="7" y="52"/>
                  </a:cxn>
                  <a:cxn ang="0">
                    <a:pos x="7" y="7"/>
                  </a:cxn>
                  <a:cxn ang="0">
                    <a:pos x="53" y="7"/>
                  </a:cxn>
                  <a:cxn ang="0">
                    <a:pos x="53" y="52"/>
                  </a:cxn>
                </a:cxnLst>
                <a:rect l="0" t="0" r="r" b="b"/>
                <a:pathLst>
                  <a:path w="60" h="60">
                    <a:moveTo>
                      <a:pt x="15" y="4"/>
                    </a:moveTo>
                    <a:lnTo>
                      <a:pt x="0" y="4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lnTo>
                      <a:pt x="26" y="0"/>
                    </a:lnTo>
                    <a:lnTo>
                      <a:pt x="15" y="4"/>
                    </a:lnTo>
                    <a:close/>
                    <a:moveTo>
                      <a:pt x="53" y="52"/>
                    </a:moveTo>
                    <a:lnTo>
                      <a:pt x="7" y="52"/>
                    </a:lnTo>
                    <a:lnTo>
                      <a:pt x="7" y="7"/>
                    </a:lnTo>
                    <a:lnTo>
                      <a:pt x="53" y="7"/>
                    </a:lnTo>
                    <a:lnTo>
                      <a:pt x="53" y="5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1" name="Freeform 292"/>
              <p:cNvSpPr>
                <a:spLocks/>
              </p:cNvSpPr>
              <p:nvPr/>
            </p:nvSpPr>
            <p:spPr bwMode="auto">
              <a:xfrm>
                <a:off x="4883329" y="4016362"/>
                <a:ext cx="103568" cy="23396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53" y="13"/>
                  </a:cxn>
                  <a:cxn ang="0">
                    <a:pos x="53" y="0"/>
                  </a:cxn>
                </a:cxnLst>
                <a:rect l="0" t="0" r="r" b="b"/>
                <a:pathLst>
                  <a:path w="53" h="13">
                    <a:moveTo>
                      <a:pt x="53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53" y="1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2" name="Freeform 293"/>
              <p:cNvSpPr>
                <a:spLocks/>
              </p:cNvSpPr>
              <p:nvPr/>
            </p:nvSpPr>
            <p:spPr bwMode="auto">
              <a:xfrm>
                <a:off x="5012300" y="4046957"/>
                <a:ext cx="70348" cy="10978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9" y="42"/>
                  </a:cxn>
                  <a:cxn ang="0">
                    <a:pos x="7" y="5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36" y="47"/>
                  </a:cxn>
                  <a:cxn ang="0">
                    <a:pos x="36" y="0"/>
                  </a:cxn>
                  <a:cxn ang="0">
                    <a:pos x="29" y="0"/>
                  </a:cxn>
                </a:cxnLst>
                <a:rect l="0" t="0" r="r" b="b"/>
                <a:pathLst>
                  <a:path w="36" h="61">
                    <a:moveTo>
                      <a:pt x="29" y="0"/>
                    </a:moveTo>
                    <a:lnTo>
                      <a:pt x="29" y="42"/>
                    </a:lnTo>
                    <a:lnTo>
                      <a:pt x="7" y="50"/>
                    </a:lnTo>
                    <a:lnTo>
                      <a:pt x="6" y="6"/>
                    </a:lnTo>
                    <a:lnTo>
                      <a:pt x="2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36" y="47"/>
                    </a:lnTo>
                    <a:lnTo>
                      <a:pt x="36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3" name="Freeform 294"/>
              <p:cNvSpPr>
                <a:spLocks noEditPoints="1"/>
              </p:cNvSpPr>
              <p:nvPr/>
            </p:nvSpPr>
            <p:spPr bwMode="auto">
              <a:xfrm>
                <a:off x="4844247" y="2216639"/>
                <a:ext cx="244264" cy="224965"/>
              </a:xfrm>
              <a:custGeom>
                <a:avLst/>
                <a:gdLst/>
                <a:ahLst/>
                <a:cxnLst>
                  <a:cxn ang="0">
                    <a:pos x="138" y="65"/>
                  </a:cxn>
                  <a:cxn ang="0">
                    <a:pos x="126" y="30"/>
                  </a:cxn>
                  <a:cxn ang="0">
                    <a:pos x="86" y="2"/>
                  </a:cxn>
                  <a:cxn ang="0">
                    <a:pos x="69" y="0"/>
                  </a:cxn>
                  <a:cxn ang="0">
                    <a:pos x="48" y="3"/>
                  </a:cxn>
                  <a:cxn ang="0">
                    <a:pos x="9" y="34"/>
                  </a:cxn>
                  <a:cxn ang="0">
                    <a:pos x="0" y="61"/>
                  </a:cxn>
                  <a:cxn ang="0">
                    <a:pos x="0" y="69"/>
                  </a:cxn>
                  <a:cxn ang="0">
                    <a:pos x="13" y="110"/>
                  </a:cxn>
                  <a:cxn ang="0">
                    <a:pos x="47" y="135"/>
                  </a:cxn>
                  <a:cxn ang="0">
                    <a:pos x="69" y="138"/>
                  </a:cxn>
                  <a:cxn ang="0">
                    <a:pos x="98" y="132"/>
                  </a:cxn>
                  <a:cxn ang="0">
                    <a:pos x="123" y="112"/>
                  </a:cxn>
                  <a:cxn ang="0">
                    <a:pos x="138" y="69"/>
                  </a:cxn>
                  <a:cxn ang="0">
                    <a:pos x="138" y="65"/>
                  </a:cxn>
                  <a:cxn ang="0">
                    <a:pos x="124" y="65"/>
                  </a:cxn>
                  <a:cxn ang="0">
                    <a:pos x="110" y="90"/>
                  </a:cxn>
                  <a:cxn ang="0">
                    <a:pos x="119" y="106"/>
                  </a:cxn>
                  <a:cxn ang="0">
                    <a:pos x="95" y="126"/>
                  </a:cxn>
                  <a:cxn ang="0">
                    <a:pos x="88" y="114"/>
                  </a:cxn>
                  <a:cxn ang="0">
                    <a:pos x="59" y="114"/>
                  </a:cxn>
                  <a:cxn ang="0">
                    <a:pos x="50" y="129"/>
                  </a:cxn>
                  <a:cxn ang="0">
                    <a:pos x="17" y="104"/>
                  </a:cxn>
                  <a:cxn ang="0">
                    <a:pos x="28" y="85"/>
                  </a:cxn>
                  <a:cxn ang="0">
                    <a:pos x="14" y="61"/>
                  </a:cxn>
                  <a:cxn ang="0">
                    <a:pos x="7" y="61"/>
                  </a:cxn>
                  <a:cxn ang="0">
                    <a:pos x="17" y="34"/>
                  </a:cxn>
                  <a:cxn ang="0">
                    <a:pos x="37" y="34"/>
                  </a:cxn>
                  <a:cxn ang="0">
                    <a:pos x="51" y="10"/>
                  </a:cxn>
                  <a:cxn ang="0">
                    <a:pos x="51" y="9"/>
                  </a:cxn>
                  <a:cxn ang="0">
                    <a:pos x="69" y="7"/>
                  </a:cxn>
                  <a:cxn ang="0">
                    <a:pos x="82" y="8"/>
                  </a:cxn>
                  <a:cxn ang="0">
                    <a:pos x="81" y="10"/>
                  </a:cxn>
                  <a:cxn ang="0">
                    <a:pos x="95" y="34"/>
                  </a:cxn>
                  <a:cxn ang="0">
                    <a:pos x="121" y="34"/>
                  </a:cxn>
                  <a:cxn ang="0">
                    <a:pos x="131" y="65"/>
                  </a:cxn>
                  <a:cxn ang="0">
                    <a:pos x="124" y="65"/>
                  </a:cxn>
                </a:cxnLst>
                <a:rect l="0" t="0" r="r" b="b"/>
                <a:pathLst>
                  <a:path w="138" h="138">
                    <a:moveTo>
                      <a:pt x="138" y="65"/>
                    </a:moveTo>
                    <a:cubicBezTo>
                      <a:pt x="137" y="52"/>
                      <a:pt x="133" y="40"/>
                      <a:pt x="126" y="30"/>
                    </a:cubicBezTo>
                    <a:cubicBezTo>
                      <a:pt x="117" y="16"/>
                      <a:pt x="102" y="6"/>
                      <a:pt x="86" y="2"/>
                    </a:cubicBezTo>
                    <a:cubicBezTo>
                      <a:pt x="80" y="1"/>
                      <a:pt x="75" y="0"/>
                      <a:pt x="69" y="0"/>
                    </a:cubicBezTo>
                    <a:cubicBezTo>
                      <a:pt x="62" y="0"/>
                      <a:pt x="54" y="1"/>
                      <a:pt x="48" y="3"/>
                    </a:cubicBezTo>
                    <a:cubicBezTo>
                      <a:pt x="31" y="9"/>
                      <a:pt x="18" y="20"/>
                      <a:pt x="9" y="34"/>
                    </a:cubicBezTo>
                    <a:cubicBezTo>
                      <a:pt x="5" y="42"/>
                      <a:pt x="2" y="51"/>
                      <a:pt x="0" y="61"/>
                    </a:cubicBezTo>
                    <a:cubicBezTo>
                      <a:pt x="0" y="63"/>
                      <a:pt x="0" y="66"/>
                      <a:pt x="0" y="69"/>
                    </a:cubicBezTo>
                    <a:cubicBezTo>
                      <a:pt x="0" y="84"/>
                      <a:pt x="5" y="98"/>
                      <a:pt x="13" y="110"/>
                    </a:cubicBezTo>
                    <a:cubicBezTo>
                      <a:pt x="22" y="121"/>
                      <a:pt x="33" y="130"/>
                      <a:pt x="47" y="135"/>
                    </a:cubicBezTo>
                    <a:cubicBezTo>
                      <a:pt x="54" y="137"/>
                      <a:pt x="61" y="138"/>
                      <a:pt x="69" y="138"/>
                    </a:cubicBezTo>
                    <a:cubicBezTo>
                      <a:pt x="79" y="138"/>
                      <a:pt x="89" y="136"/>
                      <a:pt x="98" y="132"/>
                    </a:cubicBezTo>
                    <a:cubicBezTo>
                      <a:pt x="108" y="127"/>
                      <a:pt x="116" y="121"/>
                      <a:pt x="123" y="112"/>
                    </a:cubicBezTo>
                    <a:cubicBezTo>
                      <a:pt x="132" y="101"/>
                      <a:pt x="138" y="85"/>
                      <a:pt x="138" y="69"/>
                    </a:cubicBezTo>
                    <a:cubicBezTo>
                      <a:pt x="138" y="68"/>
                      <a:pt x="138" y="67"/>
                      <a:pt x="138" y="65"/>
                    </a:cubicBezTo>
                    <a:close/>
                    <a:moveTo>
                      <a:pt x="124" y="65"/>
                    </a:moveTo>
                    <a:cubicBezTo>
                      <a:pt x="110" y="90"/>
                      <a:pt x="110" y="90"/>
                      <a:pt x="110" y="90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3" y="115"/>
                      <a:pt x="104" y="121"/>
                      <a:pt x="95" y="126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59" y="114"/>
                      <a:pt x="59" y="114"/>
                      <a:pt x="59" y="114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37" y="124"/>
                      <a:pt x="25" y="116"/>
                      <a:pt x="17" y="104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51"/>
                      <a:pt x="12" y="42"/>
                      <a:pt x="17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7" y="8"/>
                      <a:pt x="63" y="7"/>
                      <a:pt x="69" y="7"/>
                    </a:cubicBezTo>
                    <a:cubicBezTo>
                      <a:pt x="73" y="7"/>
                      <a:pt x="78" y="7"/>
                      <a:pt x="82" y="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127" y="43"/>
                      <a:pt x="131" y="54"/>
                      <a:pt x="131" y="65"/>
                    </a:cubicBezTo>
                    <a:lnTo>
                      <a:pt x="124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4" name="Freeform 295"/>
              <p:cNvSpPr>
                <a:spLocks/>
              </p:cNvSpPr>
              <p:nvPr/>
            </p:nvSpPr>
            <p:spPr bwMode="auto">
              <a:xfrm>
                <a:off x="4916549" y="2288628"/>
                <a:ext cx="99660" cy="791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21"/>
                  </a:cxn>
                  <a:cxn ang="0">
                    <a:pos x="13" y="44"/>
                  </a:cxn>
                  <a:cxn ang="0">
                    <a:pos x="38" y="44"/>
                  </a:cxn>
                  <a:cxn ang="0">
                    <a:pos x="51" y="21"/>
                  </a:cxn>
                  <a:cxn ang="0">
                    <a:pos x="38" y="0"/>
                  </a:cxn>
                  <a:cxn ang="0">
                    <a:pos x="13" y="0"/>
                  </a:cxn>
                </a:cxnLst>
                <a:rect l="0" t="0" r="r" b="b"/>
                <a:pathLst>
                  <a:path w="51" h="44">
                    <a:moveTo>
                      <a:pt x="13" y="0"/>
                    </a:moveTo>
                    <a:lnTo>
                      <a:pt x="0" y="21"/>
                    </a:lnTo>
                    <a:lnTo>
                      <a:pt x="13" y="44"/>
                    </a:lnTo>
                    <a:lnTo>
                      <a:pt x="38" y="44"/>
                    </a:lnTo>
                    <a:lnTo>
                      <a:pt x="51" y="21"/>
                    </a:lnTo>
                    <a:lnTo>
                      <a:pt x="3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5" name="Freeform 296"/>
              <p:cNvSpPr>
                <a:spLocks/>
              </p:cNvSpPr>
              <p:nvPr/>
            </p:nvSpPr>
            <p:spPr bwMode="auto">
              <a:xfrm>
                <a:off x="748429" y="4333113"/>
                <a:ext cx="175870" cy="68389"/>
              </a:xfrm>
              <a:custGeom>
                <a:avLst/>
                <a:gdLst/>
                <a:ahLst/>
                <a:cxnLst>
                  <a:cxn ang="0">
                    <a:pos x="46" y="38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46" y="38"/>
                  </a:cxn>
                </a:cxnLst>
                <a:rect l="0" t="0" r="r" b="b"/>
                <a:pathLst>
                  <a:path w="90" h="38">
                    <a:moveTo>
                      <a:pt x="46" y="38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6" name="Freeform 297"/>
              <p:cNvSpPr>
                <a:spLocks/>
              </p:cNvSpPr>
              <p:nvPr/>
            </p:nvSpPr>
            <p:spPr bwMode="auto">
              <a:xfrm>
                <a:off x="742566" y="4338512"/>
                <a:ext cx="189549" cy="100784"/>
              </a:xfrm>
              <a:custGeom>
                <a:avLst/>
                <a:gdLst/>
                <a:ahLst/>
                <a:cxnLst>
                  <a:cxn ang="0">
                    <a:pos x="49" y="41"/>
                  </a:cxn>
                  <a:cxn ang="0">
                    <a:pos x="0" y="0"/>
                  </a:cxn>
                  <a:cxn ang="0">
                    <a:pos x="0" y="56"/>
                  </a:cxn>
                  <a:cxn ang="0">
                    <a:pos x="97" y="56"/>
                  </a:cxn>
                  <a:cxn ang="0">
                    <a:pos x="97" y="0"/>
                  </a:cxn>
                  <a:cxn ang="0">
                    <a:pos x="49" y="41"/>
                  </a:cxn>
                </a:cxnLst>
                <a:rect l="0" t="0" r="r" b="b"/>
                <a:pathLst>
                  <a:path w="97" h="56">
                    <a:moveTo>
                      <a:pt x="49" y="41"/>
                    </a:moveTo>
                    <a:lnTo>
                      <a:pt x="0" y="0"/>
                    </a:lnTo>
                    <a:lnTo>
                      <a:pt x="0" y="56"/>
                    </a:lnTo>
                    <a:lnTo>
                      <a:pt x="97" y="56"/>
                    </a:lnTo>
                    <a:lnTo>
                      <a:pt x="97" y="0"/>
                    </a:lnTo>
                    <a:lnTo>
                      <a:pt x="49" y="4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7" name="Freeform 298"/>
              <p:cNvSpPr>
                <a:spLocks noEditPoints="1"/>
              </p:cNvSpPr>
              <p:nvPr/>
            </p:nvSpPr>
            <p:spPr bwMode="auto">
              <a:xfrm>
                <a:off x="3200839" y="2171646"/>
                <a:ext cx="300933" cy="278957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86"/>
                  </a:cxn>
                  <a:cxn ang="0">
                    <a:pos x="4" y="112"/>
                  </a:cxn>
                  <a:cxn ang="0">
                    <a:pos x="58" y="116"/>
                  </a:cxn>
                  <a:cxn ang="0">
                    <a:pos x="57" y="166"/>
                  </a:cxn>
                  <a:cxn ang="0">
                    <a:pos x="85" y="171"/>
                  </a:cxn>
                  <a:cxn ang="0">
                    <a:pos x="171" y="86"/>
                  </a:cxn>
                  <a:cxn ang="0">
                    <a:pos x="85" y="0"/>
                  </a:cxn>
                  <a:cxn ang="0">
                    <a:pos x="127" y="29"/>
                  </a:cxn>
                  <a:cxn ang="0">
                    <a:pos x="144" y="44"/>
                  </a:cxn>
                  <a:cxn ang="0">
                    <a:pos x="127" y="59"/>
                  </a:cxn>
                  <a:cxn ang="0">
                    <a:pos x="109" y="44"/>
                  </a:cxn>
                  <a:cxn ang="0">
                    <a:pos x="127" y="29"/>
                  </a:cxn>
                  <a:cxn ang="0">
                    <a:pos x="27" y="91"/>
                  </a:cxn>
                  <a:cxn ang="0">
                    <a:pos x="9" y="76"/>
                  </a:cxn>
                  <a:cxn ang="0">
                    <a:pos x="27" y="61"/>
                  </a:cxn>
                  <a:cxn ang="0">
                    <a:pos x="45" y="76"/>
                  </a:cxn>
                  <a:cxn ang="0">
                    <a:pos x="27" y="91"/>
                  </a:cxn>
                  <a:cxn ang="0">
                    <a:pos x="48" y="57"/>
                  </a:cxn>
                  <a:cxn ang="0">
                    <a:pos x="30" y="42"/>
                  </a:cxn>
                  <a:cxn ang="0">
                    <a:pos x="48" y="27"/>
                  </a:cxn>
                  <a:cxn ang="0">
                    <a:pos x="65" y="42"/>
                  </a:cxn>
                  <a:cxn ang="0">
                    <a:pos x="48" y="57"/>
                  </a:cxn>
                  <a:cxn ang="0">
                    <a:pos x="69" y="24"/>
                  </a:cxn>
                  <a:cxn ang="0">
                    <a:pos x="87" y="9"/>
                  </a:cxn>
                  <a:cxn ang="0">
                    <a:pos x="104" y="24"/>
                  </a:cxn>
                  <a:cxn ang="0">
                    <a:pos x="87" y="39"/>
                  </a:cxn>
                  <a:cxn ang="0">
                    <a:pos x="69" y="24"/>
                  </a:cxn>
                  <a:cxn ang="0">
                    <a:pos x="99" y="159"/>
                  </a:cxn>
                  <a:cxn ang="0">
                    <a:pos x="82" y="144"/>
                  </a:cxn>
                  <a:cxn ang="0">
                    <a:pos x="99" y="129"/>
                  </a:cxn>
                  <a:cxn ang="0">
                    <a:pos x="117" y="144"/>
                  </a:cxn>
                  <a:cxn ang="0">
                    <a:pos x="99" y="159"/>
                  </a:cxn>
                  <a:cxn ang="0">
                    <a:pos x="135" y="133"/>
                  </a:cxn>
                  <a:cxn ang="0">
                    <a:pos x="117" y="118"/>
                  </a:cxn>
                  <a:cxn ang="0">
                    <a:pos x="135" y="103"/>
                  </a:cxn>
                  <a:cxn ang="0">
                    <a:pos x="152" y="118"/>
                  </a:cxn>
                  <a:cxn ang="0">
                    <a:pos x="135" y="133"/>
                  </a:cxn>
                  <a:cxn ang="0">
                    <a:pos x="144" y="96"/>
                  </a:cxn>
                  <a:cxn ang="0">
                    <a:pos x="127" y="81"/>
                  </a:cxn>
                  <a:cxn ang="0">
                    <a:pos x="144" y="66"/>
                  </a:cxn>
                  <a:cxn ang="0">
                    <a:pos x="162" y="81"/>
                  </a:cxn>
                  <a:cxn ang="0">
                    <a:pos x="144" y="96"/>
                  </a:cxn>
                </a:cxnLst>
                <a:rect l="0" t="0" r="r" b="b"/>
                <a:pathLst>
                  <a:path w="171" h="171">
                    <a:moveTo>
                      <a:pt x="85" y="0"/>
                    </a:moveTo>
                    <a:cubicBezTo>
                      <a:pt x="38" y="0"/>
                      <a:pt x="0" y="39"/>
                      <a:pt x="0" y="86"/>
                    </a:cubicBezTo>
                    <a:cubicBezTo>
                      <a:pt x="0" y="96"/>
                      <a:pt x="1" y="102"/>
                      <a:pt x="4" y="112"/>
                    </a:cubicBezTo>
                    <a:cubicBezTo>
                      <a:pt x="10" y="130"/>
                      <a:pt x="44" y="96"/>
                      <a:pt x="58" y="116"/>
                    </a:cubicBezTo>
                    <a:cubicBezTo>
                      <a:pt x="72" y="136"/>
                      <a:pt x="26" y="154"/>
                      <a:pt x="57" y="166"/>
                    </a:cubicBezTo>
                    <a:cubicBezTo>
                      <a:pt x="71" y="170"/>
                      <a:pt x="75" y="171"/>
                      <a:pt x="85" y="171"/>
                    </a:cubicBezTo>
                    <a:cubicBezTo>
                      <a:pt x="132" y="171"/>
                      <a:pt x="171" y="133"/>
                      <a:pt x="171" y="86"/>
                    </a:cubicBezTo>
                    <a:cubicBezTo>
                      <a:pt x="171" y="39"/>
                      <a:pt x="132" y="0"/>
                      <a:pt x="85" y="0"/>
                    </a:cubicBezTo>
                    <a:close/>
                    <a:moveTo>
                      <a:pt x="127" y="29"/>
                    </a:moveTo>
                    <a:cubicBezTo>
                      <a:pt x="136" y="29"/>
                      <a:pt x="144" y="36"/>
                      <a:pt x="144" y="44"/>
                    </a:cubicBezTo>
                    <a:cubicBezTo>
                      <a:pt x="144" y="52"/>
                      <a:pt x="136" y="59"/>
                      <a:pt x="127" y="59"/>
                    </a:cubicBezTo>
                    <a:cubicBezTo>
                      <a:pt x="117" y="59"/>
                      <a:pt x="109" y="52"/>
                      <a:pt x="109" y="44"/>
                    </a:cubicBezTo>
                    <a:cubicBezTo>
                      <a:pt x="109" y="36"/>
                      <a:pt x="117" y="29"/>
                      <a:pt x="127" y="29"/>
                    </a:cubicBezTo>
                    <a:close/>
                    <a:moveTo>
                      <a:pt x="27" y="91"/>
                    </a:moveTo>
                    <a:cubicBezTo>
                      <a:pt x="17" y="91"/>
                      <a:pt x="9" y="84"/>
                      <a:pt x="9" y="76"/>
                    </a:cubicBezTo>
                    <a:cubicBezTo>
                      <a:pt x="9" y="68"/>
                      <a:pt x="17" y="61"/>
                      <a:pt x="27" y="61"/>
                    </a:cubicBezTo>
                    <a:cubicBezTo>
                      <a:pt x="37" y="61"/>
                      <a:pt x="45" y="68"/>
                      <a:pt x="45" y="76"/>
                    </a:cubicBezTo>
                    <a:cubicBezTo>
                      <a:pt x="45" y="84"/>
                      <a:pt x="37" y="91"/>
                      <a:pt x="27" y="91"/>
                    </a:cubicBezTo>
                    <a:close/>
                    <a:moveTo>
                      <a:pt x="48" y="57"/>
                    </a:moveTo>
                    <a:cubicBezTo>
                      <a:pt x="38" y="57"/>
                      <a:pt x="30" y="50"/>
                      <a:pt x="30" y="42"/>
                    </a:cubicBezTo>
                    <a:cubicBezTo>
                      <a:pt x="30" y="33"/>
                      <a:pt x="38" y="27"/>
                      <a:pt x="48" y="27"/>
                    </a:cubicBezTo>
                    <a:cubicBezTo>
                      <a:pt x="57" y="27"/>
                      <a:pt x="65" y="33"/>
                      <a:pt x="65" y="42"/>
                    </a:cubicBezTo>
                    <a:cubicBezTo>
                      <a:pt x="65" y="50"/>
                      <a:pt x="57" y="57"/>
                      <a:pt x="48" y="57"/>
                    </a:cubicBezTo>
                    <a:close/>
                    <a:moveTo>
                      <a:pt x="69" y="24"/>
                    </a:moveTo>
                    <a:cubicBezTo>
                      <a:pt x="69" y="16"/>
                      <a:pt x="77" y="9"/>
                      <a:pt x="87" y="9"/>
                    </a:cubicBezTo>
                    <a:cubicBezTo>
                      <a:pt x="96" y="9"/>
                      <a:pt x="104" y="16"/>
                      <a:pt x="104" y="24"/>
                    </a:cubicBezTo>
                    <a:cubicBezTo>
                      <a:pt x="104" y="33"/>
                      <a:pt x="96" y="39"/>
                      <a:pt x="87" y="39"/>
                    </a:cubicBezTo>
                    <a:cubicBezTo>
                      <a:pt x="77" y="39"/>
                      <a:pt x="69" y="33"/>
                      <a:pt x="69" y="24"/>
                    </a:cubicBezTo>
                    <a:close/>
                    <a:moveTo>
                      <a:pt x="99" y="159"/>
                    </a:moveTo>
                    <a:cubicBezTo>
                      <a:pt x="90" y="159"/>
                      <a:pt x="82" y="152"/>
                      <a:pt x="82" y="144"/>
                    </a:cubicBezTo>
                    <a:cubicBezTo>
                      <a:pt x="82" y="136"/>
                      <a:pt x="90" y="129"/>
                      <a:pt x="99" y="129"/>
                    </a:cubicBezTo>
                    <a:cubicBezTo>
                      <a:pt x="109" y="129"/>
                      <a:pt x="117" y="136"/>
                      <a:pt x="117" y="144"/>
                    </a:cubicBezTo>
                    <a:cubicBezTo>
                      <a:pt x="117" y="152"/>
                      <a:pt x="109" y="159"/>
                      <a:pt x="99" y="159"/>
                    </a:cubicBezTo>
                    <a:close/>
                    <a:moveTo>
                      <a:pt x="135" y="133"/>
                    </a:moveTo>
                    <a:cubicBezTo>
                      <a:pt x="125" y="133"/>
                      <a:pt x="117" y="127"/>
                      <a:pt x="117" y="118"/>
                    </a:cubicBezTo>
                    <a:cubicBezTo>
                      <a:pt x="117" y="110"/>
                      <a:pt x="125" y="103"/>
                      <a:pt x="135" y="103"/>
                    </a:cubicBezTo>
                    <a:cubicBezTo>
                      <a:pt x="144" y="103"/>
                      <a:pt x="152" y="110"/>
                      <a:pt x="152" y="118"/>
                    </a:cubicBezTo>
                    <a:cubicBezTo>
                      <a:pt x="152" y="127"/>
                      <a:pt x="144" y="133"/>
                      <a:pt x="135" y="133"/>
                    </a:cubicBezTo>
                    <a:close/>
                    <a:moveTo>
                      <a:pt x="144" y="96"/>
                    </a:moveTo>
                    <a:cubicBezTo>
                      <a:pt x="134" y="96"/>
                      <a:pt x="127" y="89"/>
                      <a:pt x="127" y="81"/>
                    </a:cubicBezTo>
                    <a:cubicBezTo>
                      <a:pt x="127" y="72"/>
                      <a:pt x="134" y="66"/>
                      <a:pt x="144" y="66"/>
                    </a:cubicBezTo>
                    <a:cubicBezTo>
                      <a:pt x="154" y="66"/>
                      <a:pt x="162" y="72"/>
                      <a:pt x="162" y="81"/>
                    </a:cubicBezTo>
                    <a:cubicBezTo>
                      <a:pt x="162" y="89"/>
                      <a:pt x="154" y="96"/>
                      <a:pt x="144" y="96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8" name="Oval 30"/>
              <p:cNvSpPr>
                <a:spLocks noChangeArrowheads="1"/>
              </p:cNvSpPr>
              <p:nvPr/>
            </p:nvSpPr>
            <p:spPr bwMode="auto">
              <a:xfrm>
                <a:off x="953605" y="3960570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711922" y="1988558"/>
              <a:ext cx="895416" cy="895416"/>
              <a:chOff x="5675954" y="2249137"/>
              <a:chExt cx="648072" cy="648072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5" name="Freeform 428"/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701891" y="1886754"/>
              <a:ext cx="860620" cy="860620"/>
              <a:chOff x="4792557" y="2249137"/>
              <a:chExt cx="648072" cy="648072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3" name="Freeform 70"/>
              <p:cNvSpPr>
                <a:spLocks noEditPoints="1"/>
              </p:cNvSpPr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88000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343">
                  <a:lnSpc>
                    <a:spcPct val="150000"/>
                  </a:lnSpc>
                </a:pPr>
                <a:endParaRPr lang="en-GB" sz="3599" kern="0" dirty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54283" y="3903848"/>
              <a:ext cx="504720" cy="504720"/>
              <a:chOff x="3909160" y="2249137"/>
              <a:chExt cx="648072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9" name="university7"/>
              <p:cNvSpPr>
                <a:spLocks/>
              </p:cNvSpPr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5586244" y="3317071"/>
              <a:ext cx="504720" cy="504720"/>
              <a:chOff x="6559351" y="2249137"/>
              <a:chExt cx="648072" cy="64807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AutoShape 75"/>
              <p:cNvSpPr>
                <a:spLocks/>
              </p:cNvSpPr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21888" tIns="121888" rIns="121888" bIns="121888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398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sp>
        <p:nvSpPr>
          <p:cNvPr id="323" name="标题 1"/>
          <p:cNvSpPr txBox="1">
            <a:spLocks/>
          </p:cNvSpPr>
          <p:nvPr userDrawn="1"/>
        </p:nvSpPr>
        <p:spPr>
          <a:xfrm>
            <a:off x="8856667" y="3984702"/>
            <a:ext cx="2663820" cy="1229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zh-CN" altLang="en-US" sz="2400" b="0" dirty="0"/>
          </a:p>
        </p:txBody>
      </p:sp>
      <p:sp>
        <p:nvSpPr>
          <p:cNvPr id="324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8800352" y="3826165"/>
            <a:ext cx="2720136" cy="1015623"/>
          </a:xfrm>
        </p:spPr>
        <p:txBody>
          <a:bodyPr anchor="t">
            <a:noAutofit/>
          </a:bodyPr>
          <a:lstStyle>
            <a:lvl1pPr marL="0" marR="0" indent="0" algn="ctr" defTabSz="914354" rtl="0" eaLnBrk="1" fontAlgn="auto" latinLnBrk="0" hangingPunct="1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bg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</a:t>
            </a:r>
          </a:p>
        </p:txBody>
      </p:sp>
    </p:spTree>
    <p:extLst>
      <p:ext uri="{BB962C8B-B14F-4D97-AF65-F5344CB8AC3E}">
        <p14:creationId xmlns:p14="http://schemas.microsoft.com/office/powerpoint/2010/main" val="1169947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3;p4">
            <a:extLst>
              <a:ext uri="{FF2B5EF4-FFF2-40B4-BE49-F238E27FC236}">
                <a16:creationId xmlns:a16="http://schemas.microsoft.com/office/drawing/2014/main" id="{E746D93B-5B0E-46B8-A70F-22A1705CB24E}"/>
              </a:ext>
            </a:extLst>
          </p:cNvPr>
          <p:cNvSpPr/>
          <p:nvPr userDrawn="1"/>
        </p:nvSpPr>
        <p:spPr>
          <a:xfrm>
            <a:off x="-14933" y="-50433"/>
            <a:ext cx="12206800" cy="13580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8AF480-327E-4455-A164-629CB72F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3EAD9-EC24-47B5-BF38-F9DA902B692D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5BFBE0-61B1-4925-A290-46AE4824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395FE-BCDF-42F2-AD6B-1258FA0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053CA83-262C-4664-972F-B2AE2E09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31" y="123072"/>
            <a:ext cx="10850563" cy="8381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E1E4E4B-B4F3-4349-A090-A1A764D7A1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49" y="1600200"/>
            <a:ext cx="10879139" cy="1752600"/>
          </a:xfrm>
        </p:spPr>
        <p:txBody>
          <a:bodyPr/>
          <a:lstStyle>
            <a:lvl1pPr>
              <a:spcBef>
                <a:spcPts val="1000"/>
              </a:spcBef>
              <a:defRPr/>
            </a:lvl1pPr>
            <a:lvl2pPr>
              <a:spcBef>
                <a:spcPts val="1000"/>
              </a:spcBef>
              <a:defRPr/>
            </a:lvl2pPr>
            <a:lvl3pPr marL="782942" indent="0">
              <a:buNone/>
              <a:defRPr/>
            </a:lvl3pPr>
            <a:lvl4pPr marL="1240120" indent="0">
              <a:buNone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11" name="表格占位符 10">
            <a:extLst>
              <a:ext uri="{FF2B5EF4-FFF2-40B4-BE49-F238E27FC236}">
                <a16:creationId xmlns:a16="http://schemas.microsoft.com/office/drawing/2014/main" id="{74798A75-57A9-4A24-8B35-11B08F78AAB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641350" y="3505200"/>
            <a:ext cx="10879138" cy="24384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38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65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21A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819254" y="3515356"/>
            <a:ext cx="4701233" cy="65578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819254" y="4453597"/>
            <a:ext cx="4701233" cy="310871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819254" y="4769231"/>
            <a:ext cx="4701233" cy="3108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时间日期</a:t>
            </a:r>
            <a:endParaRPr lang="en-US" altLang="zh-CN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38842" y="1565334"/>
            <a:ext cx="5836681" cy="5292666"/>
            <a:chOff x="254283" y="1886754"/>
            <a:chExt cx="5836681" cy="5292666"/>
          </a:xfrm>
        </p:grpSpPr>
        <p:grpSp>
          <p:nvGrpSpPr>
            <p:cNvPr id="6" name="组合 5"/>
            <p:cNvGrpSpPr/>
            <p:nvPr/>
          </p:nvGrpSpPr>
          <p:grpSpPr>
            <a:xfrm flipH="1">
              <a:off x="773576" y="2329256"/>
              <a:ext cx="4930983" cy="4850164"/>
              <a:chOff x="4" y="1009025"/>
              <a:chExt cx="5518411" cy="5427964"/>
            </a:xfrm>
          </p:grpSpPr>
          <p:sp>
            <p:nvSpPr>
              <p:cNvPr id="2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58" y="1012624"/>
                <a:ext cx="5467604" cy="51040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" name="Freeform 6"/>
              <p:cNvSpPr>
                <a:spLocks/>
              </p:cNvSpPr>
              <p:nvPr/>
            </p:nvSpPr>
            <p:spPr bwMode="auto">
              <a:xfrm>
                <a:off x="1315122" y="3048111"/>
                <a:ext cx="2688858" cy="3388878"/>
              </a:xfrm>
              <a:custGeom>
                <a:avLst/>
                <a:gdLst/>
                <a:ahLst/>
                <a:cxnLst>
                  <a:cxn ang="0">
                    <a:pos x="534" y="1813"/>
                  </a:cxn>
                  <a:cxn ang="0">
                    <a:pos x="439" y="1553"/>
                  </a:cxn>
                  <a:cxn ang="0">
                    <a:pos x="148" y="1532"/>
                  </a:cxn>
                  <a:cxn ang="0">
                    <a:pos x="135" y="1370"/>
                  </a:cxn>
                  <a:cxn ang="0">
                    <a:pos x="109" y="1290"/>
                  </a:cxn>
                  <a:cxn ang="0">
                    <a:pos x="109" y="1154"/>
                  </a:cxn>
                  <a:cxn ang="0">
                    <a:pos x="5" y="1059"/>
                  </a:cxn>
                  <a:cxn ang="0">
                    <a:pos x="136" y="870"/>
                  </a:cxn>
                  <a:cxn ang="0">
                    <a:pos x="343" y="190"/>
                  </a:cxn>
                  <a:cxn ang="0">
                    <a:pos x="1150" y="116"/>
                  </a:cxn>
                  <a:cxn ang="0">
                    <a:pos x="1461" y="453"/>
                  </a:cxn>
                  <a:cxn ang="0">
                    <a:pos x="1451" y="937"/>
                  </a:cxn>
                  <a:cxn ang="0">
                    <a:pos x="1173" y="1321"/>
                  </a:cxn>
                  <a:cxn ang="0">
                    <a:pos x="1301" y="1807"/>
                  </a:cxn>
                  <a:cxn ang="0">
                    <a:pos x="534" y="1813"/>
                  </a:cxn>
                </a:cxnLst>
                <a:rect l="0" t="0" r="r" b="b"/>
                <a:pathLst>
                  <a:path w="1522" h="1813">
                    <a:moveTo>
                      <a:pt x="534" y="1813"/>
                    </a:moveTo>
                    <a:cubicBezTo>
                      <a:pt x="534" y="1813"/>
                      <a:pt x="464" y="1592"/>
                      <a:pt x="439" y="1553"/>
                    </a:cubicBezTo>
                    <a:cubicBezTo>
                      <a:pt x="413" y="1514"/>
                      <a:pt x="212" y="1576"/>
                      <a:pt x="148" y="1532"/>
                    </a:cubicBezTo>
                    <a:cubicBezTo>
                      <a:pt x="83" y="1489"/>
                      <a:pt x="135" y="1370"/>
                      <a:pt x="135" y="1370"/>
                    </a:cubicBezTo>
                    <a:cubicBezTo>
                      <a:pt x="135" y="1370"/>
                      <a:pt x="32" y="1362"/>
                      <a:pt x="109" y="1290"/>
                    </a:cubicBezTo>
                    <a:cubicBezTo>
                      <a:pt x="32" y="1272"/>
                      <a:pt x="117" y="1182"/>
                      <a:pt x="109" y="1154"/>
                    </a:cubicBezTo>
                    <a:cubicBezTo>
                      <a:pt x="47" y="1144"/>
                      <a:pt x="0" y="1100"/>
                      <a:pt x="5" y="1059"/>
                    </a:cubicBezTo>
                    <a:cubicBezTo>
                      <a:pt x="11" y="1018"/>
                      <a:pt x="154" y="906"/>
                      <a:pt x="136" y="870"/>
                    </a:cubicBezTo>
                    <a:cubicBezTo>
                      <a:pt x="118" y="834"/>
                      <a:pt x="8" y="466"/>
                      <a:pt x="343" y="190"/>
                    </a:cubicBezTo>
                    <a:cubicBezTo>
                      <a:pt x="553" y="18"/>
                      <a:pt x="897" y="0"/>
                      <a:pt x="1150" y="116"/>
                    </a:cubicBezTo>
                    <a:cubicBezTo>
                      <a:pt x="1301" y="185"/>
                      <a:pt x="1415" y="320"/>
                      <a:pt x="1461" y="453"/>
                    </a:cubicBezTo>
                    <a:cubicBezTo>
                      <a:pt x="1517" y="612"/>
                      <a:pt x="1522" y="801"/>
                      <a:pt x="1451" y="937"/>
                    </a:cubicBezTo>
                    <a:cubicBezTo>
                      <a:pt x="1363" y="1106"/>
                      <a:pt x="1187" y="1215"/>
                      <a:pt x="1173" y="1321"/>
                    </a:cubicBezTo>
                    <a:cubicBezTo>
                      <a:pt x="1147" y="1514"/>
                      <a:pt x="1301" y="1807"/>
                      <a:pt x="1301" y="1807"/>
                    </a:cubicBezTo>
                    <a:lnTo>
                      <a:pt x="534" y="181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" name="Freeform 7"/>
              <p:cNvSpPr>
                <a:spLocks/>
              </p:cNvSpPr>
              <p:nvPr/>
            </p:nvSpPr>
            <p:spPr bwMode="auto">
              <a:xfrm>
                <a:off x="1793878" y="3336066"/>
                <a:ext cx="541289" cy="604707"/>
              </a:xfrm>
              <a:custGeom>
                <a:avLst/>
                <a:gdLst/>
                <a:ahLst/>
                <a:cxnLst>
                  <a:cxn ang="0">
                    <a:pos x="18" y="225"/>
                  </a:cxn>
                  <a:cxn ang="0">
                    <a:pos x="0" y="371"/>
                  </a:cxn>
                  <a:cxn ang="0">
                    <a:pos x="169" y="371"/>
                  </a:cxn>
                  <a:cxn ang="0">
                    <a:pos x="260" y="196"/>
                  </a:cxn>
                  <a:cxn ang="0">
                    <a:pos x="164" y="138"/>
                  </a:cxn>
                  <a:cxn ang="0">
                    <a:pos x="306" y="136"/>
                  </a:cxn>
                  <a:cxn ang="0">
                    <a:pos x="306" y="0"/>
                  </a:cxn>
                  <a:cxn ang="0">
                    <a:pos x="108" y="104"/>
                  </a:cxn>
                  <a:cxn ang="0">
                    <a:pos x="43" y="165"/>
                  </a:cxn>
                  <a:cxn ang="0">
                    <a:pos x="196" y="225"/>
                  </a:cxn>
                  <a:cxn ang="0">
                    <a:pos x="18" y="225"/>
                  </a:cxn>
                </a:cxnLst>
                <a:rect l="0" t="0" r="r" b="b"/>
                <a:pathLst>
                  <a:path w="306" h="371">
                    <a:moveTo>
                      <a:pt x="18" y="225"/>
                    </a:moveTo>
                    <a:cubicBezTo>
                      <a:pt x="9" y="225"/>
                      <a:pt x="0" y="371"/>
                      <a:pt x="0" y="371"/>
                    </a:cubicBezTo>
                    <a:cubicBezTo>
                      <a:pt x="169" y="371"/>
                      <a:pt x="169" y="371"/>
                      <a:pt x="169" y="371"/>
                    </a:cubicBezTo>
                    <a:cubicBezTo>
                      <a:pt x="260" y="196"/>
                      <a:pt x="260" y="196"/>
                      <a:pt x="260" y="196"/>
                    </a:cubicBezTo>
                    <a:cubicBezTo>
                      <a:pt x="164" y="138"/>
                      <a:pt x="164" y="138"/>
                      <a:pt x="164" y="138"/>
                    </a:cubicBezTo>
                    <a:cubicBezTo>
                      <a:pt x="306" y="136"/>
                      <a:pt x="306" y="136"/>
                      <a:pt x="306" y="136"/>
                    </a:cubicBezTo>
                    <a:cubicBezTo>
                      <a:pt x="306" y="0"/>
                      <a:pt x="306" y="0"/>
                      <a:pt x="306" y="0"/>
                    </a:cubicBezTo>
                    <a:cubicBezTo>
                      <a:pt x="233" y="23"/>
                      <a:pt x="165" y="57"/>
                      <a:pt x="108" y="104"/>
                    </a:cubicBezTo>
                    <a:cubicBezTo>
                      <a:pt x="84" y="124"/>
                      <a:pt x="63" y="144"/>
                      <a:pt x="43" y="165"/>
                    </a:cubicBezTo>
                    <a:cubicBezTo>
                      <a:pt x="196" y="225"/>
                      <a:pt x="196" y="225"/>
                      <a:pt x="196" y="225"/>
                    </a:cubicBezTo>
                    <a:cubicBezTo>
                      <a:pt x="196" y="225"/>
                      <a:pt x="26" y="225"/>
                      <a:pt x="18" y="2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" name="Freeform 8"/>
              <p:cNvSpPr>
                <a:spLocks/>
              </p:cNvSpPr>
              <p:nvPr/>
            </p:nvSpPr>
            <p:spPr bwMode="auto">
              <a:xfrm>
                <a:off x="1801695" y="3998364"/>
                <a:ext cx="504161" cy="248362"/>
              </a:xfrm>
              <a:custGeom>
                <a:avLst/>
                <a:gdLst/>
                <a:ahLst/>
                <a:cxnLst>
                  <a:cxn ang="0">
                    <a:pos x="112" y="0"/>
                  </a:cxn>
                  <a:cxn ang="0">
                    <a:pos x="0" y="0"/>
                  </a:cxn>
                  <a:cxn ang="0">
                    <a:pos x="164" y="138"/>
                  </a:cxn>
                  <a:cxn ang="0">
                    <a:pos x="258" y="101"/>
                  </a:cxn>
                  <a:cxn ang="0">
                    <a:pos x="112" y="0"/>
                  </a:cxn>
                </a:cxnLst>
                <a:rect l="0" t="0" r="r" b="b"/>
                <a:pathLst>
                  <a:path w="258" h="138">
                    <a:moveTo>
                      <a:pt x="112" y="0"/>
                    </a:moveTo>
                    <a:lnTo>
                      <a:pt x="0" y="0"/>
                    </a:lnTo>
                    <a:lnTo>
                      <a:pt x="164" y="138"/>
                    </a:lnTo>
                    <a:lnTo>
                      <a:pt x="258" y="101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2214012" y="3798595"/>
                <a:ext cx="1645362" cy="721689"/>
              </a:xfrm>
              <a:custGeom>
                <a:avLst/>
                <a:gdLst/>
                <a:ahLst/>
                <a:cxnLst>
                  <a:cxn ang="0">
                    <a:pos x="923" y="194"/>
                  </a:cxn>
                  <a:cxn ang="0">
                    <a:pos x="733" y="201"/>
                  </a:cxn>
                  <a:cxn ang="0">
                    <a:pos x="719" y="248"/>
                  </a:cxn>
                  <a:cxn ang="0">
                    <a:pos x="786" y="280"/>
                  </a:cxn>
                  <a:cxn ang="0">
                    <a:pos x="689" y="268"/>
                  </a:cxn>
                  <a:cxn ang="0">
                    <a:pos x="724" y="178"/>
                  </a:cxn>
                  <a:cxn ang="0">
                    <a:pos x="919" y="164"/>
                  </a:cxn>
                  <a:cxn ang="0">
                    <a:pos x="891" y="59"/>
                  </a:cxn>
                  <a:cxn ang="0">
                    <a:pos x="866" y="0"/>
                  </a:cxn>
                  <a:cxn ang="0">
                    <a:pos x="684" y="134"/>
                  </a:cxn>
                  <a:cxn ang="0">
                    <a:pos x="529" y="87"/>
                  </a:cxn>
                  <a:cxn ang="0">
                    <a:pos x="374" y="177"/>
                  </a:cxn>
                  <a:cxn ang="0">
                    <a:pos x="198" y="172"/>
                  </a:cxn>
                  <a:cxn ang="0">
                    <a:pos x="190" y="251"/>
                  </a:cxn>
                  <a:cxn ang="0">
                    <a:pos x="307" y="296"/>
                  </a:cxn>
                  <a:cxn ang="0">
                    <a:pos x="295" y="341"/>
                  </a:cxn>
                  <a:cxn ang="0">
                    <a:pos x="204" y="312"/>
                  </a:cxn>
                  <a:cxn ang="0">
                    <a:pos x="58" y="251"/>
                  </a:cxn>
                  <a:cxn ang="0">
                    <a:pos x="0" y="283"/>
                  </a:cxn>
                  <a:cxn ang="0">
                    <a:pos x="0" y="382"/>
                  </a:cxn>
                  <a:cxn ang="0">
                    <a:pos x="90" y="443"/>
                  </a:cxn>
                  <a:cxn ang="0">
                    <a:pos x="371" y="443"/>
                  </a:cxn>
                  <a:cxn ang="0">
                    <a:pos x="423" y="327"/>
                  </a:cxn>
                  <a:cxn ang="0">
                    <a:pos x="364" y="252"/>
                  </a:cxn>
                  <a:cxn ang="0">
                    <a:pos x="532" y="259"/>
                  </a:cxn>
                  <a:cxn ang="0">
                    <a:pos x="457" y="331"/>
                  </a:cxn>
                  <a:cxn ang="0">
                    <a:pos x="543" y="334"/>
                  </a:cxn>
                  <a:cxn ang="0">
                    <a:pos x="654" y="291"/>
                  </a:cxn>
                  <a:cxn ang="0">
                    <a:pos x="733" y="359"/>
                  </a:cxn>
                  <a:cxn ang="0">
                    <a:pos x="925" y="356"/>
                  </a:cxn>
                  <a:cxn ang="0">
                    <a:pos x="923" y="194"/>
                  </a:cxn>
                </a:cxnLst>
                <a:rect l="0" t="0" r="r" b="b"/>
                <a:pathLst>
                  <a:path w="932" h="443">
                    <a:moveTo>
                      <a:pt x="923" y="194"/>
                    </a:moveTo>
                    <a:cubicBezTo>
                      <a:pt x="733" y="201"/>
                      <a:pt x="733" y="201"/>
                      <a:pt x="733" y="201"/>
                    </a:cubicBezTo>
                    <a:cubicBezTo>
                      <a:pt x="719" y="248"/>
                      <a:pt x="719" y="248"/>
                      <a:pt x="719" y="248"/>
                    </a:cubicBezTo>
                    <a:cubicBezTo>
                      <a:pt x="786" y="280"/>
                      <a:pt x="786" y="280"/>
                      <a:pt x="786" y="280"/>
                    </a:cubicBezTo>
                    <a:cubicBezTo>
                      <a:pt x="689" y="268"/>
                      <a:pt x="689" y="268"/>
                      <a:pt x="689" y="268"/>
                    </a:cubicBezTo>
                    <a:cubicBezTo>
                      <a:pt x="724" y="178"/>
                      <a:pt x="724" y="178"/>
                      <a:pt x="724" y="178"/>
                    </a:cubicBezTo>
                    <a:cubicBezTo>
                      <a:pt x="919" y="164"/>
                      <a:pt x="919" y="164"/>
                      <a:pt x="919" y="164"/>
                    </a:cubicBezTo>
                    <a:cubicBezTo>
                      <a:pt x="912" y="128"/>
                      <a:pt x="903" y="93"/>
                      <a:pt x="891" y="59"/>
                    </a:cubicBezTo>
                    <a:cubicBezTo>
                      <a:pt x="884" y="40"/>
                      <a:pt x="876" y="20"/>
                      <a:pt x="866" y="0"/>
                    </a:cubicBezTo>
                    <a:cubicBezTo>
                      <a:pt x="684" y="134"/>
                      <a:pt x="684" y="134"/>
                      <a:pt x="684" y="134"/>
                    </a:cubicBezTo>
                    <a:cubicBezTo>
                      <a:pt x="529" y="87"/>
                      <a:pt x="529" y="87"/>
                      <a:pt x="529" y="87"/>
                    </a:cubicBezTo>
                    <a:cubicBezTo>
                      <a:pt x="374" y="177"/>
                      <a:pt x="374" y="177"/>
                      <a:pt x="374" y="177"/>
                    </a:cubicBezTo>
                    <a:cubicBezTo>
                      <a:pt x="198" y="172"/>
                      <a:pt x="198" y="172"/>
                      <a:pt x="198" y="172"/>
                    </a:cubicBezTo>
                    <a:cubicBezTo>
                      <a:pt x="190" y="251"/>
                      <a:pt x="190" y="251"/>
                      <a:pt x="190" y="251"/>
                    </a:cubicBezTo>
                    <a:cubicBezTo>
                      <a:pt x="307" y="296"/>
                      <a:pt x="307" y="296"/>
                      <a:pt x="307" y="296"/>
                    </a:cubicBezTo>
                    <a:cubicBezTo>
                      <a:pt x="295" y="341"/>
                      <a:pt x="295" y="341"/>
                      <a:pt x="295" y="341"/>
                    </a:cubicBezTo>
                    <a:cubicBezTo>
                      <a:pt x="204" y="312"/>
                      <a:pt x="204" y="312"/>
                      <a:pt x="204" y="312"/>
                    </a:cubicBezTo>
                    <a:cubicBezTo>
                      <a:pt x="58" y="251"/>
                      <a:pt x="58" y="251"/>
                      <a:pt x="58" y="251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90" y="443"/>
                      <a:pt x="90" y="443"/>
                      <a:pt x="90" y="443"/>
                    </a:cubicBezTo>
                    <a:cubicBezTo>
                      <a:pt x="371" y="443"/>
                      <a:pt x="371" y="443"/>
                      <a:pt x="371" y="443"/>
                    </a:cubicBezTo>
                    <a:cubicBezTo>
                      <a:pt x="423" y="327"/>
                      <a:pt x="423" y="327"/>
                      <a:pt x="423" y="327"/>
                    </a:cubicBezTo>
                    <a:cubicBezTo>
                      <a:pt x="364" y="252"/>
                      <a:pt x="364" y="252"/>
                      <a:pt x="364" y="252"/>
                    </a:cubicBezTo>
                    <a:cubicBezTo>
                      <a:pt x="532" y="259"/>
                      <a:pt x="532" y="259"/>
                      <a:pt x="532" y="259"/>
                    </a:cubicBezTo>
                    <a:cubicBezTo>
                      <a:pt x="457" y="331"/>
                      <a:pt x="457" y="331"/>
                      <a:pt x="457" y="331"/>
                    </a:cubicBezTo>
                    <a:cubicBezTo>
                      <a:pt x="543" y="334"/>
                      <a:pt x="543" y="334"/>
                      <a:pt x="543" y="334"/>
                    </a:cubicBezTo>
                    <a:cubicBezTo>
                      <a:pt x="654" y="291"/>
                      <a:pt x="654" y="291"/>
                      <a:pt x="654" y="291"/>
                    </a:cubicBezTo>
                    <a:cubicBezTo>
                      <a:pt x="733" y="359"/>
                      <a:pt x="733" y="359"/>
                      <a:pt x="733" y="359"/>
                    </a:cubicBezTo>
                    <a:cubicBezTo>
                      <a:pt x="925" y="356"/>
                      <a:pt x="925" y="356"/>
                      <a:pt x="925" y="356"/>
                    </a:cubicBezTo>
                    <a:cubicBezTo>
                      <a:pt x="932" y="304"/>
                      <a:pt x="931" y="248"/>
                      <a:pt x="923" y="1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" name="Freeform 10"/>
              <p:cNvSpPr>
                <a:spLocks/>
              </p:cNvSpPr>
              <p:nvPr/>
            </p:nvSpPr>
            <p:spPr bwMode="auto">
              <a:xfrm>
                <a:off x="2718173" y="4563477"/>
                <a:ext cx="433813" cy="311352"/>
              </a:xfrm>
              <a:custGeom>
                <a:avLst/>
                <a:gdLst/>
                <a:ahLst/>
                <a:cxnLst>
                  <a:cxn ang="0">
                    <a:pos x="0" y="26"/>
                  </a:cxn>
                  <a:cxn ang="0">
                    <a:pos x="158" y="191"/>
                  </a:cxn>
                  <a:cxn ang="0">
                    <a:pos x="246" y="150"/>
                  </a:cxn>
                  <a:cxn ang="0">
                    <a:pos x="111" y="0"/>
                  </a:cxn>
                  <a:cxn ang="0">
                    <a:pos x="0" y="26"/>
                  </a:cxn>
                </a:cxnLst>
                <a:rect l="0" t="0" r="r" b="b"/>
                <a:pathLst>
                  <a:path w="246" h="191">
                    <a:moveTo>
                      <a:pt x="0" y="26"/>
                    </a:moveTo>
                    <a:cubicBezTo>
                      <a:pt x="158" y="191"/>
                      <a:pt x="158" y="191"/>
                      <a:pt x="158" y="191"/>
                    </a:cubicBezTo>
                    <a:cubicBezTo>
                      <a:pt x="246" y="150"/>
                      <a:pt x="246" y="150"/>
                      <a:pt x="246" y="15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20" y="26"/>
                      <a:pt x="0" y="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" name="Freeform 11"/>
              <p:cNvSpPr>
                <a:spLocks/>
              </p:cNvSpPr>
              <p:nvPr/>
            </p:nvSpPr>
            <p:spPr bwMode="auto">
              <a:xfrm>
                <a:off x="2952667" y="4388904"/>
                <a:ext cx="504161" cy="257360"/>
              </a:xfrm>
              <a:custGeom>
                <a:avLst/>
                <a:gdLst/>
                <a:ahLst/>
                <a:cxnLst>
                  <a:cxn ang="0">
                    <a:pos x="0" y="72"/>
                  </a:cxn>
                  <a:cxn ang="0">
                    <a:pos x="80" y="143"/>
                  </a:cxn>
                  <a:cxn ang="0">
                    <a:pos x="258" y="103"/>
                  </a:cxn>
                  <a:cxn ang="0">
                    <a:pos x="258" y="0"/>
                  </a:cxn>
                  <a:cxn ang="0">
                    <a:pos x="28" y="0"/>
                  </a:cxn>
                  <a:cxn ang="0">
                    <a:pos x="0" y="72"/>
                  </a:cxn>
                </a:cxnLst>
                <a:rect l="0" t="0" r="r" b="b"/>
                <a:pathLst>
                  <a:path w="258" h="143">
                    <a:moveTo>
                      <a:pt x="0" y="72"/>
                    </a:moveTo>
                    <a:lnTo>
                      <a:pt x="80" y="143"/>
                    </a:lnTo>
                    <a:lnTo>
                      <a:pt x="258" y="103"/>
                    </a:lnTo>
                    <a:lnTo>
                      <a:pt x="258" y="0"/>
                    </a:lnTo>
                    <a:lnTo>
                      <a:pt x="28" y="0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" name="Freeform 12"/>
              <p:cNvSpPr>
                <a:spLocks/>
              </p:cNvSpPr>
              <p:nvPr/>
            </p:nvSpPr>
            <p:spPr bwMode="auto">
              <a:xfrm>
                <a:off x="2845190" y="3318069"/>
                <a:ext cx="449446" cy="572312"/>
              </a:xfrm>
              <a:custGeom>
                <a:avLst/>
                <a:gdLst/>
                <a:ahLst/>
                <a:cxnLst>
                  <a:cxn ang="0">
                    <a:pos x="128" y="202"/>
                  </a:cxn>
                  <a:cxn ang="0">
                    <a:pos x="121" y="333"/>
                  </a:cxn>
                  <a:cxn ang="0">
                    <a:pos x="171" y="352"/>
                  </a:cxn>
                  <a:cxn ang="0">
                    <a:pos x="247" y="238"/>
                  </a:cxn>
                  <a:cxn ang="0">
                    <a:pos x="254" y="50"/>
                  </a:cxn>
                  <a:cxn ang="0">
                    <a:pos x="249" y="48"/>
                  </a:cxn>
                  <a:cxn ang="0">
                    <a:pos x="107" y="0"/>
                  </a:cxn>
                  <a:cxn ang="0">
                    <a:pos x="0" y="162"/>
                  </a:cxn>
                  <a:cxn ang="0">
                    <a:pos x="128" y="202"/>
                  </a:cxn>
                </a:cxnLst>
                <a:rect l="0" t="0" r="r" b="b"/>
                <a:pathLst>
                  <a:path w="254" h="352">
                    <a:moveTo>
                      <a:pt x="128" y="202"/>
                    </a:moveTo>
                    <a:cubicBezTo>
                      <a:pt x="121" y="333"/>
                      <a:pt x="121" y="333"/>
                      <a:pt x="121" y="333"/>
                    </a:cubicBezTo>
                    <a:cubicBezTo>
                      <a:pt x="171" y="352"/>
                      <a:pt x="171" y="352"/>
                      <a:pt x="171" y="352"/>
                    </a:cubicBezTo>
                    <a:cubicBezTo>
                      <a:pt x="247" y="238"/>
                      <a:pt x="247" y="238"/>
                      <a:pt x="247" y="238"/>
                    </a:cubicBezTo>
                    <a:cubicBezTo>
                      <a:pt x="254" y="50"/>
                      <a:pt x="254" y="50"/>
                      <a:pt x="254" y="50"/>
                    </a:cubicBezTo>
                    <a:cubicBezTo>
                      <a:pt x="252" y="49"/>
                      <a:pt x="251" y="48"/>
                      <a:pt x="249" y="48"/>
                    </a:cubicBezTo>
                    <a:cubicBezTo>
                      <a:pt x="204" y="27"/>
                      <a:pt x="156" y="11"/>
                      <a:pt x="107" y="0"/>
                    </a:cubicBezTo>
                    <a:cubicBezTo>
                      <a:pt x="0" y="162"/>
                      <a:pt x="0" y="162"/>
                      <a:pt x="0" y="162"/>
                    </a:cubicBezTo>
                    <a:lnTo>
                      <a:pt x="128" y="20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" name="Freeform 13"/>
              <p:cNvSpPr>
                <a:spLocks/>
              </p:cNvSpPr>
              <p:nvPr/>
            </p:nvSpPr>
            <p:spPr bwMode="auto">
              <a:xfrm>
                <a:off x="3296590" y="3472845"/>
                <a:ext cx="396685" cy="442732"/>
              </a:xfrm>
              <a:custGeom>
                <a:avLst/>
                <a:gdLst/>
                <a:ahLst/>
                <a:cxnLst>
                  <a:cxn ang="0">
                    <a:pos x="47" y="133"/>
                  </a:cxn>
                  <a:cxn ang="0">
                    <a:pos x="0" y="193"/>
                  </a:cxn>
                  <a:cxn ang="0">
                    <a:pos x="0" y="272"/>
                  </a:cxn>
                  <a:cxn ang="0">
                    <a:pos x="82" y="272"/>
                  </a:cxn>
                  <a:cxn ang="0">
                    <a:pos x="225" y="152"/>
                  </a:cxn>
                  <a:cxn ang="0">
                    <a:pos x="77" y="0"/>
                  </a:cxn>
                  <a:cxn ang="0">
                    <a:pos x="41" y="33"/>
                  </a:cxn>
                  <a:cxn ang="0">
                    <a:pos x="47" y="133"/>
                  </a:cxn>
                </a:cxnLst>
                <a:rect l="0" t="0" r="r" b="b"/>
                <a:pathLst>
                  <a:path w="225" h="272">
                    <a:moveTo>
                      <a:pt x="47" y="133"/>
                    </a:moveTo>
                    <a:cubicBezTo>
                      <a:pt x="0" y="193"/>
                      <a:pt x="0" y="193"/>
                      <a:pt x="0" y="193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82" y="272"/>
                      <a:pt x="82" y="272"/>
                      <a:pt x="82" y="272"/>
                    </a:cubicBezTo>
                    <a:cubicBezTo>
                      <a:pt x="225" y="152"/>
                      <a:pt x="225" y="152"/>
                      <a:pt x="225" y="152"/>
                    </a:cubicBezTo>
                    <a:cubicBezTo>
                      <a:pt x="187" y="95"/>
                      <a:pt x="137" y="42"/>
                      <a:pt x="77" y="0"/>
                    </a:cubicBezTo>
                    <a:cubicBezTo>
                      <a:pt x="41" y="33"/>
                      <a:pt x="41" y="33"/>
                      <a:pt x="41" y="33"/>
                    </a:cubicBezTo>
                    <a:lnTo>
                      <a:pt x="47" y="13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" name="Freeform 14"/>
              <p:cNvSpPr>
                <a:spLocks/>
              </p:cNvSpPr>
              <p:nvPr/>
            </p:nvSpPr>
            <p:spPr bwMode="auto">
              <a:xfrm>
                <a:off x="2122169" y="3280275"/>
                <a:ext cx="859809" cy="860267"/>
              </a:xfrm>
              <a:custGeom>
                <a:avLst/>
                <a:gdLst/>
                <a:ahLst/>
                <a:cxnLst>
                  <a:cxn ang="0">
                    <a:pos x="321" y="283"/>
                  </a:cxn>
                  <a:cxn ang="0">
                    <a:pos x="276" y="304"/>
                  </a:cxn>
                  <a:cxn ang="0">
                    <a:pos x="124" y="252"/>
                  </a:cxn>
                  <a:cxn ang="0">
                    <a:pos x="97" y="304"/>
                  </a:cxn>
                  <a:cxn ang="0">
                    <a:pos x="136" y="333"/>
                  </a:cxn>
                  <a:cxn ang="0">
                    <a:pos x="124" y="377"/>
                  </a:cxn>
                  <a:cxn ang="0">
                    <a:pos x="51" y="352"/>
                  </a:cxn>
                  <a:cxn ang="0">
                    <a:pos x="0" y="442"/>
                  </a:cxn>
                  <a:cxn ang="0">
                    <a:pos x="120" y="529"/>
                  </a:cxn>
                  <a:cxn ang="0">
                    <a:pos x="208" y="494"/>
                  </a:cxn>
                  <a:cxn ang="0">
                    <a:pos x="242" y="391"/>
                  </a:cxn>
                  <a:cxn ang="0">
                    <a:pos x="276" y="406"/>
                  </a:cxn>
                  <a:cxn ang="0">
                    <a:pos x="276" y="438"/>
                  </a:cxn>
                  <a:cxn ang="0">
                    <a:pos x="457" y="426"/>
                  </a:cxn>
                  <a:cxn ang="0">
                    <a:pos x="486" y="345"/>
                  </a:cxn>
                  <a:cxn ang="0">
                    <a:pos x="486" y="254"/>
                  </a:cxn>
                  <a:cxn ang="0">
                    <a:pos x="346" y="210"/>
                  </a:cxn>
                  <a:cxn ang="0">
                    <a:pos x="393" y="144"/>
                  </a:cxn>
                  <a:cxn ang="0">
                    <a:pos x="450" y="54"/>
                  </a:cxn>
                  <a:cxn ang="0">
                    <a:pos x="392" y="5"/>
                  </a:cxn>
                  <a:cxn ang="0">
                    <a:pos x="172" y="21"/>
                  </a:cxn>
                  <a:cxn ang="0">
                    <a:pos x="170" y="193"/>
                  </a:cxn>
                  <a:cxn ang="0">
                    <a:pos x="321" y="283"/>
                  </a:cxn>
                </a:cxnLst>
                <a:rect l="0" t="0" r="r" b="b"/>
                <a:pathLst>
                  <a:path w="486" h="529">
                    <a:moveTo>
                      <a:pt x="321" y="283"/>
                    </a:moveTo>
                    <a:cubicBezTo>
                      <a:pt x="276" y="304"/>
                      <a:pt x="276" y="304"/>
                      <a:pt x="276" y="304"/>
                    </a:cubicBezTo>
                    <a:cubicBezTo>
                      <a:pt x="124" y="252"/>
                      <a:pt x="124" y="252"/>
                      <a:pt x="124" y="252"/>
                    </a:cubicBezTo>
                    <a:cubicBezTo>
                      <a:pt x="97" y="304"/>
                      <a:pt x="97" y="304"/>
                      <a:pt x="97" y="304"/>
                    </a:cubicBezTo>
                    <a:cubicBezTo>
                      <a:pt x="136" y="333"/>
                      <a:pt x="136" y="333"/>
                      <a:pt x="136" y="333"/>
                    </a:cubicBezTo>
                    <a:cubicBezTo>
                      <a:pt x="124" y="377"/>
                      <a:pt x="124" y="377"/>
                      <a:pt x="124" y="377"/>
                    </a:cubicBezTo>
                    <a:cubicBezTo>
                      <a:pt x="51" y="352"/>
                      <a:pt x="51" y="352"/>
                      <a:pt x="51" y="352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120" y="529"/>
                      <a:pt x="120" y="529"/>
                      <a:pt x="120" y="529"/>
                    </a:cubicBezTo>
                    <a:cubicBezTo>
                      <a:pt x="208" y="494"/>
                      <a:pt x="208" y="494"/>
                      <a:pt x="208" y="494"/>
                    </a:cubicBezTo>
                    <a:cubicBezTo>
                      <a:pt x="242" y="391"/>
                      <a:pt x="242" y="391"/>
                      <a:pt x="242" y="391"/>
                    </a:cubicBezTo>
                    <a:cubicBezTo>
                      <a:pt x="276" y="406"/>
                      <a:pt x="276" y="406"/>
                      <a:pt x="276" y="406"/>
                    </a:cubicBezTo>
                    <a:cubicBezTo>
                      <a:pt x="276" y="438"/>
                      <a:pt x="276" y="438"/>
                      <a:pt x="276" y="438"/>
                    </a:cubicBezTo>
                    <a:cubicBezTo>
                      <a:pt x="457" y="426"/>
                      <a:pt x="457" y="426"/>
                      <a:pt x="457" y="426"/>
                    </a:cubicBezTo>
                    <a:cubicBezTo>
                      <a:pt x="486" y="345"/>
                      <a:pt x="486" y="345"/>
                      <a:pt x="486" y="345"/>
                    </a:cubicBezTo>
                    <a:cubicBezTo>
                      <a:pt x="486" y="254"/>
                      <a:pt x="486" y="254"/>
                      <a:pt x="486" y="254"/>
                    </a:cubicBezTo>
                    <a:cubicBezTo>
                      <a:pt x="346" y="210"/>
                      <a:pt x="346" y="210"/>
                      <a:pt x="346" y="210"/>
                    </a:cubicBezTo>
                    <a:cubicBezTo>
                      <a:pt x="393" y="144"/>
                      <a:pt x="393" y="144"/>
                      <a:pt x="393" y="144"/>
                    </a:cubicBezTo>
                    <a:cubicBezTo>
                      <a:pt x="450" y="54"/>
                      <a:pt x="450" y="54"/>
                      <a:pt x="450" y="54"/>
                    </a:cubicBezTo>
                    <a:cubicBezTo>
                      <a:pt x="392" y="5"/>
                      <a:pt x="392" y="5"/>
                      <a:pt x="392" y="5"/>
                    </a:cubicBezTo>
                    <a:cubicBezTo>
                      <a:pt x="318" y="0"/>
                      <a:pt x="243" y="6"/>
                      <a:pt x="172" y="21"/>
                    </a:cubicBezTo>
                    <a:cubicBezTo>
                      <a:pt x="170" y="193"/>
                      <a:pt x="170" y="193"/>
                      <a:pt x="170" y="193"/>
                    </a:cubicBezTo>
                    <a:lnTo>
                      <a:pt x="321" y="283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3556487" y="1845896"/>
                <a:ext cx="621407" cy="57051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3" name="Oval 16"/>
              <p:cNvSpPr>
                <a:spLocks noChangeArrowheads="1"/>
              </p:cNvSpPr>
              <p:nvPr/>
            </p:nvSpPr>
            <p:spPr bwMode="auto">
              <a:xfrm>
                <a:off x="1733301" y="2635974"/>
                <a:ext cx="539335" cy="49852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4" name="Oval 17"/>
              <p:cNvSpPr>
                <a:spLocks noChangeArrowheads="1"/>
              </p:cNvSpPr>
              <p:nvPr/>
            </p:nvSpPr>
            <p:spPr bwMode="auto">
              <a:xfrm>
                <a:off x="3007382" y="1014424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5" name="Oval 18"/>
              <p:cNvSpPr>
                <a:spLocks noChangeArrowheads="1"/>
              </p:cNvSpPr>
              <p:nvPr/>
            </p:nvSpPr>
            <p:spPr bwMode="auto">
              <a:xfrm>
                <a:off x="1025913" y="5169983"/>
                <a:ext cx="326337" cy="298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6" name="Oval 19"/>
              <p:cNvSpPr>
                <a:spLocks noChangeArrowheads="1"/>
              </p:cNvSpPr>
              <p:nvPr/>
            </p:nvSpPr>
            <p:spPr bwMode="auto">
              <a:xfrm>
                <a:off x="3009336" y="2533390"/>
                <a:ext cx="617499" cy="570512"/>
              </a:xfrm>
              <a:prstGeom prst="ellipse">
                <a:avLst/>
              </a:prstGeom>
              <a:solidFill>
                <a:schemeClr val="accent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7" name="Oval 20"/>
              <p:cNvSpPr>
                <a:spLocks noChangeArrowheads="1"/>
              </p:cNvSpPr>
              <p:nvPr/>
            </p:nvSpPr>
            <p:spPr bwMode="auto">
              <a:xfrm>
                <a:off x="3986392" y="4457293"/>
                <a:ext cx="347832" cy="3221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8" name="Oval 21"/>
              <p:cNvSpPr>
                <a:spLocks noChangeArrowheads="1"/>
              </p:cNvSpPr>
              <p:nvPr/>
            </p:nvSpPr>
            <p:spPr bwMode="auto">
              <a:xfrm>
                <a:off x="2401607" y="1167401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9" name="Oval 22"/>
              <p:cNvSpPr>
                <a:spLocks noChangeArrowheads="1"/>
              </p:cNvSpPr>
              <p:nvPr/>
            </p:nvSpPr>
            <p:spPr bwMode="auto">
              <a:xfrm>
                <a:off x="1358112" y="1775707"/>
                <a:ext cx="431859" cy="39593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0" name="Oval 23"/>
              <p:cNvSpPr>
                <a:spLocks noChangeArrowheads="1"/>
              </p:cNvSpPr>
              <p:nvPr/>
            </p:nvSpPr>
            <p:spPr bwMode="auto">
              <a:xfrm>
                <a:off x="3568212" y="5357155"/>
                <a:ext cx="480711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1" name="Oval 25"/>
              <p:cNvSpPr>
                <a:spLocks noChangeArrowheads="1"/>
              </p:cNvSpPr>
              <p:nvPr/>
            </p:nvSpPr>
            <p:spPr bwMode="auto">
              <a:xfrm>
                <a:off x="148516" y="4045157"/>
                <a:ext cx="500253" cy="45892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2" name="Oval 26"/>
              <p:cNvSpPr>
                <a:spLocks noChangeArrowheads="1"/>
              </p:cNvSpPr>
              <p:nvPr/>
            </p:nvSpPr>
            <p:spPr bwMode="auto">
              <a:xfrm>
                <a:off x="4146629" y="4995410"/>
                <a:ext cx="482666" cy="4445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3" name="Oval 27"/>
              <p:cNvSpPr>
                <a:spLocks noChangeArrowheads="1"/>
              </p:cNvSpPr>
              <p:nvPr/>
            </p:nvSpPr>
            <p:spPr bwMode="auto">
              <a:xfrm>
                <a:off x="269671" y="2187843"/>
                <a:ext cx="384960" cy="35454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4" name="Oval 28"/>
              <p:cNvSpPr>
                <a:spLocks noChangeArrowheads="1"/>
              </p:cNvSpPr>
              <p:nvPr/>
            </p:nvSpPr>
            <p:spPr bwMode="auto">
              <a:xfrm>
                <a:off x="4" y="2680967"/>
                <a:ext cx="601866" cy="55611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5" name="Oval 29"/>
              <p:cNvSpPr>
                <a:spLocks noChangeArrowheads="1"/>
              </p:cNvSpPr>
              <p:nvPr/>
            </p:nvSpPr>
            <p:spPr bwMode="auto">
              <a:xfrm>
                <a:off x="4285371" y="2272430"/>
                <a:ext cx="480711" cy="44273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6" name="Oval 30"/>
              <p:cNvSpPr>
                <a:spLocks noChangeArrowheads="1"/>
              </p:cNvSpPr>
              <p:nvPr/>
            </p:nvSpPr>
            <p:spPr bwMode="auto">
              <a:xfrm>
                <a:off x="4330315" y="2880736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7" name="Freeform 31"/>
              <p:cNvSpPr>
                <a:spLocks/>
              </p:cNvSpPr>
              <p:nvPr/>
            </p:nvSpPr>
            <p:spPr bwMode="auto">
              <a:xfrm>
                <a:off x="599916" y="1604733"/>
                <a:ext cx="549105" cy="507522"/>
              </a:xfrm>
              <a:custGeom>
                <a:avLst/>
                <a:gdLst/>
                <a:ahLst/>
                <a:cxnLst>
                  <a:cxn ang="0">
                    <a:pos x="276" y="221"/>
                  </a:cxn>
                  <a:cxn ang="0">
                    <a:pos x="92" y="277"/>
                  </a:cxn>
                  <a:cxn ang="0">
                    <a:pos x="36" y="92"/>
                  </a:cxn>
                  <a:cxn ang="0">
                    <a:pos x="220" y="36"/>
                  </a:cxn>
                  <a:cxn ang="0">
                    <a:pos x="276" y="221"/>
                  </a:cxn>
                </a:cxnLst>
                <a:rect l="0" t="0" r="r" b="b"/>
                <a:pathLst>
                  <a:path w="312" h="312">
                    <a:moveTo>
                      <a:pt x="276" y="221"/>
                    </a:moveTo>
                    <a:cubicBezTo>
                      <a:pt x="241" y="287"/>
                      <a:pt x="158" y="312"/>
                      <a:pt x="92" y="277"/>
                    </a:cubicBezTo>
                    <a:cubicBezTo>
                      <a:pt x="25" y="241"/>
                      <a:pt x="0" y="159"/>
                      <a:pt x="36" y="92"/>
                    </a:cubicBezTo>
                    <a:cubicBezTo>
                      <a:pt x="71" y="26"/>
                      <a:pt x="154" y="0"/>
                      <a:pt x="220" y="36"/>
                    </a:cubicBezTo>
                    <a:cubicBezTo>
                      <a:pt x="287" y="71"/>
                      <a:pt x="312" y="154"/>
                      <a:pt x="276" y="22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8" name="Freeform 32"/>
              <p:cNvSpPr>
                <a:spLocks/>
              </p:cNvSpPr>
              <p:nvPr/>
            </p:nvSpPr>
            <p:spPr bwMode="auto">
              <a:xfrm>
                <a:off x="379102" y="4478890"/>
                <a:ext cx="789461" cy="723488"/>
              </a:xfrm>
              <a:custGeom>
                <a:avLst/>
                <a:gdLst/>
                <a:ahLst/>
                <a:cxnLst>
                  <a:cxn ang="0">
                    <a:pos x="395" y="314"/>
                  </a:cxn>
                  <a:cxn ang="0">
                    <a:pos x="131" y="394"/>
                  </a:cxn>
                  <a:cxn ang="0">
                    <a:pos x="51" y="131"/>
                  </a:cxn>
                  <a:cxn ang="0">
                    <a:pos x="315" y="50"/>
                  </a:cxn>
                  <a:cxn ang="0">
                    <a:pos x="395" y="314"/>
                  </a:cxn>
                </a:cxnLst>
                <a:rect l="0" t="0" r="r" b="b"/>
                <a:pathLst>
                  <a:path w="446" h="445">
                    <a:moveTo>
                      <a:pt x="395" y="314"/>
                    </a:moveTo>
                    <a:cubicBezTo>
                      <a:pt x="344" y="409"/>
                      <a:pt x="226" y="445"/>
                      <a:pt x="131" y="394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0"/>
                    </a:cubicBezTo>
                    <a:cubicBezTo>
                      <a:pt x="410" y="101"/>
                      <a:pt x="446" y="219"/>
                      <a:pt x="395" y="3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49" name="Freeform 33"/>
              <p:cNvSpPr>
                <a:spLocks/>
              </p:cNvSpPr>
              <p:nvPr/>
            </p:nvSpPr>
            <p:spPr bwMode="auto">
              <a:xfrm>
                <a:off x="4730908" y="3170492"/>
                <a:ext cx="787507" cy="725288"/>
              </a:xfrm>
              <a:custGeom>
                <a:avLst/>
                <a:gdLst/>
                <a:ahLst/>
                <a:cxnLst>
                  <a:cxn ang="0">
                    <a:pos x="395" y="315"/>
                  </a:cxn>
                  <a:cxn ang="0">
                    <a:pos x="131" y="395"/>
                  </a:cxn>
                  <a:cxn ang="0">
                    <a:pos x="51" y="131"/>
                  </a:cxn>
                  <a:cxn ang="0">
                    <a:pos x="315" y="51"/>
                  </a:cxn>
                  <a:cxn ang="0">
                    <a:pos x="395" y="315"/>
                  </a:cxn>
                </a:cxnLst>
                <a:rect l="0" t="0" r="r" b="b"/>
                <a:pathLst>
                  <a:path w="446" h="446">
                    <a:moveTo>
                      <a:pt x="395" y="315"/>
                    </a:moveTo>
                    <a:cubicBezTo>
                      <a:pt x="344" y="410"/>
                      <a:pt x="226" y="446"/>
                      <a:pt x="131" y="395"/>
                    </a:cubicBezTo>
                    <a:cubicBezTo>
                      <a:pt x="36" y="344"/>
                      <a:pt x="0" y="226"/>
                      <a:pt x="51" y="131"/>
                    </a:cubicBezTo>
                    <a:cubicBezTo>
                      <a:pt x="102" y="36"/>
                      <a:pt x="220" y="0"/>
                      <a:pt x="315" y="51"/>
                    </a:cubicBezTo>
                    <a:cubicBezTo>
                      <a:pt x="410" y="102"/>
                      <a:pt x="446" y="220"/>
                      <a:pt x="395" y="31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0" name="Freeform 34"/>
              <p:cNvSpPr>
                <a:spLocks/>
              </p:cNvSpPr>
              <p:nvPr/>
            </p:nvSpPr>
            <p:spPr bwMode="auto">
              <a:xfrm>
                <a:off x="3982483" y="3489043"/>
                <a:ext cx="785553" cy="723488"/>
              </a:xfrm>
              <a:custGeom>
                <a:avLst/>
                <a:gdLst/>
                <a:ahLst/>
                <a:cxnLst>
                  <a:cxn ang="0">
                    <a:pos x="394" y="315"/>
                  </a:cxn>
                  <a:cxn ang="0">
                    <a:pos x="130" y="395"/>
                  </a:cxn>
                  <a:cxn ang="0">
                    <a:pos x="50" y="131"/>
                  </a:cxn>
                  <a:cxn ang="0">
                    <a:pos x="314" y="51"/>
                  </a:cxn>
                  <a:cxn ang="0">
                    <a:pos x="394" y="315"/>
                  </a:cxn>
                </a:cxnLst>
                <a:rect l="0" t="0" r="r" b="b"/>
                <a:pathLst>
                  <a:path w="445" h="445">
                    <a:moveTo>
                      <a:pt x="394" y="315"/>
                    </a:moveTo>
                    <a:cubicBezTo>
                      <a:pt x="343" y="410"/>
                      <a:pt x="225" y="445"/>
                      <a:pt x="130" y="395"/>
                    </a:cubicBezTo>
                    <a:cubicBezTo>
                      <a:pt x="35" y="344"/>
                      <a:pt x="0" y="226"/>
                      <a:pt x="50" y="131"/>
                    </a:cubicBezTo>
                    <a:cubicBezTo>
                      <a:pt x="101" y="36"/>
                      <a:pt x="219" y="0"/>
                      <a:pt x="314" y="51"/>
                    </a:cubicBezTo>
                    <a:cubicBezTo>
                      <a:pt x="409" y="102"/>
                      <a:pt x="445" y="220"/>
                      <a:pt x="394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1" name="Freeform 35"/>
              <p:cNvSpPr>
                <a:spLocks/>
              </p:cNvSpPr>
              <p:nvPr/>
            </p:nvSpPr>
            <p:spPr bwMode="auto">
              <a:xfrm>
                <a:off x="136792" y="3377460"/>
                <a:ext cx="586233" cy="539917"/>
              </a:xfrm>
              <a:custGeom>
                <a:avLst/>
                <a:gdLst/>
                <a:ahLst/>
                <a:cxnLst>
                  <a:cxn ang="0">
                    <a:pos x="294" y="235"/>
                  </a:cxn>
                  <a:cxn ang="0">
                    <a:pos x="97" y="295"/>
                  </a:cxn>
                  <a:cxn ang="0">
                    <a:pos x="37" y="97"/>
                  </a:cxn>
                  <a:cxn ang="0">
                    <a:pos x="235" y="38"/>
                  </a:cxn>
                  <a:cxn ang="0">
                    <a:pos x="294" y="235"/>
                  </a:cxn>
                </a:cxnLst>
                <a:rect l="0" t="0" r="r" b="b"/>
                <a:pathLst>
                  <a:path w="332" h="332">
                    <a:moveTo>
                      <a:pt x="294" y="235"/>
                    </a:moveTo>
                    <a:cubicBezTo>
                      <a:pt x="257" y="306"/>
                      <a:pt x="168" y="332"/>
                      <a:pt x="97" y="295"/>
                    </a:cubicBezTo>
                    <a:cubicBezTo>
                      <a:pt x="26" y="257"/>
                      <a:pt x="0" y="168"/>
                      <a:pt x="37" y="97"/>
                    </a:cubicBezTo>
                    <a:cubicBezTo>
                      <a:pt x="75" y="26"/>
                      <a:pt x="164" y="0"/>
                      <a:pt x="235" y="38"/>
                    </a:cubicBezTo>
                    <a:cubicBezTo>
                      <a:pt x="306" y="76"/>
                      <a:pt x="332" y="164"/>
                      <a:pt x="294" y="23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2" name="Freeform 36"/>
              <p:cNvSpPr>
                <a:spLocks/>
              </p:cNvSpPr>
              <p:nvPr/>
            </p:nvSpPr>
            <p:spPr bwMode="auto">
              <a:xfrm>
                <a:off x="1891584" y="1872892"/>
                <a:ext cx="601866" cy="552515"/>
              </a:xfrm>
              <a:custGeom>
                <a:avLst/>
                <a:gdLst/>
                <a:ahLst/>
                <a:cxnLst>
                  <a:cxn ang="0">
                    <a:pos x="302" y="240"/>
                  </a:cxn>
                  <a:cxn ang="0">
                    <a:pos x="100" y="301"/>
                  </a:cxn>
                  <a:cxn ang="0">
                    <a:pos x="39" y="100"/>
                  </a:cxn>
                  <a:cxn ang="0">
                    <a:pos x="241" y="38"/>
                  </a:cxn>
                  <a:cxn ang="0">
                    <a:pos x="302" y="240"/>
                  </a:cxn>
                </a:cxnLst>
                <a:rect l="0" t="0" r="r" b="b"/>
                <a:pathLst>
                  <a:path w="341" h="340">
                    <a:moveTo>
                      <a:pt x="302" y="240"/>
                    </a:moveTo>
                    <a:cubicBezTo>
                      <a:pt x="263" y="313"/>
                      <a:pt x="173" y="340"/>
                      <a:pt x="100" y="301"/>
                    </a:cubicBezTo>
                    <a:cubicBezTo>
                      <a:pt x="27" y="263"/>
                      <a:pt x="0" y="172"/>
                      <a:pt x="39" y="100"/>
                    </a:cubicBezTo>
                    <a:cubicBezTo>
                      <a:pt x="78" y="27"/>
                      <a:pt x="168" y="0"/>
                      <a:pt x="241" y="38"/>
                    </a:cubicBezTo>
                    <a:cubicBezTo>
                      <a:pt x="313" y="77"/>
                      <a:pt x="341" y="168"/>
                      <a:pt x="302" y="240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3" name="Freeform 37"/>
              <p:cNvSpPr>
                <a:spLocks/>
              </p:cNvSpPr>
              <p:nvPr/>
            </p:nvSpPr>
            <p:spPr bwMode="auto">
              <a:xfrm>
                <a:off x="2395745" y="2583782"/>
                <a:ext cx="486574" cy="448131"/>
              </a:xfrm>
              <a:custGeom>
                <a:avLst/>
                <a:gdLst/>
                <a:ahLst/>
                <a:cxnLst>
                  <a:cxn ang="0">
                    <a:pos x="245" y="195"/>
                  </a:cxn>
                  <a:cxn ang="0">
                    <a:pos x="81" y="245"/>
                  </a:cxn>
                  <a:cxn ang="0">
                    <a:pos x="31" y="81"/>
                  </a:cxn>
                  <a:cxn ang="0">
                    <a:pos x="195" y="31"/>
                  </a:cxn>
                  <a:cxn ang="0">
                    <a:pos x="245" y="195"/>
                  </a:cxn>
                </a:cxnLst>
                <a:rect l="0" t="0" r="r" b="b"/>
                <a:pathLst>
                  <a:path w="276" h="276">
                    <a:moveTo>
                      <a:pt x="245" y="195"/>
                    </a:moveTo>
                    <a:cubicBezTo>
                      <a:pt x="213" y="254"/>
                      <a:pt x="140" y="276"/>
                      <a:pt x="81" y="245"/>
                    </a:cubicBezTo>
                    <a:cubicBezTo>
                      <a:pt x="22" y="213"/>
                      <a:pt x="0" y="140"/>
                      <a:pt x="31" y="81"/>
                    </a:cubicBezTo>
                    <a:cubicBezTo>
                      <a:pt x="63" y="22"/>
                      <a:pt x="136" y="0"/>
                      <a:pt x="195" y="31"/>
                    </a:cubicBezTo>
                    <a:cubicBezTo>
                      <a:pt x="254" y="63"/>
                      <a:pt x="276" y="136"/>
                      <a:pt x="245" y="19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4" name="Freeform 38"/>
              <p:cNvSpPr>
                <a:spLocks/>
              </p:cNvSpPr>
              <p:nvPr/>
            </p:nvSpPr>
            <p:spPr bwMode="auto">
              <a:xfrm>
                <a:off x="2647825" y="1646127"/>
                <a:ext cx="678077" cy="622704"/>
              </a:xfrm>
              <a:custGeom>
                <a:avLst/>
                <a:gdLst/>
                <a:ahLst/>
                <a:cxnLst>
                  <a:cxn ang="0">
                    <a:pos x="340" y="271"/>
                  </a:cxn>
                  <a:cxn ang="0">
                    <a:pos x="113" y="340"/>
                  </a:cxn>
                  <a:cxn ang="0">
                    <a:pos x="44" y="113"/>
                  </a:cxn>
                  <a:cxn ang="0">
                    <a:pos x="271" y="44"/>
                  </a:cxn>
                  <a:cxn ang="0">
                    <a:pos x="340" y="271"/>
                  </a:cxn>
                </a:cxnLst>
                <a:rect l="0" t="0" r="r" b="b"/>
                <a:pathLst>
                  <a:path w="384" h="383">
                    <a:moveTo>
                      <a:pt x="340" y="271"/>
                    </a:moveTo>
                    <a:cubicBezTo>
                      <a:pt x="296" y="352"/>
                      <a:pt x="195" y="383"/>
                      <a:pt x="113" y="340"/>
                    </a:cubicBezTo>
                    <a:cubicBezTo>
                      <a:pt x="31" y="296"/>
                      <a:pt x="0" y="194"/>
                      <a:pt x="44" y="113"/>
                    </a:cubicBezTo>
                    <a:cubicBezTo>
                      <a:pt x="87" y="31"/>
                      <a:pt x="189" y="0"/>
                      <a:pt x="271" y="44"/>
                    </a:cubicBezTo>
                    <a:cubicBezTo>
                      <a:pt x="353" y="87"/>
                      <a:pt x="384" y="189"/>
                      <a:pt x="340" y="27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5" name="Freeform 39"/>
              <p:cNvSpPr>
                <a:spLocks/>
              </p:cNvSpPr>
              <p:nvPr/>
            </p:nvSpPr>
            <p:spPr bwMode="auto">
              <a:xfrm>
                <a:off x="830501" y="3184890"/>
                <a:ext cx="680031" cy="624504"/>
              </a:xfrm>
              <a:custGeom>
                <a:avLst/>
                <a:gdLst/>
                <a:ahLst/>
                <a:cxnLst>
                  <a:cxn ang="0">
                    <a:pos x="341" y="272"/>
                  </a:cxn>
                  <a:cxn ang="0">
                    <a:pos x="113" y="341"/>
                  </a:cxn>
                  <a:cxn ang="0">
                    <a:pos x="44" y="113"/>
                  </a:cxn>
                  <a:cxn ang="0">
                    <a:pos x="272" y="44"/>
                  </a:cxn>
                  <a:cxn ang="0">
                    <a:pos x="341" y="272"/>
                  </a:cxn>
                </a:cxnLst>
                <a:rect l="0" t="0" r="r" b="b"/>
                <a:pathLst>
                  <a:path w="385" h="385">
                    <a:moveTo>
                      <a:pt x="341" y="272"/>
                    </a:moveTo>
                    <a:cubicBezTo>
                      <a:pt x="297" y="354"/>
                      <a:pt x="195" y="385"/>
                      <a:pt x="113" y="341"/>
                    </a:cubicBezTo>
                    <a:cubicBezTo>
                      <a:pt x="31" y="297"/>
                      <a:pt x="0" y="195"/>
                      <a:pt x="44" y="113"/>
                    </a:cubicBezTo>
                    <a:cubicBezTo>
                      <a:pt x="88" y="31"/>
                      <a:pt x="190" y="0"/>
                      <a:pt x="272" y="44"/>
                    </a:cubicBezTo>
                    <a:cubicBezTo>
                      <a:pt x="354" y="87"/>
                      <a:pt x="385" y="190"/>
                      <a:pt x="341" y="27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6" name="Freeform 40"/>
              <p:cNvSpPr>
                <a:spLocks/>
              </p:cNvSpPr>
              <p:nvPr/>
            </p:nvSpPr>
            <p:spPr bwMode="auto">
              <a:xfrm>
                <a:off x="750383" y="2342619"/>
                <a:ext cx="717159" cy="662298"/>
              </a:xfrm>
              <a:custGeom>
                <a:avLst/>
                <a:gdLst/>
                <a:ahLst/>
                <a:cxnLst>
                  <a:cxn ang="0">
                    <a:pos x="360" y="287"/>
                  </a:cxn>
                  <a:cxn ang="0">
                    <a:pos x="119" y="361"/>
                  </a:cxn>
                  <a:cxn ang="0">
                    <a:pos x="46" y="120"/>
                  </a:cxn>
                  <a:cxn ang="0">
                    <a:pos x="287" y="47"/>
                  </a:cxn>
                  <a:cxn ang="0">
                    <a:pos x="360" y="287"/>
                  </a:cxn>
                </a:cxnLst>
                <a:rect l="0" t="0" r="r" b="b"/>
                <a:pathLst>
                  <a:path w="406" h="407">
                    <a:moveTo>
                      <a:pt x="360" y="287"/>
                    </a:moveTo>
                    <a:cubicBezTo>
                      <a:pt x="314" y="374"/>
                      <a:pt x="206" y="407"/>
                      <a:pt x="119" y="361"/>
                    </a:cubicBezTo>
                    <a:cubicBezTo>
                      <a:pt x="32" y="314"/>
                      <a:pt x="0" y="206"/>
                      <a:pt x="46" y="120"/>
                    </a:cubicBezTo>
                    <a:cubicBezTo>
                      <a:pt x="92" y="33"/>
                      <a:pt x="200" y="0"/>
                      <a:pt x="287" y="47"/>
                    </a:cubicBezTo>
                    <a:cubicBezTo>
                      <a:pt x="374" y="93"/>
                      <a:pt x="406" y="201"/>
                      <a:pt x="360" y="2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7" name="Freeform 41"/>
              <p:cNvSpPr>
                <a:spLocks/>
              </p:cNvSpPr>
              <p:nvPr/>
            </p:nvSpPr>
            <p:spPr bwMode="auto">
              <a:xfrm>
                <a:off x="1596513" y="1009025"/>
                <a:ext cx="654627" cy="602907"/>
              </a:xfrm>
              <a:custGeom>
                <a:avLst/>
                <a:gdLst/>
                <a:ahLst/>
                <a:cxnLst>
                  <a:cxn ang="0">
                    <a:pos x="307" y="299"/>
                  </a:cxn>
                  <a:cxn ang="0">
                    <a:pos x="71" y="307"/>
                  </a:cxn>
                  <a:cxn ang="0">
                    <a:pos x="63" y="71"/>
                  </a:cxn>
                  <a:cxn ang="0">
                    <a:pos x="299" y="63"/>
                  </a:cxn>
                  <a:cxn ang="0">
                    <a:pos x="307" y="299"/>
                  </a:cxn>
                </a:cxnLst>
                <a:rect l="0" t="0" r="r" b="b"/>
                <a:pathLst>
                  <a:path w="370" h="370">
                    <a:moveTo>
                      <a:pt x="307" y="299"/>
                    </a:moveTo>
                    <a:cubicBezTo>
                      <a:pt x="244" y="366"/>
                      <a:pt x="138" y="370"/>
                      <a:pt x="71" y="307"/>
                    </a:cubicBezTo>
                    <a:cubicBezTo>
                      <a:pt x="4" y="244"/>
                      <a:pt x="0" y="138"/>
                      <a:pt x="63" y="71"/>
                    </a:cubicBezTo>
                    <a:cubicBezTo>
                      <a:pt x="126" y="4"/>
                      <a:pt x="232" y="0"/>
                      <a:pt x="299" y="63"/>
                    </a:cubicBezTo>
                    <a:cubicBezTo>
                      <a:pt x="366" y="126"/>
                      <a:pt x="370" y="231"/>
                      <a:pt x="307" y="29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8" name="Freeform 42"/>
              <p:cNvSpPr>
                <a:spLocks/>
              </p:cNvSpPr>
              <p:nvPr/>
            </p:nvSpPr>
            <p:spPr bwMode="auto">
              <a:xfrm>
                <a:off x="4719183" y="2500995"/>
                <a:ext cx="672214" cy="617305"/>
              </a:xfrm>
              <a:custGeom>
                <a:avLst/>
                <a:gdLst/>
                <a:ahLst/>
                <a:cxnLst>
                  <a:cxn ang="0">
                    <a:pos x="337" y="268"/>
                  </a:cxn>
                  <a:cxn ang="0">
                    <a:pos x="112" y="337"/>
                  </a:cxn>
                  <a:cxn ang="0">
                    <a:pos x="43" y="111"/>
                  </a:cxn>
                  <a:cxn ang="0">
                    <a:pos x="269" y="43"/>
                  </a:cxn>
                  <a:cxn ang="0">
                    <a:pos x="337" y="268"/>
                  </a:cxn>
                </a:cxnLst>
                <a:rect l="0" t="0" r="r" b="b"/>
                <a:pathLst>
                  <a:path w="381" h="380">
                    <a:moveTo>
                      <a:pt x="337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3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7" y="26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59" name="Freeform 43"/>
              <p:cNvSpPr>
                <a:spLocks/>
              </p:cNvSpPr>
              <p:nvPr/>
            </p:nvSpPr>
            <p:spPr bwMode="auto">
              <a:xfrm>
                <a:off x="4560900" y="4199933"/>
                <a:ext cx="670260" cy="620904"/>
              </a:xfrm>
              <a:custGeom>
                <a:avLst/>
                <a:gdLst/>
                <a:ahLst/>
                <a:cxnLst>
                  <a:cxn ang="0">
                    <a:pos x="337" y="269"/>
                  </a:cxn>
                  <a:cxn ang="0">
                    <a:pos x="112" y="338"/>
                  </a:cxn>
                  <a:cxn ang="0">
                    <a:pos x="43" y="112"/>
                  </a:cxn>
                  <a:cxn ang="0">
                    <a:pos x="269" y="44"/>
                  </a:cxn>
                  <a:cxn ang="0">
                    <a:pos x="337" y="269"/>
                  </a:cxn>
                </a:cxnLst>
                <a:rect l="0" t="0" r="r" b="b"/>
                <a:pathLst>
                  <a:path w="380" h="381">
                    <a:moveTo>
                      <a:pt x="337" y="269"/>
                    </a:moveTo>
                    <a:cubicBezTo>
                      <a:pt x="294" y="350"/>
                      <a:pt x="193" y="381"/>
                      <a:pt x="112" y="338"/>
                    </a:cubicBezTo>
                    <a:cubicBezTo>
                      <a:pt x="30" y="294"/>
                      <a:pt x="0" y="193"/>
                      <a:pt x="43" y="112"/>
                    </a:cubicBezTo>
                    <a:cubicBezTo>
                      <a:pt x="86" y="31"/>
                      <a:pt x="187" y="0"/>
                      <a:pt x="269" y="44"/>
                    </a:cubicBezTo>
                    <a:cubicBezTo>
                      <a:pt x="350" y="87"/>
                      <a:pt x="380" y="188"/>
                      <a:pt x="337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0" name="Freeform 44"/>
              <p:cNvSpPr>
                <a:spLocks/>
              </p:cNvSpPr>
              <p:nvPr/>
            </p:nvSpPr>
            <p:spPr bwMode="auto">
              <a:xfrm>
                <a:off x="3599477" y="2877137"/>
                <a:ext cx="672214" cy="617305"/>
              </a:xfrm>
              <a:custGeom>
                <a:avLst/>
                <a:gdLst/>
                <a:ahLst/>
                <a:cxnLst>
                  <a:cxn ang="0">
                    <a:pos x="338" y="268"/>
                  </a:cxn>
                  <a:cxn ang="0">
                    <a:pos x="112" y="337"/>
                  </a:cxn>
                  <a:cxn ang="0">
                    <a:pos x="44" y="111"/>
                  </a:cxn>
                  <a:cxn ang="0">
                    <a:pos x="269" y="43"/>
                  </a:cxn>
                  <a:cxn ang="0">
                    <a:pos x="338" y="268"/>
                  </a:cxn>
                </a:cxnLst>
                <a:rect l="0" t="0" r="r" b="b"/>
                <a:pathLst>
                  <a:path w="381" h="380">
                    <a:moveTo>
                      <a:pt x="338" y="268"/>
                    </a:moveTo>
                    <a:cubicBezTo>
                      <a:pt x="294" y="350"/>
                      <a:pt x="193" y="380"/>
                      <a:pt x="112" y="337"/>
                    </a:cubicBezTo>
                    <a:cubicBezTo>
                      <a:pt x="31" y="294"/>
                      <a:pt x="0" y="193"/>
                      <a:pt x="44" y="111"/>
                    </a:cubicBezTo>
                    <a:cubicBezTo>
                      <a:pt x="87" y="30"/>
                      <a:pt x="188" y="0"/>
                      <a:pt x="269" y="43"/>
                    </a:cubicBezTo>
                    <a:cubicBezTo>
                      <a:pt x="350" y="86"/>
                      <a:pt x="381" y="187"/>
                      <a:pt x="338" y="26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1" name="Freeform 45"/>
              <p:cNvSpPr>
                <a:spLocks/>
              </p:cNvSpPr>
              <p:nvPr/>
            </p:nvSpPr>
            <p:spPr bwMode="auto">
              <a:xfrm>
                <a:off x="4105592" y="1530945"/>
                <a:ext cx="566692" cy="521920"/>
              </a:xfrm>
              <a:custGeom>
                <a:avLst/>
                <a:gdLst/>
                <a:ahLst/>
                <a:cxnLst>
                  <a:cxn ang="0">
                    <a:pos x="284" y="226"/>
                  </a:cxn>
                  <a:cxn ang="0">
                    <a:pos x="94" y="283"/>
                  </a:cxn>
                  <a:cxn ang="0">
                    <a:pos x="37" y="94"/>
                  </a:cxn>
                  <a:cxn ang="0">
                    <a:pos x="226" y="36"/>
                  </a:cxn>
                  <a:cxn ang="0">
                    <a:pos x="284" y="226"/>
                  </a:cxn>
                </a:cxnLst>
                <a:rect l="0" t="0" r="r" b="b"/>
                <a:pathLst>
                  <a:path w="320" h="320">
                    <a:moveTo>
                      <a:pt x="284" y="226"/>
                    </a:moveTo>
                    <a:cubicBezTo>
                      <a:pt x="247" y="294"/>
                      <a:pt x="162" y="320"/>
                      <a:pt x="94" y="283"/>
                    </a:cubicBezTo>
                    <a:cubicBezTo>
                      <a:pt x="26" y="247"/>
                      <a:pt x="0" y="162"/>
                      <a:pt x="37" y="94"/>
                    </a:cubicBezTo>
                    <a:cubicBezTo>
                      <a:pt x="73" y="25"/>
                      <a:pt x="158" y="0"/>
                      <a:pt x="226" y="36"/>
                    </a:cubicBezTo>
                    <a:cubicBezTo>
                      <a:pt x="295" y="73"/>
                      <a:pt x="320" y="157"/>
                      <a:pt x="284" y="22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2" name="Freeform 46"/>
              <p:cNvSpPr>
                <a:spLocks/>
              </p:cNvSpPr>
              <p:nvPr/>
            </p:nvSpPr>
            <p:spPr bwMode="auto">
              <a:xfrm>
                <a:off x="3364984" y="1162001"/>
                <a:ext cx="672214" cy="619105"/>
              </a:xfrm>
              <a:custGeom>
                <a:avLst/>
                <a:gdLst/>
                <a:ahLst/>
                <a:cxnLst>
                  <a:cxn ang="0">
                    <a:pos x="338" y="269"/>
                  </a:cxn>
                  <a:cxn ang="0">
                    <a:pos x="112" y="337"/>
                  </a:cxn>
                  <a:cxn ang="0">
                    <a:pos x="44" y="112"/>
                  </a:cxn>
                  <a:cxn ang="0">
                    <a:pos x="269" y="43"/>
                  </a:cxn>
                  <a:cxn ang="0">
                    <a:pos x="338" y="269"/>
                  </a:cxn>
                </a:cxnLst>
                <a:rect l="0" t="0" r="r" b="b"/>
                <a:pathLst>
                  <a:path w="381" h="381">
                    <a:moveTo>
                      <a:pt x="338" y="269"/>
                    </a:moveTo>
                    <a:cubicBezTo>
                      <a:pt x="294" y="350"/>
                      <a:pt x="193" y="381"/>
                      <a:pt x="112" y="337"/>
                    </a:cubicBezTo>
                    <a:cubicBezTo>
                      <a:pt x="31" y="294"/>
                      <a:pt x="0" y="193"/>
                      <a:pt x="44" y="112"/>
                    </a:cubicBezTo>
                    <a:cubicBezTo>
                      <a:pt x="87" y="31"/>
                      <a:pt x="188" y="0"/>
                      <a:pt x="269" y="43"/>
                    </a:cubicBezTo>
                    <a:cubicBezTo>
                      <a:pt x="350" y="87"/>
                      <a:pt x="381" y="188"/>
                      <a:pt x="338" y="26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3" name="Freeform 47"/>
              <p:cNvSpPr>
                <a:spLocks/>
              </p:cNvSpPr>
              <p:nvPr/>
            </p:nvSpPr>
            <p:spPr bwMode="auto">
              <a:xfrm>
                <a:off x="3681550" y="1953879"/>
                <a:ext cx="173916" cy="277157"/>
              </a:xfrm>
              <a:custGeom>
                <a:avLst/>
                <a:gdLst/>
                <a:ahLst/>
                <a:cxnLst>
                  <a:cxn ang="0">
                    <a:pos x="99" y="100"/>
                  </a:cxn>
                  <a:cxn ang="0">
                    <a:pos x="99" y="0"/>
                  </a:cxn>
                  <a:cxn ang="0">
                    <a:pos x="99" y="0"/>
                  </a:cxn>
                  <a:cxn ang="0">
                    <a:pos x="0" y="100"/>
                  </a:cxn>
                  <a:cxn ang="0">
                    <a:pos x="29" y="170"/>
                  </a:cxn>
                  <a:cxn ang="0">
                    <a:pos x="99" y="100"/>
                  </a:cxn>
                </a:cxnLst>
                <a:rect l="0" t="0" r="r" b="b"/>
                <a:pathLst>
                  <a:path w="99" h="170">
                    <a:moveTo>
                      <a:pt x="99" y="10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44" y="0"/>
                      <a:pt x="0" y="45"/>
                      <a:pt x="0" y="100"/>
                    </a:cubicBezTo>
                    <a:cubicBezTo>
                      <a:pt x="0" y="127"/>
                      <a:pt x="11" y="152"/>
                      <a:pt x="29" y="170"/>
                    </a:cubicBezTo>
                    <a:cubicBezTo>
                      <a:pt x="99" y="100"/>
                      <a:pt x="99" y="100"/>
                      <a:pt x="99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4" name="Freeform 48"/>
              <p:cNvSpPr>
                <a:spLocks/>
              </p:cNvSpPr>
              <p:nvPr/>
            </p:nvSpPr>
            <p:spPr bwMode="auto">
              <a:xfrm>
                <a:off x="3746036" y="2135651"/>
                <a:ext cx="298979" cy="160175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0" y="99"/>
                  </a:cxn>
                  <a:cxn ang="0">
                    <a:pos x="169" y="0"/>
                  </a:cxn>
                  <a:cxn ang="0">
                    <a:pos x="70" y="0"/>
                  </a:cxn>
                  <a:cxn ang="0">
                    <a:pos x="0" y="70"/>
                  </a:cxn>
                </a:cxnLst>
                <a:rect l="0" t="0" r="r" b="b"/>
                <a:pathLst>
                  <a:path w="169" h="99">
                    <a:moveTo>
                      <a:pt x="0" y="70"/>
                    </a:moveTo>
                    <a:cubicBezTo>
                      <a:pt x="18" y="88"/>
                      <a:pt x="43" y="99"/>
                      <a:pt x="70" y="99"/>
                    </a:cubicBezTo>
                    <a:cubicBezTo>
                      <a:pt x="125" y="99"/>
                      <a:pt x="169" y="55"/>
                      <a:pt x="169" y="0"/>
                    </a:cubicBezTo>
                    <a:cubicBezTo>
                      <a:pt x="70" y="0"/>
                      <a:pt x="70" y="0"/>
                      <a:pt x="70" y="0"/>
                    </a:cubicBezTo>
                    <a:lnTo>
                      <a:pt x="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5" name="Freeform 49"/>
              <p:cNvSpPr>
                <a:spLocks/>
              </p:cNvSpPr>
              <p:nvPr/>
            </p:nvSpPr>
            <p:spPr bwMode="auto">
              <a:xfrm>
                <a:off x="3878915" y="1953879"/>
                <a:ext cx="173916" cy="1637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0"/>
                  </a:cxn>
                  <a:cxn ang="0">
                    <a:pos x="99" y="100"/>
                  </a:cxn>
                  <a:cxn ang="0">
                    <a:pos x="99" y="100"/>
                  </a:cxn>
                  <a:cxn ang="0">
                    <a:pos x="0" y="0"/>
                  </a:cxn>
                </a:cxnLst>
                <a:rect l="0" t="0" r="r" b="b"/>
                <a:pathLst>
                  <a:path w="99" h="100">
                    <a:moveTo>
                      <a:pt x="0" y="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45"/>
                      <a:pt x="55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6" name="Freeform 50"/>
              <p:cNvSpPr>
                <a:spLocks noEditPoints="1"/>
              </p:cNvSpPr>
              <p:nvPr/>
            </p:nvSpPr>
            <p:spPr bwMode="auto">
              <a:xfrm>
                <a:off x="4121225" y="4576075"/>
                <a:ext cx="91843" cy="84587"/>
              </a:xfrm>
              <a:custGeom>
                <a:avLst/>
                <a:gdLst/>
                <a:ahLst/>
                <a:cxnLst>
                  <a:cxn ang="0">
                    <a:pos x="26" y="0"/>
                  </a:cxn>
                  <a:cxn ang="0">
                    <a:pos x="0" y="26"/>
                  </a:cxn>
                  <a:cxn ang="0">
                    <a:pos x="26" y="52"/>
                  </a:cxn>
                  <a:cxn ang="0">
                    <a:pos x="52" y="26"/>
                  </a:cxn>
                  <a:cxn ang="0">
                    <a:pos x="26" y="0"/>
                  </a:cxn>
                  <a:cxn ang="0">
                    <a:pos x="26" y="45"/>
                  </a:cxn>
                  <a:cxn ang="0">
                    <a:pos x="7" y="26"/>
                  </a:cxn>
                  <a:cxn ang="0">
                    <a:pos x="26" y="7"/>
                  </a:cxn>
                  <a:cxn ang="0">
                    <a:pos x="45" y="26"/>
                  </a:cxn>
                  <a:cxn ang="0">
                    <a:pos x="26" y="45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1" y="52"/>
                      <a:pt x="52" y="40"/>
                      <a:pt x="52" y="26"/>
                    </a:cubicBezTo>
                    <a:cubicBezTo>
                      <a:pt x="52" y="12"/>
                      <a:pt x="41" y="0"/>
                      <a:pt x="26" y="0"/>
                    </a:cubicBezTo>
                    <a:close/>
                    <a:moveTo>
                      <a:pt x="26" y="45"/>
                    </a:moveTo>
                    <a:cubicBezTo>
                      <a:pt x="16" y="45"/>
                      <a:pt x="7" y="37"/>
                      <a:pt x="7" y="26"/>
                    </a:cubicBezTo>
                    <a:cubicBezTo>
                      <a:pt x="7" y="16"/>
                      <a:pt x="16" y="7"/>
                      <a:pt x="26" y="7"/>
                    </a:cubicBezTo>
                    <a:cubicBezTo>
                      <a:pt x="37" y="7"/>
                      <a:pt x="45" y="16"/>
                      <a:pt x="45" y="26"/>
                    </a:cubicBezTo>
                    <a:cubicBezTo>
                      <a:pt x="45" y="37"/>
                      <a:pt x="37" y="45"/>
                      <a:pt x="26" y="4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7" name="Freeform 51"/>
              <p:cNvSpPr>
                <a:spLocks noEditPoints="1"/>
              </p:cNvSpPr>
              <p:nvPr/>
            </p:nvSpPr>
            <p:spPr bwMode="auto">
              <a:xfrm>
                <a:off x="4056740" y="4518484"/>
                <a:ext cx="214952" cy="197969"/>
              </a:xfrm>
              <a:custGeom>
                <a:avLst/>
                <a:gdLst/>
                <a:ahLst/>
                <a:cxnLst>
                  <a:cxn ang="0">
                    <a:pos x="61" y="0"/>
                  </a:cxn>
                  <a:cxn ang="0">
                    <a:pos x="0" y="61"/>
                  </a:cxn>
                  <a:cxn ang="0">
                    <a:pos x="61" y="122"/>
                  </a:cxn>
                  <a:cxn ang="0">
                    <a:pos x="122" y="61"/>
                  </a:cxn>
                  <a:cxn ang="0">
                    <a:pos x="61" y="0"/>
                  </a:cxn>
                  <a:cxn ang="0">
                    <a:pos x="62" y="91"/>
                  </a:cxn>
                  <a:cxn ang="0">
                    <a:pos x="33" y="62"/>
                  </a:cxn>
                  <a:cxn ang="0">
                    <a:pos x="62" y="33"/>
                  </a:cxn>
                  <a:cxn ang="0">
                    <a:pos x="91" y="62"/>
                  </a:cxn>
                  <a:cxn ang="0">
                    <a:pos x="62" y="91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8" y="0"/>
                      <a:pt x="0" y="27"/>
                      <a:pt x="0" y="61"/>
                    </a:cubicBezTo>
                    <a:cubicBezTo>
                      <a:pt x="0" y="95"/>
                      <a:pt x="28" y="122"/>
                      <a:pt x="61" y="122"/>
                    </a:cubicBezTo>
                    <a:cubicBezTo>
                      <a:pt x="95" y="122"/>
                      <a:pt x="122" y="95"/>
                      <a:pt x="122" y="61"/>
                    </a:cubicBezTo>
                    <a:cubicBezTo>
                      <a:pt x="122" y="27"/>
                      <a:pt x="95" y="0"/>
                      <a:pt x="61" y="0"/>
                    </a:cubicBezTo>
                    <a:close/>
                    <a:moveTo>
                      <a:pt x="62" y="91"/>
                    </a:moveTo>
                    <a:cubicBezTo>
                      <a:pt x="46" y="91"/>
                      <a:pt x="33" y="78"/>
                      <a:pt x="33" y="62"/>
                    </a:cubicBezTo>
                    <a:cubicBezTo>
                      <a:pt x="33" y="46"/>
                      <a:pt x="46" y="33"/>
                      <a:pt x="62" y="33"/>
                    </a:cubicBezTo>
                    <a:cubicBezTo>
                      <a:pt x="78" y="33"/>
                      <a:pt x="91" y="46"/>
                      <a:pt x="91" y="62"/>
                    </a:cubicBezTo>
                    <a:cubicBezTo>
                      <a:pt x="91" y="78"/>
                      <a:pt x="78" y="91"/>
                      <a:pt x="62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8" name="Freeform 52"/>
              <p:cNvSpPr>
                <a:spLocks/>
              </p:cNvSpPr>
              <p:nvPr/>
            </p:nvSpPr>
            <p:spPr bwMode="auto">
              <a:xfrm>
                <a:off x="2569661" y="1395965"/>
                <a:ext cx="9771" cy="71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"/>
                  </a:cxn>
                  <a:cxn ang="0">
                    <a:pos x="5" y="4"/>
                  </a:cxn>
                  <a:cxn ang="0">
                    <a:pos x="5" y="2"/>
                  </a:cxn>
                  <a:cxn ang="0">
                    <a:pos x="5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1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69" name="Freeform 53"/>
              <p:cNvSpPr>
                <a:spLocks/>
              </p:cNvSpPr>
              <p:nvPr/>
            </p:nvSpPr>
            <p:spPr bwMode="auto">
              <a:xfrm>
                <a:off x="2643917" y="1327576"/>
                <a:ext cx="9771" cy="8999"/>
              </a:xfrm>
              <a:custGeom>
                <a:avLst/>
                <a:gdLst/>
                <a:ahLst/>
                <a:cxnLst>
                  <a:cxn ang="0">
                    <a:pos x="5" y="5"/>
                  </a:cxn>
                  <a:cxn ang="0">
                    <a:pos x="5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5" y="5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3" y="5"/>
                      <a:pt x="4" y="5"/>
                      <a:pt x="5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0" name="Freeform 54"/>
              <p:cNvSpPr>
                <a:spLocks/>
              </p:cNvSpPr>
              <p:nvPr/>
            </p:nvSpPr>
            <p:spPr bwMode="auto">
              <a:xfrm>
                <a:off x="2716219" y="1395965"/>
                <a:ext cx="11725" cy="7199"/>
              </a:xfrm>
              <a:custGeom>
                <a:avLst/>
                <a:gdLst/>
                <a:ahLst/>
                <a:cxnLst>
                  <a:cxn ang="0">
                    <a:pos x="6" y="4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4"/>
                  </a:cxn>
                  <a:cxn ang="0">
                    <a:pos x="6" y="4"/>
                  </a:cxn>
                </a:cxnLst>
                <a:rect l="0" t="0" r="r" b="b"/>
                <a:pathLst>
                  <a:path w="6" h="4">
                    <a:moveTo>
                      <a:pt x="6" y="4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lnTo>
                      <a:pt x="6" y="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1" name="Freeform 55"/>
              <p:cNvSpPr>
                <a:spLocks/>
              </p:cNvSpPr>
              <p:nvPr/>
            </p:nvSpPr>
            <p:spPr bwMode="auto">
              <a:xfrm>
                <a:off x="2643917" y="1462555"/>
                <a:ext cx="9771" cy="899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0" y="5"/>
                  </a:cxn>
                  <a:cxn ang="0">
                    <a:pos x="5" y="5"/>
                  </a:cxn>
                  <a:cxn ang="0">
                    <a:pos x="5" y="0"/>
                  </a:cxn>
                </a:cxnLst>
                <a:rect l="0" t="0" r="r" b="b"/>
                <a:pathLst>
                  <a:path w="5" h="5">
                    <a:moveTo>
                      <a:pt x="5" y="0"/>
                    </a:moveTo>
                    <a:cubicBezTo>
                      <a:pt x="4" y="0"/>
                      <a:pt x="3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" y="5"/>
                      <a:pt x="5" y="5"/>
                      <a:pt x="5" y="5"/>
                    </a:cubicBez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2" name="Freeform 56"/>
              <p:cNvSpPr>
                <a:spLocks/>
              </p:cNvSpPr>
              <p:nvPr/>
            </p:nvSpPr>
            <p:spPr bwMode="auto">
              <a:xfrm>
                <a:off x="2645871" y="1341974"/>
                <a:ext cx="44945" cy="61191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0" y="34"/>
                  </a:cxn>
                  <a:cxn ang="0">
                    <a:pos x="23" y="34"/>
                  </a:cxn>
                  <a:cxn ang="0">
                    <a:pos x="23" y="30"/>
                  </a:cxn>
                  <a:cxn ang="0">
                    <a:pos x="3" y="30"/>
                  </a:cxn>
                  <a:cxn ang="0">
                    <a:pos x="3" y="0"/>
                  </a:cxn>
                </a:cxnLst>
                <a:rect l="0" t="0" r="r" b="b"/>
                <a:pathLst>
                  <a:path w="23" h="34">
                    <a:moveTo>
                      <a:pt x="3" y="0"/>
                    </a:moveTo>
                    <a:lnTo>
                      <a:pt x="0" y="0"/>
                    </a:lnTo>
                    <a:lnTo>
                      <a:pt x="0" y="34"/>
                    </a:lnTo>
                    <a:lnTo>
                      <a:pt x="23" y="34"/>
                    </a:lnTo>
                    <a:lnTo>
                      <a:pt x="23" y="30"/>
                    </a:lnTo>
                    <a:lnTo>
                      <a:pt x="3" y="3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3" name="Freeform 57"/>
              <p:cNvSpPr>
                <a:spLocks/>
              </p:cNvSpPr>
              <p:nvPr/>
            </p:nvSpPr>
            <p:spPr bwMode="auto">
              <a:xfrm>
                <a:off x="26751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20"/>
                  </a:cxn>
                  <a:cxn ang="0">
                    <a:pos x="47" y="60"/>
                  </a:cxn>
                  <a:cxn ang="0">
                    <a:pos x="63" y="32"/>
                  </a:cxn>
                  <a:cxn ang="0">
                    <a:pos x="30" y="0"/>
                  </a:cxn>
                </a:cxnLst>
                <a:rect l="0" t="0" r="r" b="b"/>
                <a:pathLst>
                  <a:path w="63" h="60">
                    <a:moveTo>
                      <a:pt x="30" y="0"/>
                    </a:moveTo>
                    <a:cubicBezTo>
                      <a:pt x="16" y="0"/>
                      <a:pt x="5" y="8"/>
                      <a:pt x="0" y="20"/>
                    </a:cubicBezTo>
                    <a:cubicBezTo>
                      <a:pt x="21" y="24"/>
                      <a:pt x="39" y="40"/>
                      <a:pt x="47" y="60"/>
                    </a:cubicBezTo>
                    <a:cubicBezTo>
                      <a:pt x="56" y="54"/>
                      <a:pt x="63" y="44"/>
                      <a:pt x="63" y="32"/>
                    </a:cubicBezTo>
                    <a:cubicBezTo>
                      <a:pt x="63" y="14"/>
                      <a:pt x="48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4" name="Freeform 58"/>
              <p:cNvSpPr>
                <a:spLocks/>
              </p:cNvSpPr>
              <p:nvPr/>
            </p:nvSpPr>
            <p:spPr bwMode="auto">
              <a:xfrm>
                <a:off x="2509083" y="1259186"/>
                <a:ext cx="111384" cy="98985"/>
              </a:xfrm>
              <a:custGeom>
                <a:avLst/>
                <a:gdLst/>
                <a:ahLst/>
                <a:cxnLst>
                  <a:cxn ang="0">
                    <a:pos x="63" y="20"/>
                  </a:cxn>
                  <a:cxn ang="0">
                    <a:pos x="33" y="0"/>
                  </a:cxn>
                  <a:cxn ang="0">
                    <a:pos x="0" y="32"/>
                  </a:cxn>
                  <a:cxn ang="0">
                    <a:pos x="15" y="60"/>
                  </a:cxn>
                  <a:cxn ang="0">
                    <a:pos x="63" y="20"/>
                  </a:cxn>
                </a:cxnLst>
                <a:rect l="0" t="0" r="r" b="b"/>
                <a:pathLst>
                  <a:path w="63" h="60">
                    <a:moveTo>
                      <a:pt x="63" y="20"/>
                    </a:moveTo>
                    <a:cubicBezTo>
                      <a:pt x="58" y="8"/>
                      <a:pt x="46" y="0"/>
                      <a:pt x="33" y="0"/>
                    </a:cubicBezTo>
                    <a:cubicBezTo>
                      <a:pt x="15" y="0"/>
                      <a:pt x="0" y="14"/>
                      <a:pt x="0" y="32"/>
                    </a:cubicBezTo>
                    <a:cubicBezTo>
                      <a:pt x="0" y="44"/>
                      <a:pt x="6" y="54"/>
                      <a:pt x="15" y="60"/>
                    </a:cubicBezTo>
                    <a:cubicBezTo>
                      <a:pt x="23" y="40"/>
                      <a:pt x="41" y="24"/>
                      <a:pt x="63" y="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5" name="Freeform 59"/>
              <p:cNvSpPr>
                <a:spLocks noEditPoints="1"/>
              </p:cNvSpPr>
              <p:nvPr/>
            </p:nvSpPr>
            <p:spPr bwMode="auto">
              <a:xfrm>
                <a:off x="2534487" y="1293381"/>
                <a:ext cx="228631" cy="226765"/>
              </a:xfrm>
              <a:custGeom>
                <a:avLst/>
                <a:gdLst/>
                <a:ahLst/>
                <a:cxnLst>
                  <a:cxn ang="0">
                    <a:pos x="129" y="65"/>
                  </a:cxn>
                  <a:cxn ang="0">
                    <a:pos x="64" y="0"/>
                  </a:cxn>
                  <a:cxn ang="0">
                    <a:pos x="0" y="65"/>
                  </a:cxn>
                  <a:cxn ang="0">
                    <a:pos x="26" y="117"/>
                  </a:cxn>
                  <a:cxn ang="0">
                    <a:pos x="16" y="139"/>
                  </a:cxn>
                  <a:cxn ang="0">
                    <a:pos x="25" y="139"/>
                  </a:cxn>
                  <a:cxn ang="0">
                    <a:pos x="33" y="121"/>
                  </a:cxn>
                  <a:cxn ang="0">
                    <a:pos x="64" y="129"/>
                  </a:cxn>
                  <a:cxn ang="0">
                    <a:pos x="94" y="122"/>
                  </a:cxn>
                  <a:cxn ang="0">
                    <a:pos x="101" y="139"/>
                  </a:cxn>
                  <a:cxn ang="0">
                    <a:pos x="111" y="139"/>
                  </a:cxn>
                  <a:cxn ang="0">
                    <a:pos x="101" y="118"/>
                  </a:cxn>
                  <a:cxn ang="0">
                    <a:pos x="129" y="65"/>
                  </a:cxn>
                  <a:cxn ang="0">
                    <a:pos x="17" y="65"/>
                  </a:cxn>
                  <a:cxn ang="0">
                    <a:pos x="64" y="18"/>
                  </a:cxn>
                  <a:cxn ang="0">
                    <a:pos x="106" y="42"/>
                  </a:cxn>
                  <a:cxn ang="0">
                    <a:pos x="111" y="64"/>
                  </a:cxn>
                  <a:cxn ang="0">
                    <a:pos x="63" y="112"/>
                  </a:cxn>
                  <a:cxn ang="0">
                    <a:pos x="50" y="110"/>
                  </a:cxn>
                  <a:cxn ang="0">
                    <a:pos x="17" y="65"/>
                  </a:cxn>
                </a:cxnLst>
                <a:rect l="0" t="0" r="r" b="b"/>
                <a:pathLst>
                  <a:path w="129" h="139">
                    <a:moveTo>
                      <a:pt x="129" y="65"/>
                    </a:moveTo>
                    <a:cubicBezTo>
                      <a:pt x="129" y="29"/>
                      <a:pt x="100" y="0"/>
                      <a:pt x="64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86"/>
                      <a:pt x="10" y="105"/>
                      <a:pt x="26" y="117"/>
                    </a:cubicBezTo>
                    <a:cubicBezTo>
                      <a:pt x="16" y="139"/>
                      <a:pt x="16" y="139"/>
                      <a:pt x="16" y="139"/>
                    </a:cubicBezTo>
                    <a:cubicBezTo>
                      <a:pt x="25" y="139"/>
                      <a:pt x="25" y="139"/>
                      <a:pt x="25" y="139"/>
                    </a:cubicBezTo>
                    <a:cubicBezTo>
                      <a:pt x="33" y="121"/>
                      <a:pt x="33" y="121"/>
                      <a:pt x="33" y="121"/>
                    </a:cubicBezTo>
                    <a:cubicBezTo>
                      <a:pt x="42" y="126"/>
                      <a:pt x="53" y="129"/>
                      <a:pt x="64" y="129"/>
                    </a:cubicBezTo>
                    <a:cubicBezTo>
                      <a:pt x="75" y="129"/>
                      <a:pt x="85" y="127"/>
                      <a:pt x="94" y="122"/>
                    </a:cubicBezTo>
                    <a:cubicBezTo>
                      <a:pt x="101" y="139"/>
                      <a:pt x="101" y="139"/>
                      <a:pt x="101" y="139"/>
                    </a:cubicBezTo>
                    <a:cubicBezTo>
                      <a:pt x="111" y="139"/>
                      <a:pt x="111" y="139"/>
                      <a:pt x="111" y="139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18" y="106"/>
                      <a:pt x="129" y="87"/>
                      <a:pt x="129" y="65"/>
                    </a:cubicBezTo>
                    <a:close/>
                    <a:moveTo>
                      <a:pt x="17" y="65"/>
                    </a:moveTo>
                    <a:cubicBezTo>
                      <a:pt x="17" y="39"/>
                      <a:pt x="38" y="18"/>
                      <a:pt x="64" y="18"/>
                    </a:cubicBezTo>
                    <a:cubicBezTo>
                      <a:pt x="82" y="18"/>
                      <a:pt x="98" y="28"/>
                      <a:pt x="106" y="42"/>
                    </a:cubicBezTo>
                    <a:cubicBezTo>
                      <a:pt x="109" y="49"/>
                      <a:pt x="111" y="56"/>
                      <a:pt x="111" y="64"/>
                    </a:cubicBezTo>
                    <a:cubicBezTo>
                      <a:pt x="111" y="90"/>
                      <a:pt x="89" y="112"/>
                      <a:pt x="63" y="112"/>
                    </a:cubicBezTo>
                    <a:cubicBezTo>
                      <a:pt x="59" y="112"/>
                      <a:pt x="54" y="111"/>
                      <a:pt x="50" y="110"/>
                    </a:cubicBezTo>
                    <a:cubicBezTo>
                      <a:pt x="31" y="104"/>
                      <a:pt x="17" y="86"/>
                      <a:pt x="17" y="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6" name="Freeform 60"/>
              <p:cNvSpPr>
                <a:spLocks noEditPoints="1"/>
              </p:cNvSpPr>
              <p:nvPr/>
            </p:nvSpPr>
            <p:spPr bwMode="auto">
              <a:xfrm>
                <a:off x="4383076" y="2351618"/>
                <a:ext cx="283346" cy="260960"/>
              </a:xfrm>
              <a:custGeom>
                <a:avLst/>
                <a:gdLst/>
                <a:ahLst/>
                <a:cxnLst>
                  <a:cxn ang="0">
                    <a:pos x="131" y="70"/>
                  </a:cxn>
                  <a:cxn ang="0">
                    <a:pos x="120" y="59"/>
                  </a:cxn>
                  <a:cxn ang="0">
                    <a:pos x="145" y="32"/>
                  </a:cxn>
                  <a:cxn ang="0">
                    <a:pos x="111" y="0"/>
                  </a:cxn>
                  <a:cxn ang="0">
                    <a:pos x="86" y="26"/>
                  </a:cxn>
                  <a:cxn ang="0">
                    <a:pos x="73" y="12"/>
                  </a:cxn>
                  <a:cxn ang="0">
                    <a:pos x="57" y="29"/>
                  </a:cxn>
                  <a:cxn ang="0">
                    <a:pos x="70" y="41"/>
                  </a:cxn>
                  <a:cxn ang="0">
                    <a:pos x="18" y="94"/>
                  </a:cxn>
                  <a:cxn ang="0">
                    <a:pos x="17" y="110"/>
                  </a:cxn>
                  <a:cxn ang="0">
                    <a:pos x="0" y="125"/>
                  </a:cxn>
                  <a:cxn ang="0">
                    <a:pos x="20" y="145"/>
                  </a:cxn>
                  <a:cxn ang="0">
                    <a:pos x="36" y="130"/>
                  </a:cxn>
                  <a:cxn ang="0">
                    <a:pos x="52" y="127"/>
                  </a:cxn>
                  <a:cxn ang="0">
                    <a:pos x="104" y="75"/>
                  </a:cxn>
                  <a:cxn ang="0">
                    <a:pos x="116" y="87"/>
                  </a:cxn>
                  <a:cxn ang="0">
                    <a:pos x="131" y="70"/>
                  </a:cxn>
                  <a:cxn ang="0">
                    <a:pos x="49" y="122"/>
                  </a:cxn>
                  <a:cxn ang="0">
                    <a:pos x="33" y="124"/>
                  </a:cxn>
                  <a:cxn ang="0">
                    <a:pos x="20" y="136"/>
                  </a:cxn>
                  <a:cxn ang="0">
                    <a:pos x="10" y="125"/>
                  </a:cxn>
                  <a:cxn ang="0">
                    <a:pos x="22" y="113"/>
                  </a:cxn>
                  <a:cxn ang="0">
                    <a:pos x="24" y="97"/>
                  </a:cxn>
                  <a:cxn ang="0">
                    <a:pos x="74" y="46"/>
                  </a:cxn>
                  <a:cxn ang="0">
                    <a:pos x="100" y="70"/>
                  </a:cxn>
                  <a:cxn ang="0">
                    <a:pos x="49" y="122"/>
                  </a:cxn>
                </a:cxnLst>
                <a:rect l="0" t="0" r="r" b="b"/>
                <a:pathLst>
                  <a:path w="145" h="145">
                    <a:moveTo>
                      <a:pt x="131" y="70"/>
                    </a:moveTo>
                    <a:lnTo>
                      <a:pt x="120" y="59"/>
                    </a:lnTo>
                    <a:lnTo>
                      <a:pt x="145" y="32"/>
                    </a:lnTo>
                    <a:lnTo>
                      <a:pt x="111" y="0"/>
                    </a:lnTo>
                    <a:lnTo>
                      <a:pt x="86" y="26"/>
                    </a:lnTo>
                    <a:lnTo>
                      <a:pt x="73" y="12"/>
                    </a:lnTo>
                    <a:lnTo>
                      <a:pt x="57" y="29"/>
                    </a:lnTo>
                    <a:lnTo>
                      <a:pt x="70" y="41"/>
                    </a:lnTo>
                    <a:lnTo>
                      <a:pt x="18" y="94"/>
                    </a:lnTo>
                    <a:lnTo>
                      <a:pt x="17" y="110"/>
                    </a:lnTo>
                    <a:lnTo>
                      <a:pt x="0" y="125"/>
                    </a:lnTo>
                    <a:lnTo>
                      <a:pt x="20" y="145"/>
                    </a:lnTo>
                    <a:lnTo>
                      <a:pt x="36" y="130"/>
                    </a:lnTo>
                    <a:lnTo>
                      <a:pt x="52" y="127"/>
                    </a:lnTo>
                    <a:lnTo>
                      <a:pt x="104" y="75"/>
                    </a:lnTo>
                    <a:lnTo>
                      <a:pt x="116" y="87"/>
                    </a:lnTo>
                    <a:lnTo>
                      <a:pt x="131" y="70"/>
                    </a:lnTo>
                    <a:close/>
                    <a:moveTo>
                      <a:pt x="49" y="122"/>
                    </a:moveTo>
                    <a:lnTo>
                      <a:pt x="33" y="124"/>
                    </a:lnTo>
                    <a:lnTo>
                      <a:pt x="20" y="136"/>
                    </a:lnTo>
                    <a:lnTo>
                      <a:pt x="10" y="125"/>
                    </a:lnTo>
                    <a:lnTo>
                      <a:pt x="22" y="113"/>
                    </a:lnTo>
                    <a:lnTo>
                      <a:pt x="24" y="97"/>
                    </a:lnTo>
                    <a:lnTo>
                      <a:pt x="74" y="46"/>
                    </a:lnTo>
                    <a:lnTo>
                      <a:pt x="100" y="70"/>
                    </a:lnTo>
                    <a:lnTo>
                      <a:pt x="49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7" name="Freeform 61"/>
              <p:cNvSpPr>
                <a:spLocks/>
              </p:cNvSpPr>
              <p:nvPr/>
            </p:nvSpPr>
            <p:spPr bwMode="auto">
              <a:xfrm>
                <a:off x="4963447" y="3321668"/>
                <a:ext cx="336107" cy="350946"/>
              </a:xfrm>
              <a:custGeom>
                <a:avLst/>
                <a:gdLst/>
                <a:ahLst/>
                <a:cxnLst>
                  <a:cxn ang="0">
                    <a:pos x="130" y="135"/>
                  </a:cxn>
                  <a:cxn ang="0">
                    <a:pos x="128" y="87"/>
                  </a:cxn>
                  <a:cxn ang="0">
                    <a:pos x="145" y="50"/>
                  </a:cxn>
                  <a:cxn ang="0">
                    <a:pos x="96" y="0"/>
                  </a:cxn>
                  <a:cxn ang="0">
                    <a:pos x="46" y="50"/>
                  </a:cxn>
                  <a:cxn ang="0">
                    <a:pos x="66" y="90"/>
                  </a:cxn>
                  <a:cxn ang="0">
                    <a:pos x="60" y="133"/>
                  </a:cxn>
                  <a:cxn ang="0">
                    <a:pos x="18" y="187"/>
                  </a:cxn>
                  <a:cxn ang="0">
                    <a:pos x="0" y="187"/>
                  </a:cxn>
                  <a:cxn ang="0">
                    <a:pos x="0" y="215"/>
                  </a:cxn>
                  <a:cxn ang="0">
                    <a:pos x="191" y="215"/>
                  </a:cxn>
                  <a:cxn ang="0">
                    <a:pos x="191" y="187"/>
                  </a:cxn>
                  <a:cxn ang="0">
                    <a:pos x="173" y="187"/>
                  </a:cxn>
                  <a:cxn ang="0">
                    <a:pos x="130" y="135"/>
                  </a:cxn>
                </a:cxnLst>
                <a:rect l="0" t="0" r="r" b="b"/>
                <a:pathLst>
                  <a:path w="191" h="215">
                    <a:moveTo>
                      <a:pt x="130" y="135"/>
                    </a:moveTo>
                    <a:cubicBezTo>
                      <a:pt x="125" y="120"/>
                      <a:pt x="126" y="100"/>
                      <a:pt x="128" y="87"/>
                    </a:cubicBezTo>
                    <a:cubicBezTo>
                      <a:pt x="139" y="78"/>
                      <a:pt x="145" y="65"/>
                      <a:pt x="145" y="50"/>
                    </a:cubicBezTo>
                    <a:cubicBezTo>
                      <a:pt x="145" y="22"/>
                      <a:pt x="123" y="0"/>
                      <a:pt x="96" y="0"/>
                    </a:cubicBezTo>
                    <a:cubicBezTo>
                      <a:pt x="68" y="0"/>
                      <a:pt x="46" y="22"/>
                      <a:pt x="46" y="50"/>
                    </a:cubicBezTo>
                    <a:cubicBezTo>
                      <a:pt x="46" y="66"/>
                      <a:pt x="54" y="81"/>
                      <a:pt x="66" y="90"/>
                    </a:cubicBezTo>
                    <a:cubicBezTo>
                      <a:pt x="67" y="102"/>
                      <a:pt x="66" y="118"/>
                      <a:pt x="60" y="133"/>
                    </a:cubicBezTo>
                    <a:cubicBezTo>
                      <a:pt x="51" y="158"/>
                      <a:pt x="24" y="182"/>
                      <a:pt x="18" y="187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215"/>
                      <a:pt x="0" y="215"/>
                      <a:pt x="0" y="215"/>
                    </a:cubicBezTo>
                    <a:cubicBezTo>
                      <a:pt x="191" y="215"/>
                      <a:pt x="191" y="215"/>
                      <a:pt x="191" y="215"/>
                    </a:cubicBezTo>
                    <a:cubicBezTo>
                      <a:pt x="191" y="187"/>
                      <a:pt x="191" y="187"/>
                      <a:pt x="191" y="187"/>
                    </a:cubicBezTo>
                    <a:cubicBezTo>
                      <a:pt x="173" y="187"/>
                      <a:pt x="173" y="187"/>
                      <a:pt x="173" y="187"/>
                    </a:cubicBezTo>
                    <a:cubicBezTo>
                      <a:pt x="167" y="182"/>
                      <a:pt x="137" y="156"/>
                      <a:pt x="130" y="13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8" name="Freeform 62"/>
              <p:cNvSpPr>
                <a:spLocks noEditPoints="1"/>
              </p:cNvSpPr>
              <p:nvPr/>
            </p:nvSpPr>
            <p:spPr bwMode="auto">
              <a:xfrm>
                <a:off x="1774337" y="1179999"/>
                <a:ext cx="138742" cy="125981"/>
              </a:xfrm>
              <a:custGeom>
                <a:avLst/>
                <a:gdLst/>
                <a:ahLst/>
                <a:cxnLst>
                  <a:cxn ang="0">
                    <a:pos x="0" y="70"/>
                  </a:cxn>
                  <a:cxn ang="0">
                    <a:pos x="71" y="70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70"/>
                  </a:cxn>
                  <a:cxn ang="0">
                    <a:pos x="20" y="32"/>
                  </a:cxn>
                  <a:cxn ang="0">
                    <a:pos x="32" y="32"/>
                  </a:cxn>
                  <a:cxn ang="0">
                    <a:pos x="32" y="19"/>
                  </a:cxn>
                  <a:cxn ang="0">
                    <a:pos x="39" y="19"/>
                  </a:cxn>
                  <a:cxn ang="0">
                    <a:pos x="39" y="32"/>
                  </a:cxn>
                  <a:cxn ang="0">
                    <a:pos x="51" y="32"/>
                  </a:cxn>
                  <a:cxn ang="0">
                    <a:pos x="51" y="39"/>
                  </a:cxn>
                  <a:cxn ang="0">
                    <a:pos x="39" y="39"/>
                  </a:cxn>
                  <a:cxn ang="0">
                    <a:pos x="39" y="51"/>
                  </a:cxn>
                  <a:cxn ang="0">
                    <a:pos x="32" y="51"/>
                  </a:cxn>
                  <a:cxn ang="0">
                    <a:pos x="32" y="39"/>
                  </a:cxn>
                  <a:cxn ang="0">
                    <a:pos x="20" y="39"/>
                  </a:cxn>
                  <a:cxn ang="0">
                    <a:pos x="20" y="32"/>
                  </a:cxn>
                </a:cxnLst>
                <a:rect l="0" t="0" r="r" b="b"/>
                <a:pathLst>
                  <a:path w="71" h="70">
                    <a:moveTo>
                      <a:pt x="0" y="70"/>
                    </a:moveTo>
                    <a:lnTo>
                      <a:pt x="71" y="70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70"/>
                    </a:lnTo>
                    <a:close/>
                    <a:moveTo>
                      <a:pt x="20" y="32"/>
                    </a:moveTo>
                    <a:lnTo>
                      <a:pt x="32" y="32"/>
                    </a:lnTo>
                    <a:lnTo>
                      <a:pt x="32" y="19"/>
                    </a:lnTo>
                    <a:lnTo>
                      <a:pt x="39" y="19"/>
                    </a:lnTo>
                    <a:lnTo>
                      <a:pt x="39" y="32"/>
                    </a:lnTo>
                    <a:lnTo>
                      <a:pt x="51" y="32"/>
                    </a:lnTo>
                    <a:lnTo>
                      <a:pt x="51" y="39"/>
                    </a:lnTo>
                    <a:lnTo>
                      <a:pt x="39" y="39"/>
                    </a:lnTo>
                    <a:lnTo>
                      <a:pt x="39" y="51"/>
                    </a:lnTo>
                    <a:lnTo>
                      <a:pt x="32" y="51"/>
                    </a:lnTo>
                    <a:lnTo>
                      <a:pt x="32" y="39"/>
                    </a:lnTo>
                    <a:lnTo>
                      <a:pt x="20" y="39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79" name="Freeform 63"/>
              <p:cNvSpPr>
                <a:spLocks noEditPoints="1"/>
              </p:cNvSpPr>
              <p:nvPr/>
            </p:nvSpPr>
            <p:spPr bwMode="auto">
              <a:xfrm>
                <a:off x="1774337" y="1320377"/>
                <a:ext cx="138742" cy="124181"/>
              </a:xfrm>
              <a:custGeom>
                <a:avLst/>
                <a:gdLst/>
                <a:ahLst/>
                <a:cxnLst>
                  <a:cxn ang="0">
                    <a:pos x="0" y="69"/>
                  </a:cxn>
                  <a:cxn ang="0">
                    <a:pos x="71" y="69"/>
                  </a:cxn>
                  <a:cxn ang="0">
                    <a:pos x="71" y="0"/>
                  </a:cxn>
                  <a:cxn ang="0">
                    <a:pos x="0" y="0"/>
                  </a:cxn>
                  <a:cxn ang="0">
                    <a:pos x="0" y="69"/>
                  </a:cxn>
                  <a:cxn ang="0">
                    <a:pos x="20" y="31"/>
                  </a:cxn>
                  <a:cxn ang="0">
                    <a:pos x="51" y="31"/>
                  </a:cxn>
                  <a:cxn ang="0">
                    <a:pos x="51" y="38"/>
                  </a:cxn>
                  <a:cxn ang="0">
                    <a:pos x="20" y="38"/>
                  </a:cxn>
                  <a:cxn ang="0">
                    <a:pos x="20" y="31"/>
                  </a:cxn>
                </a:cxnLst>
                <a:rect l="0" t="0" r="r" b="b"/>
                <a:pathLst>
                  <a:path w="71" h="69">
                    <a:moveTo>
                      <a:pt x="0" y="69"/>
                    </a:moveTo>
                    <a:lnTo>
                      <a:pt x="71" y="69"/>
                    </a:lnTo>
                    <a:lnTo>
                      <a:pt x="71" y="0"/>
                    </a:lnTo>
                    <a:lnTo>
                      <a:pt x="0" y="0"/>
                    </a:lnTo>
                    <a:lnTo>
                      <a:pt x="0" y="69"/>
                    </a:lnTo>
                    <a:close/>
                    <a:moveTo>
                      <a:pt x="20" y="31"/>
                    </a:moveTo>
                    <a:lnTo>
                      <a:pt x="51" y="31"/>
                    </a:lnTo>
                    <a:lnTo>
                      <a:pt x="51" y="38"/>
                    </a:lnTo>
                    <a:lnTo>
                      <a:pt x="20" y="38"/>
                    </a:lnTo>
                    <a:lnTo>
                      <a:pt x="20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0" name="Freeform 64"/>
              <p:cNvSpPr>
                <a:spLocks noEditPoints="1"/>
              </p:cNvSpPr>
              <p:nvPr/>
            </p:nvSpPr>
            <p:spPr bwMode="auto">
              <a:xfrm>
                <a:off x="1934574" y="1179999"/>
                <a:ext cx="136788" cy="1259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0"/>
                  </a:cxn>
                  <a:cxn ang="0">
                    <a:pos x="70" y="70"/>
                  </a:cxn>
                  <a:cxn ang="0">
                    <a:pos x="70" y="0"/>
                  </a:cxn>
                  <a:cxn ang="0">
                    <a:pos x="0" y="0"/>
                  </a:cxn>
                  <a:cxn ang="0">
                    <a:pos x="51" y="43"/>
                  </a:cxn>
                  <a:cxn ang="0">
                    <a:pos x="46" y="49"/>
                  </a:cxn>
                  <a:cxn ang="0">
                    <a:pos x="38" y="40"/>
                  </a:cxn>
                  <a:cxn ang="0">
                    <a:pos x="29" y="49"/>
                  </a:cxn>
                  <a:cxn ang="0">
                    <a:pos x="24" y="43"/>
                  </a:cxn>
                  <a:cxn ang="0">
                    <a:pos x="32" y="35"/>
                  </a:cxn>
                  <a:cxn ang="0">
                    <a:pos x="24" y="26"/>
                  </a:cxn>
                  <a:cxn ang="0">
                    <a:pos x="29" y="22"/>
                  </a:cxn>
                  <a:cxn ang="0">
                    <a:pos x="38" y="30"/>
                  </a:cxn>
                  <a:cxn ang="0">
                    <a:pos x="46" y="22"/>
                  </a:cxn>
                  <a:cxn ang="0">
                    <a:pos x="51" y="26"/>
                  </a:cxn>
                  <a:cxn ang="0">
                    <a:pos x="42" y="35"/>
                  </a:cxn>
                  <a:cxn ang="0">
                    <a:pos x="51" y="43"/>
                  </a:cxn>
                </a:cxnLst>
                <a:rect l="0" t="0" r="r" b="b"/>
                <a:pathLst>
                  <a:path w="70" h="70">
                    <a:moveTo>
                      <a:pt x="0" y="0"/>
                    </a:moveTo>
                    <a:lnTo>
                      <a:pt x="0" y="70"/>
                    </a:lnTo>
                    <a:lnTo>
                      <a:pt x="70" y="70"/>
                    </a:lnTo>
                    <a:lnTo>
                      <a:pt x="70" y="0"/>
                    </a:lnTo>
                    <a:lnTo>
                      <a:pt x="0" y="0"/>
                    </a:lnTo>
                    <a:close/>
                    <a:moveTo>
                      <a:pt x="51" y="43"/>
                    </a:moveTo>
                    <a:lnTo>
                      <a:pt x="46" y="49"/>
                    </a:lnTo>
                    <a:lnTo>
                      <a:pt x="38" y="40"/>
                    </a:lnTo>
                    <a:lnTo>
                      <a:pt x="29" y="49"/>
                    </a:lnTo>
                    <a:lnTo>
                      <a:pt x="24" y="43"/>
                    </a:lnTo>
                    <a:lnTo>
                      <a:pt x="32" y="35"/>
                    </a:lnTo>
                    <a:lnTo>
                      <a:pt x="24" y="26"/>
                    </a:lnTo>
                    <a:lnTo>
                      <a:pt x="29" y="22"/>
                    </a:lnTo>
                    <a:lnTo>
                      <a:pt x="38" y="30"/>
                    </a:lnTo>
                    <a:lnTo>
                      <a:pt x="46" y="22"/>
                    </a:lnTo>
                    <a:lnTo>
                      <a:pt x="51" y="26"/>
                    </a:lnTo>
                    <a:lnTo>
                      <a:pt x="42" y="35"/>
                    </a:lnTo>
                    <a:lnTo>
                      <a:pt x="51" y="4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1" name="Freeform 65"/>
              <p:cNvSpPr>
                <a:spLocks noEditPoints="1"/>
              </p:cNvSpPr>
              <p:nvPr/>
            </p:nvSpPr>
            <p:spPr bwMode="auto">
              <a:xfrm>
                <a:off x="1934574" y="1320377"/>
                <a:ext cx="136788" cy="124181"/>
              </a:xfrm>
              <a:custGeom>
                <a:avLst/>
                <a:gdLst/>
                <a:ahLst/>
                <a:cxnLst>
                  <a:cxn ang="0">
                    <a:pos x="0" y="77"/>
                  </a:cxn>
                  <a:cxn ang="0">
                    <a:pos x="78" y="77"/>
                  </a:cxn>
                  <a:cxn ang="0">
                    <a:pos x="78" y="0"/>
                  </a:cxn>
                  <a:cxn ang="0">
                    <a:pos x="0" y="0"/>
                  </a:cxn>
                  <a:cxn ang="0">
                    <a:pos x="0" y="77"/>
                  </a:cxn>
                  <a:cxn ang="0">
                    <a:pos x="47" y="56"/>
                  </a:cxn>
                  <a:cxn ang="0">
                    <a:pos x="46" y="58"/>
                  </a:cxn>
                  <a:cxn ang="0">
                    <a:pos x="44" y="60"/>
                  </a:cxn>
                  <a:cxn ang="0">
                    <a:pos x="41" y="60"/>
                  </a:cxn>
                  <a:cxn ang="0">
                    <a:pos x="39" y="60"/>
                  </a:cxn>
                  <a:cxn ang="0">
                    <a:pos x="37" y="58"/>
                  </a:cxn>
                  <a:cxn ang="0">
                    <a:pos x="35" y="56"/>
                  </a:cxn>
                  <a:cxn ang="0">
                    <a:pos x="35" y="54"/>
                  </a:cxn>
                  <a:cxn ang="0">
                    <a:pos x="35" y="51"/>
                  </a:cxn>
                  <a:cxn ang="0">
                    <a:pos x="37" y="49"/>
                  </a:cxn>
                  <a:cxn ang="0">
                    <a:pos x="39" y="48"/>
                  </a:cxn>
                  <a:cxn ang="0">
                    <a:pos x="41" y="47"/>
                  </a:cxn>
                  <a:cxn ang="0">
                    <a:pos x="44" y="48"/>
                  </a:cxn>
                  <a:cxn ang="0">
                    <a:pos x="46" y="49"/>
                  </a:cxn>
                  <a:cxn ang="0">
                    <a:pos x="47" y="51"/>
                  </a:cxn>
                  <a:cxn ang="0">
                    <a:pos x="47" y="54"/>
                  </a:cxn>
                  <a:cxn ang="0">
                    <a:pos x="47" y="56"/>
                  </a:cxn>
                  <a:cxn ang="0">
                    <a:pos x="35" y="20"/>
                  </a:cxn>
                  <a:cxn ang="0">
                    <a:pos x="37" y="18"/>
                  </a:cxn>
                  <a:cxn ang="0">
                    <a:pos x="39" y="17"/>
                  </a:cxn>
                  <a:cxn ang="0">
                    <a:pos x="41" y="16"/>
                  </a:cxn>
                  <a:cxn ang="0">
                    <a:pos x="44" y="17"/>
                  </a:cxn>
                  <a:cxn ang="0">
                    <a:pos x="46" y="18"/>
                  </a:cxn>
                  <a:cxn ang="0">
                    <a:pos x="47" y="20"/>
                  </a:cxn>
                  <a:cxn ang="0">
                    <a:pos x="47" y="23"/>
                  </a:cxn>
                  <a:cxn ang="0">
                    <a:pos x="47" y="25"/>
                  </a:cxn>
                  <a:cxn ang="0">
                    <a:pos x="46" y="27"/>
                  </a:cxn>
                  <a:cxn ang="0">
                    <a:pos x="44" y="29"/>
                  </a:cxn>
                  <a:cxn ang="0">
                    <a:pos x="41" y="29"/>
                  </a:cxn>
                  <a:cxn ang="0">
                    <a:pos x="39" y="29"/>
                  </a:cxn>
                  <a:cxn ang="0">
                    <a:pos x="37" y="27"/>
                  </a:cxn>
                  <a:cxn ang="0">
                    <a:pos x="35" y="25"/>
                  </a:cxn>
                  <a:cxn ang="0">
                    <a:pos x="35" y="23"/>
                  </a:cxn>
                  <a:cxn ang="0">
                    <a:pos x="35" y="20"/>
                  </a:cxn>
                  <a:cxn ang="0">
                    <a:pos x="24" y="34"/>
                  </a:cxn>
                  <a:cxn ang="0">
                    <a:pos x="59" y="34"/>
                  </a:cxn>
                  <a:cxn ang="0">
                    <a:pos x="59" y="43"/>
                  </a:cxn>
                  <a:cxn ang="0">
                    <a:pos x="24" y="43"/>
                  </a:cxn>
                  <a:cxn ang="0">
                    <a:pos x="24" y="34"/>
                  </a:cxn>
                </a:cxnLst>
                <a:rect l="0" t="0" r="r" b="b"/>
                <a:pathLst>
                  <a:path w="78" h="77">
                    <a:moveTo>
                      <a:pt x="0" y="77"/>
                    </a:moveTo>
                    <a:cubicBezTo>
                      <a:pt x="78" y="77"/>
                      <a:pt x="78" y="77"/>
                      <a:pt x="78" y="77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7"/>
                    </a:lnTo>
                    <a:close/>
                    <a:moveTo>
                      <a:pt x="47" y="56"/>
                    </a:moveTo>
                    <a:cubicBezTo>
                      <a:pt x="47" y="57"/>
                      <a:pt x="46" y="58"/>
                      <a:pt x="46" y="58"/>
                    </a:cubicBezTo>
                    <a:cubicBezTo>
                      <a:pt x="45" y="59"/>
                      <a:pt x="44" y="59"/>
                      <a:pt x="44" y="60"/>
                    </a:cubicBezTo>
                    <a:cubicBezTo>
                      <a:pt x="43" y="60"/>
                      <a:pt x="42" y="60"/>
                      <a:pt x="41" y="60"/>
                    </a:cubicBezTo>
                    <a:cubicBezTo>
                      <a:pt x="40" y="60"/>
                      <a:pt x="39" y="60"/>
                      <a:pt x="39" y="60"/>
                    </a:cubicBezTo>
                    <a:cubicBezTo>
                      <a:pt x="38" y="59"/>
                      <a:pt x="37" y="59"/>
                      <a:pt x="37" y="58"/>
                    </a:cubicBezTo>
                    <a:cubicBezTo>
                      <a:pt x="36" y="58"/>
                      <a:pt x="35" y="57"/>
                      <a:pt x="35" y="56"/>
                    </a:cubicBezTo>
                    <a:cubicBezTo>
                      <a:pt x="35" y="56"/>
                      <a:pt x="35" y="55"/>
                      <a:pt x="35" y="54"/>
                    </a:cubicBezTo>
                    <a:cubicBezTo>
                      <a:pt x="35" y="53"/>
                      <a:pt x="35" y="52"/>
                      <a:pt x="35" y="51"/>
                    </a:cubicBezTo>
                    <a:cubicBezTo>
                      <a:pt x="35" y="51"/>
                      <a:pt x="36" y="50"/>
                      <a:pt x="37" y="49"/>
                    </a:cubicBezTo>
                    <a:cubicBezTo>
                      <a:pt x="37" y="49"/>
                      <a:pt x="38" y="48"/>
                      <a:pt x="39" y="48"/>
                    </a:cubicBezTo>
                    <a:cubicBezTo>
                      <a:pt x="39" y="48"/>
                      <a:pt x="40" y="47"/>
                      <a:pt x="41" y="47"/>
                    </a:cubicBezTo>
                    <a:cubicBezTo>
                      <a:pt x="42" y="47"/>
                      <a:pt x="43" y="48"/>
                      <a:pt x="44" y="48"/>
                    </a:cubicBezTo>
                    <a:cubicBezTo>
                      <a:pt x="44" y="48"/>
                      <a:pt x="45" y="49"/>
                      <a:pt x="46" y="49"/>
                    </a:cubicBezTo>
                    <a:cubicBezTo>
                      <a:pt x="46" y="50"/>
                      <a:pt x="47" y="51"/>
                      <a:pt x="47" y="51"/>
                    </a:cubicBezTo>
                    <a:cubicBezTo>
                      <a:pt x="47" y="52"/>
                      <a:pt x="47" y="53"/>
                      <a:pt x="47" y="54"/>
                    </a:cubicBezTo>
                    <a:cubicBezTo>
                      <a:pt x="47" y="55"/>
                      <a:pt x="47" y="56"/>
                      <a:pt x="47" y="56"/>
                    </a:cubicBezTo>
                    <a:close/>
                    <a:moveTo>
                      <a:pt x="35" y="20"/>
                    </a:moveTo>
                    <a:cubicBezTo>
                      <a:pt x="35" y="19"/>
                      <a:pt x="36" y="19"/>
                      <a:pt x="37" y="18"/>
                    </a:cubicBezTo>
                    <a:cubicBezTo>
                      <a:pt x="37" y="18"/>
                      <a:pt x="38" y="17"/>
                      <a:pt x="39" y="17"/>
                    </a:cubicBezTo>
                    <a:cubicBezTo>
                      <a:pt x="39" y="16"/>
                      <a:pt x="40" y="16"/>
                      <a:pt x="41" y="16"/>
                    </a:cubicBezTo>
                    <a:cubicBezTo>
                      <a:pt x="42" y="16"/>
                      <a:pt x="43" y="16"/>
                      <a:pt x="44" y="17"/>
                    </a:cubicBezTo>
                    <a:cubicBezTo>
                      <a:pt x="44" y="17"/>
                      <a:pt x="45" y="18"/>
                      <a:pt x="46" y="18"/>
                    </a:cubicBezTo>
                    <a:cubicBezTo>
                      <a:pt x="46" y="19"/>
                      <a:pt x="47" y="19"/>
                      <a:pt x="47" y="20"/>
                    </a:cubicBezTo>
                    <a:cubicBezTo>
                      <a:pt x="47" y="21"/>
                      <a:pt x="47" y="22"/>
                      <a:pt x="47" y="23"/>
                    </a:cubicBezTo>
                    <a:cubicBezTo>
                      <a:pt x="47" y="24"/>
                      <a:pt x="47" y="25"/>
                      <a:pt x="47" y="25"/>
                    </a:cubicBezTo>
                    <a:cubicBezTo>
                      <a:pt x="47" y="26"/>
                      <a:pt x="46" y="27"/>
                      <a:pt x="46" y="27"/>
                    </a:cubicBezTo>
                    <a:cubicBezTo>
                      <a:pt x="45" y="28"/>
                      <a:pt x="44" y="28"/>
                      <a:pt x="44" y="29"/>
                    </a:cubicBezTo>
                    <a:cubicBezTo>
                      <a:pt x="43" y="29"/>
                      <a:pt x="42" y="29"/>
                      <a:pt x="41" y="29"/>
                    </a:cubicBezTo>
                    <a:cubicBezTo>
                      <a:pt x="40" y="29"/>
                      <a:pt x="39" y="29"/>
                      <a:pt x="39" y="29"/>
                    </a:cubicBezTo>
                    <a:cubicBezTo>
                      <a:pt x="38" y="28"/>
                      <a:pt x="37" y="28"/>
                      <a:pt x="37" y="27"/>
                    </a:cubicBezTo>
                    <a:cubicBezTo>
                      <a:pt x="36" y="27"/>
                      <a:pt x="35" y="26"/>
                      <a:pt x="35" y="25"/>
                    </a:cubicBezTo>
                    <a:cubicBezTo>
                      <a:pt x="35" y="25"/>
                      <a:pt x="35" y="24"/>
                      <a:pt x="35" y="23"/>
                    </a:cubicBezTo>
                    <a:cubicBezTo>
                      <a:pt x="35" y="22"/>
                      <a:pt x="35" y="21"/>
                      <a:pt x="35" y="20"/>
                    </a:cubicBezTo>
                    <a:close/>
                    <a:moveTo>
                      <a:pt x="24" y="34"/>
                    </a:moveTo>
                    <a:cubicBezTo>
                      <a:pt x="59" y="34"/>
                      <a:pt x="59" y="34"/>
                      <a:pt x="59" y="34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24" y="43"/>
                      <a:pt x="24" y="43"/>
                      <a:pt x="24" y="43"/>
                    </a:cubicBezTo>
                    <a:lnTo>
                      <a:pt x="24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2" name="Freeform 66"/>
              <p:cNvSpPr>
                <a:spLocks/>
              </p:cNvSpPr>
              <p:nvPr/>
            </p:nvSpPr>
            <p:spPr bwMode="auto">
              <a:xfrm>
                <a:off x="293121" y="3478244"/>
                <a:ext cx="275530" cy="302353"/>
              </a:xfrm>
              <a:custGeom>
                <a:avLst/>
                <a:gdLst/>
                <a:ahLst/>
                <a:cxnLst>
                  <a:cxn ang="0">
                    <a:pos x="10" y="133"/>
                  </a:cxn>
                  <a:cxn ang="0">
                    <a:pos x="26" y="140"/>
                  </a:cxn>
                  <a:cxn ang="0">
                    <a:pos x="48" y="118"/>
                  </a:cxn>
                  <a:cxn ang="0">
                    <a:pos x="26" y="96"/>
                  </a:cxn>
                  <a:cxn ang="0">
                    <a:pos x="10" y="103"/>
                  </a:cxn>
                  <a:cxn ang="0">
                    <a:pos x="1" y="103"/>
                  </a:cxn>
                  <a:cxn ang="0">
                    <a:pos x="1" y="52"/>
                  </a:cxn>
                  <a:cxn ang="0">
                    <a:pos x="64" y="52"/>
                  </a:cxn>
                  <a:cxn ang="0">
                    <a:pos x="64" y="44"/>
                  </a:cxn>
                  <a:cxn ang="0">
                    <a:pos x="56" y="25"/>
                  </a:cxn>
                  <a:cxn ang="0">
                    <a:pos x="82" y="0"/>
                  </a:cxn>
                  <a:cxn ang="0">
                    <a:pos x="107" y="26"/>
                  </a:cxn>
                  <a:cxn ang="0">
                    <a:pos x="100" y="44"/>
                  </a:cxn>
                  <a:cxn ang="0">
                    <a:pos x="99" y="52"/>
                  </a:cxn>
                  <a:cxn ang="0">
                    <a:pos x="156" y="52"/>
                  </a:cxn>
                  <a:cxn ang="0">
                    <a:pos x="156" y="103"/>
                  </a:cxn>
                  <a:cxn ang="0">
                    <a:pos x="148" y="103"/>
                  </a:cxn>
                  <a:cxn ang="0">
                    <a:pos x="133" y="96"/>
                  </a:cxn>
                  <a:cxn ang="0">
                    <a:pos x="111" y="118"/>
                  </a:cxn>
                  <a:cxn ang="0">
                    <a:pos x="133" y="140"/>
                  </a:cxn>
                  <a:cxn ang="0">
                    <a:pos x="148" y="134"/>
                  </a:cxn>
                  <a:cxn ang="0">
                    <a:pos x="156" y="134"/>
                  </a:cxn>
                  <a:cxn ang="0">
                    <a:pos x="156" y="186"/>
                  </a:cxn>
                  <a:cxn ang="0">
                    <a:pos x="96" y="186"/>
                  </a:cxn>
                  <a:cxn ang="0">
                    <a:pos x="96" y="180"/>
                  </a:cxn>
                  <a:cxn ang="0">
                    <a:pos x="103" y="165"/>
                  </a:cxn>
                  <a:cxn ang="0">
                    <a:pos x="81" y="143"/>
                  </a:cxn>
                  <a:cxn ang="0">
                    <a:pos x="59" y="165"/>
                  </a:cxn>
                  <a:cxn ang="0">
                    <a:pos x="66" y="180"/>
                  </a:cxn>
                  <a:cxn ang="0">
                    <a:pos x="66" y="186"/>
                  </a:cxn>
                  <a:cxn ang="0">
                    <a:pos x="0" y="186"/>
                  </a:cxn>
                  <a:cxn ang="0">
                    <a:pos x="1" y="133"/>
                  </a:cxn>
                  <a:cxn ang="0">
                    <a:pos x="10" y="133"/>
                  </a:cxn>
                </a:cxnLst>
                <a:rect l="0" t="0" r="r" b="b"/>
                <a:pathLst>
                  <a:path w="156" h="186">
                    <a:moveTo>
                      <a:pt x="10" y="133"/>
                    </a:moveTo>
                    <a:cubicBezTo>
                      <a:pt x="14" y="137"/>
                      <a:pt x="20" y="140"/>
                      <a:pt x="26" y="140"/>
                    </a:cubicBezTo>
                    <a:cubicBezTo>
                      <a:pt x="38" y="140"/>
                      <a:pt x="48" y="130"/>
                      <a:pt x="48" y="118"/>
                    </a:cubicBezTo>
                    <a:cubicBezTo>
                      <a:pt x="48" y="106"/>
                      <a:pt x="38" y="96"/>
                      <a:pt x="26" y="96"/>
                    </a:cubicBezTo>
                    <a:cubicBezTo>
                      <a:pt x="20" y="96"/>
                      <a:pt x="14" y="99"/>
                      <a:pt x="10" y="103"/>
                    </a:cubicBezTo>
                    <a:cubicBezTo>
                      <a:pt x="1" y="103"/>
                      <a:pt x="1" y="103"/>
                      <a:pt x="1" y="103"/>
                    </a:cubicBezTo>
                    <a:cubicBezTo>
                      <a:pt x="1" y="52"/>
                      <a:pt x="1" y="52"/>
                      <a:pt x="1" y="52"/>
                    </a:cubicBezTo>
                    <a:cubicBezTo>
                      <a:pt x="64" y="52"/>
                      <a:pt x="64" y="52"/>
                      <a:pt x="64" y="52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59" y="39"/>
                      <a:pt x="56" y="33"/>
                      <a:pt x="56" y="25"/>
                    </a:cubicBezTo>
                    <a:cubicBezTo>
                      <a:pt x="56" y="11"/>
                      <a:pt x="68" y="0"/>
                      <a:pt x="82" y="0"/>
                    </a:cubicBezTo>
                    <a:cubicBezTo>
                      <a:pt x="96" y="0"/>
                      <a:pt x="107" y="11"/>
                      <a:pt x="107" y="26"/>
                    </a:cubicBezTo>
                    <a:cubicBezTo>
                      <a:pt x="107" y="33"/>
                      <a:pt x="104" y="39"/>
                      <a:pt x="100" y="44"/>
                    </a:cubicBezTo>
                    <a:cubicBezTo>
                      <a:pt x="99" y="52"/>
                      <a:pt x="99" y="52"/>
                      <a:pt x="99" y="52"/>
                    </a:cubicBezTo>
                    <a:cubicBezTo>
                      <a:pt x="156" y="52"/>
                      <a:pt x="156" y="52"/>
                      <a:pt x="156" y="52"/>
                    </a:cubicBezTo>
                    <a:cubicBezTo>
                      <a:pt x="156" y="103"/>
                      <a:pt x="156" y="103"/>
                      <a:pt x="156" y="103"/>
                    </a:cubicBezTo>
                    <a:cubicBezTo>
                      <a:pt x="148" y="103"/>
                      <a:pt x="148" y="103"/>
                      <a:pt x="148" y="103"/>
                    </a:cubicBezTo>
                    <a:cubicBezTo>
                      <a:pt x="144" y="99"/>
                      <a:pt x="139" y="96"/>
                      <a:pt x="133" y="96"/>
                    </a:cubicBezTo>
                    <a:cubicBezTo>
                      <a:pt x="121" y="96"/>
                      <a:pt x="111" y="106"/>
                      <a:pt x="111" y="118"/>
                    </a:cubicBezTo>
                    <a:cubicBezTo>
                      <a:pt x="111" y="130"/>
                      <a:pt x="120" y="140"/>
                      <a:pt x="133" y="140"/>
                    </a:cubicBezTo>
                    <a:cubicBezTo>
                      <a:pt x="139" y="140"/>
                      <a:pt x="144" y="138"/>
                      <a:pt x="148" y="134"/>
                    </a:cubicBezTo>
                    <a:cubicBezTo>
                      <a:pt x="156" y="134"/>
                      <a:pt x="156" y="134"/>
                      <a:pt x="156" y="134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0"/>
                      <a:pt x="96" y="180"/>
                      <a:pt x="96" y="180"/>
                    </a:cubicBezTo>
                    <a:cubicBezTo>
                      <a:pt x="100" y="176"/>
                      <a:pt x="103" y="171"/>
                      <a:pt x="103" y="165"/>
                    </a:cubicBezTo>
                    <a:cubicBezTo>
                      <a:pt x="103" y="153"/>
                      <a:pt x="93" y="143"/>
                      <a:pt x="81" y="143"/>
                    </a:cubicBezTo>
                    <a:cubicBezTo>
                      <a:pt x="69" y="143"/>
                      <a:pt x="59" y="152"/>
                      <a:pt x="59" y="165"/>
                    </a:cubicBezTo>
                    <a:cubicBezTo>
                      <a:pt x="59" y="171"/>
                      <a:pt x="62" y="176"/>
                      <a:pt x="66" y="180"/>
                    </a:cubicBezTo>
                    <a:cubicBezTo>
                      <a:pt x="66" y="186"/>
                      <a:pt x="66" y="186"/>
                      <a:pt x="66" y="186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1" y="133"/>
                      <a:pt x="1" y="133"/>
                      <a:pt x="1" y="133"/>
                    </a:cubicBezTo>
                    <a:lnTo>
                      <a:pt x="10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3" name="Rectangle 67"/>
              <p:cNvSpPr>
                <a:spLocks noChangeArrowheads="1"/>
              </p:cNvSpPr>
              <p:nvPr/>
            </p:nvSpPr>
            <p:spPr bwMode="auto">
              <a:xfrm>
                <a:off x="3275095" y="2958124"/>
                <a:ext cx="89889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4" name="Freeform 68"/>
              <p:cNvSpPr>
                <a:spLocks/>
              </p:cNvSpPr>
              <p:nvPr/>
            </p:nvSpPr>
            <p:spPr bwMode="auto">
              <a:xfrm>
                <a:off x="3228196" y="2608978"/>
                <a:ext cx="183686" cy="332949"/>
              </a:xfrm>
              <a:custGeom>
                <a:avLst/>
                <a:gdLst/>
                <a:ahLst/>
                <a:cxnLst>
                  <a:cxn ang="0">
                    <a:pos x="104" y="124"/>
                  </a:cxn>
                  <a:cxn ang="0">
                    <a:pos x="92" y="87"/>
                  </a:cxn>
                  <a:cxn ang="0">
                    <a:pos x="66" y="17"/>
                  </a:cxn>
                  <a:cxn ang="0">
                    <a:pos x="71" y="9"/>
                  </a:cxn>
                  <a:cxn ang="0">
                    <a:pos x="62" y="0"/>
                  </a:cxn>
                  <a:cxn ang="0">
                    <a:pos x="56" y="3"/>
                  </a:cxn>
                  <a:cxn ang="0">
                    <a:pos x="56" y="99"/>
                  </a:cxn>
                  <a:cxn ang="0">
                    <a:pos x="66" y="113"/>
                  </a:cxn>
                  <a:cxn ang="0">
                    <a:pos x="52" y="127"/>
                  </a:cxn>
                  <a:cxn ang="0">
                    <a:pos x="38" y="113"/>
                  </a:cxn>
                  <a:cxn ang="0">
                    <a:pos x="48" y="99"/>
                  </a:cxn>
                  <a:cxn ang="0">
                    <a:pos x="48" y="3"/>
                  </a:cxn>
                  <a:cxn ang="0">
                    <a:pos x="42" y="0"/>
                  </a:cxn>
                  <a:cxn ang="0">
                    <a:pos x="33" y="9"/>
                  </a:cxn>
                  <a:cxn ang="0">
                    <a:pos x="38" y="17"/>
                  </a:cxn>
                  <a:cxn ang="0">
                    <a:pos x="9" y="90"/>
                  </a:cxn>
                  <a:cxn ang="0">
                    <a:pos x="0" y="124"/>
                  </a:cxn>
                  <a:cxn ang="0">
                    <a:pos x="16" y="167"/>
                  </a:cxn>
                  <a:cxn ang="0">
                    <a:pos x="12" y="205"/>
                  </a:cxn>
                  <a:cxn ang="0">
                    <a:pos x="91" y="205"/>
                  </a:cxn>
                  <a:cxn ang="0">
                    <a:pos x="87" y="167"/>
                  </a:cxn>
                  <a:cxn ang="0">
                    <a:pos x="104" y="124"/>
                  </a:cxn>
                </a:cxnLst>
                <a:rect l="0" t="0" r="r" b="b"/>
                <a:pathLst>
                  <a:path w="104" h="205">
                    <a:moveTo>
                      <a:pt x="104" y="124"/>
                    </a:moveTo>
                    <a:cubicBezTo>
                      <a:pt x="104" y="110"/>
                      <a:pt x="100" y="97"/>
                      <a:pt x="92" y="87"/>
                    </a:cubicBezTo>
                    <a:cubicBezTo>
                      <a:pt x="85" y="74"/>
                      <a:pt x="72" y="55"/>
                      <a:pt x="66" y="17"/>
                    </a:cubicBezTo>
                    <a:cubicBezTo>
                      <a:pt x="69" y="15"/>
                      <a:pt x="71" y="13"/>
                      <a:pt x="71" y="9"/>
                    </a:cubicBezTo>
                    <a:cubicBezTo>
                      <a:pt x="71" y="4"/>
                      <a:pt x="67" y="0"/>
                      <a:pt x="62" y="0"/>
                    </a:cubicBezTo>
                    <a:cubicBezTo>
                      <a:pt x="60" y="0"/>
                      <a:pt x="58" y="2"/>
                      <a:pt x="56" y="3"/>
                    </a:cubicBezTo>
                    <a:cubicBezTo>
                      <a:pt x="56" y="99"/>
                      <a:pt x="56" y="99"/>
                      <a:pt x="56" y="99"/>
                    </a:cubicBezTo>
                    <a:cubicBezTo>
                      <a:pt x="62" y="101"/>
                      <a:pt x="66" y="106"/>
                      <a:pt x="66" y="113"/>
                    </a:cubicBezTo>
                    <a:cubicBezTo>
                      <a:pt x="66" y="120"/>
                      <a:pt x="59" y="127"/>
                      <a:pt x="52" y="127"/>
                    </a:cubicBezTo>
                    <a:cubicBezTo>
                      <a:pt x="44" y="127"/>
                      <a:pt x="38" y="120"/>
                      <a:pt x="38" y="113"/>
                    </a:cubicBezTo>
                    <a:cubicBezTo>
                      <a:pt x="38" y="106"/>
                      <a:pt x="42" y="101"/>
                      <a:pt x="48" y="99"/>
                    </a:cubicBezTo>
                    <a:cubicBezTo>
                      <a:pt x="48" y="3"/>
                      <a:pt x="48" y="3"/>
                      <a:pt x="48" y="3"/>
                    </a:cubicBezTo>
                    <a:cubicBezTo>
                      <a:pt x="47" y="2"/>
                      <a:pt x="44" y="0"/>
                      <a:pt x="42" y="0"/>
                    </a:cubicBezTo>
                    <a:cubicBezTo>
                      <a:pt x="37" y="0"/>
                      <a:pt x="33" y="4"/>
                      <a:pt x="33" y="9"/>
                    </a:cubicBezTo>
                    <a:cubicBezTo>
                      <a:pt x="33" y="12"/>
                      <a:pt x="35" y="15"/>
                      <a:pt x="38" y="17"/>
                    </a:cubicBezTo>
                    <a:cubicBezTo>
                      <a:pt x="31" y="59"/>
                      <a:pt x="16" y="77"/>
                      <a:pt x="9" y="90"/>
                    </a:cubicBezTo>
                    <a:cubicBezTo>
                      <a:pt x="3" y="100"/>
                      <a:pt x="0" y="111"/>
                      <a:pt x="0" y="124"/>
                    </a:cubicBezTo>
                    <a:cubicBezTo>
                      <a:pt x="0" y="141"/>
                      <a:pt x="6" y="156"/>
                      <a:pt x="16" y="167"/>
                    </a:cubicBezTo>
                    <a:cubicBezTo>
                      <a:pt x="12" y="205"/>
                      <a:pt x="12" y="205"/>
                      <a:pt x="12" y="205"/>
                    </a:cubicBezTo>
                    <a:cubicBezTo>
                      <a:pt x="91" y="205"/>
                      <a:pt x="91" y="205"/>
                      <a:pt x="91" y="205"/>
                    </a:cubicBezTo>
                    <a:cubicBezTo>
                      <a:pt x="87" y="167"/>
                      <a:pt x="87" y="167"/>
                      <a:pt x="87" y="167"/>
                    </a:cubicBezTo>
                    <a:cubicBezTo>
                      <a:pt x="98" y="156"/>
                      <a:pt x="104" y="141"/>
                      <a:pt x="104" y="12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5" name="Freeform 69"/>
              <p:cNvSpPr>
                <a:spLocks noEditPoints="1"/>
              </p:cNvSpPr>
              <p:nvPr/>
            </p:nvSpPr>
            <p:spPr bwMode="auto">
              <a:xfrm>
                <a:off x="3722586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2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9" y="0"/>
                      <a:pt x="0" y="18"/>
                      <a:pt x="0" y="41"/>
                    </a:cubicBezTo>
                    <a:cubicBezTo>
                      <a:pt x="0" y="64"/>
                      <a:pt x="19" y="82"/>
                      <a:pt x="41" y="82"/>
                    </a:cubicBezTo>
                    <a:cubicBezTo>
                      <a:pt x="64" y="82"/>
                      <a:pt x="82" y="64"/>
                      <a:pt x="82" y="41"/>
                    </a:cubicBezTo>
                    <a:cubicBezTo>
                      <a:pt x="82" y="18"/>
                      <a:pt x="64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2" y="52"/>
                      <a:pt x="22" y="41"/>
                    </a:cubicBezTo>
                    <a:cubicBezTo>
                      <a:pt x="22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6" name="Freeform 70"/>
              <p:cNvSpPr>
                <a:spLocks noEditPoints="1"/>
              </p:cNvSpPr>
              <p:nvPr/>
            </p:nvSpPr>
            <p:spPr bwMode="auto">
              <a:xfrm>
                <a:off x="3558441" y="1476953"/>
                <a:ext cx="144604" cy="133179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0" y="41"/>
                  </a:cxn>
                  <a:cxn ang="0">
                    <a:pos x="41" y="82"/>
                  </a:cxn>
                  <a:cxn ang="0">
                    <a:pos x="82" y="41"/>
                  </a:cxn>
                  <a:cxn ang="0">
                    <a:pos x="41" y="0"/>
                  </a:cxn>
                  <a:cxn ang="0">
                    <a:pos x="41" y="61"/>
                  </a:cxn>
                  <a:cxn ang="0">
                    <a:pos x="21" y="41"/>
                  </a:cxn>
                  <a:cxn ang="0">
                    <a:pos x="41" y="21"/>
                  </a:cxn>
                  <a:cxn ang="0">
                    <a:pos x="61" y="41"/>
                  </a:cxn>
                  <a:cxn ang="0">
                    <a:pos x="41" y="61"/>
                  </a:cxn>
                </a:cxnLst>
                <a:rect l="0" t="0" r="r" b="b"/>
                <a:pathLst>
                  <a:path w="82" h="82">
                    <a:moveTo>
                      <a:pt x="41" y="0"/>
                    </a:moveTo>
                    <a:cubicBezTo>
                      <a:pt x="18" y="0"/>
                      <a:pt x="0" y="18"/>
                      <a:pt x="0" y="41"/>
                    </a:cubicBezTo>
                    <a:cubicBezTo>
                      <a:pt x="0" y="64"/>
                      <a:pt x="18" y="82"/>
                      <a:pt x="41" y="82"/>
                    </a:cubicBezTo>
                    <a:cubicBezTo>
                      <a:pt x="63" y="82"/>
                      <a:pt x="82" y="64"/>
                      <a:pt x="82" y="41"/>
                    </a:cubicBezTo>
                    <a:cubicBezTo>
                      <a:pt x="82" y="18"/>
                      <a:pt x="63" y="0"/>
                      <a:pt x="41" y="0"/>
                    </a:cubicBezTo>
                    <a:close/>
                    <a:moveTo>
                      <a:pt x="41" y="61"/>
                    </a:moveTo>
                    <a:cubicBezTo>
                      <a:pt x="30" y="61"/>
                      <a:pt x="21" y="52"/>
                      <a:pt x="21" y="41"/>
                    </a:cubicBezTo>
                    <a:cubicBezTo>
                      <a:pt x="21" y="30"/>
                      <a:pt x="30" y="21"/>
                      <a:pt x="41" y="21"/>
                    </a:cubicBezTo>
                    <a:cubicBezTo>
                      <a:pt x="52" y="21"/>
                      <a:pt x="61" y="30"/>
                      <a:pt x="61" y="41"/>
                    </a:cubicBezTo>
                    <a:cubicBezTo>
                      <a:pt x="61" y="52"/>
                      <a:pt x="52" y="61"/>
                      <a:pt x="41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7" name="Freeform 71"/>
              <p:cNvSpPr>
                <a:spLocks noEditPoints="1"/>
              </p:cNvSpPr>
              <p:nvPr/>
            </p:nvSpPr>
            <p:spPr bwMode="auto">
              <a:xfrm>
                <a:off x="3581890" y="1304179"/>
                <a:ext cx="271622" cy="197969"/>
              </a:xfrm>
              <a:custGeom>
                <a:avLst/>
                <a:gdLst/>
                <a:ahLst/>
                <a:cxnLst>
                  <a:cxn ang="0">
                    <a:pos x="154" y="0"/>
                  </a:cxn>
                  <a:cxn ang="0">
                    <a:pos x="75" y="74"/>
                  </a:cxn>
                  <a:cxn ang="0">
                    <a:pos x="75" y="73"/>
                  </a:cxn>
                  <a:cxn ang="0">
                    <a:pos x="0" y="1"/>
                  </a:cxn>
                  <a:cxn ang="0">
                    <a:pos x="0" y="49"/>
                  </a:cxn>
                  <a:cxn ang="0">
                    <a:pos x="75" y="122"/>
                  </a:cxn>
                  <a:cxn ang="0">
                    <a:pos x="150" y="49"/>
                  </a:cxn>
                  <a:cxn ang="0">
                    <a:pos x="154" y="0"/>
                  </a:cxn>
                  <a:cxn ang="0">
                    <a:pos x="76" y="104"/>
                  </a:cxn>
                  <a:cxn ang="0">
                    <a:pos x="66" y="94"/>
                  </a:cxn>
                  <a:cxn ang="0">
                    <a:pos x="76" y="83"/>
                  </a:cxn>
                  <a:cxn ang="0">
                    <a:pos x="87" y="94"/>
                  </a:cxn>
                  <a:cxn ang="0">
                    <a:pos x="76" y="104"/>
                  </a:cxn>
                </a:cxnLst>
                <a:rect l="0" t="0" r="r" b="b"/>
                <a:pathLst>
                  <a:path w="154" h="122">
                    <a:moveTo>
                      <a:pt x="154" y="0"/>
                    </a:moveTo>
                    <a:cubicBezTo>
                      <a:pt x="75" y="74"/>
                      <a:pt x="75" y="74"/>
                      <a:pt x="75" y="74"/>
                    </a:cubicBezTo>
                    <a:cubicBezTo>
                      <a:pt x="75" y="73"/>
                      <a:pt x="75" y="73"/>
                      <a:pt x="75" y="7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150" y="49"/>
                      <a:pt x="150" y="49"/>
                      <a:pt x="150" y="49"/>
                    </a:cubicBezTo>
                    <a:lnTo>
                      <a:pt x="154" y="0"/>
                    </a:lnTo>
                    <a:close/>
                    <a:moveTo>
                      <a:pt x="76" y="104"/>
                    </a:moveTo>
                    <a:cubicBezTo>
                      <a:pt x="70" y="104"/>
                      <a:pt x="66" y="99"/>
                      <a:pt x="66" y="94"/>
                    </a:cubicBezTo>
                    <a:cubicBezTo>
                      <a:pt x="66" y="88"/>
                      <a:pt x="70" y="83"/>
                      <a:pt x="76" y="83"/>
                    </a:cubicBezTo>
                    <a:cubicBezTo>
                      <a:pt x="82" y="83"/>
                      <a:pt x="87" y="88"/>
                      <a:pt x="87" y="94"/>
                    </a:cubicBezTo>
                    <a:cubicBezTo>
                      <a:pt x="87" y="99"/>
                      <a:pt x="82" y="104"/>
                      <a:pt x="76" y="1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8" name="Freeform 72"/>
              <p:cNvSpPr>
                <a:spLocks noEditPoints="1"/>
              </p:cNvSpPr>
              <p:nvPr/>
            </p:nvSpPr>
            <p:spPr bwMode="auto">
              <a:xfrm>
                <a:off x="269671" y="4140542"/>
                <a:ext cx="257943" cy="257360"/>
              </a:xfrm>
              <a:custGeom>
                <a:avLst/>
                <a:gdLst/>
                <a:ahLst/>
                <a:cxnLst>
                  <a:cxn ang="0">
                    <a:pos x="109" y="98"/>
                  </a:cxn>
                  <a:cxn ang="0">
                    <a:pos x="115" y="93"/>
                  </a:cxn>
                  <a:cxn ang="0">
                    <a:pos x="107" y="84"/>
                  </a:cxn>
                  <a:cxn ang="0">
                    <a:pos x="114" y="57"/>
                  </a:cxn>
                  <a:cxn ang="0">
                    <a:pos x="57" y="0"/>
                  </a:cxn>
                  <a:cxn ang="0">
                    <a:pos x="0" y="57"/>
                  </a:cxn>
                  <a:cxn ang="0">
                    <a:pos x="57" y="113"/>
                  </a:cxn>
                  <a:cxn ang="0">
                    <a:pos x="76" y="110"/>
                  </a:cxn>
                  <a:cxn ang="0">
                    <a:pos x="84" y="119"/>
                  </a:cxn>
                  <a:cxn ang="0">
                    <a:pos x="91" y="113"/>
                  </a:cxn>
                  <a:cxn ang="0">
                    <a:pos x="129" y="158"/>
                  </a:cxn>
                  <a:cxn ang="0">
                    <a:pos x="147" y="143"/>
                  </a:cxn>
                  <a:cxn ang="0">
                    <a:pos x="109" y="98"/>
                  </a:cxn>
                  <a:cxn ang="0">
                    <a:pos x="24" y="57"/>
                  </a:cxn>
                  <a:cxn ang="0">
                    <a:pos x="57" y="24"/>
                  </a:cxn>
                  <a:cxn ang="0">
                    <a:pos x="90" y="57"/>
                  </a:cxn>
                  <a:cxn ang="0">
                    <a:pos x="57" y="90"/>
                  </a:cxn>
                  <a:cxn ang="0">
                    <a:pos x="24" y="57"/>
                  </a:cxn>
                </a:cxnLst>
                <a:rect l="0" t="0" r="r" b="b"/>
                <a:pathLst>
                  <a:path w="147" h="158">
                    <a:moveTo>
                      <a:pt x="109" y="98"/>
                    </a:moveTo>
                    <a:cubicBezTo>
                      <a:pt x="115" y="93"/>
                      <a:pt x="115" y="93"/>
                      <a:pt x="115" y="93"/>
                    </a:cubicBezTo>
                    <a:cubicBezTo>
                      <a:pt x="107" y="84"/>
                      <a:pt x="107" y="84"/>
                      <a:pt x="107" y="84"/>
                    </a:cubicBezTo>
                    <a:cubicBezTo>
                      <a:pt x="111" y="76"/>
                      <a:pt x="114" y="67"/>
                      <a:pt x="114" y="57"/>
                    </a:cubicBezTo>
                    <a:cubicBezTo>
                      <a:pt x="114" y="26"/>
                      <a:pt x="88" y="0"/>
                      <a:pt x="57" y="0"/>
                    </a:cubicBezTo>
                    <a:cubicBezTo>
                      <a:pt x="26" y="0"/>
                      <a:pt x="0" y="26"/>
                      <a:pt x="0" y="57"/>
                    </a:cubicBezTo>
                    <a:cubicBezTo>
                      <a:pt x="0" y="88"/>
                      <a:pt x="26" y="113"/>
                      <a:pt x="57" y="113"/>
                    </a:cubicBezTo>
                    <a:cubicBezTo>
                      <a:pt x="64" y="113"/>
                      <a:pt x="70" y="112"/>
                      <a:pt x="76" y="110"/>
                    </a:cubicBezTo>
                    <a:cubicBezTo>
                      <a:pt x="84" y="119"/>
                      <a:pt x="84" y="119"/>
                      <a:pt x="84" y="119"/>
                    </a:cubicBezTo>
                    <a:cubicBezTo>
                      <a:pt x="91" y="113"/>
                      <a:pt x="91" y="113"/>
                      <a:pt x="91" y="113"/>
                    </a:cubicBezTo>
                    <a:cubicBezTo>
                      <a:pt x="129" y="158"/>
                      <a:pt x="129" y="158"/>
                      <a:pt x="129" y="158"/>
                    </a:cubicBezTo>
                    <a:cubicBezTo>
                      <a:pt x="147" y="143"/>
                      <a:pt x="147" y="143"/>
                      <a:pt x="147" y="143"/>
                    </a:cubicBezTo>
                    <a:lnTo>
                      <a:pt x="109" y="98"/>
                    </a:lnTo>
                    <a:close/>
                    <a:moveTo>
                      <a:pt x="24" y="57"/>
                    </a:moveTo>
                    <a:cubicBezTo>
                      <a:pt x="24" y="39"/>
                      <a:pt x="39" y="24"/>
                      <a:pt x="57" y="24"/>
                    </a:cubicBezTo>
                    <a:cubicBezTo>
                      <a:pt x="75" y="24"/>
                      <a:pt x="90" y="39"/>
                      <a:pt x="90" y="57"/>
                    </a:cubicBezTo>
                    <a:cubicBezTo>
                      <a:pt x="90" y="75"/>
                      <a:pt x="75" y="90"/>
                      <a:pt x="57" y="90"/>
                    </a:cubicBezTo>
                    <a:cubicBezTo>
                      <a:pt x="39" y="90"/>
                      <a:pt x="24" y="75"/>
                      <a:pt x="2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89" name="Freeform 73"/>
              <p:cNvSpPr>
                <a:spLocks/>
              </p:cNvSpPr>
              <p:nvPr/>
            </p:nvSpPr>
            <p:spPr bwMode="auto">
              <a:xfrm>
                <a:off x="162195" y="2835743"/>
                <a:ext cx="269667" cy="246562"/>
              </a:xfrm>
              <a:custGeom>
                <a:avLst/>
                <a:gdLst/>
                <a:ahLst/>
                <a:cxnLst>
                  <a:cxn ang="0">
                    <a:pos x="69" y="95"/>
                  </a:cxn>
                  <a:cxn ang="0">
                    <a:pos x="112" y="137"/>
                  </a:cxn>
                  <a:cxn ang="0">
                    <a:pos x="138" y="112"/>
                  </a:cxn>
                  <a:cxn ang="0">
                    <a:pos x="95" y="69"/>
                  </a:cxn>
                  <a:cxn ang="0">
                    <a:pos x="138" y="25"/>
                  </a:cxn>
                  <a:cxn ang="0">
                    <a:pos x="112" y="0"/>
                  </a:cxn>
                  <a:cxn ang="0">
                    <a:pos x="69" y="44"/>
                  </a:cxn>
                  <a:cxn ang="0">
                    <a:pos x="26" y="0"/>
                  </a:cxn>
                  <a:cxn ang="0">
                    <a:pos x="0" y="25"/>
                  </a:cxn>
                  <a:cxn ang="0">
                    <a:pos x="44" y="69"/>
                  </a:cxn>
                  <a:cxn ang="0">
                    <a:pos x="0" y="112"/>
                  </a:cxn>
                  <a:cxn ang="0">
                    <a:pos x="26" y="137"/>
                  </a:cxn>
                  <a:cxn ang="0">
                    <a:pos x="69" y="95"/>
                  </a:cxn>
                </a:cxnLst>
                <a:rect l="0" t="0" r="r" b="b"/>
                <a:pathLst>
                  <a:path w="138" h="137">
                    <a:moveTo>
                      <a:pt x="69" y="95"/>
                    </a:moveTo>
                    <a:lnTo>
                      <a:pt x="112" y="137"/>
                    </a:lnTo>
                    <a:lnTo>
                      <a:pt x="138" y="112"/>
                    </a:lnTo>
                    <a:lnTo>
                      <a:pt x="95" y="69"/>
                    </a:lnTo>
                    <a:lnTo>
                      <a:pt x="138" y="25"/>
                    </a:lnTo>
                    <a:lnTo>
                      <a:pt x="112" y="0"/>
                    </a:lnTo>
                    <a:lnTo>
                      <a:pt x="69" y="44"/>
                    </a:lnTo>
                    <a:lnTo>
                      <a:pt x="26" y="0"/>
                    </a:lnTo>
                    <a:lnTo>
                      <a:pt x="0" y="25"/>
                    </a:lnTo>
                    <a:lnTo>
                      <a:pt x="44" y="69"/>
                    </a:lnTo>
                    <a:lnTo>
                      <a:pt x="0" y="112"/>
                    </a:lnTo>
                    <a:lnTo>
                      <a:pt x="26" y="137"/>
                    </a:lnTo>
                    <a:lnTo>
                      <a:pt x="69" y="9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0" name="Rectangle 74"/>
              <p:cNvSpPr>
                <a:spLocks noChangeArrowheads="1"/>
              </p:cNvSpPr>
              <p:nvPr/>
            </p:nvSpPr>
            <p:spPr bwMode="auto">
              <a:xfrm>
                <a:off x="1000509" y="4093749"/>
                <a:ext cx="261851" cy="2879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1" name="Freeform 75"/>
              <p:cNvSpPr>
                <a:spLocks/>
              </p:cNvSpPr>
              <p:nvPr/>
            </p:nvSpPr>
            <p:spPr bwMode="auto">
              <a:xfrm>
                <a:off x="1037637" y="3971368"/>
                <a:ext cx="56669" cy="100784"/>
              </a:xfrm>
              <a:custGeom>
                <a:avLst/>
                <a:gdLst/>
                <a:ahLst/>
                <a:cxnLst>
                  <a:cxn ang="0">
                    <a:pos x="14" y="62"/>
                  </a:cxn>
                  <a:cxn ang="0">
                    <a:pos x="33" y="62"/>
                  </a:cxn>
                  <a:cxn ang="0">
                    <a:pos x="33" y="0"/>
                  </a:cxn>
                  <a:cxn ang="0">
                    <a:pos x="18" y="0"/>
                  </a:cxn>
                  <a:cxn ang="0">
                    <a:pos x="16" y="6"/>
                  </a:cxn>
                  <a:cxn ang="0">
                    <a:pos x="12" y="10"/>
                  </a:cxn>
                  <a:cxn ang="0">
                    <a:pos x="6" y="12"/>
                  </a:cxn>
                  <a:cxn ang="0">
                    <a:pos x="0" y="13"/>
                  </a:cxn>
                  <a:cxn ang="0">
                    <a:pos x="0" y="26"/>
                  </a:cxn>
                  <a:cxn ang="0">
                    <a:pos x="14" y="26"/>
                  </a:cxn>
                  <a:cxn ang="0">
                    <a:pos x="14" y="62"/>
                  </a:cxn>
                </a:cxnLst>
                <a:rect l="0" t="0" r="r" b="b"/>
                <a:pathLst>
                  <a:path w="33" h="62">
                    <a:moveTo>
                      <a:pt x="14" y="62"/>
                    </a:moveTo>
                    <a:cubicBezTo>
                      <a:pt x="33" y="62"/>
                      <a:pt x="33" y="62"/>
                      <a:pt x="33" y="62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"/>
                      <a:pt x="17" y="4"/>
                      <a:pt x="16" y="6"/>
                    </a:cubicBezTo>
                    <a:cubicBezTo>
                      <a:pt x="15" y="8"/>
                      <a:pt x="14" y="9"/>
                      <a:pt x="12" y="10"/>
                    </a:cubicBezTo>
                    <a:cubicBezTo>
                      <a:pt x="10" y="11"/>
                      <a:pt x="8" y="12"/>
                      <a:pt x="6" y="12"/>
                    </a:cubicBezTo>
                    <a:cubicBezTo>
                      <a:pt x="4" y="13"/>
                      <a:pt x="2" y="13"/>
                      <a:pt x="0" y="13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4" y="26"/>
                      <a:pt x="14" y="26"/>
                      <a:pt x="14" y="26"/>
                    </a:cubicBezTo>
                    <a:lnTo>
                      <a:pt x="14" y="6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2" name="Freeform 76"/>
              <p:cNvSpPr>
                <a:spLocks/>
              </p:cNvSpPr>
              <p:nvPr/>
            </p:nvSpPr>
            <p:spPr bwMode="auto">
              <a:xfrm>
                <a:off x="1129480" y="3969569"/>
                <a:ext cx="93797" cy="102584"/>
              </a:xfrm>
              <a:custGeom>
                <a:avLst/>
                <a:gdLst/>
                <a:ahLst/>
                <a:cxnLst>
                  <a:cxn ang="0">
                    <a:pos x="54" y="47"/>
                  </a:cxn>
                  <a:cxn ang="0">
                    <a:pos x="26" y="47"/>
                  </a:cxn>
                  <a:cxn ang="0">
                    <a:pos x="26" y="47"/>
                  </a:cxn>
                  <a:cxn ang="0">
                    <a:pos x="35" y="42"/>
                  </a:cxn>
                  <a:cxn ang="0">
                    <a:pos x="44" y="37"/>
                  </a:cxn>
                  <a:cxn ang="0">
                    <a:pos x="50" y="29"/>
                  </a:cxn>
                  <a:cxn ang="0">
                    <a:pos x="53" y="19"/>
                  </a:cxn>
                  <a:cxn ang="0">
                    <a:pos x="51" y="11"/>
                  </a:cxn>
                  <a:cxn ang="0">
                    <a:pos x="46" y="5"/>
                  </a:cxn>
                  <a:cxn ang="0">
                    <a:pos x="38" y="1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8" y="7"/>
                  </a:cxn>
                  <a:cxn ang="0">
                    <a:pos x="3" y="15"/>
                  </a:cxn>
                  <a:cxn ang="0">
                    <a:pos x="1" y="27"/>
                  </a:cxn>
                  <a:cxn ang="0">
                    <a:pos x="18" y="27"/>
                  </a:cxn>
                  <a:cxn ang="0">
                    <a:pos x="20" y="17"/>
                  </a:cxn>
                  <a:cxn ang="0">
                    <a:pos x="27" y="14"/>
                  </a:cxn>
                  <a:cxn ang="0">
                    <a:pos x="33" y="16"/>
                  </a:cxn>
                  <a:cxn ang="0">
                    <a:pos x="35" y="22"/>
                  </a:cxn>
                  <a:cxn ang="0">
                    <a:pos x="34" y="25"/>
                  </a:cxn>
                  <a:cxn ang="0">
                    <a:pos x="32" y="27"/>
                  </a:cxn>
                  <a:cxn ang="0">
                    <a:pos x="29" y="29"/>
                  </a:cxn>
                  <a:cxn ang="0">
                    <a:pos x="26" y="31"/>
                  </a:cxn>
                  <a:cxn ang="0">
                    <a:pos x="20" y="34"/>
                  </a:cxn>
                  <a:cxn ang="0">
                    <a:pos x="14" y="38"/>
                  </a:cxn>
                  <a:cxn ang="0">
                    <a:pos x="9" y="42"/>
                  </a:cxn>
                  <a:cxn ang="0">
                    <a:pos x="4" y="47"/>
                  </a:cxn>
                  <a:cxn ang="0">
                    <a:pos x="1" y="54"/>
                  </a:cxn>
                  <a:cxn ang="0">
                    <a:pos x="0" y="63"/>
                  </a:cxn>
                  <a:cxn ang="0">
                    <a:pos x="54" y="63"/>
                  </a:cxn>
                  <a:cxn ang="0">
                    <a:pos x="54" y="47"/>
                  </a:cxn>
                </a:cxnLst>
                <a:rect l="0" t="0" r="r" b="b"/>
                <a:pathLst>
                  <a:path w="54" h="63">
                    <a:moveTo>
                      <a:pt x="54" y="47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26" y="47"/>
                      <a:pt x="26" y="47"/>
                      <a:pt x="26" y="47"/>
                    </a:cubicBezTo>
                    <a:cubicBezTo>
                      <a:pt x="29" y="46"/>
                      <a:pt x="32" y="44"/>
                      <a:pt x="35" y="42"/>
                    </a:cubicBezTo>
                    <a:cubicBezTo>
                      <a:pt x="38" y="41"/>
                      <a:pt x="41" y="39"/>
                      <a:pt x="44" y="37"/>
                    </a:cubicBezTo>
                    <a:cubicBezTo>
                      <a:pt x="46" y="35"/>
                      <a:pt x="48" y="32"/>
                      <a:pt x="50" y="29"/>
                    </a:cubicBezTo>
                    <a:cubicBezTo>
                      <a:pt x="52" y="27"/>
                      <a:pt x="53" y="23"/>
                      <a:pt x="53" y="19"/>
                    </a:cubicBezTo>
                    <a:cubicBezTo>
                      <a:pt x="53" y="16"/>
                      <a:pt x="52" y="13"/>
                      <a:pt x="51" y="11"/>
                    </a:cubicBezTo>
                    <a:cubicBezTo>
                      <a:pt x="50" y="8"/>
                      <a:pt x="48" y="6"/>
                      <a:pt x="46" y="5"/>
                    </a:cubicBezTo>
                    <a:cubicBezTo>
                      <a:pt x="44" y="3"/>
                      <a:pt x="41" y="2"/>
                      <a:pt x="38" y="1"/>
                    </a:cubicBezTo>
                    <a:cubicBezTo>
                      <a:pt x="35" y="0"/>
                      <a:pt x="31" y="0"/>
                      <a:pt x="28" y="0"/>
                    </a:cubicBezTo>
                    <a:cubicBezTo>
                      <a:pt x="23" y="0"/>
                      <a:pt x="20" y="0"/>
                      <a:pt x="16" y="2"/>
                    </a:cubicBezTo>
                    <a:cubicBezTo>
                      <a:pt x="13" y="3"/>
                      <a:pt x="10" y="5"/>
                      <a:pt x="8" y="7"/>
                    </a:cubicBezTo>
                    <a:cubicBezTo>
                      <a:pt x="5" y="9"/>
                      <a:pt x="4" y="12"/>
                      <a:pt x="3" y="15"/>
                    </a:cubicBezTo>
                    <a:cubicBezTo>
                      <a:pt x="1" y="19"/>
                      <a:pt x="1" y="22"/>
                      <a:pt x="1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3"/>
                      <a:pt x="19" y="20"/>
                      <a:pt x="20" y="17"/>
                    </a:cubicBezTo>
                    <a:cubicBezTo>
                      <a:pt x="21" y="15"/>
                      <a:pt x="24" y="14"/>
                      <a:pt x="27" y="14"/>
                    </a:cubicBezTo>
                    <a:cubicBezTo>
                      <a:pt x="29" y="14"/>
                      <a:pt x="31" y="15"/>
                      <a:pt x="33" y="16"/>
                    </a:cubicBezTo>
                    <a:cubicBezTo>
                      <a:pt x="34" y="17"/>
                      <a:pt x="35" y="19"/>
                      <a:pt x="35" y="22"/>
                    </a:cubicBezTo>
                    <a:cubicBezTo>
                      <a:pt x="35" y="23"/>
                      <a:pt x="35" y="24"/>
                      <a:pt x="34" y="25"/>
                    </a:cubicBezTo>
                    <a:cubicBezTo>
                      <a:pt x="33" y="25"/>
                      <a:pt x="33" y="26"/>
                      <a:pt x="32" y="27"/>
                    </a:cubicBezTo>
                    <a:cubicBezTo>
                      <a:pt x="31" y="28"/>
                      <a:pt x="30" y="28"/>
                      <a:pt x="29" y="29"/>
                    </a:cubicBezTo>
                    <a:cubicBezTo>
                      <a:pt x="28" y="30"/>
                      <a:pt x="27" y="30"/>
                      <a:pt x="26" y="31"/>
                    </a:cubicBezTo>
                    <a:cubicBezTo>
                      <a:pt x="24" y="32"/>
                      <a:pt x="22" y="33"/>
                      <a:pt x="20" y="34"/>
                    </a:cubicBezTo>
                    <a:cubicBezTo>
                      <a:pt x="18" y="35"/>
                      <a:pt x="16" y="37"/>
                      <a:pt x="14" y="38"/>
                    </a:cubicBezTo>
                    <a:cubicBezTo>
                      <a:pt x="12" y="39"/>
                      <a:pt x="11" y="41"/>
                      <a:pt x="9" y="42"/>
                    </a:cubicBezTo>
                    <a:cubicBezTo>
                      <a:pt x="7" y="44"/>
                      <a:pt x="6" y="45"/>
                      <a:pt x="4" y="47"/>
                    </a:cubicBezTo>
                    <a:cubicBezTo>
                      <a:pt x="3" y="49"/>
                      <a:pt x="2" y="52"/>
                      <a:pt x="1" y="54"/>
                    </a:cubicBezTo>
                    <a:cubicBezTo>
                      <a:pt x="0" y="57"/>
                      <a:pt x="0" y="60"/>
                      <a:pt x="0" y="63"/>
                    </a:cubicBezTo>
                    <a:cubicBezTo>
                      <a:pt x="54" y="63"/>
                      <a:pt x="54" y="63"/>
                      <a:pt x="54" y="63"/>
                    </a:cubicBezTo>
                    <a:lnTo>
                      <a:pt x="54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3" name="Freeform 77"/>
              <p:cNvSpPr>
                <a:spLocks noEditPoints="1"/>
              </p:cNvSpPr>
              <p:nvPr/>
            </p:nvSpPr>
            <p:spPr bwMode="auto">
              <a:xfrm>
                <a:off x="1076719" y="4144142"/>
                <a:ext cx="91843" cy="102584"/>
              </a:xfrm>
              <a:custGeom>
                <a:avLst/>
                <a:gdLst/>
                <a:ahLst/>
                <a:cxnLst>
                  <a:cxn ang="0">
                    <a:pos x="46" y="26"/>
                  </a:cxn>
                  <a:cxn ang="0">
                    <a:pos x="39" y="22"/>
                  </a:cxn>
                  <a:cxn ang="0">
                    <a:pos x="31" y="20"/>
                  </a:cxn>
                  <a:cxn ang="0">
                    <a:pos x="23" y="21"/>
                  </a:cxn>
                  <a:cxn ang="0">
                    <a:pos x="17" y="25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3" y="14"/>
                  </a:cxn>
                  <a:cxn ang="0">
                    <a:pos x="28" y="13"/>
                  </a:cxn>
                  <a:cxn ang="0">
                    <a:pos x="32" y="14"/>
                  </a:cxn>
                  <a:cxn ang="0">
                    <a:pos x="35" y="17"/>
                  </a:cxn>
                  <a:cxn ang="0">
                    <a:pos x="51" y="17"/>
                  </a:cxn>
                  <a:cxn ang="0">
                    <a:pos x="44" y="4"/>
                  </a:cxn>
                  <a:cxn ang="0">
                    <a:pos x="28" y="0"/>
                  </a:cxn>
                  <a:cxn ang="0">
                    <a:pos x="16" y="2"/>
                  </a:cxn>
                  <a:cxn ang="0">
                    <a:pos x="7" y="9"/>
                  </a:cxn>
                  <a:cxn ang="0">
                    <a:pos x="2" y="20"/>
                  </a:cxn>
                  <a:cxn ang="0">
                    <a:pos x="0" y="34"/>
                  </a:cxn>
                  <a:cxn ang="0">
                    <a:pos x="1" y="45"/>
                  </a:cxn>
                  <a:cxn ang="0">
                    <a:pos x="6" y="54"/>
                  </a:cxn>
                  <a:cxn ang="0">
                    <a:pos x="14" y="61"/>
                  </a:cxn>
                  <a:cxn ang="0">
                    <a:pos x="26" y="63"/>
                  </a:cxn>
                  <a:cxn ang="0">
                    <a:pos x="37" y="62"/>
                  </a:cxn>
                  <a:cxn ang="0">
                    <a:pos x="45" y="57"/>
                  </a:cxn>
                  <a:cxn ang="0">
                    <a:pos x="50" y="50"/>
                  </a:cxn>
                  <a:cxn ang="0">
                    <a:pos x="52" y="40"/>
                  </a:cxn>
                  <a:cxn ang="0">
                    <a:pos x="50" y="32"/>
                  </a:cxn>
                  <a:cxn ang="0">
                    <a:pos x="46" y="26"/>
                  </a:cxn>
                  <a:cxn ang="0">
                    <a:pos x="33" y="47"/>
                  </a:cxn>
                  <a:cxn ang="0">
                    <a:pos x="26" y="49"/>
                  </a:cxn>
                  <a:cxn ang="0">
                    <a:pos x="20" y="47"/>
                  </a:cxn>
                  <a:cxn ang="0">
                    <a:pos x="18" y="40"/>
                  </a:cxn>
                  <a:cxn ang="0">
                    <a:pos x="20" y="35"/>
                  </a:cxn>
                  <a:cxn ang="0">
                    <a:pos x="26" y="32"/>
                  </a:cxn>
                  <a:cxn ang="0">
                    <a:pos x="33" y="35"/>
                  </a:cxn>
                  <a:cxn ang="0">
                    <a:pos x="36" y="40"/>
                  </a:cxn>
                  <a:cxn ang="0">
                    <a:pos x="33" y="47"/>
                  </a:cxn>
                </a:cxnLst>
                <a:rect l="0" t="0" r="r" b="b"/>
                <a:pathLst>
                  <a:path w="52" h="63">
                    <a:moveTo>
                      <a:pt x="46" y="26"/>
                    </a:moveTo>
                    <a:cubicBezTo>
                      <a:pt x="44" y="24"/>
                      <a:pt x="42" y="23"/>
                      <a:pt x="39" y="22"/>
                    </a:cubicBezTo>
                    <a:cubicBezTo>
                      <a:pt x="37" y="21"/>
                      <a:pt x="34" y="20"/>
                      <a:pt x="31" y="20"/>
                    </a:cubicBezTo>
                    <a:cubicBezTo>
                      <a:pt x="28" y="20"/>
                      <a:pt x="26" y="21"/>
                      <a:pt x="23" y="21"/>
                    </a:cubicBezTo>
                    <a:cubicBezTo>
                      <a:pt x="21" y="22"/>
                      <a:pt x="19" y="23"/>
                      <a:pt x="17" y="25"/>
                    </a:cubicBezTo>
                    <a:cubicBezTo>
                      <a:pt x="17" y="24"/>
                      <a:pt x="17" y="22"/>
                      <a:pt x="18" y="21"/>
                    </a:cubicBezTo>
                    <a:cubicBezTo>
                      <a:pt x="18" y="19"/>
                      <a:pt x="19" y="18"/>
                      <a:pt x="20" y="17"/>
                    </a:cubicBezTo>
                    <a:cubicBezTo>
                      <a:pt x="21" y="15"/>
                      <a:pt x="22" y="14"/>
                      <a:pt x="23" y="14"/>
                    </a:cubicBezTo>
                    <a:cubicBezTo>
                      <a:pt x="24" y="13"/>
                      <a:pt x="26" y="13"/>
                      <a:pt x="28" y="13"/>
                    </a:cubicBezTo>
                    <a:cubicBezTo>
                      <a:pt x="30" y="13"/>
                      <a:pt x="31" y="13"/>
                      <a:pt x="32" y="14"/>
                    </a:cubicBezTo>
                    <a:cubicBezTo>
                      <a:pt x="34" y="15"/>
                      <a:pt x="35" y="16"/>
                      <a:pt x="35" y="17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0" y="11"/>
                      <a:pt x="48" y="6"/>
                      <a:pt x="44" y="4"/>
                    </a:cubicBezTo>
                    <a:cubicBezTo>
                      <a:pt x="40" y="1"/>
                      <a:pt x="35" y="0"/>
                      <a:pt x="28" y="0"/>
                    </a:cubicBezTo>
                    <a:cubicBezTo>
                      <a:pt x="23" y="0"/>
                      <a:pt x="19" y="1"/>
                      <a:pt x="16" y="2"/>
                    </a:cubicBezTo>
                    <a:cubicBezTo>
                      <a:pt x="12" y="4"/>
                      <a:pt x="9" y="6"/>
                      <a:pt x="7" y="9"/>
                    </a:cubicBezTo>
                    <a:cubicBezTo>
                      <a:pt x="5" y="12"/>
                      <a:pt x="3" y="16"/>
                      <a:pt x="2" y="20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0" y="37"/>
                      <a:pt x="0" y="41"/>
                      <a:pt x="1" y="45"/>
                    </a:cubicBezTo>
                    <a:cubicBezTo>
                      <a:pt x="2" y="48"/>
                      <a:pt x="4" y="51"/>
                      <a:pt x="6" y="54"/>
                    </a:cubicBezTo>
                    <a:cubicBezTo>
                      <a:pt x="8" y="57"/>
                      <a:pt x="11" y="59"/>
                      <a:pt x="14" y="61"/>
                    </a:cubicBezTo>
                    <a:cubicBezTo>
                      <a:pt x="18" y="62"/>
                      <a:pt x="22" y="63"/>
                      <a:pt x="26" y="63"/>
                    </a:cubicBezTo>
                    <a:cubicBezTo>
                      <a:pt x="30" y="63"/>
                      <a:pt x="34" y="63"/>
                      <a:pt x="37" y="62"/>
                    </a:cubicBezTo>
                    <a:cubicBezTo>
                      <a:pt x="40" y="61"/>
                      <a:pt x="42" y="59"/>
                      <a:pt x="45" y="57"/>
                    </a:cubicBezTo>
                    <a:cubicBezTo>
                      <a:pt x="47" y="55"/>
                      <a:pt x="49" y="53"/>
                      <a:pt x="50" y="50"/>
                    </a:cubicBezTo>
                    <a:cubicBezTo>
                      <a:pt x="51" y="47"/>
                      <a:pt x="52" y="44"/>
                      <a:pt x="52" y="40"/>
                    </a:cubicBezTo>
                    <a:cubicBezTo>
                      <a:pt x="52" y="37"/>
                      <a:pt x="51" y="34"/>
                      <a:pt x="50" y="32"/>
                    </a:cubicBezTo>
                    <a:cubicBezTo>
                      <a:pt x="49" y="30"/>
                      <a:pt x="48" y="28"/>
                      <a:pt x="46" y="26"/>
                    </a:cubicBezTo>
                    <a:close/>
                    <a:moveTo>
                      <a:pt x="33" y="47"/>
                    </a:moveTo>
                    <a:cubicBezTo>
                      <a:pt x="31" y="48"/>
                      <a:pt x="29" y="49"/>
                      <a:pt x="26" y="49"/>
                    </a:cubicBezTo>
                    <a:cubicBezTo>
                      <a:pt x="24" y="49"/>
                      <a:pt x="22" y="48"/>
                      <a:pt x="20" y="47"/>
                    </a:cubicBezTo>
                    <a:cubicBezTo>
                      <a:pt x="19" y="45"/>
                      <a:pt x="18" y="43"/>
                      <a:pt x="18" y="40"/>
                    </a:cubicBezTo>
                    <a:cubicBezTo>
                      <a:pt x="18" y="38"/>
                      <a:pt x="19" y="36"/>
                      <a:pt x="20" y="35"/>
                    </a:cubicBezTo>
                    <a:cubicBezTo>
                      <a:pt x="22" y="33"/>
                      <a:pt x="24" y="32"/>
                      <a:pt x="26" y="32"/>
                    </a:cubicBezTo>
                    <a:cubicBezTo>
                      <a:pt x="29" y="32"/>
                      <a:pt x="31" y="33"/>
                      <a:pt x="33" y="35"/>
                    </a:cubicBezTo>
                    <a:cubicBezTo>
                      <a:pt x="35" y="36"/>
                      <a:pt x="36" y="38"/>
                      <a:pt x="36" y="40"/>
                    </a:cubicBezTo>
                    <a:cubicBezTo>
                      <a:pt x="36" y="43"/>
                      <a:pt x="35" y="45"/>
                      <a:pt x="33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4" name="Freeform 78"/>
              <p:cNvSpPr>
                <a:spLocks noEditPoints="1"/>
              </p:cNvSpPr>
              <p:nvPr/>
            </p:nvSpPr>
            <p:spPr bwMode="auto">
              <a:xfrm>
                <a:off x="3828109" y="3015716"/>
                <a:ext cx="230585" cy="3221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8"/>
                  </a:cxn>
                  <a:cxn ang="0">
                    <a:pos x="131" y="198"/>
                  </a:cxn>
                  <a:cxn ang="0">
                    <a:pos x="131" y="0"/>
                  </a:cxn>
                  <a:cxn ang="0">
                    <a:pos x="0" y="0"/>
                  </a:cxn>
                  <a:cxn ang="0">
                    <a:pos x="68" y="188"/>
                  </a:cxn>
                  <a:cxn ang="0">
                    <a:pos x="62" y="182"/>
                  </a:cxn>
                  <a:cxn ang="0">
                    <a:pos x="68" y="175"/>
                  </a:cxn>
                  <a:cxn ang="0">
                    <a:pos x="75" y="182"/>
                  </a:cxn>
                  <a:cxn ang="0">
                    <a:pos x="68" y="188"/>
                  </a:cxn>
                  <a:cxn ang="0">
                    <a:pos x="112" y="165"/>
                  </a:cxn>
                  <a:cxn ang="0">
                    <a:pos x="19" y="165"/>
                  </a:cxn>
                  <a:cxn ang="0">
                    <a:pos x="19" y="19"/>
                  </a:cxn>
                  <a:cxn ang="0">
                    <a:pos x="112" y="19"/>
                  </a:cxn>
                  <a:cxn ang="0">
                    <a:pos x="112" y="165"/>
                  </a:cxn>
                </a:cxnLst>
                <a:rect l="0" t="0" r="r" b="b"/>
                <a:pathLst>
                  <a:path w="131" h="198">
                    <a:moveTo>
                      <a:pt x="0" y="0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131" y="198"/>
                      <a:pt x="131" y="198"/>
                      <a:pt x="131" y="198"/>
                    </a:cubicBezTo>
                    <a:cubicBezTo>
                      <a:pt x="131" y="0"/>
                      <a:pt x="131" y="0"/>
                      <a:pt x="131" y="0"/>
                    </a:cubicBezTo>
                    <a:lnTo>
                      <a:pt x="0" y="0"/>
                    </a:lnTo>
                    <a:close/>
                    <a:moveTo>
                      <a:pt x="68" y="188"/>
                    </a:moveTo>
                    <a:cubicBezTo>
                      <a:pt x="65" y="188"/>
                      <a:pt x="62" y="185"/>
                      <a:pt x="62" y="182"/>
                    </a:cubicBezTo>
                    <a:cubicBezTo>
                      <a:pt x="62" y="178"/>
                      <a:pt x="65" y="175"/>
                      <a:pt x="68" y="175"/>
                    </a:cubicBezTo>
                    <a:cubicBezTo>
                      <a:pt x="72" y="175"/>
                      <a:pt x="75" y="178"/>
                      <a:pt x="75" y="182"/>
                    </a:cubicBezTo>
                    <a:cubicBezTo>
                      <a:pt x="75" y="185"/>
                      <a:pt x="72" y="188"/>
                      <a:pt x="68" y="188"/>
                    </a:cubicBezTo>
                    <a:close/>
                    <a:moveTo>
                      <a:pt x="112" y="165"/>
                    </a:moveTo>
                    <a:cubicBezTo>
                      <a:pt x="19" y="165"/>
                      <a:pt x="19" y="165"/>
                      <a:pt x="19" y="165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12" y="19"/>
                      <a:pt x="112" y="19"/>
                      <a:pt x="112" y="19"/>
                    </a:cubicBezTo>
                    <a:lnTo>
                      <a:pt x="112" y="16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5" name="Freeform 79"/>
              <p:cNvSpPr>
                <a:spLocks noEditPoints="1"/>
              </p:cNvSpPr>
              <p:nvPr/>
            </p:nvSpPr>
            <p:spPr bwMode="auto">
              <a:xfrm>
                <a:off x="578421" y="4707455"/>
                <a:ext cx="404501" cy="268159"/>
              </a:xfrm>
              <a:custGeom>
                <a:avLst/>
                <a:gdLst/>
                <a:ahLst/>
                <a:cxnLst>
                  <a:cxn ang="0">
                    <a:pos x="207" y="132"/>
                  </a:cxn>
                  <a:cxn ang="0">
                    <a:pos x="207" y="0"/>
                  </a:cxn>
                  <a:cxn ang="0">
                    <a:pos x="0" y="0"/>
                  </a:cxn>
                  <a:cxn ang="0">
                    <a:pos x="0" y="132"/>
                  </a:cxn>
                  <a:cxn ang="0">
                    <a:pos x="85" y="132"/>
                  </a:cxn>
                  <a:cxn ang="0">
                    <a:pos x="85" y="141"/>
                  </a:cxn>
                  <a:cxn ang="0">
                    <a:pos x="40" y="141"/>
                  </a:cxn>
                  <a:cxn ang="0">
                    <a:pos x="40" y="149"/>
                  </a:cxn>
                  <a:cxn ang="0">
                    <a:pos x="163" y="149"/>
                  </a:cxn>
                  <a:cxn ang="0">
                    <a:pos x="163" y="141"/>
                  </a:cxn>
                  <a:cxn ang="0">
                    <a:pos x="121" y="141"/>
                  </a:cxn>
                  <a:cxn ang="0">
                    <a:pos x="121" y="132"/>
                  </a:cxn>
                  <a:cxn ang="0">
                    <a:pos x="207" y="132"/>
                  </a:cxn>
                  <a:cxn ang="0">
                    <a:pos x="15" y="15"/>
                  </a:cxn>
                  <a:cxn ang="0">
                    <a:pos x="191" y="15"/>
                  </a:cxn>
                  <a:cxn ang="0">
                    <a:pos x="191" y="113"/>
                  </a:cxn>
                  <a:cxn ang="0">
                    <a:pos x="15" y="113"/>
                  </a:cxn>
                  <a:cxn ang="0">
                    <a:pos x="15" y="15"/>
                  </a:cxn>
                </a:cxnLst>
                <a:rect l="0" t="0" r="r" b="b"/>
                <a:pathLst>
                  <a:path w="207" h="149">
                    <a:moveTo>
                      <a:pt x="207" y="132"/>
                    </a:moveTo>
                    <a:lnTo>
                      <a:pt x="207" y="0"/>
                    </a:lnTo>
                    <a:lnTo>
                      <a:pt x="0" y="0"/>
                    </a:lnTo>
                    <a:lnTo>
                      <a:pt x="0" y="132"/>
                    </a:lnTo>
                    <a:lnTo>
                      <a:pt x="85" y="132"/>
                    </a:lnTo>
                    <a:lnTo>
                      <a:pt x="85" y="141"/>
                    </a:lnTo>
                    <a:lnTo>
                      <a:pt x="40" y="141"/>
                    </a:lnTo>
                    <a:lnTo>
                      <a:pt x="40" y="149"/>
                    </a:lnTo>
                    <a:lnTo>
                      <a:pt x="163" y="149"/>
                    </a:lnTo>
                    <a:lnTo>
                      <a:pt x="163" y="141"/>
                    </a:lnTo>
                    <a:lnTo>
                      <a:pt x="121" y="141"/>
                    </a:lnTo>
                    <a:lnTo>
                      <a:pt x="121" y="132"/>
                    </a:lnTo>
                    <a:lnTo>
                      <a:pt x="207" y="132"/>
                    </a:lnTo>
                    <a:close/>
                    <a:moveTo>
                      <a:pt x="15" y="15"/>
                    </a:moveTo>
                    <a:lnTo>
                      <a:pt x="191" y="15"/>
                    </a:lnTo>
                    <a:lnTo>
                      <a:pt x="191" y="113"/>
                    </a:lnTo>
                    <a:lnTo>
                      <a:pt x="15" y="113"/>
                    </a:lnTo>
                    <a:lnTo>
                      <a:pt x="15" y="1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6" name="Freeform 80"/>
              <p:cNvSpPr>
                <a:spLocks noEditPoints="1"/>
              </p:cNvSpPr>
              <p:nvPr/>
            </p:nvSpPr>
            <p:spPr bwMode="auto">
              <a:xfrm>
                <a:off x="2778751" y="2040266"/>
                <a:ext cx="425996" cy="32395"/>
              </a:xfrm>
              <a:custGeom>
                <a:avLst/>
                <a:gdLst/>
                <a:ahLst/>
                <a:cxnLst>
                  <a:cxn ang="0">
                    <a:pos x="194" y="0"/>
                  </a:cxn>
                  <a:cxn ang="0">
                    <a:pos x="112" y="0"/>
                  </a:cxn>
                  <a:cxn ang="0">
                    <a:pos x="107" y="0"/>
                  </a:cxn>
                  <a:cxn ang="0">
                    <a:pos x="24" y="0"/>
                  </a:cxn>
                  <a:cxn ang="0">
                    <a:pos x="0" y="1"/>
                  </a:cxn>
                  <a:cxn ang="0">
                    <a:pos x="0" y="18"/>
                  </a:cxn>
                  <a:cxn ang="0">
                    <a:pos x="218" y="18"/>
                  </a:cxn>
                  <a:cxn ang="0">
                    <a:pos x="218" y="1"/>
                  </a:cxn>
                  <a:cxn ang="0">
                    <a:pos x="194" y="0"/>
                  </a:cxn>
                  <a:cxn ang="0">
                    <a:pos x="23" y="11"/>
                  </a:cxn>
                  <a:cxn ang="0">
                    <a:pos x="11" y="11"/>
                  </a:cxn>
                  <a:cxn ang="0">
                    <a:pos x="11" y="7"/>
                  </a:cxn>
                  <a:cxn ang="0">
                    <a:pos x="23" y="7"/>
                  </a:cxn>
                  <a:cxn ang="0">
                    <a:pos x="23" y="11"/>
                  </a:cxn>
                  <a:cxn ang="0">
                    <a:pos x="133" y="11"/>
                  </a:cxn>
                  <a:cxn ang="0">
                    <a:pos x="83" y="11"/>
                  </a:cxn>
                  <a:cxn ang="0">
                    <a:pos x="83" y="7"/>
                  </a:cxn>
                  <a:cxn ang="0">
                    <a:pos x="133" y="7"/>
                  </a:cxn>
                  <a:cxn ang="0">
                    <a:pos x="133" y="11"/>
                  </a:cxn>
                </a:cxnLst>
                <a:rect l="0" t="0" r="r" b="b"/>
                <a:pathLst>
                  <a:path w="218" h="18">
                    <a:moveTo>
                      <a:pt x="194" y="0"/>
                    </a:moveTo>
                    <a:lnTo>
                      <a:pt x="112" y="0"/>
                    </a:lnTo>
                    <a:lnTo>
                      <a:pt x="107" y="0"/>
                    </a:lnTo>
                    <a:lnTo>
                      <a:pt x="24" y="0"/>
                    </a:lnTo>
                    <a:lnTo>
                      <a:pt x="0" y="1"/>
                    </a:lnTo>
                    <a:lnTo>
                      <a:pt x="0" y="18"/>
                    </a:lnTo>
                    <a:lnTo>
                      <a:pt x="218" y="18"/>
                    </a:lnTo>
                    <a:lnTo>
                      <a:pt x="218" y="1"/>
                    </a:lnTo>
                    <a:lnTo>
                      <a:pt x="194" y="0"/>
                    </a:lnTo>
                    <a:close/>
                    <a:moveTo>
                      <a:pt x="23" y="11"/>
                    </a:moveTo>
                    <a:lnTo>
                      <a:pt x="11" y="11"/>
                    </a:lnTo>
                    <a:lnTo>
                      <a:pt x="11" y="7"/>
                    </a:lnTo>
                    <a:lnTo>
                      <a:pt x="23" y="7"/>
                    </a:lnTo>
                    <a:lnTo>
                      <a:pt x="23" y="11"/>
                    </a:lnTo>
                    <a:close/>
                    <a:moveTo>
                      <a:pt x="133" y="11"/>
                    </a:moveTo>
                    <a:lnTo>
                      <a:pt x="83" y="11"/>
                    </a:lnTo>
                    <a:lnTo>
                      <a:pt x="83" y="7"/>
                    </a:lnTo>
                    <a:lnTo>
                      <a:pt x="133" y="7"/>
                    </a:lnTo>
                    <a:lnTo>
                      <a:pt x="133" y="1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7" name="Freeform 81"/>
              <p:cNvSpPr>
                <a:spLocks noEditPoints="1"/>
              </p:cNvSpPr>
              <p:nvPr/>
            </p:nvSpPr>
            <p:spPr bwMode="auto">
              <a:xfrm>
                <a:off x="2825649" y="1829698"/>
                <a:ext cx="332199" cy="201569"/>
              </a:xfrm>
              <a:custGeom>
                <a:avLst/>
                <a:gdLst/>
                <a:ahLst/>
                <a:cxnLst>
                  <a:cxn ang="0">
                    <a:pos x="170" y="0"/>
                  </a:cxn>
                  <a:cxn ang="0">
                    <a:pos x="0" y="0"/>
                  </a:cxn>
                  <a:cxn ang="0">
                    <a:pos x="0" y="112"/>
                  </a:cxn>
                  <a:cxn ang="0">
                    <a:pos x="170" y="112"/>
                  </a:cxn>
                  <a:cxn ang="0">
                    <a:pos x="170" y="0"/>
                  </a:cxn>
                  <a:cxn ang="0">
                    <a:pos x="8" y="34"/>
                  </a:cxn>
                  <a:cxn ang="0">
                    <a:pos x="5" y="34"/>
                  </a:cxn>
                  <a:cxn ang="0">
                    <a:pos x="5" y="22"/>
                  </a:cxn>
                  <a:cxn ang="0">
                    <a:pos x="8" y="22"/>
                  </a:cxn>
                  <a:cxn ang="0">
                    <a:pos x="8" y="34"/>
                  </a:cxn>
                  <a:cxn ang="0">
                    <a:pos x="157" y="99"/>
                  </a:cxn>
                  <a:cxn ang="0">
                    <a:pos x="13" y="99"/>
                  </a:cxn>
                  <a:cxn ang="0">
                    <a:pos x="13" y="12"/>
                  </a:cxn>
                  <a:cxn ang="0">
                    <a:pos x="157" y="12"/>
                  </a:cxn>
                  <a:cxn ang="0">
                    <a:pos x="157" y="99"/>
                  </a:cxn>
                  <a:cxn ang="0">
                    <a:pos x="166" y="34"/>
                  </a:cxn>
                  <a:cxn ang="0">
                    <a:pos x="163" y="34"/>
                  </a:cxn>
                  <a:cxn ang="0">
                    <a:pos x="163" y="22"/>
                  </a:cxn>
                  <a:cxn ang="0">
                    <a:pos x="166" y="22"/>
                  </a:cxn>
                  <a:cxn ang="0">
                    <a:pos x="166" y="34"/>
                  </a:cxn>
                </a:cxnLst>
                <a:rect l="0" t="0" r="r" b="b"/>
                <a:pathLst>
                  <a:path w="170" h="112">
                    <a:moveTo>
                      <a:pt x="170" y="0"/>
                    </a:moveTo>
                    <a:lnTo>
                      <a:pt x="0" y="0"/>
                    </a:lnTo>
                    <a:lnTo>
                      <a:pt x="0" y="112"/>
                    </a:lnTo>
                    <a:lnTo>
                      <a:pt x="170" y="112"/>
                    </a:lnTo>
                    <a:lnTo>
                      <a:pt x="170" y="0"/>
                    </a:lnTo>
                    <a:close/>
                    <a:moveTo>
                      <a:pt x="8" y="34"/>
                    </a:moveTo>
                    <a:lnTo>
                      <a:pt x="5" y="34"/>
                    </a:lnTo>
                    <a:lnTo>
                      <a:pt x="5" y="22"/>
                    </a:lnTo>
                    <a:lnTo>
                      <a:pt x="8" y="22"/>
                    </a:lnTo>
                    <a:lnTo>
                      <a:pt x="8" y="34"/>
                    </a:lnTo>
                    <a:close/>
                    <a:moveTo>
                      <a:pt x="157" y="99"/>
                    </a:moveTo>
                    <a:lnTo>
                      <a:pt x="13" y="99"/>
                    </a:lnTo>
                    <a:lnTo>
                      <a:pt x="13" y="12"/>
                    </a:lnTo>
                    <a:lnTo>
                      <a:pt x="157" y="12"/>
                    </a:lnTo>
                    <a:lnTo>
                      <a:pt x="157" y="99"/>
                    </a:lnTo>
                    <a:close/>
                    <a:moveTo>
                      <a:pt x="166" y="34"/>
                    </a:moveTo>
                    <a:lnTo>
                      <a:pt x="163" y="34"/>
                    </a:lnTo>
                    <a:lnTo>
                      <a:pt x="163" y="22"/>
                    </a:lnTo>
                    <a:lnTo>
                      <a:pt x="166" y="22"/>
                    </a:lnTo>
                    <a:lnTo>
                      <a:pt x="166" y="3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8" name="Freeform 82"/>
              <p:cNvSpPr>
                <a:spLocks/>
              </p:cNvSpPr>
              <p:nvPr/>
            </p:nvSpPr>
            <p:spPr bwMode="auto">
              <a:xfrm>
                <a:off x="3200839" y="1203395"/>
                <a:ext cx="91843" cy="7378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23"/>
                  </a:cxn>
                  <a:cxn ang="0">
                    <a:pos x="11" y="41"/>
                  </a:cxn>
                  <a:cxn ang="0">
                    <a:pos x="11" y="33"/>
                  </a:cxn>
                  <a:cxn ang="0">
                    <a:pos x="32" y="33"/>
                  </a:cxn>
                  <a:cxn ang="0">
                    <a:pos x="47" y="9"/>
                  </a:cxn>
                  <a:cxn ang="0">
                    <a:pos x="11" y="9"/>
                  </a:cxn>
                  <a:cxn ang="0">
                    <a:pos x="11" y="0"/>
                  </a:cxn>
                </a:cxnLst>
                <a:rect l="0" t="0" r="r" b="b"/>
                <a:pathLst>
                  <a:path w="47" h="41">
                    <a:moveTo>
                      <a:pt x="11" y="0"/>
                    </a:moveTo>
                    <a:lnTo>
                      <a:pt x="0" y="23"/>
                    </a:lnTo>
                    <a:lnTo>
                      <a:pt x="11" y="41"/>
                    </a:lnTo>
                    <a:lnTo>
                      <a:pt x="11" y="33"/>
                    </a:lnTo>
                    <a:lnTo>
                      <a:pt x="32" y="33"/>
                    </a:lnTo>
                    <a:lnTo>
                      <a:pt x="47" y="9"/>
                    </a:lnTo>
                    <a:lnTo>
                      <a:pt x="11" y="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99" name="Freeform 83"/>
              <p:cNvSpPr>
                <a:spLocks noEditPoints="1"/>
              </p:cNvSpPr>
              <p:nvPr/>
            </p:nvSpPr>
            <p:spPr bwMode="auto">
              <a:xfrm>
                <a:off x="3112904" y="1217793"/>
                <a:ext cx="97706" cy="57591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0" y="18"/>
                  </a:cxn>
                  <a:cxn ang="0">
                    <a:pos x="9" y="35"/>
                  </a:cxn>
                  <a:cxn ang="0">
                    <a:pos x="20" y="36"/>
                  </a:cxn>
                  <a:cxn ang="0">
                    <a:pos x="20" y="36"/>
                  </a:cxn>
                  <a:cxn ang="0">
                    <a:pos x="50" y="35"/>
                  </a:cxn>
                  <a:cxn ang="0">
                    <a:pos x="55" y="35"/>
                  </a:cxn>
                  <a:cxn ang="0">
                    <a:pos x="45" y="16"/>
                  </a:cxn>
                  <a:cxn ang="0">
                    <a:pos x="54" y="0"/>
                  </a:cxn>
                  <a:cxn ang="0">
                    <a:pos x="45" y="29"/>
                  </a:cxn>
                  <a:cxn ang="0">
                    <a:pos x="20" y="30"/>
                  </a:cxn>
                  <a:cxn ang="0">
                    <a:pos x="12" y="29"/>
                  </a:cxn>
                  <a:cxn ang="0">
                    <a:pos x="11" y="29"/>
                  </a:cxn>
                  <a:cxn ang="0">
                    <a:pos x="6" y="18"/>
                  </a:cxn>
                  <a:cxn ang="0">
                    <a:pos x="10" y="6"/>
                  </a:cxn>
                  <a:cxn ang="0">
                    <a:pos x="44" y="6"/>
                  </a:cxn>
                  <a:cxn ang="0">
                    <a:pos x="38" y="16"/>
                  </a:cxn>
                  <a:cxn ang="0">
                    <a:pos x="45" y="29"/>
                  </a:cxn>
                </a:cxnLst>
                <a:rect l="0" t="0" r="r" b="b"/>
                <a:pathLst>
                  <a:path w="55" h="36">
                    <a:moveTo>
                      <a:pt x="54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0" y="2"/>
                      <a:pt x="0" y="18"/>
                    </a:cubicBezTo>
                    <a:cubicBezTo>
                      <a:pt x="0" y="26"/>
                      <a:pt x="3" y="32"/>
                      <a:pt x="9" y="35"/>
                    </a:cubicBezTo>
                    <a:cubicBezTo>
                      <a:pt x="10" y="36"/>
                      <a:pt x="13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31" y="36"/>
                      <a:pt x="50" y="35"/>
                      <a:pt x="50" y="35"/>
                    </a:cubicBezTo>
                    <a:cubicBezTo>
                      <a:pt x="55" y="35"/>
                      <a:pt x="55" y="35"/>
                      <a:pt x="55" y="35"/>
                    </a:cubicBezTo>
                    <a:cubicBezTo>
                      <a:pt x="45" y="16"/>
                      <a:pt x="45" y="16"/>
                      <a:pt x="45" y="16"/>
                    </a:cubicBezTo>
                    <a:lnTo>
                      <a:pt x="54" y="0"/>
                    </a:lnTo>
                    <a:close/>
                    <a:moveTo>
                      <a:pt x="45" y="29"/>
                    </a:moveTo>
                    <a:cubicBezTo>
                      <a:pt x="39" y="29"/>
                      <a:pt x="28" y="30"/>
                      <a:pt x="20" y="30"/>
                    </a:cubicBezTo>
                    <a:cubicBezTo>
                      <a:pt x="15" y="30"/>
                      <a:pt x="13" y="30"/>
                      <a:pt x="12" y="29"/>
                    </a:cubicBezTo>
                    <a:cubicBezTo>
                      <a:pt x="12" y="29"/>
                      <a:pt x="12" y="29"/>
                      <a:pt x="11" y="29"/>
                    </a:cubicBezTo>
                    <a:cubicBezTo>
                      <a:pt x="10" y="29"/>
                      <a:pt x="6" y="27"/>
                      <a:pt x="6" y="18"/>
                    </a:cubicBezTo>
                    <a:cubicBezTo>
                      <a:pt x="6" y="8"/>
                      <a:pt x="10" y="6"/>
                      <a:pt x="10" y="6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38" y="16"/>
                      <a:pt x="38" y="16"/>
                      <a:pt x="38" y="16"/>
                    </a:cubicBezTo>
                    <a:lnTo>
                      <a:pt x="45" y="2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0" name="Freeform 84"/>
              <p:cNvSpPr>
                <a:spLocks/>
              </p:cNvSpPr>
              <p:nvPr/>
            </p:nvSpPr>
            <p:spPr bwMode="auto">
              <a:xfrm>
                <a:off x="3081638" y="1151203"/>
                <a:ext cx="78164" cy="86387"/>
              </a:xfrm>
              <a:custGeom>
                <a:avLst/>
                <a:gdLst/>
                <a:ahLst/>
                <a:cxnLst>
                  <a:cxn ang="0">
                    <a:pos x="40" y="22"/>
                  </a:cxn>
                  <a:cxn ang="0">
                    <a:pos x="25" y="0"/>
                  </a:cxn>
                  <a:cxn ang="0">
                    <a:pos x="5" y="0"/>
                  </a:cxn>
                  <a:cxn ang="0">
                    <a:pos x="11" y="4"/>
                  </a:cxn>
                  <a:cxn ang="0">
                    <a:pos x="0" y="22"/>
                  </a:cxn>
                  <a:cxn ang="0">
                    <a:pos x="14" y="48"/>
                  </a:cxn>
                  <a:cxn ang="0">
                    <a:pos x="32" y="17"/>
                  </a:cxn>
                  <a:cxn ang="0">
                    <a:pos x="40" y="22"/>
                  </a:cxn>
                </a:cxnLst>
                <a:rect l="0" t="0" r="r" b="b"/>
                <a:pathLst>
                  <a:path w="40" h="48">
                    <a:moveTo>
                      <a:pt x="40" y="22"/>
                    </a:moveTo>
                    <a:lnTo>
                      <a:pt x="25" y="0"/>
                    </a:lnTo>
                    <a:lnTo>
                      <a:pt x="5" y="0"/>
                    </a:lnTo>
                    <a:lnTo>
                      <a:pt x="11" y="4"/>
                    </a:lnTo>
                    <a:lnTo>
                      <a:pt x="0" y="22"/>
                    </a:lnTo>
                    <a:lnTo>
                      <a:pt x="14" y="48"/>
                    </a:lnTo>
                    <a:lnTo>
                      <a:pt x="32" y="17"/>
                    </a:lnTo>
                    <a:lnTo>
                      <a:pt x="40" y="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1" name="Freeform 85"/>
              <p:cNvSpPr>
                <a:spLocks noEditPoints="1"/>
              </p:cNvSpPr>
              <p:nvPr/>
            </p:nvSpPr>
            <p:spPr bwMode="auto">
              <a:xfrm>
                <a:off x="3097271" y="1075615"/>
                <a:ext cx="101614" cy="97185"/>
              </a:xfrm>
              <a:custGeom>
                <a:avLst/>
                <a:gdLst/>
                <a:ahLst/>
                <a:cxnLst>
                  <a:cxn ang="0">
                    <a:pos x="31" y="59"/>
                  </a:cxn>
                  <a:cxn ang="0">
                    <a:pos x="53" y="21"/>
                  </a:cxn>
                  <a:cxn ang="0">
                    <a:pos x="54" y="21"/>
                  </a:cxn>
                  <a:cxn ang="0">
                    <a:pos x="43" y="3"/>
                  </a:cxn>
                  <a:cxn ang="0">
                    <a:pos x="32" y="0"/>
                  </a:cxn>
                  <a:cxn ang="0">
                    <a:pos x="24" y="2"/>
                  </a:cxn>
                  <a:cxn ang="0">
                    <a:pos x="2" y="38"/>
                  </a:cxn>
                  <a:cxn ang="0">
                    <a:pos x="0" y="42"/>
                  </a:cxn>
                  <a:cxn ang="0">
                    <a:pos x="22" y="43"/>
                  </a:cxn>
                  <a:cxn ang="0">
                    <a:pos x="31" y="59"/>
                  </a:cxn>
                  <a:cxn ang="0">
                    <a:pos x="27" y="8"/>
                  </a:cxn>
                  <a:cxn ang="0">
                    <a:pos x="28" y="7"/>
                  </a:cxn>
                  <a:cxn ang="0">
                    <a:pos x="32" y="6"/>
                  </a:cxn>
                  <a:cxn ang="0">
                    <a:pos x="40" y="8"/>
                  </a:cxn>
                  <a:cxn ang="0">
                    <a:pos x="48" y="18"/>
                  </a:cxn>
                  <a:cxn ang="0">
                    <a:pos x="31" y="47"/>
                  </a:cxn>
                  <a:cxn ang="0">
                    <a:pos x="25" y="37"/>
                  </a:cxn>
                  <a:cxn ang="0">
                    <a:pos x="10" y="36"/>
                  </a:cxn>
                  <a:cxn ang="0">
                    <a:pos x="27" y="8"/>
                  </a:cxn>
                </a:cxnLst>
                <a:rect l="0" t="0" r="r" b="b"/>
                <a:pathLst>
                  <a:path w="57" h="59">
                    <a:moveTo>
                      <a:pt x="31" y="59"/>
                    </a:moveTo>
                    <a:cubicBezTo>
                      <a:pt x="53" y="21"/>
                      <a:pt x="53" y="21"/>
                      <a:pt x="53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0"/>
                      <a:pt x="57" y="11"/>
                      <a:pt x="43" y="3"/>
                    </a:cubicBezTo>
                    <a:cubicBezTo>
                      <a:pt x="39" y="1"/>
                      <a:pt x="36" y="0"/>
                      <a:pt x="32" y="0"/>
                    </a:cubicBezTo>
                    <a:cubicBezTo>
                      <a:pt x="28" y="0"/>
                      <a:pt x="25" y="1"/>
                      <a:pt x="24" y="2"/>
                    </a:cubicBezTo>
                    <a:cubicBezTo>
                      <a:pt x="22" y="3"/>
                      <a:pt x="19" y="9"/>
                      <a:pt x="2" y="3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22" y="43"/>
                      <a:pt x="22" y="43"/>
                      <a:pt x="22" y="43"/>
                    </a:cubicBezTo>
                    <a:lnTo>
                      <a:pt x="31" y="59"/>
                    </a:lnTo>
                    <a:close/>
                    <a:moveTo>
                      <a:pt x="27" y="8"/>
                    </a:moveTo>
                    <a:cubicBezTo>
                      <a:pt x="27" y="8"/>
                      <a:pt x="27" y="7"/>
                      <a:pt x="28" y="7"/>
                    </a:cubicBezTo>
                    <a:cubicBezTo>
                      <a:pt x="28" y="7"/>
                      <a:pt x="30" y="6"/>
                      <a:pt x="32" y="6"/>
                    </a:cubicBezTo>
                    <a:cubicBezTo>
                      <a:pt x="34" y="6"/>
                      <a:pt x="37" y="6"/>
                      <a:pt x="40" y="8"/>
                    </a:cubicBezTo>
                    <a:cubicBezTo>
                      <a:pt x="49" y="13"/>
                      <a:pt x="48" y="18"/>
                      <a:pt x="48" y="18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25" y="37"/>
                      <a:pt x="25" y="37"/>
                      <a:pt x="25" y="37"/>
                    </a:cubicBezTo>
                    <a:cubicBezTo>
                      <a:pt x="10" y="36"/>
                      <a:pt x="10" y="36"/>
                      <a:pt x="10" y="36"/>
                    </a:cubicBezTo>
                    <a:cubicBezTo>
                      <a:pt x="17" y="25"/>
                      <a:pt x="25" y="11"/>
                      <a:pt x="27" y="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2" name="Freeform 86"/>
              <p:cNvSpPr>
                <a:spLocks/>
              </p:cNvSpPr>
              <p:nvPr/>
            </p:nvSpPr>
            <p:spPr bwMode="auto">
              <a:xfrm>
                <a:off x="3185206" y="1077414"/>
                <a:ext cx="89889" cy="64790"/>
              </a:xfrm>
              <a:custGeom>
                <a:avLst/>
                <a:gdLst/>
                <a:ahLst/>
                <a:cxnLst>
                  <a:cxn ang="0">
                    <a:pos x="10" y="36"/>
                  </a:cxn>
                  <a:cxn ang="0">
                    <a:pos x="36" y="34"/>
                  </a:cxn>
                  <a:cxn ang="0">
                    <a:pos x="46" y="16"/>
                  </a:cxn>
                  <a:cxn ang="0">
                    <a:pos x="39" y="19"/>
                  </a:cxn>
                  <a:cxn ang="0">
                    <a:pos x="28" y="0"/>
                  </a:cxn>
                  <a:cxn ang="0">
                    <a:pos x="0" y="1"/>
                  </a:cxn>
                  <a:cxn ang="0">
                    <a:pos x="18" y="32"/>
                  </a:cxn>
                  <a:cxn ang="0">
                    <a:pos x="10" y="36"/>
                  </a:cxn>
                </a:cxnLst>
                <a:rect l="0" t="0" r="r" b="b"/>
                <a:pathLst>
                  <a:path w="46" h="36">
                    <a:moveTo>
                      <a:pt x="10" y="36"/>
                    </a:moveTo>
                    <a:lnTo>
                      <a:pt x="36" y="34"/>
                    </a:lnTo>
                    <a:lnTo>
                      <a:pt x="46" y="16"/>
                    </a:lnTo>
                    <a:lnTo>
                      <a:pt x="39" y="19"/>
                    </a:lnTo>
                    <a:lnTo>
                      <a:pt x="28" y="0"/>
                    </a:lnTo>
                    <a:lnTo>
                      <a:pt x="0" y="1"/>
                    </a:lnTo>
                    <a:lnTo>
                      <a:pt x="18" y="32"/>
                    </a:lnTo>
                    <a:lnTo>
                      <a:pt x="10" y="3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3" name="Freeform 87"/>
              <p:cNvSpPr>
                <a:spLocks noEditPoints="1"/>
              </p:cNvSpPr>
              <p:nvPr/>
            </p:nvSpPr>
            <p:spPr bwMode="auto">
              <a:xfrm>
                <a:off x="3224288" y="1115209"/>
                <a:ext cx="95751" cy="97185"/>
              </a:xfrm>
              <a:custGeom>
                <a:avLst/>
                <a:gdLst/>
                <a:ahLst/>
                <a:cxnLst>
                  <a:cxn ang="0">
                    <a:pos x="53" y="40"/>
                  </a:cxn>
                  <a:cxn ang="0">
                    <a:pos x="32" y="4"/>
                  </a:cxn>
                  <a:cxn ang="0">
                    <a:pos x="29" y="0"/>
                  </a:cxn>
                  <a:cxn ang="0">
                    <a:pos x="19" y="18"/>
                  </a:cxn>
                  <a:cxn ang="0">
                    <a:pos x="0" y="19"/>
                  </a:cxn>
                  <a:cxn ang="0">
                    <a:pos x="22" y="56"/>
                  </a:cxn>
                  <a:cxn ang="0">
                    <a:pos x="22" y="57"/>
                  </a:cxn>
                  <a:cxn ang="0">
                    <a:pos x="31" y="60"/>
                  </a:cxn>
                  <a:cxn ang="0">
                    <a:pos x="43" y="56"/>
                  </a:cxn>
                  <a:cxn ang="0">
                    <a:pos x="53" y="40"/>
                  </a:cxn>
                  <a:cxn ang="0">
                    <a:pos x="40" y="51"/>
                  </a:cxn>
                  <a:cxn ang="0">
                    <a:pos x="31" y="54"/>
                  </a:cxn>
                  <a:cxn ang="0">
                    <a:pos x="27" y="53"/>
                  </a:cxn>
                  <a:cxn ang="0">
                    <a:pos x="10" y="25"/>
                  </a:cxn>
                  <a:cxn ang="0">
                    <a:pos x="22" y="24"/>
                  </a:cxn>
                  <a:cxn ang="0">
                    <a:pos x="30" y="11"/>
                  </a:cxn>
                  <a:cxn ang="0">
                    <a:pos x="47" y="40"/>
                  </a:cxn>
                  <a:cxn ang="0">
                    <a:pos x="47" y="41"/>
                  </a:cxn>
                  <a:cxn ang="0">
                    <a:pos x="40" y="51"/>
                  </a:cxn>
                </a:cxnLst>
                <a:rect l="0" t="0" r="r" b="b"/>
                <a:pathLst>
                  <a:path w="54" h="60">
                    <a:moveTo>
                      <a:pt x="53" y="40"/>
                    </a:moveTo>
                    <a:cubicBezTo>
                      <a:pt x="53" y="38"/>
                      <a:pt x="51" y="34"/>
                      <a:pt x="32" y="4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2" y="56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3" y="57"/>
                      <a:pt x="25" y="60"/>
                      <a:pt x="31" y="60"/>
                    </a:cubicBezTo>
                    <a:cubicBezTo>
                      <a:pt x="34" y="60"/>
                      <a:pt x="38" y="59"/>
                      <a:pt x="43" y="56"/>
                    </a:cubicBezTo>
                    <a:cubicBezTo>
                      <a:pt x="50" y="52"/>
                      <a:pt x="54" y="46"/>
                      <a:pt x="53" y="40"/>
                    </a:cubicBezTo>
                    <a:close/>
                    <a:moveTo>
                      <a:pt x="40" y="51"/>
                    </a:moveTo>
                    <a:cubicBezTo>
                      <a:pt x="36" y="53"/>
                      <a:pt x="33" y="54"/>
                      <a:pt x="31" y="54"/>
                    </a:cubicBezTo>
                    <a:cubicBezTo>
                      <a:pt x="29" y="54"/>
                      <a:pt x="27" y="53"/>
                      <a:pt x="27" y="53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30" y="11"/>
                      <a:pt x="30" y="11"/>
                      <a:pt x="30" y="11"/>
                    </a:cubicBezTo>
                    <a:cubicBezTo>
                      <a:pt x="37" y="23"/>
                      <a:pt x="45" y="37"/>
                      <a:pt x="47" y="40"/>
                    </a:cubicBezTo>
                    <a:cubicBezTo>
                      <a:pt x="47" y="40"/>
                      <a:pt x="47" y="40"/>
                      <a:pt x="47" y="41"/>
                    </a:cubicBezTo>
                    <a:cubicBezTo>
                      <a:pt x="47" y="42"/>
                      <a:pt x="48" y="46"/>
                      <a:pt x="40" y="5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4" name="Freeform 88"/>
              <p:cNvSpPr>
                <a:spLocks noEditPoints="1"/>
              </p:cNvSpPr>
              <p:nvPr/>
            </p:nvSpPr>
            <p:spPr bwMode="auto">
              <a:xfrm>
                <a:off x="965335" y="3487243"/>
                <a:ext cx="400593" cy="106184"/>
              </a:xfrm>
              <a:custGeom>
                <a:avLst/>
                <a:gdLst/>
                <a:ahLst/>
                <a:cxnLst>
                  <a:cxn ang="0">
                    <a:pos x="113" y="0"/>
                  </a:cxn>
                  <a:cxn ang="0">
                    <a:pos x="113" y="17"/>
                  </a:cxn>
                  <a:cxn ang="0">
                    <a:pos x="92" y="17"/>
                  </a:cxn>
                  <a:cxn ang="0">
                    <a:pos x="92" y="0"/>
                  </a:cxn>
                  <a:cxn ang="0">
                    <a:pos x="0" y="0"/>
                  </a:cxn>
                  <a:cxn ang="0">
                    <a:pos x="0" y="59"/>
                  </a:cxn>
                  <a:cxn ang="0">
                    <a:pos x="92" y="59"/>
                  </a:cxn>
                  <a:cxn ang="0">
                    <a:pos x="92" y="42"/>
                  </a:cxn>
                  <a:cxn ang="0">
                    <a:pos x="113" y="42"/>
                  </a:cxn>
                  <a:cxn ang="0">
                    <a:pos x="113" y="59"/>
                  </a:cxn>
                  <a:cxn ang="0">
                    <a:pos x="205" y="59"/>
                  </a:cxn>
                  <a:cxn ang="0">
                    <a:pos x="205" y="0"/>
                  </a:cxn>
                  <a:cxn ang="0">
                    <a:pos x="113" y="0"/>
                  </a:cxn>
                  <a:cxn ang="0">
                    <a:pos x="83" y="50"/>
                  </a:cxn>
                  <a:cxn ang="0">
                    <a:pos x="10" y="50"/>
                  </a:cxn>
                  <a:cxn ang="0">
                    <a:pos x="10" y="10"/>
                  </a:cxn>
                  <a:cxn ang="0">
                    <a:pos x="83" y="10"/>
                  </a:cxn>
                  <a:cxn ang="0">
                    <a:pos x="83" y="50"/>
                  </a:cxn>
                  <a:cxn ang="0">
                    <a:pos x="196" y="50"/>
                  </a:cxn>
                  <a:cxn ang="0">
                    <a:pos x="123" y="50"/>
                  </a:cxn>
                  <a:cxn ang="0">
                    <a:pos x="123" y="10"/>
                  </a:cxn>
                  <a:cxn ang="0">
                    <a:pos x="196" y="10"/>
                  </a:cxn>
                  <a:cxn ang="0">
                    <a:pos x="196" y="50"/>
                  </a:cxn>
                </a:cxnLst>
                <a:rect l="0" t="0" r="r" b="b"/>
                <a:pathLst>
                  <a:path w="205" h="59">
                    <a:moveTo>
                      <a:pt x="113" y="0"/>
                    </a:moveTo>
                    <a:lnTo>
                      <a:pt x="113" y="17"/>
                    </a:lnTo>
                    <a:lnTo>
                      <a:pt x="92" y="17"/>
                    </a:lnTo>
                    <a:lnTo>
                      <a:pt x="92" y="0"/>
                    </a:lnTo>
                    <a:lnTo>
                      <a:pt x="0" y="0"/>
                    </a:lnTo>
                    <a:lnTo>
                      <a:pt x="0" y="59"/>
                    </a:lnTo>
                    <a:lnTo>
                      <a:pt x="92" y="59"/>
                    </a:lnTo>
                    <a:lnTo>
                      <a:pt x="92" y="42"/>
                    </a:lnTo>
                    <a:lnTo>
                      <a:pt x="113" y="42"/>
                    </a:lnTo>
                    <a:lnTo>
                      <a:pt x="113" y="59"/>
                    </a:lnTo>
                    <a:lnTo>
                      <a:pt x="205" y="59"/>
                    </a:lnTo>
                    <a:lnTo>
                      <a:pt x="205" y="0"/>
                    </a:lnTo>
                    <a:lnTo>
                      <a:pt x="113" y="0"/>
                    </a:lnTo>
                    <a:close/>
                    <a:moveTo>
                      <a:pt x="83" y="50"/>
                    </a:moveTo>
                    <a:lnTo>
                      <a:pt x="10" y="50"/>
                    </a:lnTo>
                    <a:lnTo>
                      <a:pt x="10" y="10"/>
                    </a:lnTo>
                    <a:lnTo>
                      <a:pt x="83" y="10"/>
                    </a:lnTo>
                    <a:lnTo>
                      <a:pt x="83" y="50"/>
                    </a:lnTo>
                    <a:close/>
                    <a:moveTo>
                      <a:pt x="196" y="50"/>
                    </a:moveTo>
                    <a:lnTo>
                      <a:pt x="123" y="50"/>
                    </a:lnTo>
                    <a:lnTo>
                      <a:pt x="123" y="10"/>
                    </a:lnTo>
                    <a:lnTo>
                      <a:pt x="196" y="10"/>
                    </a:lnTo>
                    <a:lnTo>
                      <a:pt x="196" y="5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5" name="Freeform 89"/>
              <p:cNvSpPr>
                <a:spLocks/>
              </p:cNvSpPr>
              <p:nvPr/>
            </p:nvSpPr>
            <p:spPr bwMode="auto">
              <a:xfrm>
                <a:off x="965335" y="3368461"/>
                <a:ext cx="91843" cy="111583"/>
              </a:xfrm>
              <a:custGeom>
                <a:avLst/>
                <a:gdLst/>
                <a:ahLst/>
                <a:cxnLst>
                  <a:cxn ang="0">
                    <a:pos x="24" y="21"/>
                  </a:cxn>
                  <a:cxn ang="0">
                    <a:pos x="42" y="29"/>
                  </a:cxn>
                  <a:cxn ang="0">
                    <a:pos x="47" y="20"/>
                  </a:cxn>
                  <a:cxn ang="0">
                    <a:pos x="14" y="0"/>
                  </a:cxn>
                  <a:cxn ang="0">
                    <a:pos x="0" y="62"/>
                  </a:cxn>
                  <a:cxn ang="0">
                    <a:pos x="24" y="62"/>
                  </a:cxn>
                  <a:cxn ang="0">
                    <a:pos x="24" y="21"/>
                  </a:cxn>
                </a:cxnLst>
                <a:rect l="0" t="0" r="r" b="b"/>
                <a:pathLst>
                  <a:path w="47" h="62">
                    <a:moveTo>
                      <a:pt x="24" y="21"/>
                    </a:moveTo>
                    <a:lnTo>
                      <a:pt x="42" y="29"/>
                    </a:lnTo>
                    <a:lnTo>
                      <a:pt x="47" y="20"/>
                    </a:lnTo>
                    <a:lnTo>
                      <a:pt x="14" y="0"/>
                    </a:lnTo>
                    <a:lnTo>
                      <a:pt x="0" y="62"/>
                    </a:lnTo>
                    <a:lnTo>
                      <a:pt x="24" y="62"/>
                    </a:lnTo>
                    <a:lnTo>
                      <a:pt x="24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6" name="Freeform 90"/>
              <p:cNvSpPr>
                <a:spLocks/>
              </p:cNvSpPr>
              <p:nvPr/>
            </p:nvSpPr>
            <p:spPr bwMode="auto">
              <a:xfrm>
                <a:off x="1276039" y="3366661"/>
                <a:ext cx="87935" cy="109783"/>
              </a:xfrm>
              <a:custGeom>
                <a:avLst/>
                <a:gdLst/>
                <a:ahLst/>
                <a:cxnLst>
                  <a:cxn ang="0">
                    <a:pos x="21" y="21"/>
                  </a:cxn>
                  <a:cxn ang="0">
                    <a:pos x="21" y="61"/>
                  </a:cxn>
                  <a:cxn ang="0">
                    <a:pos x="45" y="61"/>
                  </a:cxn>
                  <a:cxn ang="0">
                    <a:pos x="31" y="0"/>
                  </a:cxn>
                  <a:cxn ang="0">
                    <a:pos x="0" y="20"/>
                  </a:cxn>
                  <a:cxn ang="0">
                    <a:pos x="3" y="28"/>
                  </a:cxn>
                  <a:cxn ang="0">
                    <a:pos x="21" y="21"/>
                  </a:cxn>
                </a:cxnLst>
                <a:rect l="0" t="0" r="r" b="b"/>
                <a:pathLst>
                  <a:path w="45" h="61">
                    <a:moveTo>
                      <a:pt x="21" y="21"/>
                    </a:moveTo>
                    <a:lnTo>
                      <a:pt x="21" y="61"/>
                    </a:lnTo>
                    <a:lnTo>
                      <a:pt x="45" y="61"/>
                    </a:lnTo>
                    <a:lnTo>
                      <a:pt x="31" y="0"/>
                    </a:lnTo>
                    <a:lnTo>
                      <a:pt x="0" y="20"/>
                    </a:lnTo>
                    <a:lnTo>
                      <a:pt x="3" y="28"/>
                    </a:lnTo>
                    <a:lnTo>
                      <a:pt x="21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7" name="Freeform 91"/>
              <p:cNvSpPr>
                <a:spLocks noEditPoints="1"/>
              </p:cNvSpPr>
              <p:nvPr/>
            </p:nvSpPr>
            <p:spPr bwMode="auto">
              <a:xfrm>
                <a:off x="4855971" y="2646772"/>
                <a:ext cx="406455" cy="323950"/>
              </a:xfrm>
              <a:custGeom>
                <a:avLst/>
                <a:gdLst/>
                <a:ahLst/>
                <a:cxnLst>
                  <a:cxn ang="0">
                    <a:pos x="181" y="100"/>
                  </a:cxn>
                  <a:cxn ang="0">
                    <a:pos x="142" y="92"/>
                  </a:cxn>
                  <a:cxn ang="0">
                    <a:pos x="162" y="52"/>
                  </a:cxn>
                  <a:cxn ang="0">
                    <a:pos x="192" y="19"/>
                  </a:cxn>
                  <a:cxn ang="0">
                    <a:pos x="148" y="39"/>
                  </a:cxn>
                  <a:cxn ang="0">
                    <a:pos x="130" y="79"/>
                  </a:cxn>
                  <a:cxn ang="0">
                    <a:pos x="99" y="47"/>
                  </a:cxn>
                  <a:cxn ang="0">
                    <a:pos x="76" y="5"/>
                  </a:cxn>
                  <a:cxn ang="0">
                    <a:pos x="91" y="51"/>
                  </a:cxn>
                  <a:cxn ang="0">
                    <a:pos x="96" y="95"/>
                  </a:cxn>
                  <a:cxn ang="0">
                    <a:pos x="49" y="82"/>
                  </a:cxn>
                  <a:cxn ang="0">
                    <a:pos x="5" y="102"/>
                  </a:cxn>
                  <a:cxn ang="0">
                    <a:pos x="50" y="100"/>
                  </a:cxn>
                  <a:cxn ang="0">
                    <a:pos x="97" y="113"/>
                  </a:cxn>
                  <a:cxn ang="0">
                    <a:pos x="74" y="148"/>
                  </a:cxn>
                  <a:cxn ang="0">
                    <a:pos x="42" y="180"/>
                  </a:cxn>
                  <a:cxn ang="0">
                    <a:pos x="85" y="160"/>
                  </a:cxn>
                  <a:cxn ang="0">
                    <a:pos x="105" y="123"/>
                  </a:cxn>
                  <a:cxn ang="0">
                    <a:pos x="138" y="151"/>
                  </a:cxn>
                  <a:cxn ang="0">
                    <a:pos x="161" y="193"/>
                  </a:cxn>
                  <a:cxn ang="0">
                    <a:pos x="145" y="148"/>
                  </a:cxn>
                  <a:cxn ang="0">
                    <a:pos x="144" y="106"/>
                  </a:cxn>
                  <a:cxn ang="0">
                    <a:pos x="182" y="118"/>
                  </a:cxn>
                  <a:cxn ang="0">
                    <a:pos x="226" y="98"/>
                  </a:cxn>
                  <a:cxn ang="0">
                    <a:pos x="163" y="15"/>
                  </a:cxn>
                  <a:cxn ang="0">
                    <a:pos x="177" y="44"/>
                  </a:cxn>
                  <a:cxn ang="0">
                    <a:pos x="163" y="15"/>
                  </a:cxn>
                  <a:cxn ang="0">
                    <a:pos x="13" y="99"/>
                  </a:cxn>
                  <a:cxn ang="0">
                    <a:pos x="42" y="85"/>
                  </a:cxn>
                  <a:cxn ang="0">
                    <a:pos x="70" y="184"/>
                  </a:cxn>
                  <a:cxn ang="0">
                    <a:pos x="57" y="156"/>
                  </a:cxn>
                  <a:cxn ang="0">
                    <a:pos x="70" y="184"/>
                  </a:cxn>
                  <a:cxn ang="0">
                    <a:pos x="79" y="13"/>
                  </a:cxn>
                  <a:cxn ang="0">
                    <a:pos x="93" y="41"/>
                  </a:cxn>
                  <a:cxn ang="0">
                    <a:pos x="166" y="164"/>
                  </a:cxn>
                  <a:cxn ang="0">
                    <a:pos x="137" y="178"/>
                  </a:cxn>
                  <a:cxn ang="0">
                    <a:pos x="166" y="164"/>
                  </a:cxn>
                  <a:cxn ang="0">
                    <a:pos x="189" y="114"/>
                  </a:cxn>
                  <a:cxn ang="0">
                    <a:pos x="218" y="101"/>
                  </a:cxn>
                </a:cxnLst>
                <a:rect l="0" t="0" r="r" b="b"/>
                <a:pathLst>
                  <a:path w="231" h="199">
                    <a:moveTo>
                      <a:pt x="194" y="86"/>
                    </a:moveTo>
                    <a:cubicBezTo>
                      <a:pt x="188" y="89"/>
                      <a:pt x="183" y="94"/>
                      <a:pt x="181" y="100"/>
                    </a:cubicBezTo>
                    <a:cubicBezTo>
                      <a:pt x="144" y="97"/>
                      <a:pt x="144" y="97"/>
                      <a:pt x="144" y="97"/>
                    </a:cubicBezTo>
                    <a:cubicBezTo>
                      <a:pt x="144" y="96"/>
                      <a:pt x="143" y="94"/>
                      <a:pt x="142" y="92"/>
                    </a:cubicBezTo>
                    <a:cubicBezTo>
                      <a:pt x="141" y="89"/>
                      <a:pt x="139" y="86"/>
                      <a:pt x="136" y="84"/>
                    </a:cubicBezTo>
                    <a:cubicBezTo>
                      <a:pt x="162" y="52"/>
                      <a:pt x="162" y="52"/>
                      <a:pt x="162" y="52"/>
                    </a:cubicBezTo>
                    <a:cubicBezTo>
                      <a:pt x="168" y="54"/>
                      <a:pt x="174" y="54"/>
                      <a:pt x="180" y="51"/>
                    </a:cubicBezTo>
                    <a:cubicBezTo>
                      <a:pt x="192" y="46"/>
                      <a:pt x="197" y="31"/>
                      <a:pt x="192" y="19"/>
                    </a:cubicBezTo>
                    <a:cubicBezTo>
                      <a:pt x="186" y="7"/>
                      <a:pt x="172" y="2"/>
                      <a:pt x="160" y="8"/>
                    </a:cubicBezTo>
                    <a:cubicBezTo>
                      <a:pt x="148" y="13"/>
                      <a:pt x="143" y="27"/>
                      <a:pt x="148" y="39"/>
                    </a:cubicBezTo>
                    <a:cubicBezTo>
                      <a:pt x="150" y="43"/>
                      <a:pt x="152" y="46"/>
                      <a:pt x="155" y="48"/>
                    </a:cubicBezTo>
                    <a:cubicBezTo>
                      <a:pt x="130" y="79"/>
                      <a:pt x="130" y="79"/>
                      <a:pt x="130" y="79"/>
                    </a:cubicBezTo>
                    <a:cubicBezTo>
                      <a:pt x="124" y="77"/>
                      <a:pt x="119" y="77"/>
                      <a:pt x="113" y="78"/>
                    </a:cubicBezTo>
                    <a:cubicBezTo>
                      <a:pt x="99" y="47"/>
                      <a:pt x="99" y="47"/>
                      <a:pt x="99" y="47"/>
                    </a:cubicBezTo>
                    <a:cubicBezTo>
                      <a:pt x="109" y="41"/>
                      <a:pt x="113" y="28"/>
                      <a:pt x="108" y="17"/>
                    </a:cubicBezTo>
                    <a:cubicBezTo>
                      <a:pt x="102" y="5"/>
                      <a:pt x="88" y="0"/>
                      <a:pt x="76" y="5"/>
                    </a:cubicBezTo>
                    <a:cubicBezTo>
                      <a:pt x="64" y="11"/>
                      <a:pt x="59" y="25"/>
                      <a:pt x="64" y="37"/>
                    </a:cubicBezTo>
                    <a:cubicBezTo>
                      <a:pt x="69" y="48"/>
                      <a:pt x="80" y="53"/>
                      <a:pt x="91" y="51"/>
                    </a:cubicBezTo>
                    <a:cubicBezTo>
                      <a:pt x="105" y="82"/>
                      <a:pt x="105" y="82"/>
                      <a:pt x="105" y="82"/>
                    </a:cubicBezTo>
                    <a:cubicBezTo>
                      <a:pt x="101" y="85"/>
                      <a:pt x="97" y="89"/>
                      <a:pt x="96" y="95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1" y="89"/>
                      <a:pt x="51" y="85"/>
                      <a:pt x="49" y="82"/>
                    </a:cubicBezTo>
                    <a:cubicBezTo>
                      <a:pt x="44" y="70"/>
                      <a:pt x="29" y="65"/>
                      <a:pt x="17" y="70"/>
                    </a:cubicBezTo>
                    <a:cubicBezTo>
                      <a:pt x="5" y="76"/>
                      <a:pt x="0" y="90"/>
                      <a:pt x="5" y="102"/>
                    </a:cubicBezTo>
                    <a:cubicBezTo>
                      <a:pt x="11" y="114"/>
                      <a:pt x="25" y="119"/>
                      <a:pt x="37" y="114"/>
                    </a:cubicBezTo>
                    <a:cubicBezTo>
                      <a:pt x="44" y="111"/>
                      <a:pt x="48" y="106"/>
                      <a:pt x="50" y="100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5" y="106"/>
                      <a:pt x="95" y="110"/>
                      <a:pt x="97" y="113"/>
                    </a:cubicBezTo>
                    <a:cubicBezTo>
                      <a:pt x="97" y="114"/>
                      <a:pt x="98" y="116"/>
                      <a:pt x="99" y="117"/>
                    </a:cubicBezTo>
                    <a:cubicBezTo>
                      <a:pt x="74" y="148"/>
                      <a:pt x="74" y="148"/>
                      <a:pt x="74" y="148"/>
                    </a:cubicBezTo>
                    <a:cubicBezTo>
                      <a:pt x="68" y="145"/>
                      <a:pt x="60" y="145"/>
                      <a:pt x="53" y="148"/>
                    </a:cubicBezTo>
                    <a:cubicBezTo>
                      <a:pt x="41" y="154"/>
                      <a:pt x="36" y="168"/>
                      <a:pt x="42" y="180"/>
                    </a:cubicBezTo>
                    <a:cubicBezTo>
                      <a:pt x="47" y="192"/>
                      <a:pt x="61" y="197"/>
                      <a:pt x="73" y="192"/>
                    </a:cubicBezTo>
                    <a:cubicBezTo>
                      <a:pt x="86" y="186"/>
                      <a:pt x="91" y="172"/>
                      <a:pt x="85" y="160"/>
                    </a:cubicBezTo>
                    <a:cubicBezTo>
                      <a:pt x="84" y="157"/>
                      <a:pt x="83" y="155"/>
                      <a:pt x="81" y="15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11" y="127"/>
                      <a:pt x="119" y="128"/>
                      <a:pt x="126" y="126"/>
                    </a:cubicBezTo>
                    <a:cubicBezTo>
                      <a:pt x="138" y="151"/>
                      <a:pt x="138" y="151"/>
                      <a:pt x="138" y="151"/>
                    </a:cubicBezTo>
                    <a:cubicBezTo>
                      <a:pt x="128" y="158"/>
                      <a:pt x="124" y="170"/>
                      <a:pt x="129" y="181"/>
                    </a:cubicBezTo>
                    <a:cubicBezTo>
                      <a:pt x="135" y="193"/>
                      <a:pt x="149" y="199"/>
                      <a:pt x="161" y="193"/>
                    </a:cubicBezTo>
                    <a:cubicBezTo>
                      <a:pt x="173" y="187"/>
                      <a:pt x="179" y="173"/>
                      <a:pt x="173" y="161"/>
                    </a:cubicBezTo>
                    <a:cubicBezTo>
                      <a:pt x="168" y="150"/>
                      <a:pt x="156" y="145"/>
                      <a:pt x="145" y="148"/>
                    </a:cubicBezTo>
                    <a:cubicBezTo>
                      <a:pt x="134" y="123"/>
                      <a:pt x="134" y="123"/>
                      <a:pt x="134" y="123"/>
                    </a:cubicBezTo>
                    <a:cubicBezTo>
                      <a:pt x="139" y="119"/>
                      <a:pt x="143" y="113"/>
                      <a:pt x="144" y="106"/>
                    </a:cubicBezTo>
                    <a:cubicBezTo>
                      <a:pt x="180" y="108"/>
                      <a:pt x="180" y="108"/>
                      <a:pt x="180" y="108"/>
                    </a:cubicBezTo>
                    <a:cubicBezTo>
                      <a:pt x="180" y="111"/>
                      <a:pt x="180" y="115"/>
                      <a:pt x="182" y="118"/>
                    </a:cubicBezTo>
                    <a:cubicBezTo>
                      <a:pt x="188" y="130"/>
                      <a:pt x="202" y="135"/>
                      <a:pt x="214" y="130"/>
                    </a:cubicBezTo>
                    <a:cubicBezTo>
                      <a:pt x="226" y="124"/>
                      <a:pt x="231" y="110"/>
                      <a:pt x="226" y="98"/>
                    </a:cubicBezTo>
                    <a:cubicBezTo>
                      <a:pt x="220" y="86"/>
                      <a:pt x="206" y="80"/>
                      <a:pt x="194" y="86"/>
                    </a:cubicBezTo>
                    <a:close/>
                    <a:moveTo>
                      <a:pt x="163" y="15"/>
                    </a:moveTo>
                    <a:cubicBezTo>
                      <a:pt x="171" y="11"/>
                      <a:pt x="181" y="15"/>
                      <a:pt x="184" y="23"/>
                    </a:cubicBezTo>
                    <a:cubicBezTo>
                      <a:pt x="188" y="31"/>
                      <a:pt x="185" y="40"/>
                      <a:pt x="177" y="44"/>
                    </a:cubicBezTo>
                    <a:cubicBezTo>
                      <a:pt x="169" y="47"/>
                      <a:pt x="159" y="44"/>
                      <a:pt x="156" y="36"/>
                    </a:cubicBezTo>
                    <a:cubicBezTo>
                      <a:pt x="152" y="28"/>
                      <a:pt x="156" y="19"/>
                      <a:pt x="163" y="15"/>
                    </a:cubicBezTo>
                    <a:close/>
                    <a:moveTo>
                      <a:pt x="34" y="106"/>
                    </a:moveTo>
                    <a:cubicBezTo>
                      <a:pt x="26" y="110"/>
                      <a:pt x="17" y="107"/>
                      <a:pt x="13" y="99"/>
                    </a:cubicBezTo>
                    <a:cubicBezTo>
                      <a:pt x="9" y="91"/>
                      <a:pt x="13" y="81"/>
                      <a:pt x="21" y="78"/>
                    </a:cubicBezTo>
                    <a:cubicBezTo>
                      <a:pt x="29" y="74"/>
                      <a:pt x="38" y="77"/>
                      <a:pt x="42" y="85"/>
                    </a:cubicBezTo>
                    <a:cubicBezTo>
                      <a:pt x="45" y="93"/>
                      <a:pt x="42" y="103"/>
                      <a:pt x="34" y="106"/>
                    </a:cubicBezTo>
                    <a:close/>
                    <a:moveTo>
                      <a:pt x="70" y="184"/>
                    </a:moveTo>
                    <a:cubicBezTo>
                      <a:pt x="62" y="188"/>
                      <a:pt x="53" y="184"/>
                      <a:pt x="49" y="176"/>
                    </a:cubicBezTo>
                    <a:cubicBezTo>
                      <a:pt x="45" y="169"/>
                      <a:pt x="49" y="159"/>
                      <a:pt x="57" y="156"/>
                    </a:cubicBezTo>
                    <a:cubicBezTo>
                      <a:pt x="65" y="152"/>
                      <a:pt x="74" y="155"/>
                      <a:pt x="78" y="163"/>
                    </a:cubicBezTo>
                    <a:cubicBezTo>
                      <a:pt x="81" y="171"/>
                      <a:pt x="78" y="181"/>
                      <a:pt x="70" y="184"/>
                    </a:cubicBezTo>
                    <a:close/>
                    <a:moveTo>
                      <a:pt x="72" y="34"/>
                    </a:moveTo>
                    <a:cubicBezTo>
                      <a:pt x="68" y="26"/>
                      <a:pt x="71" y="16"/>
                      <a:pt x="79" y="13"/>
                    </a:cubicBezTo>
                    <a:cubicBezTo>
                      <a:pt x="87" y="9"/>
                      <a:pt x="97" y="13"/>
                      <a:pt x="100" y="20"/>
                    </a:cubicBezTo>
                    <a:cubicBezTo>
                      <a:pt x="104" y="28"/>
                      <a:pt x="100" y="38"/>
                      <a:pt x="93" y="41"/>
                    </a:cubicBezTo>
                    <a:cubicBezTo>
                      <a:pt x="85" y="45"/>
                      <a:pt x="75" y="42"/>
                      <a:pt x="72" y="34"/>
                    </a:cubicBezTo>
                    <a:close/>
                    <a:moveTo>
                      <a:pt x="166" y="164"/>
                    </a:moveTo>
                    <a:cubicBezTo>
                      <a:pt x="169" y="172"/>
                      <a:pt x="166" y="182"/>
                      <a:pt x="158" y="185"/>
                    </a:cubicBezTo>
                    <a:cubicBezTo>
                      <a:pt x="150" y="189"/>
                      <a:pt x="141" y="186"/>
                      <a:pt x="137" y="178"/>
                    </a:cubicBezTo>
                    <a:cubicBezTo>
                      <a:pt x="133" y="170"/>
                      <a:pt x="137" y="160"/>
                      <a:pt x="145" y="157"/>
                    </a:cubicBezTo>
                    <a:cubicBezTo>
                      <a:pt x="153" y="153"/>
                      <a:pt x="162" y="157"/>
                      <a:pt x="166" y="164"/>
                    </a:cubicBezTo>
                    <a:close/>
                    <a:moveTo>
                      <a:pt x="210" y="122"/>
                    </a:moveTo>
                    <a:cubicBezTo>
                      <a:pt x="203" y="126"/>
                      <a:pt x="193" y="122"/>
                      <a:pt x="189" y="114"/>
                    </a:cubicBezTo>
                    <a:cubicBezTo>
                      <a:pt x="186" y="107"/>
                      <a:pt x="189" y="97"/>
                      <a:pt x="197" y="94"/>
                    </a:cubicBezTo>
                    <a:cubicBezTo>
                      <a:pt x="205" y="90"/>
                      <a:pt x="214" y="93"/>
                      <a:pt x="218" y="101"/>
                    </a:cubicBezTo>
                    <a:cubicBezTo>
                      <a:pt x="222" y="109"/>
                      <a:pt x="218" y="118"/>
                      <a:pt x="210" y="1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8" name="Freeform 92"/>
              <p:cNvSpPr>
                <a:spLocks noEditPoints="1"/>
              </p:cNvSpPr>
              <p:nvPr/>
            </p:nvSpPr>
            <p:spPr bwMode="auto">
              <a:xfrm>
                <a:off x="4236518" y="3640219"/>
                <a:ext cx="289209" cy="293355"/>
              </a:xfrm>
              <a:custGeom>
                <a:avLst/>
                <a:gdLst/>
                <a:ahLst/>
                <a:cxnLst>
                  <a:cxn ang="0">
                    <a:pos x="120" y="143"/>
                  </a:cxn>
                  <a:cxn ang="0">
                    <a:pos x="120" y="181"/>
                  </a:cxn>
                  <a:cxn ang="0">
                    <a:pos x="163" y="181"/>
                  </a:cxn>
                  <a:cxn ang="0">
                    <a:pos x="163" y="146"/>
                  </a:cxn>
                  <a:cxn ang="0">
                    <a:pos x="163" y="143"/>
                  </a:cxn>
                  <a:cxn ang="0">
                    <a:pos x="163" y="69"/>
                  </a:cxn>
                  <a:cxn ang="0">
                    <a:pos x="82" y="0"/>
                  </a:cxn>
                  <a:cxn ang="0">
                    <a:pos x="0" y="69"/>
                  </a:cxn>
                  <a:cxn ang="0">
                    <a:pos x="0" y="143"/>
                  </a:cxn>
                  <a:cxn ang="0">
                    <a:pos x="0" y="146"/>
                  </a:cxn>
                  <a:cxn ang="0">
                    <a:pos x="0" y="181"/>
                  </a:cxn>
                  <a:cxn ang="0">
                    <a:pos x="44" y="181"/>
                  </a:cxn>
                  <a:cxn ang="0">
                    <a:pos x="44" y="146"/>
                  </a:cxn>
                  <a:cxn ang="0">
                    <a:pos x="44" y="146"/>
                  </a:cxn>
                  <a:cxn ang="0">
                    <a:pos x="44" y="69"/>
                  </a:cxn>
                  <a:cxn ang="0">
                    <a:pos x="82" y="43"/>
                  </a:cxn>
                  <a:cxn ang="0">
                    <a:pos x="120" y="69"/>
                  </a:cxn>
                  <a:cxn ang="0">
                    <a:pos x="120" y="143"/>
                  </a:cxn>
                  <a:cxn ang="0">
                    <a:pos x="36" y="174"/>
                  </a:cxn>
                  <a:cxn ang="0">
                    <a:pos x="8" y="174"/>
                  </a:cxn>
                  <a:cxn ang="0">
                    <a:pos x="8" y="151"/>
                  </a:cxn>
                  <a:cxn ang="0">
                    <a:pos x="36" y="151"/>
                  </a:cxn>
                  <a:cxn ang="0">
                    <a:pos x="36" y="174"/>
                  </a:cxn>
                  <a:cxn ang="0">
                    <a:pos x="127" y="151"/>
                  </a:cxn>
                  <a:cxn ang="0">
                    <a:pos x="156" y="151"/>
                  </a:cxn>
                  <a:cxn ang="0">
                    <a:pos x="156" y="174"/>
                  </a:cxn>
                  <a:cxn ang="0">
                    <a:pos x="127" y="174"/>
                  </a:cxn>
                  <a:cxn ang="0">
                    <a:pos x="127" y="151"/>
                  </a:cxn>
                </a:cxnLst>
                <a:rect l="0" t="0" r="r" b="b"/>
                <a:pathLst>
                  <a:path w="163" h="181">
                    <a:moveTo>
                      <a:pt x="120" y="143"/>
                    </a:moveTo>
                    <a:cubicBezTo>
                      <a:pt x="120" y="181"/>
                      <a:pt x="120" y="181"/>
                      <a:pt x="120" y="181"/>
                    </a:cubicBezTo>
                    <a:cubicBezTo>
                      <a:pt x="163" y="181"/>
                      <a:pt x="163" y="181"/>
                      <a:pt x="163" y="181"/>
                    </a:cubicBezTo>
                    <a:cubicBezTo>
                      <a:pt x="163" y="146"/>
                      <a:pt x="163" y="146"/>
                      <a:pt x="163" y="146"/>
                    </a:cubicBezTo>
                    <a:cubicBezTo>
                      <a:pt x="163" y="143"/>
                      <a:pt x="163" y="143"/>
                      <a:pt x="163" y="143"/>
                    </a:cubicBezTo>
                    <a:cubicBezTo>
                      <a:pt x="163" y="69"/>
                      <a:pt x="163" y="69"/>
                      <a:pt x="163" y="69"/>
                    </a:cubicBezTo>
                    <a:cubicBezTo>
                      <a:pt x="163" y="41"/>
                      <a:pt x="142" y="0"/>
                      <a:pt x="82" y="0"/>
                    </a:cubicBezTo>
                    <a:cubicBezTo>
                      <a:pt x="20" y="0"/>
                      <a:pt x="0" y="47"/>
                      <a:pt x="0" y="69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44" y="181"/>
                      <a:pt x="44" y="181"/>
                      <a:pt x="44" y="181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146"/>
                      <a:pt x="44" y="146"/>
                      <a:pt x="44" y="146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5" y="43"/>
                      <a:pt x="82" y="43"/>
                    </a:cubicBezTo>
                    <a:cubicBezTo>
                      <a:pt x="120" y="43"/>
                      <a:pt x="120" y="68"/>
                      <a:pt x="120" y="69"/>
                    </a:cubicBezTo>
                    <a:cubicBezTo>
                      <a:pt x="120" y="143"/>
                      <a:pt x="120" y="143"/>
                      <a:pt x="120" y="143"/>
                    </a:cubicBezTo>
                    <a:close/>
                    <a:moveTo>
                      <a:pt x="36" y="174"/>
                    </a:moveTo>
                    <a:cubicBezTo>
                      <a:pt x="8" y="174"/>
                      <a:pt x="8" y="174"/>
                      <a:pt x="8" y="174"/>
                    </a:cubicBezTo>
                    <a:cubicBezTo>
                      <a:pt x="8" y="151"/>
                      <a:pt x="8" y="151"/>
                      <a:pt x="8" y="151"/>
                    </a:cubicBezTo>
                    <a:cubicBezTo>
                      <a:pt x="36" y="151"/>
                      <a:pt x="36" y="151"/>
                      <a:pt x="36" y="151"/>
                    </a:cubicBezTo>
                    <a:lnTo>
                      <a:pt x="36" y="174"/>
                    </a:lnTo>
                    <a:close/>
                    <a:moveTo>
                      <a:pt x="127" y="151"/>
                    </a:moveTo>
                    <a:cubicBezTo>
                      <a:pt x="156" y="151"/>
                      <a:pt x="156" y="151"/>
                      <a:pt x="156" y="151"/>
                    </a:cubicBezTo>
                    <a:cubicBezTo>
                      <a:pt x="156" y="174"/>
                      <a:pt x="156" y="174"/>
                      <a:pt x="156" y="174"/>
                    </a:cubicBezTo>
                    <a:cubicBezTo>
                      <a:pt x="127" y="174"/>
                      <a:pt x="127" y="174"/>
                      <a:pt x="127" y="174"/>
                    </a:cubicBezTo>
                    <a:lnTo>
                      <a:pt x="127" y="1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09" name="Freeform 93"/>
              <p:cNvSpPr>
                <a:spLocks/>
              </p:cNvSpPr>
              <p:nvPr/>
            </p:nvSpPr>
            <p:spPr bwMode="auto">
              <a:xfrm>
                <a:off x="4238472" y="3951571"/>
                <a:ext cx="74256" cy="68389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5" y="0"/>
                  </a:cxn>
                  <a:cxn ang="0">
                    <a:pos x="15" y="15"/>
                  </a:cxn>
                  <a:cxn ang="0">
                    <a:pos x="0" y="15"/>
                  </a:cxn>
                  <a:cxn ang="0">
                    <a:pos x="0" y="23"/>
                  </a:cxn>
                  <a:cxn ang="0">
                    <a:pos x="15" y="23"/>
                  </a:cxn>
                  <a:cxn ang="0">
                    <a:pos x="15" y="38"/>
                  </a:cxn>
                  <a:cxn ang="0">
                    <a:pos x="24" y="38"/>
                  </a:cxn>
                  <a:cxn ang="0">
                    <a:pos x="24" y="23"/>
                  </a:cxn>
                  <a:cxn ang="0">
                    <a:pos x="38" y="23"/>
                  </a:cxn>
                  <a:cxn ang="0">
                    <a:pos x="38" y="15"/>
                  </a:cxn>
                  <a:cxn ang="0">
                    <a:pos x="24" y="15"/>
                  </a:cxn>
                  <a:cxn ang="0">
                    <a:pos x="24" y="0"/>
                  </a:cxn>
                </a:cxnLst>
                <a:rect l="0" t="0" r="r" b="b"/>
                <a:pathLst>
                  <a:path w="38" h="38">
                    <a:moveTo>
                      <a:pt x="24" y="0"/>
                    </a:moveTo>
                    <a:lnTo>
                      <a:pt x="15" y="0"/>
                    </a:lnTo>
                    <a:lnTo>
                      <a:pt x="15" y="15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5" y="23"/>
                    </a:lnTo>
                    <a:lnTo>
                      <a:pt x="15" y="38"/>
                    </a:lnTo>
                    <a:lnTo>
                      <a:pt x="24" y="38"/>
                    </a:lnTo>
                    <a:lnTo>
                      <a:pt x="24" y="23"/>
                    </a:lnTo>
                    <a:lnTo>
                      <a:pt x="38" y="23"/>
                    </a:lnTo>
                    <a:lnTo>
                      <a:pt x="38" y="15"/>
                    </a:lnTo>
                    <a:lnTo>
                      <a:pt x="24" y="15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0" name="Rectangle 94"/>
              <p:cNvSpPr>
                <a:spLocks noChangeArrowheads="1"/>
              </p:cNvSpPr>
              <p:nvPr/>
            </p:nvSpPr>
            <p:spPr bwMode="auto">
              <a:xfrm>
                <a:off x="4449516" y="3978567"/>
                <a:ext cx="76210" cy="1439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1" name="Freeform 95"/>
              <p:cNvSpPr>
                <a:spLocks/>
              </p:cNvSpPr>
              <p:nvPr/>
            </p:nvSpPr>
            <p:spPr bwMode="auto">
              <a:xfrm>
                <a:off x="1872043" y="2871738"/>
                <a:ext cx="263805" cy="107983"/>
              </a:xfrm>
              <a:custGeom>
                <a:avLst/>
                <a:gdLst/>
                <a:ahLst/>
                <a:cxnLst>
                  <a:cxn ang="0">
                    <a:pos x="75" y="26"/>
                  </a:cxn>
                  <a:cxn ang="0">
                    <a:pos x="0" y="0"/>
                  </a:cxn>
                  <a:cxn ang="0">
                    <a:pos x="0" y="49"/>
                  </a:cxn>
                  <a:cxn ang="0">
                    <a:pos x="75" y="66"/>
                  </a:cxn>
                  <a:cxn ang="0">
                    <a:pos x="149" y="45"/>
                  </a:cxn>
                  <a:cxn ang="0">
                    <a:pos x="149" y="0"/>
                  </a:cxn>
                  <a:cxn ang="0">
                    <a:pos x="75" y="26"/>
                  </a:cxn>
                </a:cxnLst>
                <a:rect l="0" t="0" r="r" b="b"/>
                <a:pathLst>
                  <a:path w="149" h="66">
                    <a:moveTo>
                      <a:pt x="75" y="2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9"/>
                      <a:pt x="35" y="66"/>
                      <a:pt x="75" y="66"/>
                    </a:cubicBezTo>
                    <a:cubicBezTo>
                      <a:pt x="116" y="66"/>
                      <a:pt x="149" y="45"/>
                      <a:pt x="149" y="45"/>
                    </a:cubicBezTo>
                    <a:cubicBezTo>
                      <a:pt x="149" y="0"/>
                      <a:pt x="149" y="0"/>
                      <a:pt x="149" y="0"/>
                    </a:cubicBezTo>
                    <a:lnTo>
                      <a:pt x="75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2" name="Freeform 96"/>
              <p:cNvSpPr>
                <a:spLocks/>
              </p:cNvSpPr>
              <p:nvPr/>
            </p:nvSpPr>
            <p:spPr bwMode="auto">
              <a:xfrm>
                <a:off x="1809511" y="2760155"/>
                <a:ext cx="390822" cy="199769"/>
              </a:xfrm>
              <a:custGeom>
                <a:avLst/>
                <a:gdLst/>
                <a:ahLst/>
                <a:cxnLst>
                  <a:cxn ang="0">
                    <a:pos x="188" y="45"/>
                  </a:cxn>
                  <a:cxn ang="0">
                    <a:pos x="200" y="40"/>
                  </a:cxn>
                  <a:cxn ang="0">
                    <a:pos x="100" y="0"/>
                  </a:cxn>
                  <a:cxn ang="0">
                    <a:pos x="0" y="40"/>
                  </a:cxn>
                  <a:cxn ang="0">
                    <a:pos x="100" y="77"/>
                  </a:cxn>
                  <a:cxn ang="0">
                    <a:pos x="179" y="48"/>
                  </a:cxn>
                  <a:cxn ang="0">
                    <a:pos x="179" y="90"/>
                  </a:cxn>
                  <a:cxn ang="0">
                    <a:pos x="175" y="90"/>
                  </a:cxn>
                  <a:cxn ang="0">
                    <a:pos x="175" y="111"/>
                  </a:cxn>
                  <a:cxn ang="0">
                    <a:pos x="191" y="111"/>
                  </a:cxn>
                  <a:cxn ang="0">
                    <a:pos x="191" y="90"/>
                  </a:cxn>
                  <a:cxn ang="0">
                    <a:pos x="188" y="90"/>
                  </a:cxn>
                  <a:cxn ang="0">
                    <a:pos x="188" y="45"/>
                  </a:cxn>
                </a:cxnLst>
                <a:rect l="0" t="0" r="r" b="b"/>
                <a:pathLst>
                  <a:path w="200" h="111">
                    <a:moveTo>
                      <a:pt x="188" y="45"/>
                    </a:moveTo>
                    <a:lnTo>
                      <a:pt x="200" y="40"/>
                    </a:lnTo>
                    <a:lnTo>
                      <a:pt x="100" y="0"/>
                    </a:lnTo>
                    <a:lnTo>
                      <a:pt x="0" y="40"/>
                    </a:lnTo>
                    <a:lnTo>
                      <a:pt x="100" y="77"/>
                    </a:lnTo>
                    <a:lnTo>
                      <a:pt x="179" y="48"/>
                    </a:lnTo>
                    <a:lnTo>
                      <a:pt x="179" y="90"/>
                    </a:lnTo>
                    <a:lnTo>
                      <a:pt x="175" y="90"/>
                    </a:lnTo>
                    <a:lnTo>
                      <a:pt x="175" y="111"/>
                    </a:lnTo>
                    <a:lnTo>
                      <a:pt x="191" y="111"/>
                    </a:lnTo>
                    <a:lnTo>
                      <a:pt x="191" y="90"/>
                    </a:lnTo>
                    <a:lnTo>
                      <a:pt x="188" y="90"/>
                    </a:lnTo>
                    <a:lnTo>
                      <a:pt x="188" y="4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3" name="Freeform 97"/>
              <p:cNvSpPr>
                <a:spLocks/>
              </p:cNvSpPr>
              <p:nvPr/>
            </p:nvSpPr>
            <p:spPr bwMode="auto">
              <a:xfrm>
                <a:off x="4457332" y="1665924"/>
                <a:ext cx="42990" cy="259160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159"/>
                  </a:cxn>
                  <a:cxn ang="0">
                    <a:pos x="16" y="159"/>
                  </a:cxn>
                  <a:cxn ang="0">
                    <a:pos x="24" y="151"/>
                  </a:cxn>
                  <a:cxn ang="0">
                    <a:pos x="24" y="8"/>
                  </a:cxn>
                  <a:cxn ang="0">
                    <a:pos x="16" y="0"/>
                  </a:cxn>
                </a:cxnLst>
                <a:rect l="0" t="0" r="r" b="b"/>
                <a:pathLst>
                  <a:path w="24" h="159">
                    <a:moveTo>
                      <a:pt x="1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9"/>
                      <a:pt x="0" y="159"/>
                      <a:pt x="0" y="159"/>
                    </a:cubicBezTo>
                    <a:cubicBezTo>
                      <a:pt x="16" y="159"/>
                      <a:pt x="16" y="159"/>
                      <a:pt x="16" y="159"/>
                    </a:cubicBezTo>
                    <a:cubicBezTo>
                      <a:pt x="21" y="159"/>
                      <a:pt x="24" y="156"/>
                      <a:pt x="24" y="15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4" y="4"/>
                      <a:pt x="21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4" name="Freeform 98"/>
              <p:cNvSpPr>
                <a:spLocks/>
              </p:cNvSpPr>
              <p:nvPr/>
            </p:nvSpPr>
            <p:spPr bwMode="auto">
              <a:xfrm>
                <a:off x="4289279" y="1665924"/>
                <a:ext cx="144604" cy="275358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0" y="0"/>
                  </a:cxn>
                  <a:cxn ang="0">
                    <a:pos x="0" y="144"/>
                  </a:cxn>
                  <a:cxn ang="0">
                    <a:pos x="8" y="144"/>
                  </a:cxn>
                  <a:cxn ang="0">
                    <a:pos x="8" y="153"/>
                  </a:cxn>
                  <a:cxn ang="0">
                    <a:pos x="17" y="149"/>
                  </a:cxn>
                  <a:cxn ang="0">
                    <a:pos x="26" y="153"/>
                  </a:cxn>
                  <a:cxn ang="0">
                    <a:pos x="26" y="144"/>
                  </a:cxn>
                  <a:cxn ang="0">
                    <a:pos x="74" y="144"/>
                  </a:cxn>
                  <a:cxn ang="0">
                    <a:pos x="74" y="0"/>
                  </a:cxn>
                </a:cxnLst>
                <a:rect l="0" t="0" r="r" b="b"/>
                <a:pathLst>
                  <a:path w="74" h="153">
                    <a:moveTo>
                      <a:pt x="74" y="0"/>
                    </a:moveTo>
                    <a:lnTo>
                      <a:pt x="0" y="0"/>
                    </a:lnTo>
                    <a:lnTo>
                      <a:pt x="0" y="144"/>
                    </a:lnTo>
                    <a:lnTo>
                      <a:pt x="8" y="144"/>
                    </a:lnTo>
                    <a:lnTo>
                      <a:pt x="8" y="153"/>
                    </a:lnTo>
                    <a:lnTo>
                      <a:pt x="17" y="149"/>
                    </a:lnTo>
                    <a:lnTo>
                      <a:pt x="26" y="153"/>
                    </a:lnTo>
                    <a:lnTo>
                      <a:pt x="26" y="144"/>
                    </a:lnTo>
                    <a:lnTo>
                      <a:pt x="74" y="144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5" name="Freeform 99"/>
              <p:cNvSpPr>
                <a:spLocks noEditPoints="1"/>
              </p:cNvSpPr>
              <p:nvPr/>
            </p:nvSpPr>
            <p:spPr bwMode="auto">
              <a:xfrm>
                <a:off x="783603" y="1737913"/>
                <a:ext cx="257943" cy="248362"/>
              </a:xfrm>
              <a:custGeom>
                <a:avLst/>
                <a:gdLst/>
                <a:ahLst/>
                <a:cxnLst>
                  <a:cxn ang="0">
                    <a:pos x="141" y="61"/>
                  </a:cxn>
                  <a:cxn ang="0">
                    <a:pos x="123" y="61"/>
                  </a:cxn>
                  <a:cxn ang="0">
                    <a:pos x="124" y="79"/>
                  </a:cxn>
                  <a:cxn ang="0">
                    <a:pos x="129" y="82"/>
                  </a:cxn>
                  <a:cxn ang="0">
                    <a:pos x="72" y="117"/>
                  </a:cxn>
                  <a:cxn ang="0">
                    <a:pos x="72" y="114"/>
                  </a:cxn>
                  <a:cxn ang="0">
                    <a:pos x="116" y="58"/>
                  </a:cxn>
                  <a:cxn ang="0">
                    <a:pos x="58" y="0"/>
                  </a:cxn>
                  <a:cxn ang="0">
                    <a:pos x="0" y="58"/>
                  </a:cxn>
                  <a:cxn ang="0">
                    <a:pos x="48" y="114"/>
                  </a:cxn>
                  <a:cxn ang="0">
                    <a:pos x="48" y="125"/>
                  </a:cxn>
                  <a:cxn ang="0">
                    <a:pos x="29" y="125"/>
                  </a:cxn>
                  <a:cxn ang="0">
                    <a:pos x="29" y="133"/>
                  </a:cxn>
                  <a:cxn ang="0">
                    <a:pos x="12" y="133"/>
                  </a:cxn>
                  <a:cxn ang="0">
                    <a:pos x="12" y="153"/>
                  </a:cxn>
                  <a:cxn ang="0">
                    <a:pos x="102" y="153"/>
                  </a:cxn>
                  <a:cxn ang="0">
                    <a:pos x="102" y="133"/>
                  </a:cxn>
                  <a:cxn ang="0">
                    <a:pos x="90" y="133"/>
                  </a:cxn>
                  <a:cxn ang="0">
                    <a:pos x="90" y="125"/>
                  </a:cxn>
                  <a:cxn ang="0">
                    <a:pos x="72" y="125"/>
                  </a:cxn>
                  <a:cxn ang="0">
                    <a:pos x="72" y="124"/>
                  </a:cxn>
                  <a:cxn ang="0">
                    <a:pos x="135" y="82"/>
                  </a:cxn>
                  <a:cxn ang="0">
                    <a:pos x="142" y="79"/>
                  </a:cxn>
                  <a:cxn ang="0">
                    <a:pos x="141" y="61"/>
                  </a:cxn>
                  <a:cxn ang="0">
                    <a:pos x="43" y="58"/>
                  </a:cxn>
                  <a:cxn ang="0">
                    <a:pos x="59" y="42"/>
                  </a:cxn>
                  <a:cxn ang="0">
                    <a:pos x="75" y="58"/>
                  </a:cxn>
                  <a:cxn ang="0">
                    <a:pos x="59" y="74"/>
                  </a:cxn>
                  <a:cxn ang="0">
                    <a:pos x="43" y="58"/>
                  </a:cxn>
                </a:cxnLst>
                <a:rect l="0" t="0" r="r" b="b"/>
                <a:pathLst>
                  <a:path w="146" h="153">
                    <a:moveTo>
                      <a:pt x="141" y="61"/>
                    </a:moveTo>
                    <a:cubicBezTo>
                      <a:pt x="136" y="56"/>
                      <a:pt x="128" y="56"/>
                      <a:pt x="123" y="61"/>
                    </a:cubicBezTo>
                    <a:cubicBezTo>
                      <a:pt x="119" y="66"/>
                      <a:pt x="119" y="74"/>
                      <a:pt x="124" y="79"/>
                    </a:cubicBezTo>
                    <a:cubicBezTo>
                      <a:pt x="125" y="80"/>
                      <a:pt x="127" y="81"/>
                      <a:pt x="129" y="82"/>
                    </a:cubicBezTo>
                    <a:cubicBezTo>
                      <a:pt x="126" y="94"/>
                      <a:pt x="114" y="111"/>
                      <a:pt x="72" y="117"/>
                    </a:cubicBezTo>
                    <a:cubicBezTo>
                      <a:pt x="72" y="114"/>
                      <a:pt x="72" y="114"/>
                      <a:pt x="72" y="114"/>
                    </a:cubicBezTo>
                    <a:cubicBezTo>
                      <a:pt x="98" y="107"/>
                      <a:pt x="116" y="85"/>
                      <a:pt x="116" y="58"/>
                    </a:cubicBezTo>
                    <a:cubicBezTo>
                      <a:pt x="116" y="26"/>
                      <a:pt x="90" y="0"/>
                      <a:pt x="58" y="0"/>
                    </a:cubicBezTo>
                    <a:cubicBezTo>
                      <a:pt x="26" y="0"/>
                      <a:pt x="0" y="26"/>
                      <a:pt x="0" y="58"/>
                    </a:cubicBezTo>
                    <a:cubicBezTo>
                      <a:pt x="0" y="86"/>
                      <a:pt x="21" y="110"/>
                      <a:pt x="48" y="114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29" y="125"/>
                      <a:pt x="29" y="125"/>
                      <a:pt x="29" y="125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12" y="133"/>
                      <a:pt x="12" y="133"/>
                      <a:pt x="12" y="133"/>
                    </a:cubicBezTo>
                    <a:cubicBezTo>
                      <a:pt x="12" y="153"/>
                      <a:pt x="12" y="153"/>
                      <a:pt x="12" y="153"/>
                    </a:cubicBezTo>
                    <a:cubicBezTo>
                      <a:pt x="102" y="153"/>
                      <a:pt x="102" y="153"/>
                      <a:pt x="102" y="15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90" y="133"/>
                      <a:pt x="90" y="133"/>
                      <a:pt x="90" y="133"/>
                    </a:cubicBezTo>
                    <a:cubicBezTo>
                      <a:pt x="90" y="125"/>
                      <a:pt x="90" y="125"/>
                      <a:pt x="90" y="125"/>
                    </a:cubicBezTo>
                    <a:cubicBezTo>
                      <a:pt x="72" y="125"/>
                      <a:pt x="72" y="125"/>
                      <a:pt x="72" y="125"/>
                    </a:cubicBezTo>
                    <a:cubicBezTo>
                      <a:pt x="72" y="124"/>
                      <a:pt x="72" y="124"/>
                      <a:pt x="72" y="124"/>
                    </a:cubicBezTo>
                    <a:cubicBezTo>
                      <a:pt x="120" y="117"/>
                      <a:pt x="132" y="96"/>
                      <a:pt x="135" y="82"/>
                    </a:cubicBezTo>
                    <a:cubicBezTo>
                      <a:pt x="137" y="82"/>
                      <a:pt x="140" y="81"/>
                      <a:pt x="142" y="79"/>
                    </a:cubicBezTo>
                    <a:cubicBezTo>
                      <a:pt x="146" y="74"/>
                      <a:pt x="146" y="66"/>
                      <a:pt x="141" y="61"/>
                    </a:cubicBezTo>
                    <a:close/>
                    <a:moveTo>
                      <a:pt x="43" y="58"/>
                    </a:moveTo>
                    <a:cubicBezTo>
                      <a:pt x="43" y="49"/>
                      <a:pt x="51" y="42"/>
                      <a:pt x="59" y="42"/>
                    </a:cubicBezTo>
                    <a:cubicBezTo>
                      <a:pt x="68" y="42"/>
                      <a:pt x="75" y="49"/>
                      <a:pt x="75" y="58"/>
                    </a:cubicBezTo>
                    <a:cubicBezTo>
                      <a:pt x="75" y="66"/>
                      <a:pt x="68" y="74"/>
                      <a:pt x="59" y="74"/>
                    </a:cubicBezTo>
                    <a:cubicBezTo>
                      <a:pt x="51" y="74"/>
                      <a:pt x="43" y="66"/>
                      <a:pt x="43" y="5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6" name="Freeform 100"/>
              <p:cNvSpPr>
                <a:spLocks noEditPoints="1"/>
              </p:cNvSpPr>
              <p:nvPr/>
            </p:nvSpPr>
            <p:spPr bwMode="auto">
              <a:xfrm>
                <a:off x="959473" y="2466800"/>
                <a:ext cx="300933" cy="379741"/>
              </a:xfrm>
              <a:custGeom>
                <a:avLst/>
                <a:gdLst/>
                <a:ahLst/>
                <a:cxnLst>
                  <a:cxn ang="0">
                    <a:pos x="153" y="50"/>
                  </a:cxn>
                  <a:cxn ang="0">
                    <a:pos x="102" y="0"/>
                  </a:cxn>
                  <a:cxn ang="0">
                    <a:pos x="91" y="5"/>
                  </a:cxn>
                  <a:cxn ang="0">
                    <a:pos x="84" y="188"/>
                  </a:cxn>
                  <a:cxn ang="0">
                    <a:pos x="60" y="211"/>
                  </a:cxn>
                  <a:cxn ang="0">
                    <a:pos x="43" y="220"/>
                  </a:cxn>
                  <a:cxn ang="0">
                    <a:pos x="140" y="233"/>
                  </a:cxn>
                  <a:cxn ang="0">
                    <a:pos x="124" y="220"/>
                  </a:cxn>
                  <a:cxn ang="0">
                    <a:pos x="102" y="211"/>
                  </a:cxn>
                  <a:cxn ang="0">
                    <a:pos x="153" y="142"/>
                  </a:cxn>
                  <a:cxn ang="0">
                    <a:pos x="170" y="96"/>
                  </a:cxn>
                  <a:cxn ang="0">
                    <a:pos x="164" y="95"/>
                  </a:cxn>
                  <a:cxn ang="0">
                    <a:pos x="136" y="66"/>
                  </a:cxn>
                  <a:cxn ang="0">
                    <a:pos x="164" y="95"/>
                  </a:cxn>
                  <a:cxn ang="0">
                    <a:pos x="134" y="60"/>
                  </a:cxn>
                  <a:cxn ang="0">
                    <a:pos x="148" y="53"/>
                  </a:cxn>
                  <a:cxn ang="0">
                    <a:pos x="64" y="68"/>
                  </a:cxn>
                  <a:cxn ang="0">
                    <a:pos x="94" y="95"/>
                  </a:cxn>
                  <a:cxn ang="0">
                    <a:pos x="94" y="101"/>
                  </a:cxn>
                  <a:cxn ang="0">
                    <a:pos x="64" y="124"/>
                  </a:cxn>
                  <a:cxn ang="0">
                    <a:pos x="94" y="101"/>
                  </a:cxn>
                  <a:cxn ang="0">
                    <a:pos x="47" y="53"/>
                  </a:cxn>
                  <a:cxn ang="0">
                    <a:pos x="61" y="60"/>
                  </a:cxn>
                  <a:cxn ang="0">
                    <a:pos x="55" y="95"/>
                  </a:cxn>
                  <a:cxn ang="0">
                    <a:pos x="43" y="58"/>
                  </a:cxn>
                  <a:cxn ang="0">
                    <a:pos x="55" y="101"/>
                  </a:cxn>
                  <a:cxn ang="0">
                    <a:pos x="43" y="134"/>
                  </a:cxn>
                  <a:cxn ang="0">
                    <a:pos x="55" y="101"/>
                  </a:cxn>
                  <a:cxn ang="0">
                    <a:pos x="77" y="159"/>
                  </a:cxn>
                  <a:cxn ang="0">
                    <a:pos x="61" y="132"/>
                  </a:cxn>
                  <a:cxn ang="0">
                    <a:pos x="94" y="126"/>
                  </a:cxn>
                  <a:cxn ang="0">
                    <a:pos x="66" y="130"/>
                  </a:cxn>
                  <a:cxn ang="0">
                    <a:pos x="66" y="62"/>
                  </a:cxn>
                  <a:cxn ang="0">
                    <a:pos x="94" y="66"/>
                  </a:cxn>
                  <a:cxn ang="0">
                    <a:pos x="134" y="101"/>
                  </a:cxn>
                  <a:cxn ang="0">
                    <a:pos x="100" y="120"/>
                  </a:cxn>
                  <a:cxn ang="0">
                    <a:pos x="100" y="95"/>
                  </a:cxn>
                  <a:cxn ang="0">
                    <a:pos x="131" y="67"/>
                  </a:cxn>
                  <a:cxn ang="0">
                    <a:pos x="100" y="95"/>
                  </a:cxn>
                  <a:cxn ang="0">
                    <a:pos x="100" y="66"/>
                  </a:cxn>
                  <a:cxn ang="0">
                    <a:pos x="129" y="62"/>
                  </a:cxn>
                  <a:cxn ang="0">
                    <a:pos x="91" y="17"/>
                  </a:cxn>
                  <a:cxn ang="0">
                    <a:pos x="42" y="50"/>
                  </a:cxn>
                  <a:cxn ang="0">
                    <a:pos x="25" y="96"/>
                  </a:cxn>
                  <a:cxn ang="0">
                    <a:pos x="42" y="142"/>
                  </a:cxn>
                  <a:cxn ang="0">
                    <a:pos x="93" y="176"/>
                  </a:cxn>
                  <a:cxn ang="0">
                    <a:pos x="12" y="97"/>
                  </a:cxn>
                  <a:cxn ang="0">
                    <a:pos x="100" y="126"/>
                  </a:cxn>
                  <a:cxn ang="0">
                    <a:pos x="100" y="162"/>
                  </a:cxn>
                  <a:cxn ang="0">
                    <a:pos x="134" y="132"/>
                  </a:cxn>
                  <a:cxn ang="0">
                    <a:pos x="118" y="159"/>
                  </a:cxn>
                  <a:cxn ang="0">
                    <a:pos x="136" y="126"/>
                  </a:cxn>
                  <a:cxn ang="0">
                    <a:pos x="163" y="101"/>
                  </a:cxn>
                </a:cxnLst>
                <a:rect l="0" t="0" r="r" b="b"/>
                <a:pathLst>
                  <a:path w="170" h="233">
                    <a:moveTo>
                      <a:pt x="156" y="54"/>
                    </a:moveTo>
                    <a:cubicBezTo>
                      <a:pt x="155" y="53"/>
                      <a:pt x="154" y="51"/>
                      <a:pt x="153" y="50"/>
                    </a:cubicBezTo>
                    <a:cubicBezTo>
                      <a:pt x="141" y="35"/>
                      <a:pt x="123" y="25"/>
                      <a:pt x="102" y="24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41" y="6"/>
                      <a:pt x="0" y="46"/>
                      <a:pt x="0" y="97"/>
                    </a:cubicBezTo>
                    <a:cubicBezTo>
                      <a:pt x="0" y="144"/>
                      <a:pt x="37" y="184"/>
                      <a:pt x="84" y="188"/>
                    </a:cubicBezTo>
                    <a:cubicBezTo>
                      <a:pt x="84" y="211"/>
                      <a:pt x="84" y="211"/>
                      <a:pt x="84" y="211"/>
                    </a:cubicBezTo>
                    <a:cubicBezTo>
                      <a:pt x="60" y="211"/>
                      <a:pt x="60" y="211"/>
                      <a:pt x="60" y="211"/>
                    </a:cubicBezTo>
                    <a:cubicBezTo>
                      <a:pt x="60" y="220"/>
                      <a:pt x="60" y="220"/>
                      <a:pt x="60" y="220"/>
                    </a:cubicBezTo>
                    <a:cubicBezTo>
                      <a:pt x="43" y="220"/>
                      <a:pt x="43" y="220"/>
                      <a:pt x="43" y="220"/>
                    </a:cubicBezTo>
                    <a:cubicBezTo>
                      <a:pt x="43" y="233"/>
                      <a:pt x="43" y="233"/>
                      <a:pt x="43" y="233"/>
                    </a:cubicBezTo>
                    <a:cubicBezTo>
                      <a:pt x="140" y="233"/>
                      <a:pt x="140" y="233"/>
                      <a:pt x="140" y="233"/>
                    </a:cubicBezTo>
                    <a:cubicBezTo>
                      <a:pt x="140" y="220"/>
                      <a:pt x="140" y="220"/>
                      <a:pt x="140" y="220"/>
                    </a:cubicBezTo>
                    <a:cubicBezTo>
                      <a:pt x="124" y="220"/>
                      <a:pt x="124" y="220"/>
                      <a:pt x="124" y="220"/>
                    </a:cubicBezTo>
                    <a:cubicBezTo>
                      <a:pt x="124" y="211"/>
                      <a:pt x="124" y="211"/>
                      <a:pt x="124" y="211"/>
                    </a:cubicBezTo>
                    <a:cubicBezTo>
                      <a:pt x="102" y="211"/>
                      <a:pt x="102" y="211"/>
                      <a:pt x="102" y="211"/>
                    </a:cubicBezTo>
                    <a:cubicBezTo>
                      <a:pt x="102" y="168"/>
                      <a:pt x="102" y="168"/>
                      <a:pt x="102" y="168"/>
                    </a:cubicBezTo>
                    <a:cubicBezTo>
                      <a:pt x="123" y="166"/>
                      <a:pt x="141" y="157"/>
                      <a:pt x="153" y="142"/>
                    </a:cubicBezTo>
                    <a:cubicBezTo>
                      <a:pt x="154" y="141"/>
                      <a:pt x="155" y="139"/>
                      <a:pt x="156" y="138"/>
                    </a:cubicBezTo>
                    <a:cubicBezTo>
                      <a:pt x="165" y="126"/>
                      <a:pt x="170" y="111"/>
                      <a:pt x="170" y="96"/>
                    </a:cubicBezTo>
                    <a:cubicBezTo>
                      <a:pt x="170" y="80"/>
                      <a:pt x="165" y="66"/>
                      <a:pt x="156" y="54"/>
                    </a:cubicBezTo>
                    <a:close/>
                    <a:moveTo>
                      <a:pt x="164" y="95"/>
                    </a:move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85"/>
                      <a:pt x="139" y="75"/>
                      <a:pt x="136" y="66"/>
                    </a:cubicBezTo>
                    <a:cubicBezTo>
                      <a:pt x="142" y="63"/>
                      <a:pt x="147" y="61"/>
                      <a:pt x="152" y="58"/>
                    </a:cubicBezTo>
                    <a:cubicBezTo>
                      <a:pt x="159" y="68"/>
                      <a:pt x="164" y="81"/>
                      <a:pt x="164" y="95"/>
                    </a:cubicBezTo>
                    <a:close/>
                    <a:moveTo>
                      <a:pt x="148" y="53"/>
                    </a:moveTo>
                    <a:cubicBezTo>
                      <a:pt x="144" y="56"/>
                      <a:pt x="140" y="58"/>
                      <a:pt x="134" y="60"/>
                    </a:cubicBezTo>
                    <a:cubicBezTo>
                      <a:pt x="131" y="49"/>
                      <a:pt x="125" y="39"/>
                      <a:pt x="118" y="33"/>
                    </a:cubicBezTo>
                    <a:cubicBezTo>
                      <a:pt x="130" y="37"/>
                      <a:pt x="140" y="44"/>
                      <a:pt x="148" y="53"/>
                    </a:cubicBezTo>
                    <a:close/>
                    <a:moveTo>
                      <a:pt x="61" y="95"/>
                    </a:moveTo>
                    <a:cubicBezTo>
                      <a:pt x="61" y="85"/>
                      <a:pt x="62" y="76"/>
                      <a:pt x="64" y="68"/>
                    </a:cubicBezTo>
                    <a:cubicBezTo>
                      <a:pt x="74" y="70"/>
                      <a:pt x="84" y="72"/>
                      <a:pt x="94" y="72"/>
                    </a:cubicBezTo>
                    <a:cubicBezTo>
                      <a:pt x="94" y="95"/>
                      <a:pt x="94" y="95"/>
                      <a:pt x="94" y="95"/>
                    </a:cubicBezTo>
                    <a:lnTo>
                      <a:pt x="61" y="95"/>
                    </a:lnTo>
                    <a:close/>
                    <a:moveTo>
                      <a:pt x="94" y="101"/>
                    </a:moveTo>
                    <a:cubicBezTo>
                      <a:pt x="94" y="120"/>
                      <a:pt x="94" y="120"/>
                      <a:pt x="94" y="120"/>
                    </a:cubicBezTo>
                    <a:cubicBezTo>
                      <a:pt x="84" y="120"/>
                      <a:pt x="74" y="121"/>
                      <a:pt x="64" y="124"/>
                    </a:cubicBezTo>
                    <a:cubicBezTo>
                      <a:pt x="63" y="117"/>
                      <a:pt x="61" y="109"/>
                      <a:pt x="61" y="101"/>
                    </a:cubicBezTo>
                    <a:lnTo>
                      <a:pt x="94" y="101"/>
                    </a:lnTo>
                    <a:close/>
                    <a:moveTo>
                      <a:pt x="61" y="60"/>
                    </a:moveTo>
                    <a:cubicBezTo>
                      <a:pt x="55" y="58"/>
                      <a:pt x="51" y="56"/>
                      <a:pt x="47" y="53"/>
                    </a:cubicBezTo>
                    <a:cubicBezTo>
                      <a:pt x="55" y="44"/>
                      <a:pt x="65" y="37"/>
                      <a:pt x="77" y="33"/>
                    </a:cubicBezTo>
                    <a:cubicBezTo>
                      <a:pt x="70" y="39"/>
                      <a:pt x="64" y="49"/>
                      <a:pt x="61" y="60"/>
                    </a:cubicBezTo>
                    <a:close/>
                    <a:moveTo>
                      <a:pt x="59" y="66"/>
                    </a:moveTo>
                    <a:cubicBezTo>
                      <a:pt x="56" y="75"/>
                      <a:pt x="55" y="85"/>
                      <a:pt x="55" y="95"/>
                    </a:cubicBezTo>
                    <a:cubicBezTo>
                      <a:pt x="31" y="95"/>
                      <a:pt x="31" y="95"/>
                      <a:pt x="31" y="95"/>
                    </a:cubicBezTo>
                    <a:cubicBezTo>
                      <a:pt x="31" y="81"/>
                      <a:pt x="36" y="68"/>
                      <a:pt x="43" y="58"/>
                    </a:cubicBezTo>
                    <a:cubicBezTo>
                      <a:pt x="48" y="61"/>
                      <a:pt x="53" y="63"/>
                      <a:pt x="59" y="66"/>
                    </a:cubicBezTo>
                    <a:close/>
                    <a:moveTo>
                      <a:pt x="55" y="101"/>
                    </a:moveTo>
                    <a:cubicBezTo>
                      <a:pt x="55" y="110"/>
                      <a:pt x="57" y="118"/>
                      <a:pt x="59" y="126"/>
                    </a:cubicBezTo>
                    <a:cubicBezTo>
                      <a:pt x="53" y="128"/>
                      <a:pt x="48" y="131"/>
                      <a:pt x="43" y="134"/>
                    </a:cubicBezTo>
                    <a:cubicBezTo>
                      <a:pt x="37" y="125"/>
                      <a:pt x="32" y="113"/>
                      <a:pt x="31" y="101"/>
                    </a:cubicBezTo>
                    <a:lnTo>
                      <a:pt x="55" y="101"/>
                    </a:lnTo>
                    <a:close/>
                    <a:moveTo>
                      <a:pt x="61" y="132"/>
                    </a:moveTo>
                    <a:cubicBezTo>
                      <a:pt x="64" y="143"/>
                      <a:pt x="70" y="152"/>
                      <a:pt x="77" y="159"/>
                    </a:cubicBezTo>
                    <a:cubicBezTo>
                      <a:pt x="65" y="155"/>
                      <a:pt x="55" y="148"/>
                      <a:pt x="47" y="139"/>
                    </a:cubicBezTo>
                    <a:cubicBezTo>
                      <a:pt x="51" y="136"/>
                      <a:pt x="55" y="134"/>
                      <a:pt x="61" y="132"/>
                    </a:cubicBezTo>
                    <a:close/>
                    <a:moveTo>
                      <a:pt x="66" y="130"/>
                    </a:moveTo>
                    <a:cubicBezTo>
                      <a:pt x="75" y="127"/>
                      <a:pt x="84" y="126"/>
                      <a:pt x="94" y="126"/>
                    </a:cubicBezTo>
                    <a:cubicBezTo>
                      <a:pt x="94" y="162"/>
                      <a:pt x="94" y="162"/>
                      <a:pt x="94" y="162"/>
                    </a:cubicBezTo>
                    <a:cubicBezTo>
                      <a:pt x="82" y="160"/>
                      <a:pt x="72" y="148"/>
                      <a:pt x="66" y="130"/>
                    </a:cubicBezTo>
                    <a:close/>
                    <a:moveTo>
                      <a:pt x="94" y="66"/>
                    </a:moveTo>
                    <a:cubicBezTo>
                      <a:pt x="84" y="66"/>
                      <a:pt x="75" y="64"/>
                      <a:pt x="66" y="62"/>
                    </a:cubicBezTo>
                    <a:cubicBezTo>
                      <a:pt x="72" y="44"/>
                      <a:pt x="82" y="32"/>
                      <a:pt x="94" y="30"/>
                    </a:cubicBezTo>
                    <a:lnTo>
                      <a:pt x="94" y="66"/>
                    </a:lnTo>
                    <a:close/>
                    <a:moveTo>
                      <a:pt x="100" y="101"/>
                    </a:moveTo>
                    <a:cubicBezTo>
                      <a:pt x="134" y="101"/>
                      <a:pt x="134" y="101"/>
                      <a:pt x="134" y="101"/>
                    </a:cubicBezTo>
                    <a:cubicBezTo>
                      <a:pt x="134" y="109"/>
                      <a:pt x="132" y="117"/>
                      <a:pt x="131" y="124"/>
                    </a:cubicBezTo>
                    <a:cubicBezTo>
                      <a:pt x="121" y="122"/>
                      <a:pt x="111" y="120"/>
                      <a:pt x="100" y="120"/>
                    </a:cubicBezTo>
                    <a:lnTo>
                      <a:pt x="100" y="101"/>
                    </a:lnTo>
                    <a:close/>
                    <a:moveTo>
                      <a:pt x="100" y="95"/>
                    </a:moveTo>
                    <a:cubicBezTo>
                      <a:pt x="100" y="72"/>
                      <a:pt x="100" y="72"/>
                      <a:pt x="100" y="72"/>
                    </a:cubicBezTo>
                    <a:cubicBezTo>
                      <a:pt x="111" y="72"/>
                      <a:pt x="121" y="70"/>
                      <a:pt x="131" y="67"/>
                    </a:cubicBezTo>
                    <a:cubicBezTo>
                      <a:pt x="133" y="76"/>
                      <a:pt x="134" y="85"/>
                      <a:pt x="134" y="95"/>
                    </a:cubicBezTo>
                    <a:lnTo>
                      <a:pt x="100" y="95"/>
                    </a:lnTo>
                    <a:close/>
                    <a:moveTo>
                      <a:pt x="129" y="62"/>
                    </a:moveTo>
                    <a:cubicBezTo>
                      <a:pt x="120" y="64"/>
                      <a:pt x="111" y="66"/>
                      <a:pt x="100" y="66"/>
                    </a:cubicBezTo>
                    <a:cubicBezTo>
                      <a:pt x="100" y="30"/>
                      <a:pt x="100" y="30"/>
                      <a:pt x="100" y="30"/>
                    </a:cubicBezTo>
                    <a:cubicBezTo>
                      <a:pt x="113" y="31"/>
                      <a:pt x="123" y="44"/>
                      <a:pt x="129" y="62"/>
                    </a:cubicBezTo>
                    <a:close/>
                    <a:moveTo>
                      <a:pt x="12" y="97"/>
                    </a:moveTo>
                    <a:cubicBezTo>
                      <a:pt x="12" y="53"/>
                      <a:pt x="47" y="17"/>
                      <a:pt x="91" y="17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71" y="26"/>
                      <a:pt x="54" y="35"/>
                      <a:pt x="42" y="50"/>
                    </a:cubicBezTo>
                    <a:cubicBezTo>
                      <a:pt x="41" y="51"/>
                      <a:pt x="39" y="53"/>
                      <a:pt x="38" y="54"/>
                    </a:cubicBezTo>
                    <a:cubicBezTo>
                      <a:pt x="30" y="66"/>
                      <a:pt x="25" y="80"/>
                      <a:pt x="25" y="96"/>
                    </a:cubicBezTo>
                    <a:cubicBezTo>
                      <a:pt x="25" y="111"/>
                      <a:pt x="30" y="126"/>
                      <a:pt x="38" y="138"/>
                    </a:cubicBezTo>
                    <a:cubicBezTo>
                      <a:pt x="39" y="139"/>
                      <a:pt x="41" y="141"/>
                      <a:pt x="42" y="142"/>
                    </a:cubicBezTo>
                    <a:cubicBezTo>
                      <a:pt x="54" y="157"/>
                      <a:pt x="72" y="167"/>
                      <a:pt x="93" y="168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93" y="177"/>
                      <a:pt x="92" y="177"/>
                      <a:pt x="92" y="177"/>
                    </a:cubicBezTo>
                    <a:cubicBezTo>
                      <a:pt x="48" y="177"/>
                      <a:pt x="12" y="141"/>
                      <a:pt x="12" y="97"/>
                    </a:cubicBezTo>
                    <a:close/>
                    <a:moveTo>
                      <a:pt x="100" y="162"/>
                    </a:moveTo>
                    <a:cubicBezTo>
                      <a:pt x="100" y="126"/>
                      <a:pt x="100" y="126"/>
                      <a:pt x="100" y="126"/>
                    </a:cubicBezTo>
                    <a:cubicBezTo>
                      <a:pt x="111" y="126"/>
                      <a:pt x="120" y="127"/>
                      <a:pt x="129" y="130"/>
                    </a:cubicBezTo>
                    <a:cubicBezTo>
                      <a:pt x="123" y="148"/>
                      <a:pt x="113" y="160"/>
                      <a:pt x="100" y="162"/>
                    </a:cubicBezTo>
                    <a:close/>
                    <a:moveTo>
                      <a:pt x="118" y="159"/>
                    </a:moveTo>
                    <a:cubicBezTo>
                      <a:pt x="125" y="152"/>
                      <a:pt x="131" y="143"/>
                      <a:pt x="134" y="132"/>
                    </a:cubicBezTo>
                    <a:cubicBezTo>
                      <a:pt x="140" y="134"/>
                      <a:pt x="144" y="136"/>
                      <a:pt x="148" y="139"/>
                    </a:cubicBezTo>
                    <a:cubicBezTo>
                      <a:pt x="140" y="148"/>
                      <a:pt x="130" y="155"/>
                      <a:pt x="118" y="159"/>
                    </a:cubicBezTo>
                    <a:close/>
                    <a:moveTo>
                      <a:pt x="152" y="134"/>
                    </a:moveTo>
                    <a:cubicBezTo>
                      <a:pt x="147" y="131"/>
                      <a:pt x="142" y="128"/>
                      <a:pt x="136" y="126"/>
                    </a:cubicBezTo>
                    <a:cubicBezTo>
                      <a:pt x="138" y="118"/>
                      <a:pt x="140" y="110"/>
                      <a:pt x="140" y="101"/>
                    </a:cubicBezTo>
                    <a:cubicBezTo>
                      <a:pt x="163" y="101"/>
                      <a:pt x="163" y="101"/>
                      <a:pt x="163" y="101"/>
                    </a:cubicBezTo>
                    <a:cubicBezTo>
                      <a:pt x="163" y="113"/>
                      <a:pt x="158" y="125"/>
                      <a:pt x="152" y="13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7" name="Freeform 101"/>
              <p:cNvSpPr>
                <a:spLocks noEditPoints="1"/>
              </p:cNvSpPr>
              <p:nvPr/>
            </p:nvSpPr>
            <p:spPr bwMode="auto">
              <a:xfrm>
                <a:off x="2104582" y="2015070"/>
                <a:ext cx="187595" cy="282556"/>
              </a:xfrm>
              <a:custGeom>
                <a:avLst/>
                <a:gdLst/>
                <a:ahLst/>
                <a:cxnLst>
                  <a:cxn ang="0">
                    <a:pos x="0" y="157"/>
                  </a:cxn>
                  <a:cxn ang="0">
                    <a:pos x="96" y="0"/>
                  </a:cxn>
                  <a:cxn ang="0">
                    <a:pos x="36" y="9"/>
                  </a:cxn>
                  <a:cxn ang="0">
                    <a:pos x="61" y="11"/>
                  </a:cxn>
                  <a:cxn ang="0">
                    <a:pos x="36" y="9"/>
                  </a:cxn>
                  <a:cxn ang="0">
                    <a:pos x="14" y="137"/>
                  </a:cxn>
                  <a:cxn ang="0">
                    <a:pos x="33" y="127"/>
                  </a:cxn>
                  <a:cxn ang="0">
                    <a:pos x="33" y="122"/>
                  </a:cxn>
                  <a:cxn ang="0">
                    <a:pos x="14" y="112"/>
                  </a:cxn>
                  <a:cxn ang="0">
                    <a:pos x="33" y="122"/>
                  </a:cxn>
                  <a:cxn ang="0">
                    <a:pos x="14" y="106"/>
                  </a:cxn>
                  <a:cxn ang="0">
                    <a:pos x="33" y="96"/>
                  </a:cxn>
                  <a:cxn ang="0">
                    <a:pos x="33" y="90"/>
                  </a:cxn>
                  <a:cxn ang="0">
                    <a:pos x="14" y="80"/>
                  </a:cxn>
                  <a:cxn ang="0">
                    <a:pos x="33" y="90"/>
                  </a:cxn>
                  <a:cxn ang="0">
                    <a:pos x="36" y="151"/>
                  </a:cxn>
                  <a:cxn ang="0">
                    <a:pos x="61" y="148"/>
                  </a:cxn>
                  <a:cxn ang="0">
                    <a:pos x="57" y="96"/>
                  </a:cxn>
                  <a:cxn ang="0">
                    <a:pos x="39" y="106"/>
                  </a:cxn>
                  <a:cxn ang="0">
                    <a:pos x="57" y="96"/>
                  </a:cxn>
                  <a:cxn ang="0">
                    <a:pos x="39" y="80"/>
                  </a:cxn>
                  <a:cxn ang="0">
                    <a:pos x="57" y="90"/>
                  </a:cxn>
                  <a:cxn ang="0">
                    <a:pos x="57" y="112"/>
                  </a:cxn>
                  <a:cxn ang="0">
                    <a:pos x="39" y="122"/>
                  </a:cxn>
                  <a:cxn ang="0">
                    <a:pos x="57" y="112"/>
                  </a:cxn>
                  <a:cxn ang="0">
                    <a:pos x="57" y="137"/>
                  </a:cxn>
                  <a:cxn ang="0">
                    <a:pos x="39" y="127"/>
                  </a:cxn>
                  <a:cxn ang="0">
                    <a:pos x="83" y="137"/>
                  </a:cxn>
                  <a:cxn ang="0">
                    <a:pos x="64" y="127"/>
                  </a:cxn>
                  <a:cxn ang="0">
                    <a:pos x="83" y="137"/>
                  </a:cxn>
                  <a:cxn ang="0">
                    <a:pos x="64" y="122"/>
                  </a:cxn>
                  <a:cxn ang="0">
                    <a:pos x="83" y="112"/>
                  </a:cxn>
                  <a:cxn ang="0">
                    <a:pos x="83" y="106"/>
                  </a:cxn>
                  <a:cxn ang="0">
                    <a:pos x="64" y="96"/>
                  </a:cxn>
                  <a:cxn ang="0">
                    <a:pos x="83" y="106"/>
                  </a:cxn>
                  <a:cxn ang="0">
                    <a:pos x="64" y="90"/>
                  </a:cxn>
                  <a:cxn ang="0">
                    <a:pos x="83" y="80"/>
                  </a:cxn>
                  <a:cxn ang="0">
                    <a:pos x="83" y="74"/>
                  </a:cxn>
                  <a:cxn ang="0">
                    <a:pos x="14" y="17"/>
                  </a:cxn>
                  <a:cxn ang="0">
                    <a:pos x="83" y="74"/>
                  </a:cxn>
                </a:cxnLst>
                <a:rect l="0" t="0" r="r" b="b"/>
                <a:pathLst>
                  <a:path w="96" h="157">
                    <a:moveTo>
                      <a:pt x="0" y="0"/>
                    </a:moveTo>
                    <a:lnTo>
                      <a:pt x="0" y="157"/>
                    </a:lnTo>
                    <a:lnTo>
                      <a:pt x="96" y="157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  <a:moveTo>
                      <a:pt x="36" y="9"/>
                    </a:moveTo>
                    <a:lnTo>
                      <a:pt x="61" y="9"/>
                    </a:lnTo>
                    <a:lnTo>
                      <a:pt x="61" y="11"/>
                    </a:lnTo>
                    <a:lnTo>
                      <a:pt x="36" y="11"/>
                    </a:lnTo>
                    <a:lnTo>
                      <a:pt x="36" y="9"/>
                    </a:lnTo>
                    <a:close/>
                    <a:moveTo>
                      <a:pt x="33" y="137"/>
                    </a:moveTo>
                    <a:lnTo>
                      <a:pt x="14" y="137"/>
                    </a:lnTo>
                    <a:lnTo>
                      <a:pt x="14" y="127"/>
                    </a:lnTo>
                    <a:lnTo>
                      <a:pt x="33" y="127"/>
                    </a:lnTo>
                    <a:lnTo>
                      <a:pt x="33" y="137"/>
                    </a:lnTo>
                    <a:close/>
                    <a:moveTo>
                      <a:pt x="33" y="122"/>
                    </a:moveTo>
                    <a:lnTo>
                      <a:pt x="14" y="122"/>
                    </a:lnTo>
                    <a:lnTo>
                      <a:pt x="14" y="112"/>
                    </a:lnTo>
                    <a:lnTo>
                      <a:pt x="33" y="112"/>
                    </a:lnTo>
                    <a:lnTo>
                      <a:pt x="33" y="122"/>
                    </a:lnTo>
                    <a:close/>
                    <a:moveTo>
                      <a:pt x="33" y="106"/>
                    </a:moveTo>
                    <a:lnTo>
                      <a:pt x="14" y="106"/>
                    </a:lnTo>
                    <a:lnTo>
                      <a:pt x="14" y="96"/>
                    </a:lnTo>
                    <a:lnTo>
                      <a:pt x="33" y="96"/>
                    </a:lnTo>
                    <a:lnTo>
                      <a:pt x="33" y="106"/>
                    </a:lnTo>
                    <a:close/>
                    <a:moveTo>
                      <a:pt x="33" y="90"/>
                    </a:moveTo>
                    <a:lnTo>
                      <a:pt x="14" y="90"/>
                    </a:lnTo>
                    <a:lnTo>
                      <a:pt x="14" y="80"/>
                    </a:lnTo>
                    <a:lnTo>
                      <a:pt x="33" y="80"/>
                    </a:lnTo>
                    <a:lnTo>
                      <a:pt x="33" y="90"/>
                    </a:lnTo>
                    <a:close/>
                    <a:moveTo>
                      <a:pt x="61" y="151"/>
                    </a:moveTo>
                    <a:lnTo>
                      <a:pt x="36" y="151"/>
                    </a:lnTo>
                    <a:lnTo>
                      <a:pt x="36" y="148"/>
                    </a:lnTo>
                    <a:lnTo>
                      <a:pt x="61" y="148"/>
                    </a:lnTo>
                    <a:lnTo>
                      <a:pt x="61" y="151"/>
                    </a:lnTo>
                    <a:close/>
                    <a:moveTo>
                      <a:pt x="57" y="96"/>
                    </a:moveTo>
                    <a:lnTo>
                      <a:pt x="57" y="106"/>
                    </a:lnTo>
                    <a:lnTo>
                      <a:pt x="39" y="106"/>
                    </a:lnTo>
                    <a:lnTo>
                      <a:pt x="39" y="96"/>
                    </a:lnTo>
                    <a:lnTo>
                      <a:pt x="57" y="96"/>
                    </a:lnTo>
                    <a:close/>
                    <a:moveTo>
                      <a:pt x="39" y="90"/>
                    </a:moveTo>
                    <a:lnTo>
                      <a:pt x="39" y="80"/>
                    </a:lnTo>
                    <a:lnTo>
                      <a:pt x="57" y="80"/>
                    </a:lnTo>
                    <a:lnTo>
                      <a:pt x="57" y="90"/>
                    </a:lnTo>
                    <a:lnTo>
                      <a:pt x="39" y="90"/>
                    </a:lnTo>
                    <a:close/>
                    <a:moveTo>
                      <a:pt x="57" y="112"/>
                    </a:moveTo>
                    <a:lnTo>
                      <a:pt x="57" y="122"/>
                    </a:lnTo>
                    <a:lnTo>
                      <a:pt x="39" y="122"/>
                    </a:lnTo>
                    <a:lnTo>
                      <a:pt x="39" y="112"/>
                    </a:lnTo>
                    <a:lnTo>
                      <a:pt x="57" y="112"/>
                    </a:lnTo>
                    <a:close/>
                    <a:moveTo>
                      <a:pt x="57" y="127"/>
                    </a:moveTo>
                    <a:lnTo>
                      <a:pt x="57" y="137"/>
                    </a:lnTo>
                    <a:lnTo>
                      <a:pt x="39" y="137"/>
                    </a:lnTo>
                    <a:lnTo>
                      <a:pt x="39" y="127"/>
                    </a:lnTo>
                    <a:lnTo>
                      <a:pt x="57" y="127"/>
                    </a:lnTo>
                    <a:close/>
                    <a:moveTo>
                      <a:pt x="83" y="137"/>
                    </a:moveTo>
                    <a:lnTo>
                      <a:pt x="64" y="137"/>
                    </a:lnTo>
                    <a:lnTo>
                      <a:pt x="64" y="127"/>
                    </a:lnTo>
                    <a:lnTo>
                      <a:pt x="83" y="127"/>
                    </a:lnTo>
                    <a:lnTo>
                      <a:pt x="83" y="137"/>
                    </a:lnTo>
                    <a:close/>
                    <a:moveTo>
                      <a:pt x="83" y="122"/>
                    </a:moveTo>
                    <a:lnTo>
                      <a:pt x="64" y="122"/>
                    </a:lnTo>
                    <a:lnTo>
                      <a:pt x="64" y="112"/>
                    </a:lnTo>
                    <a:lnTo>
                      <a:pt x="83" y="112"/>
                    </a:lnTo>
                    <a:lnTo>
                      <a:pt x="83" y="122"/>
                    </a:lnTo>
                    <a:close/>
                    <a:moveTo>
                      <a:pt x="83" y="106"/>
                    </a:moveTo>
                    <a:lnTo>
                      <a:pt x="64" y="106"/>
                    </a:lnTo>
                    <a:lnTo>
                      <a:pt x="64" y="96"/>
                    </a:lnTo>
                    <a:lnTo>
                      <a:pt x="83" y="96"/>
                    </a:lnTo>
                    <a:lnTo>
                      <a:pt x="83" y="106"/>
                    </a:lnTo>
                    <a:close/>
                    <a:moveTo>
                      <a:pt x="83" y="90"/>
                    </a:moveTo>
                    <a:lnTo>
                      <a:pt x="64" y="90"/>
                    </a:lnTo>
                    <a:lnTo>
                      <a:pt x="64" y="80"/>
                    </a:lnTo>
                    <a:lnTo>
                      <a:pt x="83" y="80"/>
                    </a:lnTo>
                    <a:lnTo>
                      <a:pt x="83" y="90"/>
                    </a:lnTo>
                    <a:close/>
                    <a:moveTo>
                      <a:pt x="83" y="74"/>
                    </a:moveTo>
                    <a:lnTo>
                      <a:pt x="14" y="74"/>
                    </a:lnTo>
                    <a:lnTo>
                      <a:pt x="14" y="17"/>
                    </a:lnTo>
                    <a:lnTo>
                      <a:pt x="83" y="17"/>
                    </a:lnTo>
                    <a:lnTo>
                      <a:pt x="83" y="7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8" name="Freeform 102"/>
              <p:cNvSpPr>
                <a:spLocks/>
              </p:cNvSpPr>
              <p:nvPr/>
            </p:nvSpPr>
            <p:spPr bwMode="auto">
              <a:xfrm>
                <a:off x="2546211" y="2702564"/>
                <a:ext cx="214952" cy="197969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90" y="110"/>
                  </a:cxn>
                  <a:cxn ang="0">
                    <a:pos x="110" y="90"/>
                  </a:cxn>
                  <a:cxn ang="0">
                    <a:pos x="20" y="0"/>
                  </a:cxn>
                  <a:cxn ang="0">
                    <a:pos x="0" y="21"/>
                  </a:cxn>
                </a:cxnLst>
                <a:rect l="0" t="0" r="r" b="b"/>
                <a:pathLst>
                  <a:path w="110" h="110">
                    <a:moveTo>
                      <a:pt x="0" y="21"/>
                    </a:moveTo>
                    <a:lnTo>
                      <a:pt x="90" y="110"/>
                    </a:lnTo>
                    <a:lnTo>
                      <a:pt x="110" y="90"/>
                    </a:lnTo>
                    <a:lnTo>
                      <a:pt x="20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19" name="Oval 103"/>
              <p:cNvSpPr>
                <a:spLocks noChangeArrowheads="1"/>
              </p:cNvSpPr>
              <p:nvPr/>
            </p:nvSpPr>
            <p:spPr bwMode="auto">
              <a:xfrm>
                <a:off x="2673229" y="2697165"/>
                <a:ext cx="87935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0" name="Oval 104"/>
              <p:cNvSpPr>
                <a:spLocks noChangeArrowheads="1"/>
              </p:cNvSpPr>
              <p:nvPr/>
            </p:nvSpPr>
            <p:spPr bwMode="auto">
              <a:xfrm>
                <a:off x="2536441" y="2821346"/>
                <a:ext cx="85981" cy="809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1" name="Freeform 105"/>
              <p:cNvSpPr>
                <a:spLocks noEditPoints="1"/>
              </p:cNvSpPr>
              <p:nvPr/>
            </p:nvSpPr>
            <p:spPr bwMode="auto">
              <a:xfrm>
                <a:off x="4388939" y="2932928"/>
                <a:ext cx="246218" cy="203369"/>
              </a:xfrm>
              <a:custGeom>
                <a:avLst/>
                <a:gdLst/>
                <a:ahLst/>
                <a:cxnLst>
                  <a:cxn ang="0">
                    <a:pos x="108" y="21"/>
                  </a:cxn>
                  <a:cxn ang="0">
                    <a:pos x="72" y="30"/>
                  </a:cxn>
                  <a:cxn ang="0">
                    <a:pos x="73" y="17"/>
                  </a:cxn>
                  <a:cxn ang="0">
                    <a:pos x="84" y="7"/>
                  </a:cxn>
                  <a:cxn ang="0">
                    <a:pos x="84" y="0"/>
                  </a:cxn>
                  <a:cxn ang="0">
                    <a:pos x="66" y="16"/>
                  </a:cxn>
                  <a:cxn ang="0">
                    <a:pos x="66" y="29"/>
                  </a:cxn>
                  <a:cxn ang="0">
                    <a:pos x="35" y="21"/>
                  </a:cxn>
                  <a:cxn ang="0">
                    <a:pos x="0" y="60"/>
                  </a:cxn>
                  <a:cxn ang="0">
                    <a:pos x="49" y="119"/>
                  </a:cxn>
                  <a:cxn ang="0">
                    <a:pos x="61" y="118"/>
                  </a:cxn>
                  <a:cxn ang="0">
                    <a:pos x="60" y="120"/>
                  </a:cxn>
                  <a:cxn ang="0">
                    <a:pos x="64" y="118"/>
                  </a:cxn>
                  <a:cxn ang="0">
                    <a:pos x="66" y="125"/>
                  </a:cxn>
                  <a:cxn ang="0">
                    <a:pos x="68" y="119"/>
                  </a:cxn>
                  <a:cxn ang="0">
                    <a:pos x="72" y="123"/>
                  </a:cxn>
                  <a:cxn ang="0">
                    <a:pos x="72" y="119"/>
                  </a:cxn>
                  <a:cxn ang="0">
                    <a:pos x="77" y="121"/>
                  </a:cxn>
                  <a:cxn ang="0">
                    <a:pos x="76" y="117"/>
                  </a:cxn>
                  <a:cxn ang="0">
                    <a:pos x="90" y="119"/>
                  </a:cxn>
                  <a:cxn ang="0">
                    <a:pos x="138" y="66"/>
                  </a:cxn>
                  <a:cxn ang="0">
                    <a:pos x="108" y="21"/>
                  </a:cxn>
                  <a:cxn ang="0">
                    <a:pos x="29" y="89"/>
                  </a:cxn>
                  <a:cxn ang="0">
                    <a:pos x="24" y="64"/>
                  </a:cxn>
                  <a:cxn ang="0">
                    <a:pos x="35" y="86"/>
                  </a:cxn>
                  <a:cxn ang="0">
                    <a:pos x="50" y="101"/>
                  </a:cxn>
                  <a:cxn ang="0">
                    <a:pos x="29" y="89"/>
                  </a:cxn>
                </a:cxnLst>
                <a:rect l="0" t="0" r="r" b="b"/>
                <a:pathLst>
                  <a:path w="139" h="125">
                    <a:moveTo>
                      <a:pt x="108" y="21"/>
                    </a:moveTo>
                    <a:cubicBezTo>
                      <a:pt x="91" y="19"/>
                      <a:pt x="78" y="26"/>
                      <a:pt x="72" y="30"/>
                    </a:cubicBezTo>
                    <a:cubicBezTo>
                      <a:pt x="72" y="25"/>
                      <a:pt x="73" y="20"/>
                      <a:pt x="73" y="17"/>
                    </a:cubicBezTo>
                    <a:cubicBezTo>
                      <a:pt x="73" y="12"/>
                      <a:pt x="80" y="10"/>
                      <a:pt x="84" y="7"/>
                    </a:cubicBezTo>
                    <a:cubicBezTo>
                      <a:pt x="86" y="5"/>
                      <a:pt x="84" y="0"/>
                      <a:pt x="84" y="0"/>
                    </a:cubicBezTo>
                    <a:cubicBezTo>
                      <a:pt x="84" y="0"/>
                      <a:pt x="65" y="8"/>
                      <a:pt x="66" y="16"/>
                    </a:cubicBezTo>
                    <a:cubicBezTo>
                      <a:pt x="66" y="19"/>
                      <a:pt x="66" y="25"/>
                      <a:pt x="66" y="29"/>
                    </a:cubicBezTo>
                    <a:cubicBezTo>
                      <a:pt x="61" y="26"/>
                      <a:pt x="50" y="20"/>
                      <a:pt x="35" y="21"/>
                    </a:cubicBezTo>
                    <a:cubicBezTo>
                      <a:pt x="14" y="22"/>
                      <a:pt x="0" y="37"/>
                      <a:pt x="0" y="60"/>
                    </a:cubicBezTo>
                    <a:cubicBezTo>
                      <a:pt x="1" y="92"/>
                      <a:pt x="29" y="119"/>
                      <a:pt x="49" y="119"/>
                    </a:cubicBezTo>
                    <a:cubicBezTo>
                      <a:pt x="54" y="119"/>
                      <a:pt x="58" y="119"/>
                      <a:pt x="61" y="118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4" y="118"/>
                      <a:pt x="64" y="118"/>
                      <a:pt x="64" y="118"/>
                    </a:cubicBezTo>
                    <a:cubicBezTo>
                      <a:pt x="66" y="125"/>
                      <a:pt x="66" y="125"/>
                      <a:pt x="66" y="125"/>
                    </a:cubicBezTo>
                    <a:cubicBezTo>
                      <a:pt x="68" y="119"/>
                      <a:pt x="68" y="119"/>
                      <a:pt x="68" y="119"/>
                    </a:cubicBezTo>
                    <a:cubicBezTo>
                      <a:pt x="72" y="123"/>
                      <a:pt x="72" y="123"/>
                      <a:pt x="72" y="123"/>
                    </a:cubicBezTo>
                    <a:cubicBezTo>
                      <a:pt x="72" y="119"/>
                      <a:pt x="72" y="119"/>
                      <a:pt x="72" y="119"/>
                    </a:cubicBezTo>
                    <a:cubicBezTo>
                      <a:pt x="77" y="121"/>
                      <a:pt x="77" y="121"/>
                      <a:pt x="77" y="121"/>
                    </a:cubicBezTo>
                    <a:cubicBezTo>
                      <a:pt x="76" y="117"/>
                      <a:pt x="76" y="117"/>
                      <a:pt x="76" y="117"/>
                    </a:cubicBezTo>
                    <a:cubicBezTo>
                      <a:pt x="79" y="118"/>
                      <a:pt x="83" y="119"/>
                      <a:pt x="90" y="119"/>
                    </a:cubicBezTo>
                    <a:cubicBezTo>
                      <a:pt x="110" y="119"/>
                      <a:pt x="138" y="98"/>
                      <a:pt x="138" y="66"/>
                    </a:cubicBezTo>
                    <a:cubicBezTo>
                      <a:pt x="139" y="43"/>
                      <a:pt x="129" y="25"/>
                      <a:pt x="108" y="21"/>
                    </a:cubicBezTo>
                    <a:close/>
                    <a:moveTo>
                      <a:pt x="29" y="89"/>
                    </a:moveTo>
                    <a:cubicBezTo>
                      <a:pt x="21" y="79"/>
                      <a:pt x="24" y="64"/>
                      <a:pt x="24" y="64"/>
                    </a:cubicBezTo>
                    <a:cubicBezTo>
                      <a:pt x="24" y="64"/>
                      <a:pt x="29" y="77"/>
                      <a:pt x="35" y="86"/>
                    </a:cubicBezTo>
                    <a:cubicBezTo>
                      <a:pt x="40" y="94"/>
                      <a:pt x="50" y="101"/>
                      <a:pt x="50" y="101"/>
                    </a:cubicBezTo>
                    <a:cubicBezTo>
                      <a:pt x="50" y="101"/>
                      <a:pt x="37" y="99"/>
                      <a:pt x="29" y="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2" name="Rectangle 106"/>
              <p:cNvSpPr>
                <a:spLocks noChangeArrowheads="1"/>
              </p:cNvSpPr>
              <p:nvPr/>
            </p:nvSpPr>
            <p:spPr bwMode="auto">
              <a:xfrm>
                <a:off x="4754357" y="443029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3" name="Rectangle 107"/>
              <p:cNvSpPr>
                <a:spLocks noChangeArrowheads="1"/>
              </p:cNvSpPr>
              <p:nvPr/>
            </p:nvSpPr>
            <p:spPr bwMode="auto">
              <a:xfrm>
                <a:off x="4754357" y="4554478"/>
                <a:ext cx="308750" cy="6479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4" name="Freeform 108"/>
              <p:cNvSpPr>
                <a:spLocks/>
              </p:cNvSpPr>
              <p:nvPr/>
            </p:nvSpPr>
            <p:spPr bwMode="auto">
              <a:xfrm>
                <a:off x="3697183" y="5636112"/>
                <a:ext cx="250126" cy="32395"/>
              </a:xfrm>
              <a:custGeom>
                <a:avLst/>
                <a:gdLst/>
                <a:ahLst/>
                <a:cxnLst>
                  <a:cxn ang="0">
                    <a:pos x="123" y="5"/>
                  </a:cxn>
                  <a:cxn ang="0">
                    <a:pos x="118" y="5"/>
                  </a:cxn>
                  <a:cxn ang="0">
                    <a:pos x="118" y="0"/>
                  </a:cxn>
                  <a:cxn ang="0">
                    <a:pos x="10" y="0"/>
                  </a:cxn>
                  <a:cxn ang="0">
                    <a:pos x="10" y="5"/>
                  </a:cxn>
                  <a:cxn ang="0">
                    <a:pos x="4" y="5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18"/>
                  </a:cxn>
                  <a:cxn ang="0">
                    <a:pos x="128" y="18"/>
                  </a:cxn>
                  <a:cxn ang="0">
                    <a:pos x="128" y="9"/>
                  </a:cxn>
                  <a:cxn ang="0">
                    <a:pos x="123" y="9"/>
                  </a:cxn>
                  <a:cxn ang="0">
                    <a:pos x="123" y="5"/>
                  </a:cxn>
                </a:cxnLst>
                <a:rect l="0" t="0" r="r" b="b"/>
                <a:pathLst>
                  <a:path w="128" h="18">
                    <a:moveTo>
                      <a:pt x="123" y="5"/>
                    </a:moveTo>
                    <a:lnTo>
                      <a:pt x="118" y="5"/>
                    </a:lnTo>
                    <a:lnTo>
                      <a:pt x="118" y="0"/>
                    </a:lnTo>
                    <a:lnTo>
                      <a:pt x="10" y="0"/>
                    </a:lnTo>
                    <a:lnTo>
                      <a:pt x="10" y="5"/>
                    </a:lnTo>
                    <a:lnTo>
                      <a:pt x="4" y="5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18"/>
                    </a:lnTo>
                    <a:lnTo>
                      <a:pt x="128" y="18"/>
                    </a:lnTo>
                    <a:lnTo>
                      <a:pt x="128" y="9"/>
                    </a:lnTo>
                    <a:lnTo>
                      <a:pt x="123" y="9"/>
                    </a:lnTo>
                    <a:lnTo>
                      <a:pt x="123" y="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5" name="Freeform 109"/>
              <p:cNvSpPr>
                <a:spLocks/>
              </p:cNvSpPr>
              <p:nvPr/>
            </p:nvSpPr>
            <p:spPr bwMode="auto">
              <a:xfrm>
                <a:off x="3701091" y="5508331"/>
                <a:ext cx="236447" cy="125981"/>
              </a:xfrm>
              <a:custGeom>
                <a:avLst/>
                <a:gdLst/>
                <a:ahLst/>
                <a:cxnLst>
                  <a:cxn ang="0">
                    <a:pos x="110" y="70"/>
                  </a:cxn>
                  <a:cxn ang="0">
                    <a:pos x="110" y="8"/>
                  </a:cxn>
                  <a:cxn ang="0">
                    <a:pos x="121" y="8"/>
                  </a:cxn>
                  <a:cxn ang="0">
                    <a:pos x="121" y="0"/>
                  </a:cxn>
                  <a:cxn ang="0">
                    <a:pos x="0" y="0"/>
                  </a:cxn>
                  <a:cxn ang="0">
                    <a:pos x="0" y="8"/>
                  </a:cxn>
                  <a:cxn ang="0">
                    <a:pos x="12" y="8"/>
                  </a:cxn>
                  <a:cxn ang="0">
                    <a:pos x="12" y="70"/>
                  </a:cxn>
                  <a:cxn ang="0">
                    <a:pos x="24" y="70"/>
                  </a:cxn>
                  <a:cxn ang="0">
                    <a:pos x="24" y="8"/>
                  </a:cxn>
                  <a:cxn ang="0">
                    <a:pos x="39" y="8"/>
                  </a:cxn>
                  <a:cxn ang="0">
                    <a:pos x="39" y="70"/>
                  </a:cxn>
                  <a:cxn ang="0">
                    <a:pos x="51" y="70"/>
                  </a:cxn>
                  <a:cxn ang="0">
                    <a:pos x="51" y="8"/>
                  </a:cxn>
                  <a:cxn ang="0">
                    <a:pos x="71" y="8"/>
                  </a:cxn>
                  <a:cxn ang="0">
                    <a:pos x="71" y="70"/>
                  </a:cxn>
                  <a:cxn ang="0">
                    <a:pos x="83" y="70"/>
                  </a:cxn>
                  <a:cxn ang="0">
                    <a:pos x="83" y="8"/>
                  </a:cxn>
                  <a:cxn ang="0">
                    <a:pos x="98" y="8"/>
                  </a:cxn>
                  <a:cxn ang="0">
                    <a:pos x="98" y="70"/>
                  </a:cxn>
                  <a:cxn ang="0">
                    <a:pos x="110" y="70"/>
                  </a:cxn>
                </a:cxnLst>
                <a:rect l="0" t="0" r="r" b="b"/>
                <a:pathLst>
                  <a:path w="121" h="70">
                    <a:moveTo>
                      <a:pt x="110" y="70"/>
                    </a:moveTo>
                    <a:lnTo>
                      <a:pt x="110" y="8"/>
                    </a:lnTo>
                    <a:lnTo>
                      <a:pt x="121" y="8"/>
                    </a:lnTo>
                    <a:lnTo>
                      <a:pt x="12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" y="8"/>
                    </a:lnTo>
                    <a:lnTo>
                      <a:pt x="12" y="70"/>
                    </a:lnTo>
                    <a:lnTo>
                      <a:pt x="24" y="70"/>
                    </a:lnTo>
                    <a:lnTo>
                      <a:pt x="24" y="8"/>
                    </a:lnTo>
                    <a:lnTo>
                      <a:pt x="39" y="8"/>
                    </a:lnTo>
                    <a:lnTo>
                      <a:pt x="39" y="70"/>
                    </a:lnTo>
                    <a:lnTo>
                      <a:pt x="51" y="70"/>
                    </a:lnTo>
                    <a:lnTo>
                      <a:pt x="51" y="8"/>
                    </a:lnTo>
                    <a:lnTo>
                      <a:pt x="71" y="8"/>
                    </a:lnTo>
                    <a:lnTo>
                      <a:pt x="71" y="70"/>
                    </a:lnTo>
                    <a:lnTo>
                      <a:pt x="83" y="70"/>
                    </a:lnTo>
                    <a:lnTo>
                      <a:pt x="83" y="8"/>
                    </a:lnTo>
                    <a:lnTo>
                      <a:pt x="98" y="8"/>
                    </a:lnTo>
                    <a:lnTo>
                      <a:pt x="98" y="70"/>
                    </a:lnTo>
                    <a:lnTo>
                      <a:pt x="110" y="7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6" name="Freeform 110"/>
              <p:cNvSpPr>
                <a:spLocks/>
              </p:cNvSpPr>
              <p:nvPr/>
            </p:nvSpPr>
            <p:spPr bwMode="auto">
              <a:xfrm>
                <a:off x="3689367" y="5432743"/>
                <a:ext cx="261851" cy="68389"/>
              </a:xfrm>
              <a:custGeom>
                <a:avLst/>
                <a:gdLst/>
                <a:ahLst/>
                <a:cxnLst>
                  <a:cxn ang="0">
                    <a:pos x="68" y="0"/>
                  </a:cxn>
                  <a:cxn ang="0">
                    <a:pos x="0" y="38"/>
                  </a:cxn>
                  <a:cxn ang="0">
                    <a:pos x="134" y="38"/>
                  </a:cxn>
                  <a:cxn ang="0">
                    <a:pos x="68" y="0"/>
                  </a:cxn>
                </a:cxnLst>
                <a:rect l="0" t="0" r="r" b="b"/>
                <a:pathLst>
                  <a:path w="134" h="38">
                    <a:moveTo>
                      <a:pt x="68" y="0"/>
                    </a:moveTo>
                    <a:lnTo>
                      <a:pt x="0" y="38"/>
                    </a:lnTo>
                    <a:lnTo>
                      <a:pt x="134" y="3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7" name="Freeform 111"/>
              <p:cNvSpPr>
                <a:spLocks/>
              </p:cNvSpPr>
              <p:nvPr/>
            </p:nvSpPr>
            <p:spPr bwMode="auto">
              <a:xfrm>
                <a:off x="357606" y="2249034"/>
                <a:ext cx="220815" cy="219566"/>
              </a:xfrm>
              <a:custGeom>
                <a:avLst/>
                <a:gdLst/>
                <a:ahLst/>
                <a:cxnLst>
                  <a:cxn ang="0">
                    <a:pos x="26" y="122"/>
                  </a:cxn>
                  <a:cxn ang="0">
                    <a:pos x="0" y="95"/>
                  </a:cxn>
                  <a:cxn ang="0">
                    <a:pos x="66" y="30"/>
                  </a:cxn>
                  <a:cxn ang="0">
                    <a:pos x="83" y="48"/>
                  </a:cxn>
                  <a:cxn ang="0">
                    <a:pos x="40" y="89"/>
                  </a:cxn>
                  <a:cxn ang="0">
                    <a:pos x="36" y="84"/>
                  </a:cxn>
                  <a:cxn ang="0">
                    <a:pos x="73" y="48"/>
                  </a:cxn>
                  <a:cxn ang="0">
                    <a:pos x="66" y="40"/>
                  </a:cxn>
                  <a:cxn ang="0">
                    <a:pos x="10" y="95"/>
                  </a:cxn>
                  <a:cxn ang="0">
                    <a:pos x="26" y="112"/>
                  </a:cxn>
                  <a:cxn ang="0">
                    <a:pos x="103" y="37"/>
                  </a:cxn>
                  <a:cxn ang="0">
                    <a:pos x="76" y="10"/>
                  </a:cxn>
                  <a:cxn ang="0">
                    <a:pos x="31" y="53"/>
                  </a:cxn>
                  <a:cxn ang="0">
                    <a:pos x="27" y="49"/>
                  </a:cxn>
                  <a:cxn ang="0">
                    <a:pos x="77" y="0"/>
                  </a:cxn>
                  <a:cxn ang="0">
                    <a:pos x="113" y="37"/>
                  </a:cxn>
                  <a:cxn ang="0">
                    <a:pos x="26" y="122"/>
                  </a:cxn>
                </a:cxnLst>
                <a:rect l="0" t="0" r="r" b="b"/>
                <a:pathLst>
                  <a:path w="113" h="122">
                    <a:moveTo>
                      <a:pt x="26" y="122"/>
                    </a:moveTo>
                    <a:lnTo>
                      <a:pt x="0" y="95"/>
                    </a:lnTo>
                    <a:lnTo>
                      <a:pt x="66" y="30"/>
                    </a:lnTo>
                    <a:lnTo>
                      <a:pt x="83" y="48"/>
                    </a:lnTo>
                    <a:lnTo>
                      <a:pt x="40" y="89"/>
                    </a:lnTo>
                    <a:lnTo>
                      <a:pt x="36" y="84"/>
                    </a:lnTo>
                    <a:lnTo>
                      <a:pt x="73" y="48"/>
                    </a:lnTo>
                    <a:lnTo>
                      <a:pt x="66" y="40"/>
                    </a:lnTo>
                    <a:lnTo>
                      <a:pt x="10" y="95"/>
                    </a:lnTo>
                    <a:lnTo>
                      <a:pt x="26" y="112"/>
                    </a:lnTo>
                    <a:lnTo>
                      <a:pt x="103" y="37"/>
                    </a:lnTo>
                    <a:lnTo>
                      <a:pt x="76" y="10"/>
                    </a:lnTo>
                    <a:lnTo>
                      <a:pt x="31" y="53"/>
                    </a:lnTo>
                    <a:lnTo>
                      <a:pt x="27" y="49"/>
                    </a:lnTo>
                    <a:lnTo>
                      <a:pt x="77" y="0"/>
                    </a:lnTo>
                    <a:lnTo>
                      <a:pt x="113" y="37"/>
                    </a:lnTo>
                    <a:lnTo>
                      <a:pt x="26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8" name="Freeform 112"/>
              <p:cNvSpPr>
                <a:spLocks noEditPoints="1"/>
              </p:cNvSpPr>
              <p:nvPr/>
            </p:nvSpPr>
            <p:spPr bwMode="auto">
              <a:xfrm>
                <a:off x="1444092" y="1970077"/>
                <a:ext cx="93797" cy="86387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0" y="48"/>
                  </a:cxn>
                  <a:cxn ang="0">
                    <a:pos x="14" y="48"/>
                  </a:cxn>
                  <a:cxn ang="0">
                    <a:pos x="16" y="41"/>
                  </a:cxn>
                  <a:cxn ang="0">
                    <a:pos x="31" y="41"/>
                  </a:cxn>
                  <a:cxn ang="0">
                    <a:pos x="33" y="48"/>
                  </a:cxn>
                  <a:cxn ang="0">
                    <a:pos x="48" y="48"/>
                  </a:cxn>
                  <a:cxn ang="0">
                    <a:pos x="31" y="0"/>
                  </a:cxn>
                  <a:cxn ang="0">
                    <a:pos x="17" y="0"/>
                  </a:cxn>
                  <a:cxn ang="0">
                    <a:pos x="19" y="31"/>
                  </a:cxn>
                  <a:cxn ang="0">
                    <a:pos x="24" y="17"/>
                  </a:cxn>
                  <a:cxn ang="0">
                    <a:pos x="24" y="17"/>
                  </a:cxn>
                  <a:cxn ang="0">
                    <a:pos x="28" y="31"/>
                  </a:cxn>
                  <a:cxn ang="0">
                    <a:pos x="19" y="31"/>
                  </a:cxn>
                </a:cxnLst>
                <a:rect l="0" t="0" r="r" b="b"/>
                <a:pathLst>
                  <a:path w="48" h="48">
                    <a:moveTo>
                      <a:pt x="17" y="0"/>
                    </a:moveTo>
                    <a:lnTo>
                      <a:pt x="0" y="48"/>
                    </a:lnTo>
                    <a:lnTo>
                      <a:pt x="14" y="48"/>
                    </a:lnTo>
                    <a:lnTo>
                      <a:pt x="16" y="41"/>
                    </a:lnTo>
                    <a:lnTo>
                      <a:pt x="31" y="41"/>
                    </a:lnTo>
                    <a:lnTo>
                      <a:pt x="33" y="48"/>
                    </a:lnTo>
                    <a:lnTo>
                      <a:pt x="48" y="48"/>
                    </a:lnTo>
                    <a:lnTo>
                      <a:pt x="31" y="0"/>
                    </a:lnTo>
                    <a:lnTo>
                      <a:pt x="17" y="0"/>
                    </a:lnTo>
                    <a:close/>
                    <a:moveTo>
                      <a:pt x="19" y="31"/>
                    </a:moveTo>
                    <a:lnTo>
                      <a:pt x="24" y="17"/>
                    </a:lnTo>
                    <a:lnTo>
                      <a:pt x="24" y="17"/>
                    </a:lnTo>
                    <a:lnTo>
                      <a:pt x="28" y="31"/>
                    </a:lnTo>
                    <a:lnTo>
                      <a:pt x="19" y="3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29" name="Freeform 113"/>
              <p:cNvSpPr>
                <a:spLocks noEditPoints="1"/>
              </p:cNvSpPr>
              <p:nvPr/>
            </p:nvSpPr>
            <p:spPr bwMode="auto">
              <a:xfrm>
                <a:off x="1543752" y="1858494"/>
                <a:ext cx="84027" cy="86387"/>
              </a:xfrm>
              <a:custGeom>
                <a:avLst/>
                <a:gdLst/>
                <a:ahLst/>
                <a:cxnLst>
                  <a:cxn ang="0">
                    <a:pos x="45" y="28"/>
                  </a:cxn>
                  <a:cxn ang="0">
                    <a:pos x="42" y="25"/>
                  </a:cxn>
                  <a:cxn ang="0">
                    <a:pos x="38" y="24"/>
                  </a:cxn>
                  <a:cxn ang="0">
                    <a:pos x="43" y="20"/>
                  </a:cxn>
                  <a:cxn ang="0">
                    <a:pos x="45" y="13"/>
                  </a:cxn>
                  <a:cxn ang="0">
                    <a:pos x="44" y="9"/>
                  </a:cxn>
                  <a:cxn ang="0">
                    <a:pos x="42" y="5"/>
                  </a:cxn>
                  <a:cxn ang="0">
                    <a:pos x="37" y="2"/>
                  </a:cxn>
                  <a:cxn ang="0">
                    <a:pos x="28" y="0"/>
                  </a:cxn>
                  <a:cxn ang="0">
                    <a:pos x="0" y="0"/>
                  </a:cxn>
                  <a:cxn ang="0">
                    <a:pos x="0" y="53"/>
                  </a:cxn>
                  <a:cxn ang="0">
                    <a:pos x="29" y="53"/>
                  </a:cxn>
                  <a:cxn ang="0">
                    <a:pos x="36" y="52"/>
                  </a:cxn>
                  <a:cxn ang="0">
                    <a:pos x="42" y="49"/>
                  </a:cxn>
                  <a:cxn ang="0">
                    <a:pos x="46" y="44"/>
                  </a:cxn>
                  <a:cxn ang="0">
                    <a:pos x="48" y="37"/>
                  </a:cxn>
                  <a:cxn ang="0">
                    <a:pos x="47" y="32"/>
                  </a:cxn>
                  <a:cxn ang="0">
                    <a:pos x="45" y="28"/>
                  </a:cxn>
                  <a:cxn ang="0">
                    <a:pos x="16" y="13"/>
                  </a:cxn>
                  <a:cxn ang="0">
                    <a:pos x="24" y="13"/>
                  </a:cxn>
                  <a:cxn ang="0">
                    <a:pos x="28" y="14"/>
                  </a:cxn>
                  <a:cxn ang="0">
                    <a:pos x="30" y="16"/>
                  </a:cxn>
                  <a:cxn ang="0">
                    <a:pos x="28" y="20"/>
                  </a:cxn>
                  <a:cxn ang="0">
                    <a:pos x="24" y="21"/>
                  </a:cxn>
                  <a:cxn ang="0">
                    <a:pos x="16" y="21"/>
                  </a:cxn>
                  <a:cxn ang="0">
                    <a:pos x="16" y="13"/>
                  </a:cxn>
                  <a:cxn ang="0">
                    <a:pos x="31" y="38"/>
                  </a:cxn>
                  <a:cxn ang="0">
                    <a:pos x="29" y="39"/>
                  </a:cxn>
                  <a:cxn ang="0">
                    <a:pos x="27" y="40"/>
                  </a:cxn>
                  <a:cxn ang="0">
                    <a:pos x="25" y="40"/>
                  </a:cxn>
                  <a:cxn ang="0">
                    <a:pos x="16" y="40"/>
                  </a:cxn>
                  <a:cxn ang="0">
                    <a:pos x="16" y="30"/>
                  </a:cxn>
                  <a:cxn ang="0">
                    <a:pos x="26" y="30"/>
                  </a:cxn>
                  <a:cxn ang="0">
                    <a:pos x="31" y="35"/>
                  </a:cxn>
                  <a:cxn ang="0">
                    <a:pos x="31" y="38"/>
                  </a:cxn>
                </a:cxnLst>
                <a:rect l="0" t="0" r="r" b="b"/>
                <a:pathLst>
                  <a:path w="48" h="53">
                    <a:moveTo>
                      <a:pt x="45" y="28"/>
                    </a:moveTo>
                    <a:cubicBezTo>
                      <a:pt x="44" y="27"/>
                      <a:pt x="43" y="26"/>
                      <a:pt x="42" y="25"/>
                    </a:cubicBezTo>
                    <a:cubicBezTo>
                      <a:pt x="41" y="25"/>
                      <a:pt x="40" y="24"/>
                      <a:pt x="38" y="24"/>
                    </a:cubicBezTo>
                    <a:cubicBezTo>
                      <a:pt x="40" y="23"/>
                      <a:pt x="42" y="21"/>
                      <a:pt x="43" y="20"/>
                    </a:cubicBezTo>
                    <a:cubicBezTo>
                      <a:pt x="44" y="18"/>
                      <a:pt x="45" y="16"/>
                      <a:pt x="45" y="13"/>
                    </a:cubicBezTo>
                    <a:cubicBezTo>
                      <a:pt x="45" y="12"/>
                      <a:pt x="45" y="11"/>
                      <a:pt x="44" y="9"/>
                    </a:cubicBezTo>
                    <a:cubicBezTo>
                      <a:pt x="44" y="8"/>
                      <a:pt x="43" y="6"/>
                      <a:pt x="42" y="5"/>
                    </a:cubicBezTo>
                    <a:cubicBezTo>
                      <a:pt x="40" y="4"/>
                      <a:pt x="39" y="2"/>
                      <a:pt x="37" y="2"/>
                    </a:cubicBezTo>
                    <a:cubicBezTo>
                      <a:pt x="34" y="1"/>
                      <a:pt x="32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31" y="53"/>
                      <a:pt x="34" y="52"/>
                      <a:pt x="36" y="52"/>
                    </a:cubicBezTo>
                    <a:cubicBezTo>
                      <a:pt x="38" y="51"/>
                      <a:pt x="40" y="50"/>
                      <a:pt x="42" y="49"/>
                    </a:cubicBezTo>
                    <a:cubicBezTo>
                      <a:pt x="44" y="47"/>
                      <a:pt x="45" y="46"/>
                      <a:pt x="46" y="44"/>
                    </a:cubicBezTo>
                    <a:cubicBezTo>
                      <a:pt x="47" y="42"/>
                      <a:pt x="48" y="39"/>
                      <a:pt x="48" y="37"/>
                    </a:cubicBezTo>
                    <a:cubicBezTo>
                      <a:pt x="48" y="35"/>
                      <a:pt x="47" y="33"/>
                      <a:pt x="47" y="32"/>
                    </a:cubicBezTo>
                    <a:cubicBezTo>
                      <a:pt x="46" y="30"/>
                      <a:pt x="46" y="29"/>
                      <a:pt x="45" y="28"/>
                    </a:cubicBezTo>
                    <a:close/>
                    <a:moveTo>
                      <a:pt x="16" y="13"/>
                    </a:moveTo>
                    <a:cubicBezTo>
                      <a:pt x="24" y="13"/>
                      <a:pt x="24" y="13"/>
                      <a:pt x="24" y="13"/>
                    </a:cubicBezTo>
                    <a:cubicBezTo>
                      <a:pt x="26" y="13"/>
                      <a:pt x="27" y="13"/>
                      <a:pt x="28" y="14"/>
                    </a:cubicBezTo>
                    <a:cubicBezTo>
                      <a:pt x="29" y="14"/>
                      <a:pt x="30" y="15"/>
                      <a:pt x="30" y="16"/>
                    </a:cubicBezTo>
                    <a:cubicBezTo>
                      <a:pt x="30" y="18"/>
                      <a:pt x="29" y="19"/>
                      <a:pt x="28" y="20"/>
                    </a:cubicBezTo>
                    <a:cubicBezTo>
                      <a:pt x="27" y="20"/>
                      <a:pt x="26" y="21"/>
                      <a:pt x="24" y="21"/>
                    </a:cubicBezTo>
                    <a:cubicBezTo>
                      <a:pt x="16" y="21"/>
                      <a:pt x="16" y="21"/>
                      <a:pt x="16" y="21"/>
                    </a:cubicBezTo>
                    <a:lnTo>
                      <a:pt x="16" y="13"/>
                    </a:lnTo>
                    <a:close/>
                    <a:moveTo>
                      <a:pt x="31" y="38"/>
                    </a:moveTo>
                    <a:cubicBezTo>
                      <a:pt x="31" y="38"/>
                      <a:pt x="30" y="39"/>
                      <a:pt x="29" y="39"/>
                    </a:cubicBezTo>
                    <a:cubicBezTo>
                      <a:pt x="29" y="40"/>
                      <a:pt x="28" y="40"/>
                      <a:pt x="27" y="40"/>
                    </a:cubicBezTo>
                    <a:cubicBezTo>
                      <a:pt x="27" y="40"/>
                      <a:pt x="26" y="40"/>
                      <a:pt x="25" y="40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26" y="30"/>
                      <a:pt x="26" y="30"/>
                      <a:pt x="26" y="30"/>
                    </a:cubicBezTo>
                    <a:cubicBezTo>
                      <a:pt x="30" y="30"/>
                      <a:pt x="31" y="32"/>
                      <a:pt x="31" y="35"/>
                    </a:cubicBezTo>
                    <a:cubicBezTo>
                      <a:pt x="31" y="36"/>
                      <a:pt x="31" y="37"/>
                      <a:pt x="31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0" name="Freeform 114"/>
              <p:cNvSpPr>
                <a:spLocks/>
              </p:cNvSpPr>
              <p:nvPr/>
            </p:nvSpPr>
            <p:spPr bwMode="auto">
              <a:xfrm>
                <a:off x="1645366" y="1946680"/>
                <a:ext cx="89889" cy="88186"/>
              </a:xfrm>
              <a:custGeom>
                <a:avLst/>
                <a:gdLst/>
                <a:ahLst/>
                <a:cxnLst>
                  <a:cxn ang="0">
                    <a:pos x="34" y="33"/>
                  </a:cxn>
                  <a:cxn ang="0">
                    <a:pos x="33" y="36"/>
                  </a:cxn>
                  <a:cxn ang="0">
                    <a:pos x="32" y="39"/>
                  </a:cxn>
                  <a:cxn ang="0">
                    <a:pos x="29" y="41"/>
                  </a:cxn>
                  <a:cxn ang="0">
                    <a:pos x="26" y="41"/>
                  </a:cxn>
                  <a:cxn ang="0">
                    <a:pos x="21" y="40"/>
                  </a:cxn>
                  <a:cxn ang="0">
                    <a:pos x="18" y="37"/>
                  </a:cxn>
                  <a:cxn ang="0">
                    <a:pos x="16" y="32"/>
                  </a:cxn>
                  <a:cxn ang="0">
                    <a:pos x="16" y="27"/>
                  </a:cxn>
                  <a:cxn ang="0">
                    <a:pos x="16" y="22"/>
                  </a:cxn>
                  <a:cxn ang="0">
                    <a:pos x="18" y="17"/>
                  </a:cxn>
                  <a:cxn ang="0">
                    <a:pos x="21" y="14"/>
                  </a:cxn>
                  <a:cxn ang="0">
                    <a:pos x="26" y="13"/>
                  </a:cxn>
                  <a:cxn ang="0">
                    <a:pos x="30" y="14"/>
                  </a:cxn>
                  <a:cxn ang="0">
                    <a:pos x="32" y="16"/>
                  </a:cxn>
                  <a:cxn ang="0">
                    <a:pos x="34" y="18"/>
                  </a:cxn>
                  <a:cxn ang="0">
                    <a:pos x="34" y="20"/>
                  </a:cxn>
                  <a:cxn ang="0">
                    <a:pos x="50" y="20"/>
                  </a:cxn>
                  <a:cxn ang="0">
                    <a:pos x="43" y="5"/>
                  </a:cxn>
                  <a:cxn ang="0">
                    <a:pos x="26" y="0"/>
                  </a:cxn>
                  <a:cxn ang="0">
                    <a:pos x="15" y="2"/>
                  </a:cxn>
                  <a:cxn ang="0">
                    <a:pos x="7" y="7"/>
                  </a:cxn>
                  <a:cxn ang="0">
                    <a:pos x="1" y="16"/>
                  </a:cxn>
                  <a:cxn ang="0">
                    <a:pos x="0" y="27"/>
                  </a:cxn>
                  <a:cxn ang="0">
                    <a:pos x="1" y="38"/>
                  </a:cxn>
                  <a:cxn ang="0">
                    <a:pos x="6" y="46"/>
                  </a:cxn>
                  <a:cxn ang="0">
                    <a:pos x="15" y="52"/>
                  </a:cxn>
                  <a:cxn ang="0">
                    <a:pos x="26" y="54"/>
                  </a:cxn>
                  <a:cxn ang="0">
                    <a:pos x="36" y="52"/>
                  </a:cxn>
                  <a:cxn ang="0">
                    <a:pos x="44" y="47"/>
                  </a:cxn>
                  <a:cxn ang="0">
                    <a:pos x="48" y="40"/>
                  </a:cxn>
                  <a:cxn ang="0">
                    <a:pos x="50" y="33"/>
                  </a:cxn>
                  <a:cxn ang="0">
                    <a:pos x="34" y="33"/>
                  </a:cxn>
                </a:cxnLst>
                <a:rect l="0" t="0" r="r" b="b"/>
                <a:pathLst>
                  <a:path w="50" h="54">
                    <a:moveTo>
                      <a:pt x="34" y="33"/>
                    </a:moveTo>
                    <a:cubicBezTo>
                      <a:pt x="34" y="34"/>
                      <a:pt x="34" y="35"/>
                      <a:pt x="33" y="36"/>
                    </a:cubicBezTo>
                    <a:cubicBezTo>
                      <a:pt x="33" y="37"/>
                      <a:pt x="32" y="38"/>
                      <a:pt x="32" y="39"/>
                    </a:cubicBezTo>
                    <a:cubicBezTo>
                      <a:pt x="31" y="40"/>
                      <a:pt x="30" y="40"/>
                      <a:pt x="29" y="41"/>
                    </a:cubicBezTo>
                    <a:cubicBezTo>
                      <a:pt x="28" y="41"/>
                      <a:pt x="27" y="41"/>
                      <a:pt x="26" y="41"/>
                    </a:cubicBezTo>
                    <a:cubicBezTo>
                      <a:pt x="24" y="41"/>
                      <a:pt x="22" y="41"/>
                      <a:pt x="21" y="40"/>
                    </a:cubicBezTo>
                    <a:cubicBezTo>
                      <a:pt x="20" y="39"/>
                      <a:pt x="19" y="38"/>
                      <a:pt x="18" y="37"/>
                    </a:cubicBezTo>
                    <a:cubicBezTo>
                      <a:pt x="17" y="35"/>
                      <a:pt x="17" y="34"/>
                      <a:pt x="16" y="32"/>
                    </a:cubicBezTo>
                    <a:cubicBezTo>
                      <a:pt x="16" y="30"/>
                      <a:pt x="16" y="29"/>
                      <a:pt x="16" y="27"/>
                    </a:cubicBezTo>
                    <a:cubicBezTo>
                      <a:pt x="16" y="25"/>
                      <a:pt x="16" y="23"/>
                      <a:pt x="16" y="22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20" y="15"/>
                      <a:pt x="21" y="14"/>
                    </a:cubicBezTo>
                    <a:cubicBezTo>
                      <a:pt x="22" y="13"/>
                      <a:pt x="24" y="13"/>
                      <a:pt x="26" y="13"/>
                    </a:cubicBezTo>
                    <a:cubicBezTo>
                      <a:pt x="27" y="13"/>
                      <a:pt x="29" y="13"/>
                      <a:pt x="30" y="14"/>
                    </a:cubicBezTo>
                    <a:cubicBezTo>
                      <a:pt x="31" y="14"/>
                      <a:pt x="32" y="15"/>
                      <a:pt x="32" y="16"/>
                    </a:cubicBezTo>
                    <a:cubicBezTo>
                      <a:pt x="33" y="17"/>
                      <a:pt x="33" y="17"/>
                      <a:pt x="34" y="18"/>
                    </a:cubicBezTo>
                    <a:cubicBezTo>
                      <a:pt x="34" y="19"/>
                      <a:pt x="34" y="20"/>
                      <a:pt x="34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49" y="14"/>
                      <a:pt x="47" y="9"/>
                      <a:pt x="43" y="5"/>
                    </a:cubicBezTo>
                    <a:cubicBezTo>
                      <a:pt x="39" y="1"/>
                      <a:pt x="33" y="0"/>
                      <a:pt x="26" y="0"/>
                    </a:cubicBezTo>
                    <a:cubicBezTo>
                      <a:pt x="22" y="0"/>
                      <a:pt x="18" y="0"/>
                      <a:pt x="15" y="2"/>
                    </a:cubicBezTo>
                    <a:cubicBezTo>
                      <a:pt x="12" y="3"/>
                      <a:pt x="9" y="5"/>
                      <a:pt x="7" y="7"/>
                    </a:cubicBezTo>
                    <a:cubicBezTo>
                      <a:pt x="4" y="9"/>
                      <a:pt x="3" y="12"/>
                      <a:pt x="1" y="16"/>
                    </a:cubicBezTo>
                    <a:cubicBezTo>
                      <a:pt x="0" y="19"/>
                      <a:pt x="0" y="23"/>
                      <a:pt x="0" y="27"/>
                    </a:cubicBezTo>
                    <a:cubicBezTo>
                      <a:pt x="0" y="31"/>
                      <a:pt x="0" y="34"/>
                      <a:pt x="1" y="38"/>
                    </a:cubicBezTo>
                    <a:cubicBezTo>
                      <a:pt x="2" y="41"/>
                      <a:pt x="4" y="44"/>
                      <a:pt x="6" y="46"/>
                    </a:cubicBezTo>
                    <a:cubicBezTo>
                      <a:pt x="9" y="49"/>
                      <a:pt x="11" y="51"/>
                      <a:pt x="15" y="52"/>
                    </a:cubicBezTo>
                    <a:cubicBezTo>
                      <a:pt x="18" y="54"/>
                      <a:pt x="22" y="54"/>
                      <a:pt x="26" y="54"/>
                    </a:cubicBezTo>
                    <a:cubicBezTo>
                      <a:pt x="30" y="54"/>
                      <a:pt x="33" y="54"/>
                      <a:pt x="36" y="52"/>
                    </a:cubicBezTo>
                    <a:cubicBezTo>
                      <a:pt x="39" y="51"/>
                      <a:pt x="42" y="49"/>
                      <a:pt x="44" y="47"/>
                    </a:cubicBezTo>
                    <a:cubicBezTo>
                      <a:pt x="46" y="45"/>
                      <a:pt x="47" y="43"/>
                      <a:pt x="48" y="40"/>
                    </a:cubicBezTo>
                    <a:cubicBezTo>
                      <a:pt x="49" y="38"/>
                      <a:pt x="50" y="35"/>
                      <a:pt x="50" y="33"/>
                    </a:cubicBezTo>
                    <a:lnTo>
                      <a:pt x="34" y="3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1" name="Freeform 115"/>
              <p:cNvSpPr>
                <a:spLocks noEditPoints="1"/>
              </p:cNvSpPr>
              <p:nvPr/>
            </p:nvSpPr>
            <p:spPr bwMode="auto">
              <a:xfrm>
                <a:off x="4240426" y="5063800"/>
                <a:ext cx="306796" cy="284356"/>
              </a:xfrm>
              <a:custGeom>
                <a:avLst/>
                <a:gdLst/>
                <a:ahLst/>
                <a:cxnLst>
                  <a:cxn ang="0">
                    <a:pos x="142" y="33"/>
                  </a:cxn>
                  <a:cxn ang="0">
                    <a:pos x="54" y="23"/>
                  </a:cxn>
                  <a:cxn ang="0">
                    <a:pos x="0" y="87"/>
                  </a:cxn>
                  <a:cxn ang="0">
                    <a:pos x="52" y="150"/>
                  </a:cxn>
                  <a:cxn ang="0">
                    <a:pos x="143" y="144"/>
                  </a:cxn>
                  <a:cxn ang="0">
                    <a:pos x="115" y="148"/>
                  </a:cxn>
                  <a:cxn ang="0">
                    <a:pos x="123" y="133"/>
                  </a:cxn>
                  <a:cxn ang="0">
                    <a:pos x="77" y="137"/>
                  </a:cxn>
                  <a:cxn ang="0">
                    <a:pos x="51" y="133"/>
                  </a:cxn>
                  <a:cxn ang="0">
                    <a:pos x="80" y="38"/>
                  </a:cxn>
                  <a:cxn ang="0">
                    <a:pos x="123" y="42"/>
                  </a:cxn>
                  <a:cxn ang="0">
                    <a:pos x="116" y="28"/>
                  </a:cxn>
                  <a:cxn ang="0">
                    <a:pos x="130" y="99"/>
                  </a:cxn>
                  <a:cxn ang="0">
                    <a:pos x="87" y="131"/>
                  </a:cxn>
                  <a:cxn ang="0">
                    <a:pos x="44" y="102"/>
                  </a:cxn>
                  <a:cxn ang="0">
                    <a:pos x="58" y="59"/>
                  </a:cxn>
                  <a:cxn ang="0">
                    <a:pos x="101" y="45"/>
                  </a:cxn>
                  <a:cxn ang="0">
                    <a:pos x="130" y="87"/>
                  </a:cxn>
                  <a:cxn ang="0">
                    <a:pos x="125" y="49"/>
                  </a:cxn>
                  <a:cxn ang="0">
                    <a:pos x="90" y="37"/>
                  </a:cxn>
                  <a:cxn ang="0">
                    <a:pos x="89" y="37"/>
                  </a:cxn>
                  <a:cxn ang="0">
                    <a:pos x="56" y="56"/>
                  </a:cxn>
                  <a:cxn ang="0">
                    <a:pos x="69" y="45"/>
                  </a:cxn>
                  <a:cxn ang="0">
                    <a:pos x="26" y="59"/>
                  </a:cxn>
                  <a:cxn ang="0">
                    <a:pos x="37" y="87"/>
                  </a:cxn>
                  <a:cxn ang="0">
                    <a:pos x="36" y="89"/>
                  </a:cxn>
                  <a:cxn ang="0">
                    <a:pos x="41" y="123"/>
                  </a:cxn>
                  <a:cxn ang="0">
                    <a:pos x="37" y="97"/>
                  </a:cxn>
                  <a:cxn ang="0">
                    <a:pos x="66" y="129"/>
                  </a:cxn>
                  <a:cxn ang="0">
                    <a:pos x="84" y="137"/>
                  </a:cxn>
                  <a:cxn ang="0">
                    <a:pos x="86" y="138"/>
                  </a:cxn>
                  <a:cxn ang="0">
                    <a:pos x="118" y="118"/>
                  </a:cxn>
                  <a:cxn ang="0">
                    <a:pos x="105" y="130"/>
                  </a:cxn>
                  <a:cxn ang="0">
                    <a:pos x="146" y="105"/>
                  </a:cxn>
                  <a:cxn ang="0">
                    <a:pos x="137" y="95"/>
                  </a:cxn>
                  <a:cxn ang="0">
                    <a:pos x="137" y="84"/>
                  </a:cxn>
                  <a:cxn ang="0">
                    <a:pos x="137" y="77"/>
                  </a:cxn>
                  <a:cxn ang="0">
                    <a:pos x="144" y="70"/>
                  </a:cxn>
                  <a:cxn ang="0">
                    <a:pos x="139" y="35"/>
                  </a:cxn>
                  <a:cxn ang="0">
                    <a:pos x="124" y="28"/>
                  </a:cxn>
                  <a:cxn ang="0">
                    <a:pos x="114" y="25"/>
                  </a:cxn>
                  <a:cxn ang="0">
                    <a:pos x="87" y="7"/>
                  </a:cxn>
                  <a:cxn ang="0">
                    <a:pos x="44" y="44"/>
                  </a:cxn>
                  <a:cxn ang="0">
                    <a:pos x="7" y="87"/>
                  </a:cxn>
                  <a:cxn ang="0">
                    <a:pos x="25" y="115"/>
                  </a:cxn>
                  <a:cxn ang="0">
                    <a:pos x="28" y="124"/>
                  </a:cxn>
                  <a:cxn ang="0">
                    <a:pos x="35" y="140"/>
                  </a:cxn>
                  <a:cxn ang="0">
                    <a:pos x="86" y="142"/>
                  </a:cxn>
                  <a:cxn ang="0">
                    <a:pos x="141" y="141"/>
                  </a:cxn>
                  <a:cxn ang="0">
                    <a:pos x="148" y="123"/>
                  </a:cxn>
                  <a:cxn ang="0">
                    <a:pos x="149" y="104"/>
                  </a:cxn>
                  <a:cxn ang="0">
                    <a:pos x="150" y="60"/>
                  </a:cxn>
                </a:cxnLst>
                <a:rect l="0" t="0" r="r" b="b"/>
                <a:pathLst>
                  <a:path w="174" h="174">
                    <a:moveTo>
                      <a:pt x="174" y="87"/>
                    </a:moveTo>
                    <a:cubicBezTo>
                      <a:pt x="174" y="74"/>
                      <a:pt x="165" y="62"/>
                      <a:pt x="150" y="53"/>
                    </a:cubicBezTo>
                    <a:cubicBezTo>
                      <a:pt x="149" y="45"/>
                      <a:pt x="147" y="38"/>
                      <a:pt x="142" y="33"/>
                    </a:cubicBezTo>
                    <a:cubicBezTo>
                      <a:pt x="137" y="28"/>
                      <a:pt x="130" y="25"/>
                      <a:pt x="122" y="25"/>
                    </a:cubicBezTo>
                    <a:cubicBezTo>
                      <a:pt x="113" y="10"/>
                      <a:pt x="100" y="0"/>
                      <a:pt x="87" y="0"/>
                    </a:cubicBezTo>
                    <a:cubicBezTo>
                      <a:pt x="74" y="0"/>
                      <a:pt x="62" y="9"/>
                      <a:pt x="54" y="23"/>
                    </a:cubicBezTo>
                    <a:cubicBezTo>
                      <a:pt x="44" y="23"/>
                      <a:pt x="36" y="26"/>
                      <a:pt x="31" y="31"/>
                    </a:cubicBezTo>
                    <a:cubicBezTo>
                      <a:pt x="25" y="37"/>
                      <a:pt x="23" y="45"/>
                      <a:pt x="23" y="54"/>
                    </a:cubicBezTo>
                    <a:cubicBezTo>
                      <a:pt x="9" y="63"/>
                      <a:pt x="0" y="75"/>
                      <a:pt x="0" y="87"/>
                    </a:cubicBezTo>
                    <a:cubicBezTo>
                      <a:pt x="0" y="101"/>
                      <a:pt x="9" y="113"/>
                      <a:pt x="24" y="122"/>
                    </a:cubicBezTo>
                    <a:cubicBezTo>
                      <a:pt x="25" y="130"/>
                      <a:pt x="27" y="137"/>
                      <a:pt x="32" y="142"/>
                    </a:cubicBezTo>
                    <a:cubicBezTo>
                      <a:pt x="37" y="147"/>
                      <a:pt x="44" y="150"/>
                      <a:pt x="52" y="150"/>
                    </a:cubicBezTo>
                    <a:cubicBezTo>
                      <a:pt x="61" y="165"/>
                      <a:pt x="74" y="174"/>
                      <a:pt x="87" y="174"/>
                    </a:cubicBezTo>
                    <a:cubicBezTo>
                      <a:pt x="100" y="174"/>
                      <a:pt x="112" y="166"/>
                      <a:pt x="120" y="152"/>
                    </a:cubicBezTo>
                    <a:cubicBezTo>
                      <a:pt x="130" y="152"/>
                      <a:pt x="138" y="149"/>
                      <a:pt x="143" y="144"/>
                    </a:cubicBezTo>
                    <a:cubicBezTo>
                      <a:pt x="149" y="138"/>
                      <a:pt x="152" y="130"/>
                      <a:pt x="152" y="121"/>
                    </a:cubicBezTo>
                    <a:cubicBezTo>
                      <a:pt x="166" y="112"/>
                      <a:pt x="174" y="100"/>
                      <a:pt x="174" y="87"/>
                    </a:cubicBezTo>
                    <a:close/>
                    <a:moveTo>
                      <a:pt x="115" y="148"/>
                    </a:moveTo>
                    <a:cubicBezTo>
                      <a:pt x="107" y="148"/>
                      <a:pt x="98" y="145"/>
                      <a:pt x="89" y="140"/>
                    </a:cubicBezTo>
                    <a:cubicBezTo>
                      <a:pt x="91" y="139"/>
                      <a:pt x="93" y="138"/>
                      <a:pt x="94" y="137"/>
                    </a:cubicBezTo>
                    <a:cubicBezTo>
                      <a:pt x="104" y="137"/>
                      <a:pt x="114" y="135"/>
                      <a:pt x="123" y="133"/>
                    </a:cubicBezTo>
                    <a:cubicBezTo>
                      <a:pt x="121" y="139"/>
                      <a:pt x="118" y="144"/>
                      <a:pt x="115" y="148"/>
                    </a:cubicBezTo>
                    <a:close/>
                    <a:moveTo>
                      <a:pt x="51" y="133"/>
                    </a:moveTo>
                    <a:cubicBezTo>
                      <a:pt x="59" y="135"/>
                      <a:pt x="68" y="136"/>
                      <a:pt x="77" y="137"/>
                    </a:cubicBezTo>
                    <a:cubicBezTo>
                      <a:pt x="79" y="138"/>
                      <a:pt x="80" y="139"/>
                      <a:pt x="82" y="140"/>
                    </a:cubicBezTo>
                    <a:cubicBezTo>
                      <a:pt x="74" y="144"/>
                      <a:pt x="65" y="146"/>
                      <a:pt x="58" y="147"/>
                    </a:cubicBezTo>
                    <a:cubicBezTo>
                      <a:pt x="55" y="143"/>
                      <a:pt x="53" y="138"/>
                      <a:pt x="51" y="133"/>
                    </a:cubicBezTo>
                    <a:close/>
                    <a:moveTo>
                      <a:pt x="59" y="26"/>
                    </a:moveTo>
                    <a:cubicBezTo>
                      <a:pt x="67" y="27"/>
                      <a:pt x="76" y="30"/>
                      <a:pt x="85" y="35"/>
                    </a:cubicBezTo>
                    <a:cubicBezTo>
                      <a:pt x="83" y="36"/>
                      <a:pt x="82" y="37"/>
                      <a:pt x="80" y="38"/>
                    </a:cubicBezTo>
                    <a:cubicBezTo>
                      <a:pt x="70" y="38"/>
                      <a:pt x="60" y="40"/>
                      <a:pt x="51" y="42"/>
                    </a:cubicBezTo>
                    <a:cubicBezTo>
                      <a:pt x="54" y="36"/>
                      <a:pt x="56" y="31"/>
                      <a:pt x="59" y="26"/>
                    </a:cubicBezTo>
                    <a:close/>
                    <a:moveTo>
                      <a:pt x="123" y="42"/>
                    </a:moveTo>
                    <a:cubicBezTo>
                      <a:pt x="115" y="40"/>
                      <a:pt x="106" y="38"/>
                      <a:pt x="97" y="38"/>
                    </a:cubicBezTo>
                    <a:cubicBezTo>
                      <a:pt x="95" y="37"/>
                      <a:pt x="94" y="36"/>
                      <a:pt x="92" y="35"/>
                    </a:cubicBezTo>
                    <a:cubicBezTo>
                      <a:pt x="100" y="31"/>
                      <a:pt x="109" y="29"/>
                      <a:pt x="116" y="28"/>
                    </a:cubicBezTo>
                    <a:cubicBezTo>
                      <a:pt x="119" y="32"/>
                      <a:pt x="121" y="37"/>
                      <a:pt x="123" y="42"/>
                    </a:cubicBezTo>
                    <a:close/>
                    <a:moveTo>
                      <a:pt x="130" y="87"/>
                    </a:moveTo>
                    <a:cubicBezTo>
                      <a:pt x="130" y="91"/>
                      <a:pt x="130" y="95"/>
                      <a:pt x="130" y="99"/>
                    </a:cubicBezTo>
                    <a:cubicBezTo>
                      <a:pt x="126" y="105"/>
                      <a:pt x="121" y="111"/>
                      <a:pt x="116" y="116"/>
                    </a:cubicBezTo>
                    <a:cubicBezTo>
                      <a:pt x="110" y="121"/>
                      <a:pt x="105" y="126"/>
                      <a:pt x="99" y="130"/>
                    </a:cubicBezTo>
                    <a:cubicBezTo>
                      <a:pt x="95" y="131"/>
                      <a:pt x="91" y="131"/>
                      <a:pt x="87" y="131"/>
                    </a:cubicBezTo>
                    <a:cubicBezTo>
                      <a:pt x="82" y="131"/>
                      <a:pt x="77" y="130"/>
                      <a:pt x="73" y="130"/>
                    </a:cubicBezTo>
                    <a:cubicBezTo>
                      <a:pt x="68" y="126"/>
                      <a:pt x="62" y="122"/>
                      <a:pt x="58" y="117"/>
                    </a:cubicBezTo>
                    <a:cubicBezTo>
                      <a:pt x="53" y="112"/>
                      <a:pt x="48" y="107"/>
                      <a:pt x="44" y="102"/>
                    </a:cubicBezTo>
                    <a:cubicBezTo>
                      <a:pt x="44" y="97"/>
                      <a:pt x="44" y="92"/>
                      <a:pt x="44" y="87"/>
                    </a:cubicBezTo>
                    <a:cubicBezTo>
                      <a:pt x="44" y="83"/>
                      <a:pt x="44" y="79"/>
                      <a:pt x="44" y="76"/>
                    </a:cubicBezTo>
                    <a:cubicBezTo>
                      <a:pt x="48" y="70"/>
                      <a:pt x="53" y="64"/>
                      <a:pt x="58" y="59"/>
                    </a:cubicBezTo>
                    <a:cubicBezTo>
                      <a:pt x="64" y="53"/>
                      <a:pt x="70" y="49"/>
                      <a:pt x="75" y="45"/>
                    </a:cubicBezTo>
                    <a:cubicBezTo>
                      <a:pt x="79" y="44"/>
                      <a:pt x="83" y="44"/>
                      <a:pt x="87" y="44"/>
                    </a:cubicBezTo>
                    <a:cubicBezTo>
                      <a:pt x="92" y="44"/>
                      <a:pt x="97" y="44"/>
                      <a:pt x="101" y="45"/>
                    </a:cubicBezTo>
                    <a:cubicBezTo>
                      <a:pt x="107" y="49"/>
                      <a:pt x="112" y="53"/>
                      <a:pt x="117" y="58"/>
                    </a:cubicBezTo>
                    <a:cubicBezTo>
                      <a:pt x="121" y="63"/>
                      <a:pt x="126" y="68"/>
                      <a:pt x="130" y="73"/>
                    </a:cubicBezTo>
                    <a:cubicBezTo>
                      <a:pt x="130" y="78"/>
                      <a:pt x="130" y="83"/>
                      <a:pt x="130" y="87"/>
                    </a:cubicBezTo>
                    <a:close/>
                    <a:moveTo>
                      <a:pt x="119" y="56"/>
                    </a:moveTo>
                    <a:cubicBezTo>
                      <a:pt x="115" y="52"/>
                      <a:pt x="112" y="49"/>
                      <a:pt x="108" y="46"/>
                    </a:cubicBezTo>
                    <a:cubicBezTo>
                      <a:pt x="114" y="46"/>
                      <a:pt x="120" y="48"/>
                      <a:pt x="125" y="49"/>
                    </a:cubicBezTo>
                    <a:cubicBezTo>
                      <a:pt x="127" y="55"/>
                      <a:pt x="128" y="61"/>
                      <a:pt x="129" y="67"/>
                    </a:cubicBezTo>
                    <a:cubicBezTo>
                      <a:pt x="126" y="63"/>
                      <a:pt x="122" y="59"/>
                      <a:pt x="119" y="56"/>
                    </a:cubicBezTo>
                    <a:close/>
                    <a:moveTo>
                      <a:pt x="90" y="37"/>
                    </a:moveTo>
                    <a:cubicBezTo>
                      <a:pt x="89" y="37"/>
                      <a:pt x="88" y="37"/>
                      <a:pt x="87" y="37"/>
                    </a:cubicBezTo>
                    <a:cubicBezTo>
                      <a:pt x="87" y="37"/>
                      <a:pt x="87" y="37"/>
                      <a:pt x="87" y="37"/>
                    </a:cubicBezTo>
                    <a:cubicBezTo>
                      <a:pt x="87" y="37"/>
                      <a:pt x="88" y="37"/>
                      <a:pt x="89" y="37"/>
                    </a:cubicBezTo>
                    <a:cubicBezTo>
                      <a:pt x="89" y="37"/>
                      <a:pt x="90" y="37"/>
                      <a:pt x="90" y="37"/>
                    </a:cubicBezTo>
                    <a:close/>
                    <a:moveTo>
                      <a:pt x="69" y="45"/>
                    </a:moveTo>
                    <a:cubicBezTo>
                      <a:pt x="65" y="49"/>
                      <a:pt x="60" y="52"/>
                      <a:pt x="56" y="56"/>
                    </a:cubicBezTo>
                    <a:cubicBezTo>
                      <a:pt x="52" y="61"/>
                      <a:pt x="48" y="65"/>
                      <a:pt x="45" y="69"/>
                    </a:cubicBezTo>
                    <a:cubicBezTo>
                      <a:pt x="46" y="62"/>
                      <a:pt x="47" y="55"/>
                      <a:pt x="49" y="49"/>
                    </a:cubicBezTo>
                    <a:cubicBezTo>
                      <a:pt x="55" y="47"/>
                      <a:pt x="62" y="46"/>
                      <a:pt x="69" y="45"/>
                    </a:cubicBezTo>
                    <a:close/>
                    <a:moveTo>
                      <a:pt x="37" y="80"/>
                    </a:moveTo>
                    <a:cubicBezTo>
                      <a:pt x="36" y="82"/>
                      <a:pt x="35" y="84"/>
                      <a:pt x="34" y="85"/>
                    </a:cubicBezTo>
                    <a:cubicBezTo>
                      <a:pt x="30" y="76"/>
                      <a:pt x="27" y="67"/>
                      <a:pt x="26" y="59"/>
                    </a:cubicBezTo>
                    <a:cubicBezTo>
                      <a:pt x="30" y="56"/>
                      <a:pt x="36" y="54"/>
                      <a:pt x="41" y="52"/>
                    </a:cubicBezTo>
                    <a:cubicBezTo>
                      <a:pt x="39" y="61"/>
                      <a:pt x="38" y="70"/>
                      <a:pt x="37" y="80"/>
                    </a:cubicBezTo>
                    <a:close/>
                    <a:moveTo>
                      <a:pt x="37" y="87"/>
                    </a:moveTo>
                    <a:cubicBezTo>
                      <a:pt x="37" y="87"/>
                      <a:pt x="37" y="87"/>
                      <a:pt x="37" y="87"/>
                    </a:cubicBezTo>
                    <a:cubicBezTo>
                      <a:pt x="37" y="88"/>
                      <a:pt x="37" y="89"/>
                      <a:pt x="37" y="91"/>
                    </a:cubicBezTo>
                    <a:cubicBezTo>
                      <a:pt x="37" y="90"/>
                      <a:pt x="36" y="89"/>
                      <a:pt x="36" y="89"/>
                    </a:cubicBezTo>
                    <a:cubicBezTo>
                      <a:pt x="36" y="88"/>
                      <a:pt x="37" y="88"/>
                      <a:pt x="37" y="87"/>
                    </a:cubicBezTo>
                    <a:close/>
                    <a:moveTo>
                      <a:pt x="37" y="97"/>
                    </a:moveTo>
                    <a:cubicBezTo>
                      <a:pt x="38" y="106"/>
                      <a:pt x="39" y="115"/>
                      <a:pt x="41" y="123"/>
                    </a:cubicBezTo>
                    <a:cubicBezTo>
                      <a:pt x="36" y="121"/>
                      <a:pt x="32" y="119"/>
                      <a:pt x="28" y="117"/>
                    </a:cubicBezTo>
                    <a:cubicBezTo>
                      <a:pt x="28" y="109"/>
                      <a:pt x="30" y="101"/>
                      <a:pt x="34" y="92"/>
                    </a:cubicBezTo>
                    <a:cubicBezTo>
                      <a:pt x="35" y="94"/>
                      <a:pt x="36" y="96"/>
                      <a:pt x="37" y="97"/>
                    </a:cubicBezTo>
                    <a:close/>
                    <a:moveTo>
                      <a:pt x="45" y="108"/>
                    </a:moveTo>
                    <a:cubicBezTo>
                      <a:pt x="48" y="112"/>
                      <a:pt x="52" y="116"/>
                      <a:pt x="55" y="119"/>
                    </a:cubicBezTo>
                    <a:cubicBezTo>
                      <a:pt x="59" y="123"/>
                      <a:pt x="63" y="126"/>
                      <a:pt x="66" y="129"/>
                    </a:cubicBezTo>
                    <a:cubicBezTo>
                      <a:pt x="60" y="128"/>
                      <a:pt x="54" y="127"/>
                      <a:pt x="49" y="126"/>
                    </a:cubicBezTo>
                    <a:cubicBezTo>
                      <a:pt x="47" y="120"/>
                      <a:pt x="46" y="114"/>
                      <a:pt x="45" y="108"/>
                    </a:cubicBezTo>
                    <a:close/>
                    <a:moveTo>
                      <a:pt x="84" y="137"/>
                    </a:moveTo>
                    <a:cubicBezTo>
                      <a:pt x="85" y="137"/>
                      <a:pt x="86" y="137"/>
                      <a:pt x="87" y="137"/>
                    </a:cubicBezTo>
                    <a:cubicBezTo>
                      <a:pt x="87" y="137"/>
                      <a:pt x="87" y="137"/>
                      <a:pt x="87" y="137"/>
                    </a:cubicBezTo>
                    <a:cubicBezTo>
                      <a:pt x="87" y="138"/>
                      <a:pt x="86" y="138"/>
                      <a:pt x="86" y="138"/>
                    </a:cubicBezTo>
                    <a:cubicBezTo>
                      <a:pt x="85" y="138"/>
                      <a:pt x="84" y="138"/>
                      <a:pt x="84" y="137"/>
                    </a:cubicBezTo>
                    <a:close/>
                    <a:moveTo>
                      <a:pt x="105" y="130"/>
                    </a:moveTo>
                    <a:cubicBezTo>
                      <a:pt x="110" y="126"/>
                      <a:pt x="114" y="122"/>
                      <a:pt x="118" y="118"/>
                    </a:cubicBezTo>
                    <a:cubicBezTo>
                      <a:pt x="122" y="114"/>
                      <a:pt x="126" y="110"/>
                      <a:pt x="129" y="105"/>
                    </a:cubicBezTo>
                    <a:cubicBezTo>
                      <a:pt x="128" y="113"/>
                      <a:pt x="127" y="119"/>
                      <a:pt x="125" y="126"/>
                    </a:cubicBezTo>
                    <a:cubicBezTo>
                      <a:pt x="119" y="127"/>
                      <a:pt x="112" y="129"/>
                      <a:pt x="105" y="130"/>
                    </a:cubicBezTo>
                    <a:close/>
                    <a:moveTo>
                      <a:pt x="137" y="95"/>
                    </a:moveTo>
                    <a:cubicBezTo>
                      <a:pt x="138" y="93"/>
                      <a:pt x="139" y="91"/>
                      <a:pt x="140" y="90"/>
                    </a:cubicBezTo>
                    <a:cubicBezTo>
                      <a:pt x="142" y="95"/>
                      <a:pt x="145" y="100"/>
                      <a:pt x="146" y="105"/>
                    </a:cubicBezTo>
                    <a:cubicBezTo>
                      <a:pt x="147" y="109"/>
                      <a:pt x="148" y="112"/>
                      <a:pt x="148" y="116"/>
                    </a:cubicBezTo>
                    <a:cubicBezTo>
                      <a:pt x="144" y="118"/>
                      <a:pt x="138" y="121"/>
                      <a:pt x="133" y="123"/>
                    </a:cubicBezTo>
                    <a:cubicBezTo>
                      <a:pt x="135" y="114"/>
                      <a:pt x="136" y="105"/>
                      <a:pt x="137" y="95"/>
                    </a:cubicBezTo>
                    <a:close/>
                    <a:moveTo>
                      <a:pt x="137" y="88"/>
                    </a:moveTo>
                    <a:cubicBezTo>
                      <a:pt x="137" y="88"/>
                      <a:pt x="137" y="87"/>
                      <a:pt x="137" y="87"/>
                    </a:cubicBezTo>
                    <a:cubicBezTo>
                      <a:pt x="137" y="86"/>
                      <a:pt x="137" y="85"/>
                      <a:pt x="137" y="84"/>
                    </a:cubicBezTo>
                    <a:cubicBezTo>
                      <a:pt x="137" y="85"/>
                      <a:pt x="138" y="85"/>
                      <a:pt x="138" y="86"/>
                    </a:cubicBezTo>
                    <a:cubicBezTo>
                      <a:pt x="138" y="87"/>
                      <a:pt x="137" y="87"/>
                      <a:pt x="137" y="88"/>
                    </a:cubicBezTo>
                    <a:close/>
                    <a:moveTo>
                      <a:pt x="137" y="77"/>
                    </a:moveTo>
                    <a:cubicBezTo>
                      <a:pt x="136" y="68"/>
                      <a:pt x="135" y="60"/>
                      <a:pt x="133" y="52"/>
                    </a:cubicBezTo>
                    <a:cubicBezTo>
                      <a:pt x="138" y="54"/>
                      <a:pt x="142" y="56"/>
                      <a:pt x="146" y="58"/>
                    </a:cubicBezTo>
                    <a:cubicBezTo>
                      <a:pt x="146" y="62"/>
                      <a:pt x="145" y="66"/>
                      <a:pt x="144" y="70"/>
                    </a:cubicBezTo>
                    <a:cubicBezTo>
                      <a:pt x="143" y="74"/>
                      <a:pt x="142" y="78"/>
                      <a:pt x="140" y="82"/>
                    </a:cubicBezTo>
                    <a:cubicBezTo>
                      <a:pt x="139" y="81"/>
                      <a:pt x="138" y="79"/>
                      <a:pt x="137" y="77"/>
                    </a:cubicBezTo>
                    <a:close/>
                    <a:moveTo>
                      <a:pt x="139" y="35"/>
                    </a:moveTo>
                    <a:cubicBezTo>
                      <a:pt x="143" y="39"/>
                      <a:pt x="146" y="44"/>
                      <a:pt x="146" y="51"/>
                    </a:cubicBezTo>
                    <a:cubicBezTo>
                      <a:pt x="141" y="48"/>
                      <a:pt x="136" y="46"/>
                      <a:pt x="130" y="44"/>
                    </a:cubicBezTo>
                    <a:cubicBezTo>
                      <a:pt x="128" y="38"/>
                      <a:pt x="126" y="33"/>
                      <a:pt x="124" y="28"/>
                    </a:cubicBezTo>
                    <a:cubicBezTo>
                      <a:pt x="130" y="29"/>
                      <a:pt x="135" y="31"/>
                      <a:pt x="139" y="35"/>
                    </a:cubicBezTo>
                    <a:close/>
                    <a:moveTo>
                      <a:pt x="87" y="7"/>
                    </a:moveTo>
                    <a:cubicBezTo>
                      <a:pt x="97" y="7"/>
                      <a:pt x="107" y="14"/>
                      <a:pt x="114" y="25"/>
                    </a:cubicBezTo>
                    <a:cubicBezTo>
                      <a:pt x="106" y="26"/>
                      <a:pt x="97" y="28"/>
                      <a:pt x="89" y="33"/>
                    </a:cubicBezTo>
                    <a:cubicBezTo>
                      <a:pt x="79" y="28"/>
                      <a:pt x="70" y="24"/>
                      <a:pt x="61" y="23"/>
                    </a:cubicBezTo>
                    <a:cubicBezTo>
                      <a:pt x="68" y="13"/>
                      <a:pt x="77" y="7"/>
                      <a:pt x="87" y="7"/>
                    </a:cubicBezTo>
                    <a:close/>
                    <a:moveTo>
                      <a:pt x="33" y="34"/>
                    </a:moveTo>
                    <a:cubicBezTo>
                      <a:pt x="38" y="29"/>
                      <a:pt x="44" y="27"/>
                      <a:pt x="52" y="26"/>
                    </a:cubicBezTo>
                    <a:cubicBezTo>
                      <a:pt x="49" y="31"/>
                      <a:pt x="46" y="38"/>
                      <a:pt x="44" y="44"/>
                    </a:cubicBezTo>
                    <a:cubicBezTo>
                      <a:pt x="37" y="46"/>
                      <a:pt x="31" y="49"/>
                      <a:pt x="26" y="52"/>
                    </a:cubicBezTo>
                    <a:cubicBezTo>
                      <a:pt x="26" y="45"/>
                      <a:pt x="29" y="38"/>
                      <a:pt x="33" y="34"/>
                    </a:cubicBezTo>
                    <a:close/>
                    <a:moveTo>
                      <a:pt x="7" y="87"/>
                    </a:moveTo>
                    <a:cubicBezTo>
                      <a:pt x="7" y="78"/>
                      <a:pt x="13" y="68"/>
                      <a:pt x="23" y="61"/>
                    </a:cubicBezTo>
                    <a:cubicBezTo>
                      <a:pt x="24" y="70"/>
                      <a:pt x="27" y="79"/>
                      <a:pt x="33" y="89"/>
                    </a:cubicBezTo>
                    <a:cubicBezTo>
                      <a:pt x="28" y="98"/>
                      <a:pt x="25" y="107"/>
                      <a:pt x="25" y="115"/>
                    </a:cubicBezTo>
                    <a:cubicBezTo>
                      <a:pt x="13" y="107"/>
                      <a:pt x="7" y="98"/>
                      <a:pt x="7" y="87"/>
                    </a:cubicBezTo>
                    <a:close/>
                    <a:moveTo>
                      <a:pt x="35" y="140"/>
                    </a:moveTo>
                    <a:cubicBezTo>
                      <a:pt x="31" y="136"/>
                      <a:pt x="28" y="130"/>
                      <a:pt x="28" y="124"/>
                    </a:cubicBezTo>
                    <a:cubicBezTo>
                      <a:pt x="33" y="127"/>
                      <a:pt x="38" y="129"/>
                      <a:pt x="44" y="131"/>
                    </a:cubicBezTo>
                    <a:cubicBezTo>
                      <a:pt x="46" y="136"/>
                      <a:pt x="48" y="142"/>
                      <a:pt x="50" y="147"/>
                    </a:cubicBezTo>
                    <a:cubicBezTo>
                      <a:pt x="44" y="146"/>
                      <a:pt x="39" y="144"/>
                      <a:pt x="35" y="140"/>
                    </a:cubicBezTo>
                    <a:close/>
                    <a:moveTo>
                      <a:pt x="87" y="168"/>
                    </a:moveTo>
                    <a:cubicBezTo>
                      <a:pt x="77" y="168"/>
                      <a:pt x="67" y="161"/>
                      <a:pt x="60" y="150"/>
                    </a:cubicBezTo>
                    <a:cubicBezTo>
                      <a:pt x="68" y="149"/>
                      <a:pt x="77" y="146"/>
                      <a:pt x="86" y="142"/>
                    </a:cubicBezTo>
                    <a:cubicBezTo>
                      <a:pt x="95" y="147"/>
                      <a:pt x="104" y="150"/>
                      <a:pt x="113" y="152"/>
                    </a:cubicBezTo>
                    <a:cubicBezTo>
                      <a:pt x="106" y="162"/>
                      <a:pt x="97" y="168"/>
                      <a:pt x="87" y="168"/>
                    </a:cubicBezTo>
                    <a:close/>
                    <a:moveTo>
                      <a:pt x="141" y="141"/>
                    </a:moveTo>
                    <a:cubicBezTo>
                      <a:pt x="136" y="146"/>
                      <a:pt x="130" y="148"/>
                      <a:pt x="122" y="149"/>
                    </a:cubicBezTo>
                    <a:cubicBezTo>
                      <a:pt x="126" y="143"/>
                      <a:pt x="128" y="137"/>
                      <a:pt x="130" y="131"/>
                    </a:cubicBezTo>
                    <a:cubicBezTo>
                      <a:pt x="137" y="129"/>
                      <a:pt x="143" y="126"/>
                      <a:pt x="148" y="123"/>
                    </a:cubicBezTo>
                    <a:cubicBezTo>
                      <a:pt x="148" y="130"/>
                      <a:pt x="145" y="137"/>
                      <a:pt x="141" y="141"/>
                    </a:cubicBezTo>
                    <a:close/>
                    <a:moveTo>
                      <a:pt x="151" y="114"/>
                    </a:moveTo>
                    <a:cubicBezTo>
                      <a:pt x="151" y="110"/>
                      <a:pt x="150" y="107"/>
                      <a:pt x="149" y="104"/>
                    </a:cubicBezTo>
                    <a:cubicBezTo>
                      <a:pt x="147" y="98"/>
                      <a:pt x="145" y="92"/>
                      <a:pt x="142" y="86"/>
                    </a:cubicBezTo>
                    <a:cubicBezTo>
                      <a:pt x="144" y="81"/>
                      <a:pt x="146" y="76"/>
                      <a:pt x="147" y="71"/>
                    </a:cubicBezTo>
                    <a:cubicBezTo>
                      <a:pt x="149" y="67"/>
                      <a:pt x="149" y="64"/>
                      <a:pt x="150" y="60"/>
                    </a:cubicBezTo>
                    <a:cubicBezTo>
                      <a:pt x="161" y="68"/>
                      <a:pt x="167" y="77"/>
                      <a:pt x="167" y="87"/>
                    </a:cubicBezTo>
                    <a:cubicBezTo>
                      <a:pt x="167" y="97"/>
                      <a:pt x="161" y="106"/>
                      <a:pt x="151" y="1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2" name="Oval 116"/>
              <p:cNvSpPr>
                <a:spLocks noChangeArrowheads="1"/>
              </p:cNvSpPr>
              <p:nvPr/>
            </p:nvSpPr>
            <p:spPr bwMode="auto">
              <a:xfrm>
                <a:off x="4371352" y="5182582"/>
                <a:ext cx="50807" cy="467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3" name="Freeform 117"/>
              <p:cNvSpPr>
                <a:spLocks/>
              </p:cNvSpPr>
              <p:nvPr/>
            </p:nvSpPr>
            <p:spPr bwMode="auto">
              <a:xfrm>
                <a:off x="1266268" y="5276167"/>
                <a:ext cx="1954" cy="180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4" name="Freeform 118"/>
              <p:cNvSpPr>
                <a:spLocks/>
              </p:cNvSpPr>
              <p:nvPr/>
            </p:nvSpPr>
            <p:spPr bwMode="auto">
              <a:xfrm>
                <a:off x="1102123" y="5274367"/>
                <a:ext cx="175870" cy="124181"/>
              </a:xfrm>
              <a:custGeom>
                <a:avLst/>
                <a:gdLst/>
                <a:ahLst/>
                <a:cxnLst>
                  <a:cxn ang="0">
                    <a:pos x="46" y="69"/>
                  </a:cxn>
                  <a:cxn ang="0">
                    <a:pos x="38" y="74"/>
                  </a:cxn>
                  <a:cxn ang="0">
                    <a:pos x="30" y="71"/>
                  </a:cxn>
                  <a:cxn ang="0">
                    <a:pos x="2" y="49"/>
                  </a:cxn>
                  <a:cxn ang="0">
                    <a:pos x="0" y="48"/>
                  </a:cxn>
                  <a:cxn ang="0">
                    <a:pos x="5" y="55"/>
                  </a:cxn>
                  <a:cxn ang="0">
                    <a:pos x="30" y="74"/>
                  </a:cxn>
                  <a:cxn ang="0">
                    <a:pos x="39" y="77"/>
                  </a:cxn>
                  <a:cxn ang="0">
                    <a:pos x="49" y="72"/>
                  </a:cxn>
                  <a:cxn ang="0">
                    <a:pos x="97" y="9"/>
                  </a:cxn>
                  <a:cxn ang="0">
                    <a:pos x="100" y="0"/>
                  </a:cxn>
                  <a:cxn ang="0">
                    <a:pos x="46" y="69"/>
                  </a:cxn>
                </a:cxnLst>
                <a:rect l="0" t="0" r="r" b="b"/>
                <a:pathLst>
                  <a:path w="100" h="77">
                    <a:moveTo>
                      <a:pt x="46" y="69"/>
                    </a:moveTo>
                    <a:cubicBezTo>
                      <a:pt x="44" y="72"/>
                      <a:pt x="41" y="74"/>
                      <a:pt x="38" y="74"/>
                    </a:cubicBezTo>
                    <a:cubicBezTo>
                      <a:pt x="35" y="74"/>
                      <a:pt x="32" y="73"/>
                      <a:pt x="30" y="71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1" y="49"/>
                      <a:pt x="1" y="48"/>
                      <a:pt x="0" y="48"/>
                    </a:cubicBezTo>
                    <a:cubicBezTo>
                      <a:pt x="1" y="50"/>
                      <a:pt x="3" y="53"/>
                      <a:pt x="5" y="55"/>
                    </a:cubicBezTo>
                    <a:cubicBezTo>
                      <a:pt x="30" y="74"/>
                      <a:pt x="30" y="74"/>
                      <a:pt x="30" y="74"/>
                    </a:cubicBezTo>
                    <a:cubicBezTo>
                      <a:pt x="33" y="76"/>
                      <a:pt x="36" y="77"/>
                      <a:pt x="39" y="77"/>
                    </a:cubicBezTo>
                    <a:cubicBezTo>
                      <a:pt x="43" y="77"/>
                      <a:pt x="46" y="75"/>
                      <a:pt x="49" y="72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9" y="7"/>
                      <a:pt x="100" y="3"/>
                      <a:pt x="100" y="0"/>
                    </a:cubicBezTo>
                    <a:lnTo>
                      <a:pt x="46" y="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5" name="Freeform 119"/>
              <p:cNvSpPr>
                <a:spLocks noEditPoints="1"/>
              </p:cNvSpPr>
              <p:nvPr/>
            </p:nvSpPr>
            <p:spPr bwMode="auto">
              <a:xfrm>
                <a:off x="1098215" y="5213177"/>
                <a:ext cx="179778" cy="179972"/>
              </a:xfrm>
              <a:custGeom>
                <a:avLst/>
                <a:gdLst/>
                <a:ahLst/>
                <a:cxnLst>
                  <a:cxn ang="0">
                    <a:pos x="4" y="85"/>
                  </a:cxn>
                  <a:cxn ang="0">
                    <a:pos x="33" y="107"/>
                  </a:cxn>
                  <a:cxn ang="0">
                    <a:pos x="40" y="110"/>
                  </a:cxn>
                  <a:cxn ang="0">
                    <a:pos x="48" y="106"/>
                  </a:cxn>
                  <a:cxn ang="0">
                    <a:pos x="102" y="36"/>
                  </a:cxn>
                  <a:cxn ang="0">
                    <a:pos x="102" y="35"/>
                  </a:cxn>
                  <a:cxn ang="0">
                    <a:pos x="96" y="22"/>
                  </a:cxn>
                  <a:cxn ang="0">
                    <a:pos x="70" y="3"/>
                  </a:cxn>
                  <a:cxn ang="0">
                    <a:pos x="62" y="0"/>
                  </a:cxn>
                  <a:cxn ang="0">
                    <a:pos x="54" y="2"/>
                  </a:cxn>
                  <a:cxn ang="0">
                    <a:pos x="2" y="71"/>
                  </a:cxn>
                  <a:cxn ang="0">
                    <a:pos x="1" y="71"/>
                  </a:cxn>
                  <a:cxn ang="0">
                    <a:pos x="1" y="79"/>
                  </a:cxn>
                  <a:cxn ang="0">
                    <a:pos x="1" y="82"/>
                  </a:cxn>
                  <a:cxn ang="0">
                    <a:pos x="4" y="85"/>
                  </a:cxn>
                  <a:cxn ang="0">
                    <a:pos x="53" y="9"/>
                  </a:cxn>
                  <a:cxn ang="0">
                    <a:pos x="63" y="4"/>
                  </a:cxn>
                  <a:cxn ang="0">
                    <a:pos x="71" y="7"/>
                  </a:cxn>
                  <a:cxn ang="0">
                    <a:pos x="92" y="22"/>
                  </a:cxn>
                  <a:cxn ang="0">
                    <a:pos x="98" y="31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7" y="36"/>
                  </a:cxn>
                  <a:cxn ang="0">
                    <a:pos x="96" y="37"/>
                  </a:cxn>
                  <a:cxn ang="0">
                    <a:pos x="94" y="40"/>
                  </a:cxn>
                  <a:cxn ang="0">
                    <a:pos x="94" y="40"/>
                  </a:cxn>
                  <a:cxn ang="0">
                    <a:pos x="95" y="38"/>
                  </a:cxn>
                  <a:cxn ang="0">
                    <a:pos x="95" y="39"/>
                  </a:cxn>
                  <a:cxn ang="0">
                    <a:pos x="94" y="40"/>
                  </a:cxn>
                  <a:cxn ang="0">
                    <a:pos x="76" y="64"/>
                  </a:cxn>
                  <a:cxn ang="0">
                    <a:pos x="73" y="62"/>
                  </a:cxn>
                  <a:cxn ang="0">
                    <a:pos x="73" y="62"/>
                  </a:cxn>
                  <a:cxn ang="0">
                    <a:pos x="41" y="37"/>
                  </a:cxn>
                  <a:cxn ang="0">
                    <a:pos x="35" y="33"/>
                  </a:cxn>
                  <a:cxn ang="0">
                    <a:pos x="53" y="9"/>
                  </a:cxn>
                </a:cxnLst>
                <a:rect l="0" t="0" r="r" b="b"/>
                <a:pathLst>
                  <a:path w="102" h="110">
                    <a:moveTo>
                      <a:pt x="4" y="85"/>
                    </a:moveTo>
                    <a:cubicBezTo>
                      <a:pt x="33" y="107"/>
                      <a:pt x="33" y="107"/>
                      <a:pt x="33" y="107"/>
                    </a:cubicBezTo>
                    <a:cubicBezTo>
                      <a:pt x="35" y="109"/>
                      <a:pt x="37" y="110"/>
                      <a:pt x="40" y="110"/>
                    </a:cubicBezTo>
                    <a:cubicBezTo>
                      <a:pt x="43" y="110"/>
                      <a:pt x="46" y="108"/>
                      <a:pt x="48" y="10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02" y="35"/>
                      <a:pt x="102" y="35"/>
                      <a:pt x="102" y="35"/>
                    </a:cubicBezTo>
                    <a:cubicBezTo>
                      <a:pt x="101" y="31"/>
                      <a:pt x="100" y="25"/>
                      <a:pt x="96" y="22"/>
                    </a:cubicBezTo>
                    <a:cubicBezTo>
                      <a:pt x="70" y="3"/>
                      <a:pt x="70" y="3"/>
                      <a:pt x="70" y="3"/>
                    </a:cubicBezTo>
                    <a:cubicBezTo>
                      <a:pt x="68" y="1"/>
                      <a:pt x="65" y="0"/>
                      <a:pt x="62" y="0"/>
                    </a:cubicBezTo>
                    <a:cubicBezTo>
                      <a:pt x="58" y="0"/>
                      <a:pt x="56" y="1"/>
                      <a:pt x="54" y="2"/>
                    </a:cubicBezTo>
                    <a:cubicBezTo>
                      <a:pt x="2" y="71"/>
                      <a:pt x="2" y="71"/>
                      <a:pt x="2" y="71"/>
                    </a:cubicBezTo>
                    <a:cubicBezTo>
                      <a:pt x="2" y="71"/>
                      <a:pt x="2" y="71"/>
                      <a:pt x="1" y="71"/>
                    </a:cubicBezTo>
                    <a:cubicBezTo>
                      <a:pt x="1" y="73"/>
                      <a:pt x="0" y="75"/>
                      <a:pt x="1" y="79"/>
                    </a:cubicBezTo>
                    <a:cubicBezTo>
                      <a:pt x="1" y="81"/>
                      <a:pt x="1" y="81"/>
                      <a:pt x="1" y="82"/>
                    </a:cubicBezTo>
                    <a:cubicBezTo>
                      <a:pt x="2" y="83"/>
                      <a:pt x="3" y="84"/>
                      <a:pt x="4" y="85"/>
                    </a:cubicBezTo>
                    <a:close/>
                    <a:moveTo>
                      <a:pt x="53" y="9"/>
                    </a:moveTo>
                    <a:cubicBezTo>
                      <a:pt x="55" y="6"/>
                      <a:pt x="59" y="4"/>
                      <a:pt x="63" y="4"/>
                    </a:cubicBezTo>
                    <a:cubicBezTo>
                      <a:pt x="66" y="4"/>
                      <a:pt x="69" y="5"/>
                      <a:pt x="71" y="7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6" y="25"/>
                      <a:pt x="98" y="28"/>
                      <a:pt x="98" y="31"/>
                    </a:cubicBezTo>
                    <a:cubicBezTo>
                      <a:pt x="98" y="33"/>
                      <a:pt x="97" y="35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96" y="37"/>
                      <a:pt x="96" y="37"/>
                      <a:pt x="96" y="37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5" y="40"/>
                      <a:pt x="95" y="39"/>
                      <a:pt x="95" y="38"/>
                    </a:cubicBezTo>
                    <a:cubicBezTo>
                      <a:pt x="95" y="38"/>
                      <a:pt x="95" y="39"/>
                      <a:pt x="95" y="39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76" y="64"/>
                      <a:pt x="76" y="64"/>
                      <a:pt x="76" y="64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35" y="33"/>
                      <a:pt x="35" y="33"/>
                      <a:pt x="35" y="33"/>
                    </a:cubicBezTo>
                    <a:lnTo>
                      <a:pt x="53" y="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6" name="Freeform 120"/>
              <p:cNvSpPr>
                <a:spLocks noEditPoints="1"/>
              </p:cNvSpPr>
              <p:nvPr/>
            </p:nvSpPr>
            <p:spPr bwMode="auto">
              <a:xfrm>
                <a:off x="4570671" y="3273076"/>
                <a:ext cx="125063" cy="253761"/>
              </a:xfrm>
              <a:custGeom>
                <a:avLst/>
                <a:gdLst/>
                <a:ahLst/>
                <a:cxnLst>
                  <a:cxn ang="0">
                    <a:pos x="54" y="75"/>
                  </a:cxn>
                  <a:cxn ang="0">
                    <a:pos x="53" y="57"/>
                  </a:cxn>
                  <a:cxn ang="0">
                    <a:pos x="42" y="25"/>
                  </a:cxn>
                  <a:cxn ang="0">
                    <a:pos x="29" y="0"/>
                  </a:cxn>
                  <a:cxn ang="0">
                    <a:pos x="18" y="25"/>
                  </a:cxn>
                  <a:cxn ang="0">
                    <a:pos x="21" y="57"/>
                  </a:cxn>
                  <a:cxn ang="0">
                    <a:pos x="0" y="73"/>
                  </a:cxn>
                  <a:cxn ang="0">
                    <a:pos x="14" y="89"/>
                  </a:cxn>
                  <a:cxn ang="0">
                    <a:pos x="4" y="148"/>
                  </a:cxn>
                  <a:cxn ang="0">
                    <a:pos x="5" y="153"/>
                  </a:cxn>
                  <a:cxn ang="0">
                    <a:pos x="6" y="156"/>
                  </a:cxn>
                  <a:cxn ang="0">
                    <a:pos x="10" y="154"/>
                  </a:cxn>
                  <a:cxn ang="0">
                    <a:pos x="15" y="150"/>
                  </a:cxn>
                  <a:cxn ang="0">
                    <a:pos x="36" y="91"/>
                  </a:cxn>
                  <a:cxn ang="0">
                    <a:pos x="56" y="150"/>
                  </a:cxn>
                  <a:cxn ang="0">
                    <a:pos x="61" y="154"/>
                  </a:cxn>
                  <a:cxn ang="0">
                    <a:pos x="65" y="156"/>
                  </a:cxn>
                  <a:cxn ang="0">
                    <a:pos x="66" y="154"/>
                  </a:cxn>
                  <a:cxn ang="0">
                    <a:pos x="67" y="148"/>
                  </a:cxn>
                  <a:cxn ang="0">
                    <a:pos x="57" y="89"/>
                  </a:cxn>
                  <a:cxn ang="0">
                    <a:pos x="71" y="73"/>
                  </a:cxn>
                  <a:cxn ang="0">
                    <a:pos x="49" y="29"/>
                  </a:cxn>
                  <a:cxn ang="0">
                    <a:pos x="49" y="53"/>
                  </a:cxn>
                  <a:cxn ang="0">
                    <a:pos x="33" y="53"/>
                  </a:cxn>
                  <a:cxn ang="0">
                    <a:pos x="21" y="53"/>
                  </a:cxn>
                  <a:cxn ang="0">
                    <a:pos x="12" y="146"/>
                  </a:cxn>
                  <a:cxn ang="0">
                    <a:pos x="17" y="90"/>
                  </a:cxn>
                  <a:cxn ang="0">
                    <a:pos x="12" y="146"/>
                  </a:cxn>
                  <a:cxn ang="0">
                    <a:pos x="20" y="76"/>
                  </a:cxn>
                  <a:cxn ang="0">
                    <a:pos x="33" y="57"/>
                  </a:cxn>
                  <a:cxn ang="0">
                    <a:pos x="36" y="77"/>
                  </a:cxn>
                  <a:cxn ang="0">
                    <a:pos x="35" y="63"/>
                  </a:cxn>
                  <a:cxn ang="0">
                    <a:pos x="36" y="77"/>
                  </a:cxn>
                  <a:cxn ang="0">
                    <a:pos x="46" y="57"/>
                  </a:cxn>
                  <a:cxn ang="0">
                    <a:pos x="42" y="77"/>
                  </a:cxn>
                  <a:cxn ang="0">
                    <a:pos x="66" y="144"/>
                  </a:cxn>
                  <a:cxn ang="0">
                    <a:pos x="46" y="90"/>
                  </a:cxn>
                  <a:cxn ang="0">
                    <a:pos x="66" y="144"/>
                  </a:cxn>
                </a:cxnLst>
                <a:rect l="0" t="0" r="r" b="b"/>
                <a:pathLst>
                  <a:path w="71" h="156">
                    <a:moveTo>
                      <a:pt x="71" y="73"/>
                    </a:moveTo>
                    <a:cubicBezTo>
                      <a:pt x="71" y="73"/>
                      <a:pt x="63" y="74"/>
                      <a:pt x="54" y="75"/>
                    </a:cubicBezTo>
                    <a:cubicBezTo>
                      <a:pt x="50" y="57"/>
                      <a:pt x="50" y="57"/>
                      <a:pt x="50" y="57"/>
                    </a:cubicBezTo>
                    <a:cubicBezTo>
                      <a:pt x="53" y="57"/>
                      <a:pt x="53" y="57"/>
                      <a:pt x="53" y="57"/>
                    </a:cubicBezTo>
                    <a:cubicBezTo>
                      <a:pt x="53" y="25"/>
                      <a:pt x="53" y="25"/>
                      <a:pt x="53" y="25"/>
                    </a:cubicBezTo>
                    <a:cubicBezTo>
                      <a:pt x="42" y="25"/>
                      <a:pt x="42" y="25"/>
                      <a:pt x="42" y="25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21" y="57"/>
                      <a:pt x="21" y="57"/>
                      <a:pt x="21" y="57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8" y="74"/>
                      <a:pt x="0" y="73"/>
                      <a:pt x="0" y="73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7"/>
                      <a:pt x="6" y="88"/>
                      <a:pt x="14" y="89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4" y="148"/>
                      <a:pt x="4" y="148"/>
                      <a:pt x="4" y="148"/>
                    </a:cubicBezTo>
                    <a:cubicBezTo>
                      <a:pt x="3" y="153"/>
                      <a:pt x="3" y="153"/>
                      <a:pt x="3" y="153"/>
                    </a:cubicBezTo>
                    <a:cubicBezTo>
                      <a:pt x="5" y="153"/>
                      <a:pt x="5" y="153"/>
                      <a:pt x="5" y="153"/>
                    </a:cubicBezTo>
                    <a:cubicBezTo>
                      <a:pt x="5" y="155"/>
                      <a:pt x="5" y="155"/>
                      <a:pt x="5" y="155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7" y="153"/>
                      <a:pt x="7" y="153"/>
                      <a:pt x="7" y="153"/>
                    </a:cubicBezTo>
                    <a:cubicBezTo>
                      <a:pt x="10" y="154"/>
                      <a:pt x="10" y="154"/>
                      <a:pt x="10" y="154"/>
                    </a:cubicBezTo>
                    <a:cubicBezTo>
                      <a:pt x="11" y="149"/>
                      <a:pt x="11" y="149"/>
                      <a:pt x="11" y="149"/>
                    </a:cubicBezTo>
                    <a:cubicBezTo>
                      <a:pt x="15" y="150"/>
                      <a:pt x="15" y="150"/>
                      <a:pt x="15" y="150"/>
                    </a:cubicBezTo>
                    <a:cubicBezTo>
                      <a:pt x="29" y="91"/>
                      <a:pt x="29" y="91"/>
                      <a:pt x="29" y="91"/>
                    </a:cubicBezTo>
                    <a:cubicBezTo>
                      <a:pt x="31" y="91"/>
                      <a:pt x="33" y="91"/>
                      <a:pt x="36" y="91"/>
                    </a:cubicBezTo>
                    <a:cubicBezTo>
                      <a:pt x="38" y="91"/>
                      <a:pt x="40" y="91"/>
                      <a:pt x="42" y="91"/>
                    </a:cubicBezTo>
                    <a:cubicBezTo>
                      <a:pt x="56" y="150"/>
                      <a:pt x="56" y="150"/>
                      <a:pt x="56" y="150"/>
                    </a:cubicBezTo>
                    <a:cubicBezTo>
                      <a:pt x="60" y="149"/>
                      <a:pt x="60" y="149"/>
                      <a:pt x="60" y="149"/>
                    </a:cubicBezTo>
                    <a:cubicBezTo>
                      <a:pt x="61" y="154"/>
                      <a:pt x="61" y="154"/>
                      <a:pt x="61" y="154"/>
                    </a:cubicBezTo>
                    <a:cubicBezTo>
                      <a:pt x="64" y="154"/>
                      <a:pt x="64" y="154"/>
                      <a:pt x="64" y="154"/>
                    </a:cubicBezTo>
                    <a:cubicBezTo>
                      <a:pt x="65" y="156"/>
                      <a:pt x="65" y="156"/>
                      <a:pt x="65" y="156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6" y="154"/>
                      <a:pt x="66" y="154"/>
                      <a:pt x="66" y="154"/>
                    </a:cubicBezTo>
                    <a:cubicBezTo>
                      <a:pt x="68" y="153"/>
                      <a:pt x="68" y="153"/>
                      <a:pt x="68" y="153"/>
                    </a:cubicBezTo>
                    <a:cubicBezTo>
                      <a:pt x="67" y="148"/>
                      <a:pt x="67" y="148"/>
                      <a:pt x="67" y="148"/>
                    </a:cubicBezTo>
                    <a:cubicBezTo>
                      <a:pt x="71" y="147"/>
                      <a:pt x="71" y="147"/>
                      <a:pt x="71" y="147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65" y="88"/>
                      <a:pt x="71" y="87"/>
                      <a:pt x="71" y="87"/>
                    </a:cubicBezTo>
                    <a:lnTo>
                      <a:pt x="71" y="73"/>
                    </a:lnTo>
                    <a:close/>
                    <a:moveTo>
                      <a:pt x="21" y="29"/>
                    </a:moveTo>
                    <a:cubicBezTo>
                      <a:pt x="49" y="29"/>
                      <a:pt x="49" y="29"/>
                      <a:pt x="49" y="29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lnTo>
                      <a:pt x="21" y="29"/>
                    </a:lnTo>
                    <a:close/>
                    <a:moveTo>
                      <a:pt x="12" y="146"/>
                    </a:moveTo>
                    <a:cubicBezTo>
                      <a:pt x="5" y="144"/>
                      <a:pt x="5" y="144"/>
                      <a:pt x="5" y="144"/>
                    </a:cubicBezTo>
                    <a:cubicBezTo>
                      <a:pt x="17" y="90"/>
                      <a:pt x="17" y="90"/>
                      <a:pt x="17" y="90"/>
                    </a:cubicBezTo>
                    <a:cubicBezTo>
                      <a:pt x="20" y="90"/>
                      <a:pt x="22" y="90"/>
                      <a:pt x="25" y="90"/>
                    </a:cubicBezTo>
                    <a:lnTo>
                      <a:pt x="12" y="146"/>
                    </a:lnTo>
                    <a:close/>
                    <a:moveTo>
                      <a:pt x="28" y="77"/>
                    </a:moveTo>
                    <a:cubicBezTo>
                      <a:pt x="26" y="76"/>
                      <a:pt x="23" y="76"/>
                      <a:pt x="20" y="76"/>
                    </a:cubicBezTo>
                    <a:cubicBezTo>
                      <a:pt x="25" y="57"/>
                      <a:pt x="25" y="57"/>
                      <a:pt x="25" y="57"/>
                    </a:cubicBezTo>
                    <a:cubicBezTo>
                      <a:pt x="33" y="57"/>
                      <a:pt x="33" y="57"/>
                      <a:pt x="33" y="57"/>
                    </a:cubicBezTo>
                    <a:lnTo>
                      <a:pt x="28" y="77"/>
                    </a:lnTo>
                    <a:close/>
                    <a:moveTo>
                      <a:pt x="36" y="77"/>
                    </a:moveTo>
                    <a:cubicBezTo>
                      <a:pt x="34" y="77"/>
                      <a:pt x="33" y="77"/>
                      <a:pt x="32" y="77"/>
                    </a:cubicBezTo>
                    <a:cubicBezTo>
                      <a:pt x="35" y="63"/>
                      <a:pt x="35" y="63"/>
                      <a:pt x="35" y="63"/>
                    </a:cubicBezTo>
                    <a:cubicBezTo>
                      <a:pt x="39" y="77"/>
                      <a:pt x="39" y="77"/>
                      <a:pt x="39" y="77"/>
                    </a:cubicBezTo>
                    <a:cubicBezTo>
                      <a:pt x="38" y="77"/>
                      <a:pt x="37" y="77"/>
                      <a:pt x="36" y="77"/>
                    </a:cubicBezTo>
                    <a:close/>
                    <a:moveTo>
                      <a:pt x="38" y="57"/>
                    </a:moveTo>
                    <a:cubicBezTo>
                      <a:pt x="46" y="57"/>
                      <a:pt x="46" y="57"/>
                      <a:pt x="46" y="57"/>
                    </a:cubicBezTo>
                    <a:cubicBezTo>
                      <a:pt x="50" y="76"/>
                      <a:pt x="50" y="76"/>
                      <a:pt x="50" y="76"/>
                    </a:cubicBezTo>
                    <a:cubicBezTo>
                      <a:pt x="48" y="76"/>
                      <a:pt x="45" y="76"/>
                      <a:pt x="42" y="77"/>
                    </a:cubicBezTo>
                    <a:lnTo>
                      <a:pt x="38" y="57"/>
                    </a:lnTo>
                    <a:close/>
                    <a:moveTo>
                      <a:pt x="66" y="144"/>
                    </a:moveTo>
                    <a:cubicBezTo>
                      <a:pt x="59" y="146"/>
                      <a:pt x="59" y="146"/>
                      <a:pt x="59" y="146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8" y="90"/>
                      <a:pt x="51" y="90"/>
                      <a:pt x="54" y="90"/>
                    </a:cubicBezTo>
                    <a:lnTo>
                      <a:pt x="66" y="14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7" name="Freeform 121"/>
              <p:cNvSpPr>
                <a:spLocks noEditPoints="1"/>
              </p:cNvSpPr>
              <p:nvPr/>
            </p:nvSpPr>
            <p:spPr bwMode="auto">
              <a:xfrm>
                <a:off x="2983932" y="1377968"/>
                <a:ext cx="283346" cy="286156"/>
              </a:xfrm>
              <a:custGeom>
                <a:avLst/>
                <a:gdLst/>
                <a:ahLst/>
                <a:cxnLst>
                  <a:cxn ang="0">
                    <a:pos x="145" y="131"/>
                  </a:cxn>
                  <a:cxn ang="0">
                    <a:pos x="34" y="0"/>
                  </a:cxn>
                  <a:cxn ang="0">
                    <a:pos x="0" y="28"/>
                  </a:cxn>
                  <a:cxn ang="0">
                    <a:pos x="112" y="159"/>
                  </a:cxn>
                  <a:cxn ang="0">
                    <a:pos x="145" y="131"/>
                  </a:cxn>
                  <a:cxn ang="0">
                    <a:pos x="103" y="138"/>
                  </a:cxn>
                  <a:cxn ang="0">
                    <a:pos x="100" y="133"/>
                  </a:cxn>
                  <a:cxn ang="0">
                    <a:pos x="106" y="128"/>
                  </a:cxn>
                  <a:cxn ang="0">
                    <a:pos x="103" y="123"/>
                  </a:cxn>
                  <a:cxn ang="0">
                    <a:pos x="96" y="129"/>
                  </a:cxn>
                  <a:cxn ang="0">
                    <a:pos x="91" y="122"/>
                  </a:cxn>
                  <a:cxn ang="0">
                    <a:pos x="101" y="114"/>
                  </a:cxn>
                  <a:cxn ang="0">
                    <a:pos x="97" y="110"/>
                  </a:cxn>
                  <a:cxn ang="0">
                    <a:pos x="87" y="119"/>
                  </a:cxn>
                  <a:cxn ang="0">
                    <a:pos x="84" y="114"/>
                  </a:cxn>
                  <a:cxn ang="0">
                    <a:pos x="90" y="109"/>
                  </a:cxn>
                  <a:cxn ang="0">
                    <a:pos x="86" y="104"/>
                  </a:cxn>
                  <a:cxn ang="0">
                    <a:pos x="80" y="110"/>
                  </a:cxn>
                  <a:cxn ang="0">
                    <a:pos x="75" y="104"/>
                  </a:cxn>
                  <a:cxn ang="0">
                    <a:pos x="86" y="94"/>
                  </a:cxn>
                  <a:cxn ang="0">
                    <a:pos x="83" y="90"/>
                  </a:cxn>
                  <a:cxn ang="0">
                    <a:pos x="71" y="100"/>
                  </a:cxn>
                  <a:cxn ang="0">
                    <a:pos x="67" y="95"/>
                  </a:cxn>
                  <a:cxn ang="0">
                    <a:pos x="75" y="89"/>
                  </a:cxn>
                  <a:cxn ang="0">
                    <a:pos x="72" y="84"/>
                  </a:cxn>
                  <a:cxn ang="0">
                    <a:pos x="64" y="91"/>
                  </a:cxn>
                  <a:cxn ang="0">
                    <a:pos x="58" y="85"/>
                  </a:cxn>
                  <a:cxn ang="0">
                    <a:pos x="70" y="75"/>
                  </a:cxn>
                  <a:cxn ang="0">
                    <a:pos x="66" y="71"/>
                  </a:cxn>
                  <a:cxn ang="0">
                    <a:pos x="55" y="81"/>
                  </a:cxn>
                  <a:cxn ang="0">
                    <a:pos x="51" y="76"/>
                  </a:cxn>
                  <a:cxn ang="0">
                    <a:pos x="59" y="70"/>
                  </a:cxn>
                  <a:cxn ang="0">
                    <a:pos x="56" y="65"/>
                  </a:cxn>
                  <a:cxn ang="0">
                    <a:pos x="47" y="72"/>
                  </a:cxn>
                  <a:cxn ang="0">
                    <a:pos x="43" y="66"/>
                  </a:cxn>
                  <a:cxn ang="0">
                    <a:pos x="54" y="57"/>
                  </a:cxn>
                  <a:cxn ang="0">
                    <a:pos x="51" y="53"/>
                  </a:cxn>
                  <a:cxn ang="0">
                    <a:pos x="39" y="63"/>
                  </a:cxn>
                  <a:cxn ang="0">
                    <a:pos x="36" y="58"/>
                  </a:cxn>
                  <a:cxn ang="0">
                    <a:pos x="43" y="51"/>
                  </a:cxn>
                  <a:cxn ang="0">
                    <a:pos x="39" y="47"/>
                  </a:cxn>
                  <a:cxn ang="0">
                    <a:pos x="32" y="54"/>
                  </a:cxn>
                  <a:cxn ang="0">
                    <a:pos x="27" y="47"/>
                  </a:cxn>
                  <a:cxn ang="0">
                    <a:pos x="38" y="38"/>
                  </a:cxn>
                  <a:cxn ang="0">
                    <a:pos x="35" y="34"/>
                  </a:cxn>
                  <a:cxn ang="0">
                    <a:pos x="23" y="44"/>
                  </a:cxn>
                  <a:cxn ang="0">
                    <a:pos x="19" y="39"/>
                  </a:cxn>
                  <a:cxn ang="0">
                    <a:pos x="28" y="32"/>
                  </a:cxn>
                  <a:cxn ang="0">
                    <a:pos x="24" y="28"/>
                  </a:cxn>
                  <a:cxn ang="0">
                    <a:pos x="16" y="35"/>
                  </a:cxn>
                  <a:cxn ang="0">
                    <a:pos x="11" y="29"/>
                  </a:cxn>
                  <a:cxn ang="0">
                    <a:pos x="33" y="11"/>
                  </a:cxn>
                  <a:cxn ang="0">
                    <a:pos x="134" y="130"/>
                  </a:cxn>
                  <a:cxn ang="0">
                    <a:pos x="113" y="149"/>
                  </a:cxn>
                  <a:cxn ang="0">
                    <a:pos x="107" y="141"/>
                  </a:cxn>
                  <a:cxn ang="0">
                    <a:pos x="117" y="133"/>
                  </a:cxn>
                  <a:cxn ang="0">
                    <a:pos x="113" y="129"/>
                  </a:cxn>
                  <a:cxn ang="0">
                    <a:pos x="103" y="138"/>
                  </a:cxn>
                </a:cxnLst>
                <a:rect l="0" t="0" r="r" b="b"/>
                <a:pathLst>
                  <a:path w="145" h="159">
                    <a:moveTo>
                      <a:pt x="145" y="131"/>
                    </a:moveTo>
                    <a:lnTo>
                      <a:pt x="34" y="0"/>
                    </a:lnTo>
                    <a:lnTo>
                      <a:pt x="0" y="28"/>
                    </a:lnTo>
                    <a:lnTo>
                      <a:pt x="112" y="159"/>
                    </a:lnTo>
                    <a:lnTo>
                      <a:pt x="145" y="131"/>
                    </a:lnTo>
                    <a:close/>
                    <a:moveTo>
                      <a:pt x="103" y="138"/>
                    </a:moveTo>
                    <a:lnTo>
                      <a:pt x="100" y="133"/>
                    </a:lnTo>
                    <a:lnTo>
                      <a:pt x="106" y="128"/>
                    </a:lnTo>
                    <a:lnTo>
                      <a:pt x="103" y="123"/>
                    </a:lnTo>
                    <a:lnTo>
                      <a:pt x="96" y="129"/>
                    </a:lnTo>
                    <a:lnTo>
                      <a:pt x="91" y="122"/>
                    </a:lnTo>
                    <a:lnTo>
                      <a:pt x="101" y="114"/>
                    </a:lnTo>
                    <a:lnTo>
                      <a:pt x="97" y="110"/>
                    </a:lnTo>
                    <a:lnTo>
                      <a:pt x="87" y="119"/>
                    </a:lnTo>
                    <a:lnTo>
                      <a:pt x="84" y="114"/>
                    </a:lnTo>
                    <a:lnTo>
                      <a:pt x="90" y="109"/>
                    </a:lnTo>
                    <a:lnTo>
                      <a:pt x="86" y="104"/>
                    </a:lnTo>
                    <a:lnTo>
                      <a:pt x="80" y="110"/>
                    </a:lnTo>
                    <a:lnTo>
                      <a:pt x="75" y="104"/>
                    </a:lnTo>
                    <a:lnTo>
                      <a:pt x="86" y="94"/>
                    </a:lnTo>
                    <a:lnTo>
                      <a:pt x="83" y="90"/>
                    </a:lnTo>
                    <a:lnTo>
                      <a:pt x="71" y="100"/>
                    </a:lnTo>
                    <a:lnTo>
                      <a:pt x="67" y="95"/>
                    </a:lnTo>
                    <a:lnTo>
                      <a:pt x="75" y="89"/>
                    </a:lnTo>
                    <a:lnTo>
                      <a:pt x="72" y="84"/>
                    </a:lnTo>
                    <a:lnTo>
                      <a:pt x="64" y="91"/>
                    </a:lnTo>
                    <a:lnTo>
                      <a:pt x="58" y="85"/>
                    </a:lnTo>
                    <a:lnTo>
                      <a:pt x="70" y="75"/>
                    </a:lnTo>
                    <a:lnTo>
                      <a:pt x="66" y="71"/>
                    </a:lnTo>
                    <a:lnTo>
                      <a:pt x="55" y="81"/>
                    </a:lnTo>
                    <a:lnTo>
                      <a:pt x="51" y="76"/>
                    </a:lnTo>
                    <a:lnTo>
                      <a:pt x="59" y="70"/>
                    </a:lnTo>
                    <a:lnTo>
                      <a:pt x="56" y="65"/>
                    </a:lnTo>
                    <a:lnTo>
                      <a:pt x="47" y="72"/>
                    </a:lnTo>
                    <a:lnTo>
                      <a:pt x="43" y="66"/>
                    </a:lnTo>
                    <a:lnTo>
                      <a:pt x="54" y="57"/>
                    </a:lnTo>
                    <a:lnTo>
                      <a:pt x="51" y="53"/>
                    </a:lnTo>
                    <a:lnTo>
                      <a:pt x="39" y="63"/>
                    </a:lnTo>
                    <a:lnTo>
                      <a:pt x="36" y="58"/>
                    </a:lnTo>
                    <a:lnTo>
                      <a:pt x="43" y="51"/>
                    </a:lnTo>
                    <a:lnTo>
                      <a:pt x="39" y="47"/>
                    </a:lnTo>
                    <a:lnTo>
                      <a:pt x="32" y="54"/>
                    </a:lnTo>
                    <a:lnTo>
                      <a:pt x="27" y="47"/>
                    </a:lnTo>
                    <a:lnTo>
                      <a:pt x="38" y="38"/>
                    </a:lnTo>
                    <a:lnTo>
                      <a:pt x="35" y="34"/>
                    </a:lnTo>
                    <a:lnTo>
                      <a:pt x="23" y="44"/>
                    </a:lnTo>
                    <a:lnTo>
                      <a:pt x="19" y="39"/>
                    </a:lnTo>
                    <a:lnTo>
                      <a:pt x="28" y="32"/>
                    </a:lnTo>
                    <a:lnTo>
                      <a:pt x="24" y="28"/>
                    </a:lnTo>
                    <a:lnTo>
                      <a:pt x="16" y="35"/>
                    </a:lnTo>
                    <a:lnTo>
                      <a:pt x="11" y="29"/>
                    </a:lnTo>
                    <a:lnTo>
                      <a:pt x="33" y="11"/>
                    </a:lnTo>
                    <a:lnTo>
                      <a:pt x="134" y="130"/>
                    </a:lnTo>
                    <a:lnTo>
                      <a:pt x="113" y="149"/>
                    </a:lnTo>
                    <a:lnTo>
                      <a:pt x="107" y="141"/>
                    </a:lnTo>
                    <a:lnTo>
                      <a:pt x="117" y="133"/>
                    </a:lnTo>
                    <a:lnTo>
                      <a:pt x="113" y="129"/>
                    </a:lnTo>
                    <a:lnTo>
                      <a:pt x="103" y="1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8" name="Freeform 122"/>
              <p:cNvSpPr>
                <a:spLocks noEditPoints="1"/>
              </p:cNvSpPr>
              <p:nvPr/>
            </p:nvSpPr>
            <p:spPr bwMode="auto">
              <a:xfrm>
                <a:off x="1246727" y="4412300"/>
                <a:ext cx="150467" cy="309552"/>
              </a:xfrm>
              <a:custGeom>
                <a:avLst/>
                <a:gdLst/>
                <a:ahLst/>
                <a:cxnLst>
                  <a:cxn ang="0">
                    <a:pos x="1" y="14"/>
                  </a:cxn>
                  <a:cxn ang="0">
                    <a:pos x="1" y="19"/>
                  </a:cxn>
                  <a:cxn ang="0">
                    <a:pos x="77" y="84"/>
                  </a:cxn>
                  <a:cxn ang="0">
                    <a:pos x="10" y="158"/>
                  </a:cxn>
                  <a:cxn ang="0">
                    <a:pos x="15" y="150"/>
                  </a:cxn>
                  <a:cxn ang="0">
                    <a:pos x="10" y="147"/>
                  </a:cxn>
                  <a:cxn ang="0">
                    <a:pos x="17" y="143"/>
                  </a:cxn>
                  <a:cxn ang="0">
                    <a:pos x="10" y="140"/>
                  </a:cxn>
                  <a:cxn ang="0">
                    <a:pos x="15" y="137"/>
                  </a:cxn>
                  <a:cxn ang="0">
                    <a:pos x="10" y="135"/>
                  </a:cxn>
                  <a:cxn ang="0">
                    <a:pos x="17" y="130"/>
                  </a:cxn>
                  <a:cxn ang="0">
                    <a:pos x="9" y="127"/>
                  </a:cxn>
                  <a:cxn ang="0">
                    <a:pos x="15" y="125"/>
                  </a:cxn>
                  <a:cxn ang="0">
                    <a:pos x="9" y="122"/>
                  </a:cxn>
                  <a:cxn ang="0">
                    <a:pos x="16" y="118"/>
                  </a:cxn>
                  <a:cxn ang="0">
                    <a:pos x="9" y="116"/>
                  </a:cxn>
                  <a:cxn ang="0">
                    <a:pos x="14" y="113"/>
                  </a:cxn>
                  <a:cxn ang="0">
                    <a:pos x="9" y="110"/>
                  </a:cxn>
                  <a:cxn ang="0">
                    <a:pos x="16" y="106"/>
                  </a:cxn>
                  <a:cxn ang="0">
                    <a:pos x="8" y="103"/>
                  </a:cxn>
                  <a:cxn ang="0">
                    <a:pos x="14" y="100"/>
                  </a:cxn>
                  <a:cxn ang="0">
                    <a:pos x="8" y="97"/>
                  </a:cxn>
                  <a:cxn ang="0">
                    <a:pos x="8" y="94"/>
                  </a:cxn>
                  <a:cxn ang="0">
                    <a:pos x="14" y="92"/>
                  </a:cxn>
                  <a:cxn ang="0">
                    <a:pos x="8" y="89"/>
                  </a:cxn>
                  <a:cxn ang="0">
                    <a:pos x="11" y="86"/>
                  </a:cxn>
                  <a:cxn ang="0">
                    <a:pos x="7" y="83"/>
                  </a:cxn>
                  <a:cxn ang="0">
                    <a:pos x="14" y="79"/>
                  </a:cxn>
                  <a:cxn ang="0">
                    <a:pos x="7" y="77"/>
                  </a:cxn>
                  <a:cxn ang="0">
                    <a:pos x="11" y="74"/>
                  </a:cxn>
                  <a:cxn ang="0">
                    <a:pos x="7" y="71"/>
                  </a:cxn>
                  <a:cxn ang="0">
                    <a:pos x="14" y="67"/>
                  </a:cxn>
                  <a:cxn ang="0">
                    <a:pos x="7" y="64"/>
                  </a:cxn>
                  <a:cxn ang="0">
                    <a:pos x="11" y="61"/>
                  </a:cxn>
                  <a:cxn ang="0">
                    <a:pos x="7" y="59"/>
                  </a:cxn>
                  <a:cxn ang="0">
                    <a:pos x="13" y="54"/>
                  </a:cxn>
                  <a:cxn ang="0">
                    <a:pos x="7" y="52"/>
                  </a:cxn>
                  <a:cxn ang="0">
                    <a:pos x="11" y="49"/>
                  </a:cxn>
                  <a:cxn ang="0">
                    <a:pos x="7" y="46"/>
                  </a:cxn>
                  <a:cxn ang="0">
                    <a:pos x="13" y="42"/>
                  </a:cxn>
                  <a:cxn ang="0">
                    <a:pos x="7" y="40"/>
                  </a:cxn>
                  <a:cxn ang="0">
                    <a:pos x="10" y="37"/>
                  </a:cxn>
                  <a:cxn ang="0">
                    <a:pos x="7" y="34"/>
                  </a:cxn>
                  <a:cxn ang="0">
                    <a:pos x="13" y="30"/>
                  </a:cxn>
                  <a:cxn ang="0">
                    <a:pos x="6" y="27"/>
                  </a:cxn>
                  <a:cxn ang="0">
                    <a:pos x="10" y="24"/>
                  </a:cxn>
                  <a:cxn ang="0">
                    <a:pos x="6" y="22"/>
                  </a:cxn>
                  <a:cxn ang="0">
                    <a:pos x="71" y="84"/>
                  </a:cxn>
                </a:cxnLst>
                <a:rect l="0" t="0" r="r" b="b"/>
                <a:pathLst>
                  <a:path w="77" h="172">
                    <a:moveTo>
                      <a:pt x="0" y="0"/>
                    </a:moveTo>
                    <a:lnTo>
                      <a:pt x="1" y="14"/>
                    </a:lnTo>
                    <a:lnTo>
                      <a:pt x="1" y="14"/>
                    </a:lnTo>
                    <a:lnTo>
                      <a:pt x="1" y="19"/>
                    </a:lnTo>
                    <a:lnTo>
                      <a:pt x="6" y="172"/>
                    </a:lnTo>
                    <a:lnTo>
                      <a:pt x="77" y="84"/>
                    </a:lnTo>
                    <a:lnTo>
                      <a:pt x="0" y="0"/>
                    </a:lnTo>
                    <a:close/>
                    <a:moveTo>
                      <a:pt x="10" y="158"/>
                    </a:moveTo>
                    <a:lnTo>
                      <a:pt x="10" y="150"/>
                    </a:lnTo>
                    <a:lnTo>
                      <a:pt x="15" y="150"/>
                    </a:lnTo>
                    <a:lnTo>
                      <a:pt x="15" y="146"/>
                    </a:lnTo>
                    <a:lnTo>
                      <a:pt x="10" y="147"/>
                    </a:lnTo>
                    <a:lnTo>
                      <a:pt x="10" y="143"/>
                    </a:lnTo>
                    <a:lnTo>
                      <a:pt x="17" y="143"/>
                    </a:lnTo>
                    <a:lnTo>
                      <a:pt x="17" y="140"/>
                    </a:lnTo>
                    <a:lnTo>
                      <a:pt x="10" y="140"/>
                    </a:lnTo>
                    <a:lnTo>
                      <a:pt x="10" y="137"/>
                    </a:lnTo>
                    <a:lnTo>
                      <a:pt x="15" y="137"/>
                    </a:lnTo>
                    <a:lnTo>
                      <a:pt x="15" y="135"/>
                    </a:lnTo>
                    <a:lnTo>
                      <a:pt x="10" y="135"/>
                    </a:lnTo>
                    <a:lnTo>
                      <a:pt x="9" y="131"/>
                    </a:lnTo>
                    <a:lnTo>
                      <a:pt x="17" y="130"/>
                    </a:lnTo>
                    <a:lnTo>
                      <a:pt x="16" y="127"/>
                    </a:lnTo>
                    <a:lnTo>
                      <a:pt x="9" y="127"/>
                    </a:lnTo>
                    <a:lnTo>
                      <a:pt x="9" y="125"/>
                    </a:lnTo>
                    <a:lnTo>
                      <a:pt x="15" y="125"/>
                    </a:lnTo>
                    <a:lnTo>
                      <a:pt x="15" y="122"/>
                    </a:lnTo>
                    <a:lnTo>
                      <a:pt x="9" y="122"/>
                    </a:lnTo>
                    <a:lnTo>
                      <a:pt x="9" y="118"/>
                    </a:lnTo>
                    <a:lnTo>
                      <a:pt x="16" y="118"/>
                    </a:lnTo>
                    <a:lnTo>
                      <a:pt x="16" y="116"/>
                    </a:lnTo>
                    <a:lnTo>
                      <a:pt x="9" y="116"/>
                    </a:lnTo>
                    <a:lnTo>
                      <a:pt x="9" y="113"/>
                    </a:lnTo>
                    <a:lnTo>
                      <a:pt x="14" y="113"/>
                    </a:lnTo>
                    <a:lnTo>
                      <a:pt x="14" y="110"/>
                    </a:lnTo>
                    <a:lnTo>
                      <a:pt x="9" y="110"/>
                    </a:lnTo>
                    <a:lnTo>
                      <a:pt x="8" y="106"/>
                    </a:lnTo>
                    <a:lnTo>
                      <a:pt x="16" y="106"/>
                    </a:lnTo>
                    <a:lnTo>
                      <a:pt x="16" y="103"/>
                    </a:lnTo>
                    <a:lnTo>
                      <a:pt x="8" y="103"/>
                    </a:lnTo>
                    <a:lnTo>
                      <a:pt x="8" y="100"/>
                    </a:lnTo>
                    <a:lnTo>
                      <a:pt x="14" y="100"/>
                    </a:lnTo>
                    <a:lnTo>
                      <a:pt x="14" y="97"/>
                    </a:lnTo>
                    <a:lnTo>
                      <a:pt x="8" y="97"/>
                    </a:lnTo>
                    <a:lnTo>
                      <a:pt x="8" y="94"/>
                    </a:lnTo>
                    <a:lnTo>
                      <a:pt x="8" y="94"/>
                    </a:lnTo>
                    <a:lnTo>
                      <a:pt x="8" y="92"/>
                    </a:lnTo>
                    <a:lnTo>
                      <a:pt x="14" y="92"/>
                    </a:lnTo>
                    <a:lnTo>
                      <a:pt x="14" y="89"/>
                    </a:lnTo>
                    <a:lnTo>
                      <a:pt x="8" y="89"/>
                    </a:lnTo>
                    <a:lnTo>
                      <a:pt x="7" y="86"/>
                    </a:lnTo>
                    <a:lnTo>
                      <a:pt x="11" y="86"/>
                    </a:lnTo>
                    <a:lnTo>
                      <a:pt x="11" y="83"/>
                    </a:lnTo>
                    <a:lnTo>
                      <a:pt x="7" y="83"/>
                    </a:lnTo>
                    <a:lnTo>
                      <a:pt x="7" y="79"/>
                    </a:lnTo>
                    <a:lnTo>
                      <a:pt x="14" y="79"/>
                    </a:lnTo>
                    <a:lnTo>
                      <a:pt x="14" y="77"/>
                    </a:lnTo>
                    <a:lnTo>
                      <a:pt x="7" y="77"/>
                    </a:lnTo>
                    <a:lnTo>
                      <a:pt x="7" y="74"/>
                    </a:lnTo>
                    <a:lnTo>
                      <a:pt x="11" y="74"/>
                    </a:lnTo>
                    <a:lnTo>
                      <a:pt x="11" y="71"/>
                    </a:lnTo>
                    <a:lnTo>
                      <a:pt x="7" y="71"/>
                    </a:lnTo>
                    <a:lnTo>
                      <a:pt x="7" y="67"/>
                    </a:lnTo>
                    <a:lnTo>
                      <a:pt x="14" y="67"/>
                    </a:lnTo>
                    <a:lnTo>
                      <a:pt x="14" y="64"/>
                    </a:lnTo>
                    <a:lnTo>
                      <a:pt x="7" y="64"/>
                    </a:lnTo>
                    <a:lnTo>
                      <a:pt x="7" y="61"/>
                    </a:lnTo>
                    <a:lnTo>
                      <a:pt x="11" y="61"/>
                    </a:lnTo>
                    <a:lnTo>
                      <a:pt x="11" y="59"/>
                    </a:lnTo>
                    <a:lnTo>
                      <a:pt x="7" y="59"/>
                    </a:lnTo>
                    <a:lnTo>
                      <a:pt x="7" y="55"/>
                    </a:lnTo>
                    <a:lnTo>
                      <a:pt x="13" y="54"/>
                    </a:lnTo>
                    <a:lnTo>
                      <a:pt x="13" y="51"/>
                    </a:lnTo>
                    <a:lnTo>
                      <a:pt x="7" y="52"/>
                    </a:lnTo>
                    <a:lnTo>
                      <a:pt x="7" y="49"/>
                    </a:lnTo>
                    <a:lnTo>
                      <a:pt x="11" y="49"/>
                    </a:lnTo>
                    <a:lnTo>
                      <a:pt x="11" y="46"/>
                    </a:lnTo>
                    <a:lnTo>
                      <a:pt x="7" y="46"/>
                    </a:lnTo>
                    <a:lnTo>
                      <a:pt x="7" y="42"/>
                    </a:lnTo>
                    <a:lnTo>
                      <a:pt x="13" y="42"/>
                    </a:lnTo>
                    <a:lnTo>
                      <a:pt x="13" y="40"/>
                    </a:lnTo>
                    <a:lnTo>
                      <a:pt x="7" y="40"/>
                    </a:lnTo>
                    <a:lnTo>
                      <a:pt x="7" y="37"/>
                    </a:lnTo>
                    <a:lnTo>
                      <a:pt x="10" y="37"/>
                    </a:lnTo>
                    <a:lnTo>
                      <a:pt x="10" y="34"/>
                    </a:lnTo>
                    <a:lnTo>
                      <a:pt x="7" y="34"/>
                    </a:lnTo>
                    <a:lnTo>
                      <a:pt x="6" y="30"/>
                    </a:lnTo>
                    <a:lnTo>
                      <a:pt x="13" y="30"/>
                    </a:lnTo>
                    <a:lnTo>
                      <a:pt x="12" y="27"/>
                    </a:lnTo>
                    <a:lnTo>
                      <a:pt x="6" y="27"/>
                    </a:lnTo>
                    <a:lnTo>
                      <a:pt x="6" y="24"/>
                    </a:lnTo>
                    <a:lnTo>
                      <a:pt x="10" y="24"/>
                    </a:lnTo>
                    <a:lnTo>
                      <a:pt x="10" y="22"/>
                    </a:lnTo>
                    <a:lnTo>
                      <a:pt x="6" y="22"/>
                    </a:lnTo>
                    <a:lnTo>
                      <a:pt x="6" y="13"/>
                    </a:lnTo>
                    <a:lnTo>
                      <a:pt x="71" y="84"/>
                    </a:lnTo>
                    <a:lnTo>
                      <a:pt x="10" y="15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39" name="Freeform 123"/>
              <p:cNvSpPr>
                <a:spLocks noEditPoints="1"/>
              </p:cNvSpPr>
              <p:nvPr/>
            </p:nvSpPr>
            <p:spPr bwMode="auto">
              <a:xfrm>
                <a:off x="1283855" y="4502286"/>
                <a:ext cx="64486" cy="131380"/>
              </a:xfrm>
              <a:custGeom>
                <a:avLst/>
                <a:gdLst/>
                <a:ahLst/>
                <a:cxnLst>
                  <a:cxn ang="0">
                    <a:pos x="33" y="36"/>
                  </a:cxn>
                  <a:cxn ang="0">
                    <a:pos x="0" y="0"/>
                  </a:cxn>
                  <a:cxn ang="0">
                    <a:pos x="3" y="73"/>
                  </a:cxn>
                  <a:cxn ang="0">
                    <a:pos x="33" y="36"/>
                  </a:cxn>
                  <a:cxn ang="0">
                    <a:pos x="7" y="59"/>
                  </a:cxn>
                  <a:cxn ang="0">
                    <a:pos x="6" y="13"/>
                  </a:cxn>
                  <a:cxn ang="0">
                    <a:pos x="26" y="36"/>
                  </a:cxn>
                  <a:cxn ang="0">
                    <a:pos x="7" y="59"/>
                  </a:cxn>
                </a:cxnLst>
                <a:rect l="0" t="0" r="r" b="b"/>
                <a:pathLst>
                  <a:path w="33" h="73">
                    <a:moveTo>
                      <a:pt x="33" y="36"/>
                    </a:moveTo>
                    <a:lnTo>
                      <a:pt x="0" y="0"/>
                    </a:lnTo>
                    <a:lnTo>
                      <a:pt x="3" y="73"/>
                    </a:lnTo>
                    <a:lnTo>
                      <a:pt x="33" y="36"/>
                    </a:lnTo>
                    <a:close/>
                    <a:moveTo>
                      <a:pt x="7" y="59"/>
                    </a:moveTo>
                    <a:lnTo>
                      <a:pt x="6" y="13"/>
                    </a:lnTo>
                    <a:lnTo>
                      <a:pt x="26" y="36"/>
                    </a:lnTo>
                    <a:lnTo>
                      <a:pt x="7" y="5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0" name="Freeform 124"/>
              <p:cNvSpPr>
                <a:spLocks/>
              </p:cNvSpPr>
              <p:nvPr/>
            </p:nvSpPr>
            <p:spPr bwMode="auto">
              <a:xfrm>
                <a:off x="572559" y="2616177"/>
                <a:ext cx="113338" cy="102584"/>
              </a:xfrm>
              <a:custGeom>
                <a:avLst/>
                <a:gdLst/>
                <a:ahLst/>
                <a:cxnLst>
                  <a:cxn ang="0">
                    <a:pos x="22" y="57"/>
                  </a:cxn>
                  <a:cxn ang="0">
                    <a:pos x="35" y="57"/>
                  </a:cxn>
                  <a:cxn ang="0">
                    <a:pos x="35" y="35"/>
                  </a:cxn>
                  <a:cxn ang="0">
                    <a:pos x="58" y="35"/>
                  </a:cxn>
                  <a:cxn ang="0">
                    <a:pos x="58" y="22"/>
                  </a:cxn>
                  <a:cxn ang="0">
                    <a:pos x="35" y="22"/>
                  </a:cxn>
                  <a:cxn ang="0">
                    <a:pos x="35" y="0"/>
                  </a:cxn>
                  <a:cxn ang="0">
                    <a:pos x="22" y="0"/>
                  </a:cxn>
                  <a:cxn ang="0">
                    <a:pos x="22" y="22"/>
                  </a:cxn>
                  <a:cxn ang="0">
                    <a:pos x="0" y="22"/>
                  </a:cxn>
                  <a:cxn ang="0">
                    <a:pos x="0" y="35"/>
                  </a:cxn>
                  <a:cxn ang="0">
                    <a:pos x="22" y="35"/>
                  </a:cxn>
                  <a:cxn ang="0">
                    <a:pos x="22" y="57"/>
                  </a:cxn>
                </a:cxnLst>
                <a:rect l="0" t="0" r="r" b="b"/>
                <a:pathLst>
                  <a:path w="58" h="57">
                    <a:moveTo>
                      <a:pt x="22" y="57"/>
                    </a:moveTo>
                    <a:lnTo>
                      <a:pt x="35" y="57"/>
                    </a:lnTo>
                    <a:lnTo>
                      <a:pt x="35" y="35"/>
                    </a:lnTo>
                    <a:lnTo>
                      <a:pt x="58" y="35"/>
                    </a:lnTo>
                    <a:lnTo>
                      <a:pt x="58" y="22"/>
                    </a:lnTo>
                    <a:lnTo>
                      <a:pt x="35" y="22"/>
                    </a:lnTo>
                    <a:lnTo>
                      <a:pt x="35" y="0"/>
                    </a:lnTo>
                    <a:lnTo>
                      <a:pt x="22" y="0"/>
                    </a:lnTo>
                    <a:lnTo>
                      <a:pt x="22" y="22"/>
                    </a:lnTo>
                    <a:lnTo>
                      <a:pt x="0" y="22"/>
                    </a:lnTo>
                    <a:lnTo>
                      <a:pt x="0" y="35"/>
                    </a:lnTo>
                    <a:lnTo>
                      <a:pt x="22" y="35"/>
                    </a:lnTo>
                    <a:lnTo>
                      <a:pt x="22" y="57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1" name="Freeform 125"/>
              <p:cNvSpPr>
                <a:spLocks/>
              </p:cNvSpPr>
              <p:nvPr/>
            </p:nvSpPr>
            <p:spPr bwMode="auto">
              <a:xfrm>
                <a:off x="1557431" y="2407409"/>
                <a:ext cx="347832" cy="19617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40" y="78"/>
                  </a:cxn>
                  <a:cxn ang="0">
                    <a:pos x="26" y="51"/>
                  </a:cxn>
                  <a:cxn ang="0">
                    <a:pos x="0" y="51"/>
                  </a:cxn>
                  <a:cxn ang="0">
                    <a:pos x="0" y="66"/>
                  </a:cxn>
                  <a:cxn ang="0">
                    <a:pos x="17" y="66"/>
                  </a:cxn>
                  <a:cxn ang="0">
                    <a:pos x="38" y="109"/>
                  </a:cxn>
                  <a:cxn ang="0">
                    <a:pos x="95" y="15"/>
                  </a:cxn>
                  <a:cxn ang="0">
                    <a:pos x="163" y="15"/>
                  </a:cxn>
                  <a:cxn ang="0">
                    <a:pos x="163" y="26"/>
                  </a:cxn>
                  <a:cxn ang="0">
                    <a:pos x="178" y="26"/>
                  </a:cxn>
                  <a:cxn ang="0">
                    <a:pos x="178" y="0"/>
                  </a:cxn>
                  <a:cxn ang="0">
                    <a:pos x="86" y="0"/>
                  </a:cxn>
                </a:cxnLst>
                <a:rect l="0" t="0" r="r" b="b"/>
                <a:pathLst>
                  <a:path w="178" h="109">
                    <a:moveTo>
                      <a:pt x="86" y="0"/>
                    </a:moveTo>
                    <a:lnTo>
                      <a:pt x="40" y="78"/>
                    </a:lnTo>
                    <a:lnTo>
                      <a:pt x="26" y="51"/>
                    </a:lnTo>
                    <a:lnTo>
                      <a:pt x="0" y="51"/>
                    </a:lnTo>
                    <a:lnTo>
                      <a:pt x="0" y="66"/>
                    </a:lnTo>
                    <a:lnTo>
                      <a:pt x="17" y="66"/>
                    </a:lnTo>
                    <a:lnTo>
                      <a:pt x="38" y="109"/>
                    </a:lnTo>
                    <a:lnTo>
                      <a:pt x="95" y="15"/>
                    </a:lnTo>
                    <a:lnTo>
                      <a:pt x="163" y="15"/>
                    </a:lnTo>
                    <a:lnTo>
                      <a:pt x="163" y="26"/>
                    </a:lnTo>
                    <a:lnTo>
                      <a:pt x="178" y="26"/>
                    </a:lnTo>
                    <a:lnTo>
                      <a:pt x="178" y="0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2" name="Freeform 126"/>
              <p:cNvSpPr>
                <a:spLocks noEditPoints="1"/>
              </p:cNvSpPr>
              <p:nvPr/>
            </p:nvSpPr>
            <p:spPr bwMode="auto">
              <a:xfrm>
                <a:off x="4400663" y="4243126"/>
                <a:ext cx="173916" cy="203369"/>
              </a:xfrm>
              <a:custGeom>
                <a:avLst/>
                <a:gdLst/>
                <a:ahLst/>
                <a:cxnLst>
                  <a:cxn ang="0">
                    <a:pos x="0" y="49"/>
                  </a:cxn>
                  <a:cxn ang="0">
                    <a:pos x="98" y="49"/>
                  </a:cxn>
                  <a:cxn ang="0">
                    <a:pos x="98" y="77"/>
                  </a:cxn>
                  <a:cxn ang="0">
                    <a:pos x="0" y="77"/>
                  </a:cxn>
                  <a:cxn ang="0">
                    <a:pos x="0" y="49"/>
                  </a:cxn>
                  <a:cxn ang="0">
                    <a:pos x="47" y="37"/>
                  </a:cxn>
                  <a:cxn ang="0">
                    <a:pos x="40" y="35"/>
                  </a:cxn>
                  <a:cxn ang="0">
                    <a:pos x="35" y="32"/>
                  </a:cxn>
                  <a:cxn ang="0">
                    <a:pos x="31" y="26"/>
                  </a:cxn>
                  <a:cxn ang="0">
                    <a:pos x="29" y="19"/>
                  </a:cxn>
                  <a:cxn ang="0">
                    <a:pos x="31" y="12"/>
                  </a:cxn>
                  <a:cxn ang="0">
                    <a:pos x="35" y="6"/>
                  </a:cxn>
                  <a:cxn ang="0">
                    <a:pos x="40" y="2"/>
                  </a:cxn>
                  <a:cxn ang="0">
                    <a:pos x="47" y="0"/>
                  </a:cxn>
                  <a:cxn ang="0">
                    <a:pos x="54" y="2"/>
                  </a:cxn>
                  <a:cxn ang="0">
                    <a:pos x="60" y="6"/>
                  </a:cxn>
                  <a:cxn ang="0">
                    <a:pos x="64" y="12"/>
                  </a:cxn>
                  <a:cxn ang="0">
                    <a:pos x="66" y="19"/>
                  </a:cxn>
                  <a:cxn ang="0">
                    <a:pos x="64" y="26"/>
                  </a:cxn>
                  <a:cxn ang="0">
                    <a:pos x="60" y="32"/>
                  </a:cxn>
                  <a:cxn ang="0">
                    <a:pos x="54" y="35"/>
                  </a:cxn>
                  <a:cxn ang="0">
                    <a:pos x="47" y="37"/>
                  </a:cxn>
                  <a:cxn ang="0">
                    <a:pos x="47" y="88"/>
                  </a:cxn>
                  <a:cxn ang="0">
                    <a:pos x="54" y="90"/>
                  </a:cxn>
                  <a:cxn ang="0">
                    <a:pos x="60" y="94"/>
                  </a:cxn>
                  <a:cxn ang="0">
                    <a:pos x="64" y="99"/>
                  </a:cxn>
                  <a:cxn ang="0">
                    <a:pos x="66" y="106"/>
                  </a:cxn>
                  <a:cxn ang="0">
                    <a:pos x="64" y="113"/>
                  </a:cxn>
                  <a:cxn ang="0">
                    <a:pos x="60" y="119"/>
                  </a:cxn>
                  <a:cxn ang="0">
                    <a:pos x="54" y="123"/>
                  </a:cxn>
                  <a:cxn ang="0">
                    <a:pos x="47" y="125"/>
                  </a:cxn>
                  <a:cxn ang="0">
                    <a:pos x="40" y="123"/>
                  </a:cxn>
                  <a:cxn ang="0">
                    <a:pos x="35" y="119"/>
                  </a:cxn>
                  <a:cxn ang="0">
                    <a:pos x="31" y="113"/>
                  </a:cxn>
                  <a:cxn ang="0">
                    <a:pos x="29" y="106"/>
                  </a:cxn>
                  <a:cxn ang="0">
                    <a:pos x="31" y="99"/>
                  </a:cxn>
                  <a:cxn ang="0">
                    <a:pos x="35" y="94"/>
                  </a:cxn>
                  <a:cxn ang="0">
                    <a:pos x="40" y="90"/>
                  </a:cxn>
                  <a:cxn ang="0">
                    <a:pos x="47" y="88"/>
                  </a:cxn>
                </a:cxnLst>
                <a:rect l="0" t="0" r="r" b="b"/>
                <a:pathLst>
                  <a:path w="98" h="125">
                    <a:moveTo>
                      <a:pt x="0" y="49"/>
                    </a:moveTo>
                    <a:cubicBezTo>
                      <a:pt x="98" y="49"/>
                      <a:pt x="98" y="49"/>
                      <a:pt x="98" y="49"/>
                    </a:cubicBezTo>
                    <a:cubicBezTo>
                      <a:pt x="98" y="77"/>
                      <a:pt x="98" y="77"/>
                      <a:pt x="98" y="77"/>
                    </a:cubicBezTo>
                    <a:cubicBezTo>
                      <a:pt x="0" y="77"/>
                      <a:pt x="0" y="77"/>
                      <a:pt x="0" y="77"/>
                    </a:cubicBezTo>
                    <a:lnTo>
                      <a:pt x="0" y="49"/>
                    </a:lnTo>
                    <a:close/>
                    <a:moveTo>
                      <a:pt x="47" y="37"/>
                    </a:moveTo>
                    <a:cubicBezTo>
                      <a:pt x="45" y="37"/>
                      <a:pt x="43" y="36"/>
                      <a:pt x="40" y="35"/>
                    </a:cubicBezTo>
                    <a:cubicBezTo>
                      <a:pt x="38" y="34"/>
                      <a:pt x="36" y="33"/>
                      <a:pt x="35" y="32"/>
                    </a:cubicBezTo>
                    <a:cubicBezTo>
                      <a:pt x="33" y="30"/>
                      <a:pt x="32" y="28"/>
                      <a:pt x="31" y="26"/>
                    </a:cubicBezTo>
                    <a:cubicBezTo>
                      <a:pt x="30" y="24"/>
                      <a:pt x="29" y="21"/>
                      <a:pt x="29" y="19"/>
                    </a:cubicBezTo>
                    <a:cubicBezTo>
                      <a:pt x="29" y="16"/>
                      <a:pt x="30" y="14"/>
                      <a:pt x="31" y="12"/>
                    </a:cubicBezTo>
                    <a:cubicBezTo>
                      <a:pt x="32" y="9"/>
                      <a:pt x="33" y="7"/>
                      <a:pt x="35" y="6"/>
                    </a:cubicBezTo>
                    <a:cubicBezTo>
                      <a:pt x="36" y="4"/>
                      <a:pt x="38" y="3"/>
                      <a:pt x="40" y="2"/>
                    </a:cubicBezTo>
                    <a:cubicBezTo>
                      <a:pt x="43" y="1"/>
                      <a:pt x="45" y="0"/>
                      <a:pt x="47" y="0"/>
                    </a:cubicBezTo>
                    <a:cubicBezTo>
                      <a:pt x="50" y="0"/>
                      <a:pt x="52" y="1"/>
                      <a:pt x="54" y="2"/>
                    </a:cubicBezTo>
                    <a:cubicBezTo>
                      <a:pt x="57" y="3"/>
                      <a:pt x="59" y="4"/>
                      <a:pt x="60" y="6"/>
                    </a:cubicBezTo>
                    <a:cubicBezTo>
                      <a:pt x="62" y="7"/>
                      <a:pt x="63" y="9"/>
                      <a:pt x="64" y="12"/>
                    </a:cubicBezTo>
                    <a:cubicBezTo>
                      <a:pt x="65" y="14"/>
                      <a:pt x="66" y="16"/>
                      <a:pt x="66" y="19"/>
                    </a:cubicBezTo>
                    <a:cubicBezTo>
                      <a:pt x="66" y="21"/>
                      <a:pt x="65" y="24"/>
                      <a:pt x="64" y="26"/>
                    </a:cubicBezTo>
                    <a:cubicBezTo>
                      <a:pt x="63" y="28"/>
                      <a:pt x="62" y="30"/>
                      <a:pt x="60" y="32"/>
                    </a:cubicBezTo>
                    <a:cubicBezTo>
                      <a:pt x="59" y="33"/>
                      <a:pt x="57" y="34"/>
                      <a:pt x="54" y="35"/>
                    </a:cubicBezTo>
                    <a:cubicBezTo>
                      <a:pt x="52" y="36"/>
                      <a:pt x="50" y="37"/>
                      <a:pt x="47" y="37"/>
                    </a:cubicBezTo>
                    <a:close/>
                    <a:moveTo>
                      <a:pt x="47" y="88"/>
                    </a:moveTo>
                    <a:cubicBezTo>
                      <a:pt x="50" y="88"/>
                      <a:pt x="52" y="89"/>
                      <a:pt x="54" y="90"/>
                    </a:cubicBezTo>
                    <a:cubicBezTo>
                      <a:pt x="57" y="91"/>
                      <a:pt x="59" y="92"/>
                      <a:pt x="60" y="94"/>
                    </a:cubicBezTo>
                    <a:cubicBezTo>
                      <a:pt x="62" y="95"/>
                      <a:pt x="63" y="97"/>
                      <a:pt x="64" y="99"/>
                    </a:cubicBezTo>
                    <a:cubicBezTo>
                      <a:pt x="65" y="101"/>
                      <a:pt x="66" y="104"/>
                      <a:pt x="66" y="106"/>
                    </a:cubicBezTo>
                    <a:cubicBezTo>
                      <a:pt x="66" y="109"/>
                      <a:pt x="65" y="111"/>
                      <a:pt x="64" y="113"/>
                    </a:cubicBezTo>
                    <a:cubicBezTo>
                      <a:pt x="63" y="116"/>
                      <a:pt x="62" y="118"/>
                      <a:pt x="60" y="119"/>
                    </a:cubicBezTo>
                    <a:cubicBezTo>
                      <a:pt x="59" y="121"/>
                      <a:pt x="57" y="122"/>
                      <a:pt x="54" y="123"/>
                    </a:cubicBezTo>
                    <a:cubicBezTo>
                      <a:pt x="52" y="124"/>
                      <a:pt x="50" y="125"/>
                      <a:pt x="47" y="125"/>
                    </a:cubicBezTo>
                    <a:cubicBezTo>
                      <a:pt x="45" y="125"/>
                      <a:pt x="43" y="124"/>
                      <a:pt x="40" y="123"/>
                    </a:cubicBezTo>
                    <a:cubicBezTo>
                      <a:pt x="38" y="122"/>
                      <a:pt x="36" y="121"/>
                      <a:pt x="35" y="119"/>
                    </a:cubicBezTo>
                    <a:cubicBezTo>
                      <a:pt x="33" y="118"/>
                      <a:pt x="32" y="116"/>
                      <a:pt x="31" y="113"/>
                    </a:cubicBezTo>
                    <a:cubicBezTo>
                      <a:pt x="30" y="111"/>
                      <a:pt x="29" y="109"/>
                      <a:pt x="29" y="106"/>
                    </a:cubicBezTo>
                    <a:cubicBezTo>
                      <a:pt x="29" y="104"/>
                      <a:pt x="30" y="101"/>
                      <a:pt x="31" y="99"/>
                    </a:cubicBezTo>
                    <a:cubicBezTo>
                      <a:pt x="32" y="97"/>
                      <a:pt x="33" y="95"/>
                      <a:pt x="35" y="94"/>
                    </a:cubicBezTo>
                    <a:cubicBezTo>
                      <a:pt x="36" y="92"/>
                      <a:pt x="38" y="91"/>
                      <a:pt x="40" y="90"/>
                    </a:cubicBezTo>
                    <a:cubicBezTo>
                      <a:pt x="43" y="89"/>
                      <a:pt x="45" y="88"/>
                      <a:pt x="47" y="8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3" name="Freeform 127"/>
              <p:cNvSpPr>
                <a:spLocks noEditPoints="1"/>
              </p:cNvSpPr>
              <p:nvPr/>
            </p:nvSpPr>
            <p:spPr bwMode="auto">
              <a:xfrm>
                <a:off x="1195920" y="1437359"/>
                <a:ext cx="322428" cy="257360"/>
              </a:xfrm>
              <a:custGeom>
                <a:avLst/>
                <a:gdLst/>
                <a:ahLst/>
                <a:cxnLst>
                  <a:cxn ang="0">
                    <a:pos x="0" y="68"/>
                  </a:cxn>
                  <a:cxn ang="0">
                    <a:pos x="44" y="158"/>
                  </a:cxn>
                  <a:cxn ang="0">
                    <a:pos x="183" y="90"/>
                  </a:cxn>
                  <a:cxn ang="0">
                    <a:pos x="139" y="0"/>
                  </a:cxn>
                  <a:cxn ang="0">
                    <a:pos x="0" y="68"/>
                  </a:cxn>
                  <a:cxn ang="0">
                    <a:pos x="32" y="121"/>
                  </a:cxn>
                  <a:cxn ang="0">
                    <a:pos x="22" y="101"/>
                  </a:cxn>
                  <a:cxn ang="0">
                    <a:pos x="30" y="97"/>
                  </a:cxn>
                  <a:cxn ang="0">
                    <a:pos x="40" y="117"/>
                  </a:cxn>
                  <a:cxn ang="0">
                    <a:pos x="32" y="121"/>
                  </a:cxn>
                  <a:cxn ang="0">
                    <a:pos x="43" y="143"/>
                  </a:cxn>
                  <a:cxn ang="0">
                    <a:pos x="33" y="123"/>
                  </a:cxn>
                  <a:cxn ang="0">
                    <a:pos x="41" y="119"/>
                  </a:cxn>
                  <a:cxn ang="0">
                    <a:pos x="51" y="139"/>
                  </a:cxn>
                  <a:cxn ang="0">
                    <a:pos x="43" y="143"/>
                  </a:cxn>
                  <a:cxn ang="0">
                    <a:pos x="148" y="37"/>
                  </a:cxn>
                  <a:cxn ang="0">
                    <a:pos x="159" y="60"/>
                  </a:cxn>
                  <a:cxn ang="0">
                    <a:pos x="157" y="61"/>
                  </a:cxn>
                  <a:cxn ang="0">
                    <a:pos x="146" y="38"/>
                  </a:cxn>
                  <a:cxn ang="0">
                    <a:pos x="148" y="37"/>
                  </a:cxn>
                  <a:cxn ang="0">
                    <a:pos x="130" y="20"/>
                  </a:cxn>
                  <a:cxn ang="0">
                    <a:pos x="161" y="85"/>
                  </a:cxn>
                  <a:cxn ang="0">
                    <a:pos x="54" y="137"/>
                  </a:cxn>
                  <a:cxn ang="0">
                    <a:pos x="23" y="73"/>
                  </a:cxn>
                  <a:cxn ang="0">
                    <a:pos x="130" y="20"/>
                  </a:cxn>
                  <a:cxn ang="0">
                    <a:pos x="19" y="74"/>
                  </a:cxn>
                  <a:cxn ang="0">
                    <a:pos x="29" y="94"/>
                  </a:cxn>
                  <a:cxn ang="0">
                    <a:pos x="21" y="98"/>
                  </a:cxn>
                  <a:cxn ang="0">
                    <a:pos x="11" y="78"/>
                  </a:cxn>
                  <a:cxn ang="0">
                    <a:pos x="19" y="74"/>
                  </a:cxn>
                </a:cxnLst>
                <a:rect l="0" t="0" r="r" b="b"/>
                <a:pathLst>
                  <a:path w="183" h="158">
                    <a:moveTo>
                      <a:pt x="0" y="68"/>
                    </a:moveTo>
                    <a:cubicBezTo>
                      <a:pt x="44" y="158"/>
                      <a:pt x="44" y="158"/>
                      <a:pt x="44" y="158"/>
                    </a:cubicBezTo>
                    <a:cubicBezTo>
                      <a:pt x="183" y="90"/>
                      <a:pt x="183" y="90"/>
                      <a:pt x="183" y="90"/>
                    </a:cubicBezTo>
                    <a:cubicBezTo>
                      <a:pt x="139" y="0"/>
                      <a:pt x="139" y="0"/>
                      <a:pt x="139" y="0"/>
                    </a:cubicBezTo>
                    <a:lnTo>
                      <a:pt x="0" y="68"/>
                    </a:lnTo>
                    <a:close/>
                    <a:moveTo>
                      <a:pt x="32" y="121"/>
                    </a:moveTo>
                    <a:cubicBezTo>
                      <a:pt x="22" y="101"/>
                      <a:pt x="22" y="101"/>
                      <a:pt x="22" y="101"/>
                    </a:cubicBezTo>
                    <a:cubicBezTo>
                      <a:pt x="30" y="97"/>
                      <a:pt x="30" y="97"/>
                      <a:pt x="30" y="97"/>
                    </a:cubicBezTo>
                    <a:cubicBezTo>
                      <a:pt x="40" y="117"/>
                      <a:pt x="40" y="117"/>
                      <a:pt x="40" y="117"/>
                    </a:cubicBezTo>
                    <a:lnTo>
                      <a:pt x="32" y="121"/>
                    </a:lnTo>
                    <a:close/>
                    <a:moveTo>
                      <a:pt x="43" y="143"/>
                    </a:moveTo>
                    <a:cubicBezTo>
                      <a:pt x="33" y="123"/>
                      <a:pt x="33" y="123"/>
                      <a:pt x="33" y="123"/>
                    </a:cubicBezTo>
                    <a:cubicBezTo>
                      <a:pt x="41" y="119"/>
                      <a:pt x="41" y="119"/>
                      <a:pt x="41" y="119"/>
                    </a:cubicBezTo>
                    <a:cubicBezTo>
                      <a:pt x="51" y="139"/>
                      <a:pt x="51" y="139"/>
                      <a:pt x="51" y="139"/>
                    </a:cubicBezTo>
                    <a:lnTo>
                      <a:pt x="43" y="143"/>
                    </a:lnTo>
                    <a:close/>
                    <a:moveTo>
                      <a:pt x="148" y="37"/>
                    </a:moveTo>
                    <a:cubicBezTo>
                      <a:pt x="159" y="60"/>
                      <a:pt x="159" y="60"/>
                      <a:pt x="159" y="60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46" y="38"/>
                      <a:pt x="146" y="38"/>
                      <a:pt x="146" y="38"/>
                    </a:cubicBezTo>
                    <a:lnTo>
                      <a:pt x="148" y="37"/>
                    </a:lnTo>
                    <a:close/>
                    <a:moveTo>
                      <a:pt x="130" y="20"/>
                    </a:moveTo>
                    <a:cubicBezTo>
                      <a:pt x="161" y="85"/>
                      <a:pt x="161" y="85"/>
                      <a:pt x="161" y="85"/>
                    </a:cubicBezTo>
                    <a:cubicBezTo>
                      <a:pt x="54" y="137"/>
                      <a:pt x="54" y="137"/>
                      <a:pt x="54" y="137"/>
                    </a:cubicBezTo>
                    <a:cubicBezTo>
                      <a:pt x="44" y="116"/>
                      <a:pt x="28" y="83"/>
                      <a:pt x="23" y="73"/>
                    </a:cubicBezTo>
                    <a:lnTo>
                      <a:pt x="130" y="20"/>
                    </a:lnTo>
                    <a:close/>
                    <a:moveTo>
                      <a:pt x="19" y="74"/>
                    </a:moveTo>
                    <a:cubicBezTo>
                      <a:pt x="29" y="94"/>
                      <a:pt x="29" y="94"/>
                      <a:pt x="29" y="94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11" y="78"/>
                      <a:pt x="11" y="78"/>
                      <a:pt x="11" y="78"/>
                    </a:cubicBezTo>
                    <a:lnTo>
                      <a:pt x="19" y="7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4" name="Freeform 128"/>
              <p:cNvSpPr>
                <a:spLocks/>
              </p:cNvSpPr>
              <p:nvPr/>
            </p:nvSpPr>
            <p:spPr bwMode="auto">
              <a:xfrm>
                <a:off x="1285809" y="1604733"/>
                <a:ext cx="250126" cy="122381"/>
              </a:xfrm>
              <a:custGeom>
                <a:avLst/>
                <a:gdLst/>
                <a:ahLst/>
                <a:cxnLst>
                  <a:cxn ang="0">
                    <a:pos x="125" y="0"/>
                  </a:cxn>
                  <a:cxn ang="0">
                    <a:pos x="0" y="61"/>
                  </a:cxn>
                  <a:cxn ang="0">
                    <a:pos x="3" y="68"/>
                  </a:cxn>
                  <a:cxn ang="0">
                    <a:pos x="128" y="6"/>
                  </a:cxn>
                  <a:cxn ang="0">
                    <a:pos x="125" y="0"/>
                  </a:cxn>
                </a:cxnLst>
                <a:rect l="0" t="0" r="r" b="b"/>
                <a:pathLst>
                  <a:path w="128" h="68">
                    <a:moveTo>
                      <a:pt x="125" y="0"/>
                    </a:moveTo>
                    <a:lnTo>
                      <a:pt x="0" y="61"/>
                    </a:lnTo>
                    <a:lnTo>
                      <a:pt x="3" y="68"/>
                    </a:lnTo>
                    <a:lnTo>
                      <a:pt x="128" y="6"/>
                    </a:ln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5" name="Freeform 129"/>
              <p:cNvSpPr>
                <a:spLocks noEditPoints="1"/>
              </p:cNvSpPr>
              <p:nvPr/>
            </p:nvSpPr>
            <p:spPr bwMode="auto">
              <a:xfrm>
                <a:off x="2470001" y="2252633"/>
                <a:ext cx="257943" cy="273558"/>
              </a:xfrm>
              <a:custGeom>
                <a:avLst/>
                <a:gdLst/>
                <a:ahLst/>
                <a:cxnLst>
                  <a:cxn ang="0">
                    <a:pos x="41" y="89"/>
                  </a:cxn>
                  <a:cxn ang="0">
                    <a:pos x="0" y="115"/>
                  </a:cxn>
                  <a:cxn ang="0">
                    <a:pos x="41" y="152"/>
                  </a:cxn>
                  <a:cxn ang="0">
                    <a:pos x="94" y="155"/>
                  </a:cxn>
                  <a:cxn ang="0">
                    <a:pos x="133" y="169"/>
                  </a:cxn>
                  <a:cxn ang="0">
                    <a:pos x="145" y="155"/>
                  </a:cxn>
                  <a:cxn ang="0">
                    <a:pos x="41" y="0"/>
                  </a:cxn>
                  <a:cxn ang="0">
                    <a:pos x="33" y="127"/>
                  </a:cxn>
                  <a:cxn ang="0">
                    <a:pos x="41" y="122"/>
                  </a:cxn>
                  <a:cxn ang="0">
                    <a:pos x="7" y="154"/>
                  </a:cxn>
                  <a:cxn ang="0">
                    <a:pos x="12" y="112"/>
                  </a:cxn>
                  <a:cxn ang="0">
                    <a:pos x="14" y="111"/>
                  </a:cxn>
                  <a:cxn ang="0">
                    <a:pos x="77" y="101"/>
                  </a:cxn>
                  <a:cxn ang="0">
                    <a:pos x="46" y="111"/>
                  </a:cxn>
                  <a:cxn ang="0">
                    <a:pos x="56" y="129"/>
                  </a:cxn>
                  <a:cxn ang="0">
                    <a:pos x="79" y="111"/>
                  </a:cxn>
                  <a:cxn ang="0">
                    <a:pos x="81" y="99"/>
                  </a:cxn>
                  <a:cxn ang="0">
                    <a:pos x="56" y="91"/>
                  </a:cxn>
                  <a:cxn ang="0">
                    <a:pos x="130" y="15"/>
                  </a:cxn>
                  <a:cxn ang="0">
                    <a:pos x="123" y="113"/>
                  </a:cxn>
                  <a:cxn ang="0">
                    <a:pos x="111" y="90"/>
                  </a:cxn>
                  <a:cxn ang="0">
                    <a:pos x="103" y="63"/>
                  </a:cxn>
                  <a:cxn ang="0">
                    <a:pos x="96" y="90"/>
                  </a:cxn>
                  <a:cxn ang="0">
                    <a:pos x="83" y="111"/>
                  </a:cxn>
                  <a:cxn ang="0">
                    <a:pos x="79" y="129"/>
                  </a:cxn>
                  <a:cxn ang="0">
                    <a:pos x="103" y="69"/>
                  </a:cxn>
                  <a:cxn ang="0">
                    <a:pos x="96" y="81"/>
                  </a:cxn>
                  <a:cxn ang="0">
                    <a:pos x="92" y="77"/>
                  </a:cxn>
                  <a:cxn ang="0">
                    <a:pos x="115" y="77"/>
                  </a:cxn>
                  <a:cxn ang="0">
                    <a:pos x="110" y="82"/>
                  </a:cxn>
                  <a:cxn ang="0">
                    <a:pos x="103" y="69"/>
                  </a:cxn>
                  <a:cxn ang="0">
                    <a:pos x="104" y="165"/>
                  </a:cxn>
                  <a:cxn ang="0">
                    <a:pos x="79" y="122"/>
                  </a:cxn>
                  <a:cxn ang="0">
                    <a:pos x="93" y="128"/>
                  </a:cxn>
                  <a:cxn ang="0">
                    <a:pos x="98" y="129"/>
                  </a:cxn>
                  <a:cxn ang="0">
                    <a:pos x="100" y="79"/>
                  </a:cxn>
                  <a:cxn ang="0">
                    <a:pos x="108" y="112"/>
                  </a:cxn>
                  <a:cxn ang="0">
                    <a:pos x="122" y="117"/>
                  </a:cxn>
                  <a:cxn ang="0">
                    <a:pos x="137" y="124"/>
                  </a:cxn>
                </a:cxnLst>
                <a:rect l="0" t="0" r="r" b="b"/>
                <a:pathLst>
                  <a:path w="145" h="169">
                    <a:moveTo>
                      <a:pt x="41" y="0"/>
                    </a:moveTo>
                    <a:cubicBezTo>
                      <a:pt x="41" y="89"/>
                      <a:pt x="41" y="89"/>
                      <a:pt x="41" y="89"/>
                    </a:cubicBezTo>
                    <a:cubicBezTo>
                      <a:pt x="12" y="108"/>
                      <a:pt x="12" y="108"/>
                      <a:pt x="12" y="108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3" y="158"/>
                      <a:pt x="3" y="158"/>
                      <a:pt x="3" y="158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5"/>
                      <a:pt x="41" y="155"/>
                      <a:pt x="41" y="155"/>
                    </a:cubicBezTo>
                    <a:cubicBezTo>
                      <a:pt x="94" y="155"/>
                      <a:pt x="94" y="155"/>
                      <a:pt x="94" y="155"/>
                    </a:cubicBezTo>
                    <a:cubicBezTo>
                      <a:pt x="101" y="169"/>
                      <a:pt x="101" y="169"/>
                      <a:pt x="101" y="169"/>
                    </a:cubicBezTo>
                    <a:cubicBezTo>
                      <a:pt x="133" y="169"/>
                      <a:pt x="133" y="169"/>
                      <a:pt x="133" y="169"/>
                    </a:cubicBezTo>
                    <a:cubicBezTo>
                      <a:pt x="136" y="155"/>
                      <a:pt x="136" y="155"/>
                      <a:pt x="136" y="155"/>
                    </a:cubicBezTo>
                    <a:cubicBezTo>
                      <a:pt x="145" y="155"/>
                      <a:pt x="145" y="155"/>
                      <a:pt x="145" y="155"/>
                    </a:cubicBezTo>
                    <a:cubicBezTo>
                      <a:pt x="145" y="0"/>
                      <a:pt x="145" y="0"/>
                      <a:pt x="145" y="0"/>
                    </a:cubicBezTo>
                    <a:lnTo>
                      <a:pt x="41" y="0"/>
                    </a:lnTo>
                    <a:close/>
                    <a:moveTo>
                      <a:pt x="44" y="111"/>
                    </a:moveTo>
                    <a:cubicBezTo>
                      <a:pt x="33" y="127"/>
                      <a:pt x="33" y="127"/>
                      <a:pt x="33" y="127"/>
                    </a:cubicBezTo>
                    <a:cubicBezTo>
                      <a:pt x="36" y="130"/>
                      <a:pt x="36" y="130"/>
                      <a:pt x="36" y="130"/>
                    </a:cubicBezTo>
                    <a:cubicBezTo>
                      <a:pt x="41" y="122"/>
                      <a:pt x="41" y="122"/>
                      <a:pt x="41" y="122"/>
                    </a:cubicBezTo>
                    <a:cubicBezTo>
                      <a:pt x="41" y="148"/>
                      <a:pt x="41" y="148"/>
                      <a:pt x="41" y="148"/>
                    </a:cubicBezTo>
                    <a:cubicBezTo>
                      <a:pt x="7" y="154"/>
                      <a:pt x="7" y="154"/>
                      <a:pt x="7" y="154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2" y="112"/>
                      <a:pt x="12" y="112"/>
                      <a:pt x="12" y="112"/>
                    </a:cubicBezTo>
                    <a:cubicBezTo>
                      <a:pt x="14" y="111"/>
                      <a:pt x="14" y="111"/>
                      <a:pt x="14" y="111"/>
                    </a:cubicBezTo>
                    <a:cubicBezTo>
                      <a:pt x="45" y="92"/>
                      <a:pt x="45" y="92"/>
                      <a:pt x="45" y="92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5" y="111"/>
                      <a:pt x="44" y="111"/>
                      <a:pt x="44" y="111"/>
                    </a:cubicBezTo>
                    <a:close/>
                    <a:moveTo>
                      <a:pt x="56" y="129"/>
                    </a:moveTo>
                    <a:cubicBezTo>
                      <a:pt x="56" y="113"/>
                      <a:pt x="56" y="113"/>
                      <a:pt x="56" y="113"/>
                    </a:cubicBezTo>
                    <a:cubicBezTo>
                      <a:pt x="79" y="111"/>
                      <a:pt x="79" y="111"/>
                      <a:pt x="79" y="111"/>
                    </a:cubicBezTo>
                    <a:cubicBezTo>
                      <a:pt x="80" y="111"/>
                      <a:pt x="80" y="110"/>
                      <a:pt x="81" y="109"/>
                    </a:cubicBezTo>
                    <a:cubicBezTo>
                      <a:pt x="81" y="99"/>
                      <a:pt x="81" y="99"/>
                      <a:pt x="81" y="99"/>
                    </a:cubicBezTo>
                    <a:cubicBezTo>
                      <a:pt x="81" y="98"/>
                      <a:pt x="80" y="97"/>
                      <a:pt x="79" y="97"/>
                    </a:cubicBezTo>
                    <a:cubicBezTo>
                      <a:pt x="56" y="91"/>
                      <a:pt x="56" y="91"/>
                      <a:pt x="56" y="91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115"/>
                      <a:pt x="130" y="115"/>
                      <a:pt x="130" y="115"/>
                    </a:cubicBezTo>
                    <a:cubicBezTo>
                      <a:pt x="123" y="113"/>
                      <a:pt x="123" y="113"/>
                      <a:pt x="123" y="113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11" y="90"/>
                      <a:pt x="111" y="90"/>
                      <a:pt x="111" y="90"/>
                    </a:cubicBezTo>
                    <a:cubicBezTo>
                      <a:pt x="115" y="87"/>
                      <a:pt x="118" y="83"/>
                      <a:pt x="118" y="77"/>
                    </a:cubicBezTo>
                    <a:cubicBezTo>
                      <a:pt x="118" y="69"/>
                      <a:pt x="111" y="63"/>
                      <a:pt x="103" y="63"/>
                    </a:cubicBezTo>
                    <a:cubicBezTo>
                      <a:pt x="95" y="63"/>
                      <a:pt x="89" y="69"/>
                      <a:pt x="89" y="77"/>
                    </a:cubicBezTo>
                    <a:cubicBezTo>
                      <a:pt x="89" y="83"/>
                      <a:pt x="92" y="87"/>
                      <a:pt x="96" y="90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83" y="111"/>
                      <a:pt x="83" y="111"/>
                      <a:pt x="83" y="111"/>
                    </a:cubicBezTo>
                    <a:cubicBezTo>
                      <a:pt x="75" y="122"/>
                      <a:pt x="75" y="122"/>
                      <a:pt x="75" y="122"/>
                    </a:cubicBezTo>
                    <a:cubicBezTo>
                      <a:pt x="79" y="129"/>
                      <a:pt x="79" y="129"/>
                      <a:pt x="79" y="129"/>
                    </a:cubicBezTo>
                    <a:lnTo>
                      <a:pt x="56" y="129"/>
                    </a:lnTo>
                    <a:close/>
                    <a:moveTo>
                      <a:pt x="103" y="69"/>
                    </a:moveTo>
                    <a:cubicBezTo>
                      <a:pt x="99" y="69"/>
                      <a:pt x="95" y="73"/>
                      <a:pt x="95" y="77"/>
                    </a:cubicBezTo>
                    <a:cubicBezTo>
                      <a:pt x="95" y="79"/>
                      <a:pt x="95" y="80"/>
                      <a:pt x="96" y="81"/>
                    </a:cubicBezTo>
                    <a:cubicBezTo>
                      <a:pt x="96" y="86"/>
                      <a:pt x="96" y="86"/>
                      <a:pt x="96" y="86"/>
                    </a:cubicBezTo>
                    <a:cubicBezTo>
                      <a:pt x="93" y="84"/>
                      <a:pt x="92" y="81"/>
                      <a:pt x="92" y="77"/>
                    </a:cubicBezTo>
                    <a:cubicBezTo>
                      <a:pt x="92" y="71"/>
                      <a:pt x="97" y="66"/>
                      <a:pt x="103" y="66"/>
                    </a:cubicBezTo>
                    <a:cubicBezTo>
                      <a:pt x="110" y="66"/>
                      <a:pt x="115" y="71"/>
                      <a:pt x="115" y="77"/>
                    </a:cubicBezTo>
                    <a:cubicBezTo>
                      <a:pt x="115" y="81"/>
                      <a:pt x="113" y="84"/>
                      <a:pt x="110" y="86"/>
                    </a:cubicBezTo>
                    <a:cubicBezTo>
                      <a:pt x="110" y="82"/>
                      <a:pt x="110" y="82"/>
                      <a:pt x="110" y="82"/>
                    </a:cubicBezTo>
                    <a:cubicBezTo>
                      <a:pt x="111" y="81"/>
                      <a:pt x="111" y="79"/>
                      <a:pt x="111" y="77"/>
                    </a:cubicBezTo>
                    <a:cubicBezTo>
                      <a:pt x="111" y="73"/>
                      <a:pt x="108" y="69"/>
                      <a:pt x="103" y="69"/>
                    </a:cubicBezTo>
                    <a:close/>
                    <a:moveTo>
                      <a:pt x="130" y="165"/>
                    </a:moveTo>
                    <a:cubicBezTo>
                      <a:pt x="104" y="165"/>
                      <a:pt x="104" y="165"/>
                      <a:pt x="104" y="165"/>
                    </a:cubicBezTo>
                    <a:cubicBezTo>
                      <a:pt x="90" y="139"/>
                      <a:pt x="90" y="139"/>
                      <a:pt x="90" y="139"/>
                    </a:cubicBezTo>
                    <a:cubicBezTo>
                      <a:pt x="79" y="122"/>
                      <a:pt x="79" y="122"/>
                      <a:pt x="79" y="122"/>
                    </a:cubicBezTo>
                    <a:cubicBezTo>
                      <a:pt x="83" y="117"/>
                      <a:pt x="83" y="117"/>
                      <a:pt x="83" y="117"/>
                    </a:cubicBezTo>
                    <a:cubicBezTo>
                      <a:pt x="93" y="128"/>
                      <a:pt x="93" y="128"/>
                      <a:pt x="93" y="128"/>
                    </a:cubicBezTo>
                    <a:cubicBezTo>
                      <a:pt x="94" y="129"/>
                      <a:pt x="95" y="129"/>
                      <a:pt x="96" y="129"/>
                    </a:cubicBezTo>
                    <a:cubicBezTo>
                      <a:pt x="97" y="129"/>
                      <a:pt x="97" y="129"/>
                      <a:pt x="98" y="129"/>
                    </a:cubicBezTo>
                    <a:cubicBezTo>
                      <a:pt x="99" y="128"/>
                      <a:pt x="100" y="127"/>
                      <a:pt x="100" y="125"/>
                    </a:cubicBezTo>
                    <a:cubicBezTo>
                      <a:pt x="100" y="79"/>
                      <a:pt x="100" y="79"/>
                      <a:pt x="100" y="79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08" y="112"/>
                      <a:pt x="108" y="112"/>
                      <a:pt x="108" y="112"/>
                    </a:cubicBezTo>
                    <a:cubicBezTo>
                      <a:pt x="108" y="114"/>
                      <a:pt x="110" y="116"/>
                      <a:pt x="112" y="116"/>
                    </a:cubicBezTo>
                    <a:cubicBezTo>
                      <a:pt x="122" y="117"/>
                      <a:pt x="122" y="117"/>
                      <a:pt x="122" y="117"/>
                    </a:cubicBezTo>
                    <a:cubicBezTo>
                      <a:pt x="132" y="120"/>
                      <a:pt x="132" y="120"/>
                      <a:pt x="132" y="120"/>
                    </a:cubicBezTo>
                    <a:cubicBezTo>
                      <a:pt x="137" y="124"/>
                      <a:pt x="137" y="124"/>
                      <a:pt x="137" y="124"/>
                    </a:cubicBezTo>
                    <a:lnTo>
                      <a:pt x="130" y="1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6" name="Freeform 130"/>
              <p:cNvSpPr>
                <a:spLocks noEditPoints="1"/>
              </p:cNvSpPr>
              <p:nvPr/>
            </p:nvSpPr>
            <p:spPr bwMode="auto">
              <a:xfrm>
                <a:off x="1424551" y="3004917"/>
                <a:ext cx="381052" cy="359945"/>
              </a:xfrm>
              <a:custGeom>
                <a:avLst/>
                <a:gdLst/>
                <a:ahLst/>
                <a:cxnLst>
                  <a:cxn ang="0">
                    <a:pos x="90" y="0"/>
                  </a:cxn>
                  <a:cxn ang="0">
                    <a:pos x="19" y="63"/>
                  </a:cxn>
                  <a:cxn ang="0">
                    <a:pos x="7" y="74"/>
                  </a:cxn>
                  <a:cxn ang="0">
                    <a:pos x="0" y="80"/>
                  </a:cxn>
                  <a:cxn ang="0">
                    <a:pos x="126" y="221"/>
                  </a:cxn>
                  <a:cxn ang="0">
                    <a:pos x="134" y="215"/>
                  </a:cxn>
                  <a:cxn ang="0">
                    <a:pos x="146" y="204"/>
                  </a:cxn>
                  <a:cxn ang="0">
                    <a:pos x="216" y="141"/>
                  </a:cxn>
                  <a:cxn ang="0">
                    <a:pos x="90" y="0"/>
                  </a:cxn>
                  <a:cxn ang="0">
                    <a:pos x="67" y="147"/>
                  </a:cxn>
                  <a:cxn ang="0">
                    <a:pos x="68" y="137"/>
                  </a:cxn>
                  <a:cxn ang="0">
                    <a:pos x="78" y="137"/>
                  </a:cxn>
                  <a:cxn ang="0">
                    <a:pos x="78" y="148"/>
                  </a:cxn>
                  <a:cxn ang="0">
                    <a:pos x="67" y="147"/>
                  </a:cxn>
                  <a:cxn ang="0">
                    <a:pos x="140" y="198"/>
                  </a:cxn>
                  <a:cxn ang="0">
                    <a:pos x="25" y="69"/>
                  </a:cxn>
                  <a:cxn ang="0">
                    <a:pos x="89" y="11"/>
                  </a:cxn>
                  <a:cxn ang="0">
                    <a:pos x="204" y="140"/>
                  </a:cxn>
                  <a:cxn ang="0">
                    <a:pos x="140" y="198"/>
                  </a:cxn>
                </a:cxnLst>
                <a:rect l="0" t="0" r="r" b="b"/>
                <a:pathLst>
                  <a:path w="216" h="221">
                    <a:moveTo>
                      <a:pt x="90" y="0"/>
                    </a:moveTo>
                    <a:cubicBezTo>
                      <a:pt x="19" y="63"/>
                      <a:pt x="19" y="63"/>
                      <a:pt x="19" y="63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126" y="221"/>
                      <a:pt x="126" y="221"/>
                      <a:pt x="126" y="221"/>
                    </a:cubicBezTo>
                    <a:cubicBezTo>
                      <a:pt x="134" y="215"/>
                      <a:pt x="134" y="215"/>
                      <a:pt x="134" y="215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216" y="141"/>
                      <a:pt x="216" y="141"/>
                      <a:pt x="216" y="141"/>
                    </a:cubicBezTo>
                    <a:lnTo>
                      <a:pt x="90" y="0"/>
                    </a:lnTo>
                    <a:close/>
                    <a:moveTo>
                      <a:pt x="67" y="147"/>
                    </a:moveTo>
                    <a:cubicBezTo>
                      <a:pt x="65" y="144"/>
                      <a:pt x="65" y="139"/>
                      <a:pt x="68" y="137"/>
                    </a:cubicBezTo>
                    <a:cubicBezTo>
                      <a:pt x="71" y="134"/>
                      <a:pt x="76" y="134"/>
                      <a:pt x="78" y="137"/>
                    </a:cubicBezTo>
                    <a:cubicBezTo>
                      <a:pt x="81" y="140"/>
                      <a:pt x="81" y="145"/>
                      <a:pt x="78" y="148"/>
                    </a:cubicBezTo>
                    <a:cubicBezTo>
                      <a:pt x="75" y="150"/>
                      <a:pt x="70" y="150"/>
                      <a:pt x="67" y="147"/>
                    </a:cubicBezTo>
                    <a:close/>
                    <a:moveTo>
                      <a:pt x="140" y="198"/>
                    </a:moveTo>
                    <a:cubicBezTo>
                      <a:pt x="25" y="69"/>
                      <a:pt x="25" y="69"/>
                      <a:pt x="25" y="69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204" y="140"/>
                      <a:pt x="204" y="140"/>
                      <a:pt x="204" y="140"/>
                    </a:cubicBezTo>
                    <a:lnTo>
                      <a:pt x="140" y="19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7" name="Freeform 131"/>
              <p:cNvSpPr>
                <a:spLocks noEditPoints="1"/>
              </p:cNvSpPr>
              <p:nvPr/>
            </p:nvSpPr>
            <p:spPr bwMode="auto">
              <a:xfrm>
                <a:off x="4418250" y="4781243"/>
                <a:ext cx="302887" cy="172773"/>
              </a:xfrm>
              <a:custGeom>
                <a:avLst/>
                <a:gdLst/>
                <a:ahLst/>
                <a:cxnLst>
                  <a:cxn ang="0">
                    <a:pos x="171" y="34"/>
                  </a:cxn>
                  <a:cxn ang="0">
                    <a:pos x="148" y="26"/>
                  </a:cxn>
                  <a:cxn ang="0">
                    <a:pos x="128" y="3"/>
                  </a:cxn>
                  <a:cxn ang="0">
                    <a:pos x="109" y="14"/>
                  </a:cxn>
                  <a:cxn ang="0">
                    <a:pos x="77" y="24"/>
                  </a:cxn>
                  <a:cxn ang="0">
                    <a:pos x="57" y="2"/>
                  </a:cxn>
                  <a:cxn ang="0">
                    <a:pos x="37" y="13"/>
                  </a:cxn>
                  <a:cxn ang="0">
                    <a:pos x="8" y="21"/>
                  </a:cxn>
                  <a:cxn ang="0">
                    <a:pos x="11" y="61"/>
                  </a:cxn>
                  <a:cxn ang="0">
                    <a:pos x="10" y="84"/>
                  </a:cxn>
                  <a:cxn ang="0">
                    <a:pos x="38" y="92"/>
                  </a:cxn>
                  <a:cxn ang="0">
                    <a:pos x="51" y="105"/>
                  </a:cxn>
                  <a:cxn ang="0">
                    <a:pos x="78" y="83"/>
                  </a:cxn>
                  <a:cxn ang="0">
                    <a:pos x="94" y="84"/>
                  </a:cxn>
                  <a:cxn ang="0">
                    <a:pos x="116" y="105"/>
                  </a:cxn>
                  <a:cxn ang="0">
                    <a:pos x="135" y="92"/>
                  </a:cxn>
                  <a:cxn ang="0">
                    <a:pos x="158" y="87"/>
                  </a:cxn>
                  <a:cxn ang="0">
                    <a:pos x="158" y="28"/>
                  </a:cxn>
                  <a:cxn ang="0">
                    <a:pos x="164" y="34"/>
                  </a:cxn>
                  <a:cxn ang="0">
                    <a:pos x="158" y="43"/>
                  </a:cxn>
                  <a:cxn ang="0">
                    <a:pos x="158" y="28"/>
                  </a:cxn>
                  <a:cxn ang="0">
                    <a:pos x="124" y="9"/>
                  </a:cxn>
                  <a:cxn ang="0">
                    <a:pos x="119" y="19"/>
                  </a:cxn>
                  <a:cxn ang="0">
                    <a:pos x="87" y="27"/>
                  </a:cxn>
                  <a:cxn ang="0">
                    <a:pos x="86" y="39"/>
                  </a:cxn>
                  <a:cxn ang="0">
                    <a:pos x="86" y="39"/>
                  </a:cxn>
                  <a:cxn ang="0">
                    <a:pos x="45" y="10"/>
                  </a:cxn>
                  <a:cxn ang="0">
                    <a:pos x="56" y="12"/>
                  </a:cxn>
                  <a:cxn ang="0">
                    <a:pos x="45" y="10"/>
                  </a:cxn>
                  <a:cxn ang="0">
                    <a:pos x="15" y="26"/>
                  </a:cxn>
                  <a:cxn ang="0">
                    <a:pos x="18" y="37"/>
                  </a:cxn>
                  <a:cxn ang="0">
                    <a:pos x="10" y="74"/>
                  </a:cxn>
                  <a:cxn ang="0">
                    <a:pos x="19" y="68"/>
                  </a:cxn>
                  <a:cxn ang="0">
                    <a:pos x="56" y="95"/>
                  </a:cxn>
                  <a:cxn ang="0">
                    <a:pos x="46" y="89"/>
                  </a:cxn>
                  <a:cxn ang="0">
                    <a:pos x="56" y="95"/>
                  </a:cxn>
                  <a:cxn ang="0">
                    <a:pos x="41" y="85"/>
                  </a:cxn>
                  <a:cxn ang="0">
                    <a:pos x="18" y="60"/>
                  </a:cxn>
                  <a:cxn ang="0">
                    <a:pos x="28" y="36"/>
                  </a:cxn>
                  <a:cxn ang="0">
                    <a:pos x="44" y="24"/>
                  </a:cxn>
                  <a:cxn ang="0">
                    <a:pos x="74" y="31"/>
                  </a:cxn>
                  <a:cxn ang="0">
                    <a:pos x="83" y="61"/>
                  </a:cxn>
                  <a:cxn ang="0">
                    <a:pos x="61" y="84"/>
                  </a:cxn>
                  <a:cxn ang="0">
                    <a:pos x="87" y="83"/>
                  </a:cxn>
                  <a:cxn ang="0">
                    <a:pos x="87" y="67"/>
                  </a:cxn>
                  <a:cxn ang="0">
                    <a:pos x="128" y="96"/>
                  </a:cxn>
                  <a:cxn ang="0">
                    <a:pos x="117" y="90"/>
                  </a:cxn>
                  <a:cxn ang="0">
                    <a:pos x="128" y="96"/>
                  </a:cxn>
                  <a:cxn ang="0">
                    <a:pos x="112" y="86"/>
                  </a:cxn>
                  <a:cxn ang="0">
                    <a:pos x="92" y="62"/>
                  </a:cxn>
                  <a:cxn ang="0">
                    <a:pos x="98" y="28"/>
                  </a:cxn>
                  <a:cxn ang="0">
                    <a:pos x="121" y="27"/>
                  </a:cxn>
                  <a:cxn ang="0">
                    <a:pos x="145" y="34"/>
                  </a:cxn>
                  <a:cxn ang="0">
                    <a:pos x="145" y="74"/>
                  </a:cxn>
                  <a:cxn ang="0">
                    <a:pos x="129" y="82"/>
                  </a:cxn>
                  <a:cxn ang="0">
                    <a:pos x="158" y="80"/>
                  </a:cxn>
                  <a:cxn ang="0">
                    <a:pos x="158" y="68"/>
                  </a:cxn>
                </a:cxnLst>
                <a:rect l="0" t="0" r="r" b="b"/>
                <a:pathLst>
                  <a:path w="171" h="106">
                    <a:moveTo>
                      <a:pt x="164" y="63"/>
                    </a:moveTo>
                    <a:cubicBezTo>
                      <a:pt x="163" y="45"/>
                      <a:pt x="163" y="45"/>
                      <a:pt x="163" y="45"/>
                    </a:cubicBezTo>
                    <a:cubicBezTo>
                      <a:pt x="168" y="43"/>
                      <a:pt x="171" y="39"/>
                      <a:pt x="171" y="34"/>
                    </a:cubicBezTo>
                    <a:cubicBezTo>
                      <a:pt x="171" y="31"/>
                      <a:pt x="169" y="27"/>
                      <a:pt x="167" y="25"/>
                    </a:cubicBezTo>
                    <a:cubicBezTo>
                      <a:pt x="165" y="22"/>
                      <a:pt x="161" y="21"/>
                      <a:pt x="158" y="21"/>
                    </a:cubicBezTo>
                    <a:cubicBezTo>
                      <a:pt x="154" y="21"/>
                      <a:pt x="150" y="23"/>
                      <a:pt x="148" y="26"/>
                    </a:cubicBezTo>
                    <a:cubicBezTo>
                      <a:pt x="134" y="17"/>
                      <a:pt x="134" y="17"/>
                      <a:pt x="134" y="17"/>
                    </a:cubicBezTo>
                    <a:cubicBezTo>
                      <a:pt x="134" y="15"/>
                      <a:pt x="135" y="13"/>
                      <a:pt x="134" y="11"/>
                    </a:cubicBezTo>
                    <a:cubicBezTo>
                      <a:pt x="133" y="8"/>
                      <a:pt x="131" y="5"/>
                      <a:pt x="128" y="3"/>
                    </a:cubicBezTo>
                    <a:cubicBezTo>
                      <a:pt x="126" y="2"/>
                      <a:pt x="124" y="1"/>
                      <a:pt x="122" y="1"/>
                    </a:cubicBezTo>
                    <a:cubicBezTo>
                      <a:pt x="117" y="1"/>
                      <a:pt x="113" y="4"/>
                      <a:pt x="110" y="8"/>
                    </a:cubicBezTo>
                    <a:cubicBezTo>
                      <a:pt x="109" y="10"/>
                      <a:pt x="109" y="12"/>
                      <a:pt x="109" y="14"/>
                    </a:cubicBezTo>
                    <a:cubicBezTo>
                      <a:pt x="94" y="22"/>
                      <a:pt x="94" y="22"/>
                      <a:pt x="94" y="22"/>
                    </a:cubicBezTo>
                    <a:cubicBezTo>
                      <a:pt x="92" y="21"/>
                      <a:pt x="89" y="20"/>
                      <a:pt x="86" y="20"/>
                    </a:cubicBezTo>
                    <a:cubicBezTo>
                      <a:pt x="83" y="20"/>
                      <a:pt x="79" y="22"/>
                      <a:pt x="77" y="24"/>
                    </a:cubicBezTo>
                    <a:cubicBezTo>
                      <a:pt x="63" y="16"/>
                      <a:pt x="63" y="16"/>
                      <a:pt x="63" y="16"/>
                    </a:cubicBezTo>
                    <a:cubicBezTo>
                      <a:pt x="63" y="14"/>
                      <a:pt x="63" y="12"/>
                      <a:pt x="63" y="10"/>
                    </a:cubicBezTo>
                    <a:cubicBezTo>
                      <a:pt x="62" y="7"/>
                      <a:pt x="60" y="4"/>
                      <a:pt x="57" y="2"/>
                    </a:cubicBezTo>
                    <a:cubicBezTo>
                      <a:pt x="55" y="1"/>
                      <a:pt x="52" y="0"/>
                      <a:pt x="50" y="0"/>
                    </a:cubicBezTo>
                    <a:cubicBezTo>
                      <a:pt x="46" y="0"/>
                      <a:pt x="41" y="3"/>
                      <a:pt x="39" y="7"/>
                    </a:cubicBezTo>
                    <a:cubicBezTo>
                      <a:pt x="38" y="9"/>
                      <a:pt x="37" y="11"/>
                      <a:pt x="37" y="1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0"/>
                      <a:pt x="18" y="19"/>
                      <a:pt x="15" y="19"/>
                    </a:cubicBezTo>
                    <a:cubicBezTo>
                      <a:pt x="13" y="19"/>
                      <a:pt x="10" y="20"/>
                      <a:pt x="8" y="21"/>
                    </a:cubicBezTo>
                    <a:cubicBezTo>
                      <a:pt x="2" y="25"/>
                      <a:pt x="0" y="33"/>
                      <a:pt x="4" y="39"/>
                    </a:cubicBezTo>
                    <a:cubicBezTo>
                      <a:pt x="6" y="42"/>
                      <a:pt x="8" y="44"/>
                      <a:pt x="11" y="45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6" y="64"/>
                      <a:pt x="5" y="66"/>
                    </a:cubicBezTo>
                    <a:cubicBezTo>
                      <a:pt x="3" y="69"/>
                      <a:pt x="3" y="73"/>
                      <a:pt x="4" y="76"/>
                    </a:cubicBezTo>
                    <a:cubicBezTo>
                      <a:pt x="4" y="80"/>
                      <a:pt x="7" y="82"/>
                      <a:pt x="10" y="84"/>
                    </a:cubicBezTo>
                    <a:cubicBezTo>
                      <a:pt x="11" y="85"/>
                      <a:pt x="14" y="86"/>
                      <a:pt x="16" y="86"/>
                    </a:cubicBezTo>
                    <a:cubicBezTo>
                      <a:pt x="19" y="86"/>
                      <a:pt x="21" y="85"/>
                      <a:pt x="24" y="83"/>
                    </a:cubicBezTo>
                    <a:cubicBezTo>
                      <a:pt x="38" y="92"/>
                      <a:pt x="38" y="92"/>
                      <a:pt x="38" y="92"/>
                    </a:cubicBezTo>
                    <a:cubicBezTo>
                      <a:pt x="38" y="93"/>
                      <a:pt x="38" y="94"/>
                      <a:pt x="39" y="96"/>
                    </a:cubicBezTo>
                    <a:cubicBezTo>
                      <a:pt x="40" y="99"/>
                      <a:pt x="42" y="102"/>
                      <a:pt x="45" y="104"/>
                    </a:cubicBezTo>
                    <a:cubicBezTo>
                      <a:pt x="47" y="105"/>
                      <a:pt x="49" y="105"/>
                      <a:pt x="51" y="105"/>
                    </a:cubicBezTo>
                    <a:cubicBezTo>
                      <a:pt x="56" y="105"/>
                      <a:pt x="60" y="103"/>
                      <a:pt x="62" y="99"/>
                    </a:cubicBezTo>
                    <a:cubicBezTo>
                      <a:pt x="64" y="96"/>
                      <a:pt x="64" y="93"/>
                      <a:pt x="64" y="91"/>
                    </a:cubicBezTo>
                    <a:cubicBezTo>
                      <a:pt x="78" y="83"/>
                      <a:pt x="78" y="83"/>
                      <a:pt x="78" y="83"/>
                    </a:cubicBezTo>
                    <a:cubicBezTo>
                      <a:pt x="80" y="85"/>
                      <a:pt x="83" y="86"/>
                      <a:pt x="86" y="86"/>
                    </a:cubicBezTo>
                    <a:cubicBezTo>
                      <a:pt x="87" y="86"/>
                      <a:pt x="87" y="86"/>
                      <a:pt x="87" y="86"/>
                    </a:cubicBezTo>
                    <a:cubicBezTo>
                      <a:pt x="89" y="86"/>
                      <a:pt x="92" y="85"/>
                      <a:pt x="94" y="84"/>
                    </a:cubicBezTo>
                    <a:cubicBezTo>
                      <a:pt x="110" y="93"/>
                      <a:pt x="110" y="93"/>
                      <a:pt x="110" y="93"/>
                    </a:cubicBezTo>
                    <a:cubicBezTo>
                      <a:pt x="110" y="94"/>
                      <a:pt x="110" y="95"/>
                      <a:pt x="110" y="97"/>
                    </a:cubicBezTo>
                    <a:cubicBezTo>
                      <a:pt x="111" y="100"/>
                      <a:pt x="113" y="103"/>
                      <a:pt x="116" y="105"/>
                    </a:cubicBezTo>
                    <a:cubicBezTo>
                      <a:pt x="118" y="106"/>
                      <a:pt x="120" y="106"/>
                      <a:pt x="122" y="106"/>
                    </a:cubicBezTo>
                    <a:cubicBezTo>
                      <a:pt x="127" y="106"/>
                      <a:pt x="131" y="104"/>
                      <a:pt x="134" y="100"/>
                    </a:cubicBezTo>
                    <a:cubicBezTo>
                      <a:pt x="135" y="97"/>
                      <a:pt x="136" y="94"/>
                      <a:pt x="135" y="92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52" y="86"/>
                      <a:pt x="155" y="87"/>
                      <a:pt x="158" y="87"/>
                    </a:cubicBezTo>
                    <a:cubicBezTo>
                      <a:pt x="158" y="87"/>
                      <a:pt x="158" y="87"/>
                      <a:pt x="158" y="87"/>
                    </a:cubicBezTo>
                    <a:cubicBezTo>
                      <a:pt x="165" y="87"/>
                      <a:pt x="171" y="81"/>
                      <a:pt x="171" y="74"/>
                    </a:cubicBezTo>
                    <a:cubicBezTo>
                      <a:pt x="171" y="69"/>
                      <a:pt x="168" y="65"/>
                      <a:pt x="164" y="63"/>
                    </a:cubicBezTo>
                    <a:close/>
                    <a:moveTo>
                      <a:pt x="158" y="28"/>
                    </a:moveTo>
                    <a:cubicBezTo>
                      <a:pt x="158" y="28"/>
                      <a:pt x="158" y="28"/>
                      <a:pt x="158" y="28"/>
                    </a:cubicBezTo>
                    <a:cubicBezTo>
                      <a:pt x="159" y="28"/>
                      <a:pt x="161" y="29"/>
                      <a:pt x="162" y="30"/>
                    </a:cubicBezTo>
                    <a:cubicBezTo>
                      <a:pt x="163" y="31"/>
                      <a:pt x="164" y="32"/>
                      <a:pt x="164" y="34"/>
                    </a:cubicBezTo>
                    <a:cubicBezTo>
                      <a:pt x="164" y="37"/>
                      <a:pt x="161" y="40"/>
                      <a:pt x="158" y="40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3"/>
                      <a:pt x="158" y="43"/>
                      <a:pt x="158" y="43"/>
                    </a:cubicBezTo>
                    <a:cubicBezTo>
                      <a:pt x="158" y="40"/>
                      <a:pt x="158" y="40"/>
                      <a:pt x="158" y="40"/>
                    </a:cubicBezTo>
                    <a:cubicBezTo>
                      <a:pt x="154" y="40"/>
                      <a:pt x="152" y="37"/>
                      <a:pt x="152" y="34"/>
                    </a:cubicBezTo>
                    <a:cubicBezTo>
                      <a:pt x="152" y="31"/>
                      <a:pt x="155" y="28"/>
                      <a:pt x="158" y="28"/>
                    </a:cubicBezTo>
                    <a:close/>
                    <a:moveTo>
                      <a:pt x="116" y="11"/>
                    </a:moveTo>
                    <a:cubicBezTo>
                      <a:pt x="117" y="9"/>
                      <a:pt x="119" y="8"/>
                      <a:pt x="122" y="8"/>
                    </a:cubicBezTo>
                    <a:cubicBezTo>
                      <a:pt x="123" y="8"/>
                      <a:pt x="124" y="9"/>
                      <a:pt x="124" y="9"/>
                    </a:cubicBezTo>
                    <a:cubicBezTo>
                      <a:pt x="126" y="10"/>
                      <a:pt x="127" y="11"/>
                      <a:pt x="127" y="13"/>
                    </a:cubicBezTo>
                    <a:cubicBezTo>
                      <a:pt x="128" y="14"/>
                      <a:pt x="127" y="16"/>
                      <a:pt x="127" y="17"/>
                    </a:cubicBezTo>
                    <a:cubicBezTo>
                      <a:pt x="125" y="20"/>
                      <a:pt x="121" y="21"/>
                      <a:pt x="119" y="19"/>
                    </a:cubicBezTo>
                    <a:cubicBezTo>
                      <a:pt x="116" y="18"/>
                      <a:pt x="115" y="14"/>
                      <a:pt x="116" y="11"/>
                    </a:cubicBezTo>
                    <a:close/>
                    <a:moveTo>
                      <a:pt x="87" y="27"/>
                    </a:moveTo>
                    <a:cubicBezTo>
                      <a:pt x="87" y="27"/>
                      <a:pt x="87" y="27"/>
                      <a:pt x="87" y="27"/>
                    </a:cubicBezTo>
                    <a:cubicBezTo>
                      <a:pt x="88" y="27"/>
                      <a:pt x="90" y="28"/>
                      <a:pt x="91" y="29"/>
                    </a:cubicBezTo>
                    <a:cubicBezTo>
                      <a:pt x="92" y="30"/>
                      <a:pt x="92" y="31"/>
                      <a:pt x="92" y="33"/>
                    </a:cubicBezTo>
                    <a:cubicBezTo>
                      <a:pt x="92" y="36"/>
                      <a:pt x="90" y="39"/>
                      <a:pt x="86" y="39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39"/>
                      <a:pt x="86" y="39"/>
                      <a:pt x="86" y="39"/>
                    </a:cubicBezTo>
                    <a:cubicBezTo>
                      <a:pt x="83" y="39"/>
                      <a:pt x="80" y="36"/>
                      <a:pt x="81" y="33"/>
                    </a:cubicBezTo>
                    <a:cubicBezTo>
                      <a:pt x="81" y="30"/>
                      <a:pt x="83" y="27"/>
                      <a:pt x="87" y="27"/>
                    </a:cubicBezTo>
                    <a:close/>
                    <a:moveTo>
                      <a:pt x="45" y="10"/>
                    </a:moveTo>
                    <a:cubicBezTo>
                      <a:pt x="46" y="8"/>
                      <a:pt x="48" y="7"/>
                      <a:pt x="50" y="7"/>
                    </a:cubicBezTo>
                    <a:cubicBezTo>
                      <a:pt x="51" y="7"/>
                      <a:pt x="52" y="8"/>
                      <a:pt x="53" y="8"/>
                    </a:cubicBezTo>
                    <a:cubicBezTo>
                      <a:pt x="55" y="9"/>
                      <a:pt x="56" y="10"/>
                      <a:pt x="56" y="12"/>
                    </a:cubicBezTo>
                    <a:cubicBezTo>
                      <a:pt x="56" y="13"/>
                      <a:pt x="56" y="15"/>
                      <a:pt x="55" y="16"/>
                    </a:cubicBezTo>
                    <a:cubicBezTo>
                      <a:pt x="54" y="19"/>
                      <a:pt x="50" y="20"/>
                      <a:pt x="47" y="18"/>
                    </a:cubicBezTo>
                    <a:cubicBezTo>
                      <a:pt x="44" y="17"/>
                      <a:pt x="43" y="13"/>
                      <a:pt x="45" y="10"/>
                    </a:cubicBezTo>
                    <a:close/>
                    <a:moveTo>
                      <a:pt x="10" y="35"/>
                    </a:moveTo>
                    <a:cubicBezTo>
                      <a:pt x="8" y="33"/>
                      <a:pt x="9" y="29"/>
                      <a:pt x="12" y="27"/>
                    </a:cubicBezTo>
                    <a:cubicBezTo>
                      <a:pt x="13" y="27"/>
                      <a:pt x="14" y="26"/>
                      <a:pt x="15" y="26"/>
                    </a:cubicBezTo>
                    <a:cubicBezTo>
                      <a:pt x="17" y="26"/>
                      <a:pt x="19" y="28"/>
                      <a:pt x="20" y="29"/>
                    </a:cubicBezTo>
                    <a:cubicBezTo>
                      <a:pt x="21" y="31"/>
                      <a:pt x="21" y="32"/>
                      <a:pt x="21" y="34"/>
                    </a:cubicBezTo>
                    <a:cubicBezTo>
                      <a:pt x="20" y="35"/>
                      <a:pt x="19" y="37"/>
                      <a:pt x="18" y="37"/>
                    </a:cubicBezTo>
                    <a:cubicBezTo>
                      <a:pt x="15" y="39"/>
                      <a:pt x="12" y="38"/>
                      <a:pt x="10" y="35"/>
                    </a:cubicBezTo>
                    <a:close/>
                    <a:moveTo>
                      <a:pt x="13" y="78"/>
                    </a:moveTo>
                    <a:cubicBezTo>
                      <a:pt x="12" y="77"/>
                      <a:pt x="11" y="76"/>
                      <a:pt x="10" y="74"/>
                    </a:cubicBezTo>
                    <a:cubicBezTo>
                      <a:pt x="10" y="73"/>
                      <a:pt x="10" y="71"/>
                      <a:pt x="11" y="70"/>
                    </a:cubicBezTo>
                    <a:cubicBezTo>
                      <a:pt x="12" y="68"/>
                      <a:pt x="14" y="67"/>
                      <a:pt x="16" y="67"/>
                    </a:cubicBezTo>
                    <a:cubicBezTo>
                      <a:pt x="17" y="67"/>
                      <a:pt x="18" y="67"/>
                      <a:pt x="19" y="68"/>
                    </a:cubicBezTo>
                    <a:cubicBezTo>
                      <a:pt x="22" y="69"/>
                      <a:pt x="23" y="73"/>
                      <a:pt x="21" y="76"/>
                    </a:cubicBezTo>
                    <a:cubicBezTo>
                      <a:pt x="20" y="79"/>
                      <a:pt x="16" y="80"/>
                      <a:pt x="13" y="78"/>
                    </a:cubicBezTo>
                    <a:close/>
                    <a:moveTo>
                      <a:pt x="56" y="95"/>
                    </a:moveTo>
                    <a:cubicBezTo>
                      <a:pt x="55" y="98"/>
                      <a:pt x="51" y="99"/>
                      <a:pt x="48" y="97"/>
                    </a:cubicBezTo>
                    <a:cubicBezTo>
                      <a:pt x="47" y="97"/>
                      <a:pt x="46" y="95"/>
                      <a:pt x="45" y="94"/>
                    </a:cubicBezTo>
                    <a:cubicBezTo>
                      <a:pt x="45" y="92"/>
                      <a:pt x="45" y="91"/>
                      <a:pt x="46" y="89"/>
                    </a:cubicBezTo>
                    <a:cubicBezTo>
                      <a:pt x="47" y="88"/>
                      <a:pt x="49" y="86"/>
                      <a:pt x="51" y="86"/>
                    </a:cubicBezTo>
                    <a:cubicBezTo>
                      <a:pt x="52" y="86"/>
                      <a:pt x="53" y="87"/>
                      <a:pt x="54" y="87"/>
                    </a:cubicBezTo>
                    <a:cubicBezTo>
                      <a:pt x="57" y="89"/>
                      <a:pt x="58" y="92"/>
                      <a:pt x="56" y="95"/>
                    </a:cubicBezTo>
                    <a:close/>
                    <a:moveTo>
                      <a:pt x="58" y="81"/>
                    </a:moveTo>
                    <a:cubicBezTo>
                      <a:pt x="56" y="80"/>
                      <a:pt x="53" y="79"/>
                      <a:pt x="51" y="79"/>
                    </a:cubicBezTo>
                    <a:cubicBezTo>
                      <a:pt x="47" y="79"/>
                      <a:pt x="43" y="82"/>
                      <a:pt x="41" y="85"/>
                    </a:cubicBezTo>
                    <a:cubicBezTo>
                      <a:pt x="28" y="78"/>
                      <a:pt x="28" y="78"/>
                      <a:pt x="28" y="78"/>
                    </a:cubicBezTo>
                    <a:cubicBezTo>
                      <a:pt x="30" y="72"/>
                      <a:pt x="28" y="65"/>
                      <a:pt x="22" y="62"/>
                    </a:cubicBezTo>
                    <a:cubicBezTo>
                      <a:pt x="21" y="61"/>
                      <a:pt x="20" y="60"/>
                      <a:pt x="18" y="60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9" y="45"/>
                      <a:pt x="21" y="44"/>
                      <a:pt x="22" y="43"/>
                    </a:cubicBezTo>
                    <a:cubicBezTo>
                      <a:pt x="25" y="42"/>
                      <a:pt x="27" y="39"/>
                      <a:pt x="28" y="36"/>
                    </a:cubicBezTo>
                    <a:cubicBezTo>
                      <a:pt x="28" y="33"/>
                      <a:pt x="28" y="30"/>
                      <a:pt x="27" y="27"/>
                    </a:cubicBezTo>
                    <a:cubicBezTo>
                      <a:pt x="39" y="20"/>
                      <a:pt x="39" y="20"/>
                      <a:pt x="39" y="20"/>
                    </a:cubicBezTo>
                    <a:cubicBezTo>
                      <a:pt x="40" y="22"/>
                      <a:pt x="42" y="23"/>
                      <a:pt x="44" y="24"/>
                    </a:cubicBezTo>
                    <a:cubicBezTo>
                      <a:pt x="46" y="26"/>
                      <a:pt x="48" y="26"/>
                      <a:pt x="50" y="26"/>
                    </a:cubicBezTo>
                    <a:cubicBezTo>
                      <a:pt x="54" y="26"/>
                      <a:pt x="57" y="25"/>
                      <a:pt x="59" y="22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31"/>
                      <a:pt x="74" y="32"/>
                      <a:pt x="74" y="33"/>
                    </a:cubicBezTo>
                    <a:cubicBezTo>
                      <a:pt x="73" y="38"/>
                      <a:pt x="77" y="43"/>
                      <a:pt x="82" y="45"/>
                    </a:cubicBezTo>
                    <a:cubicBezTo>
                      <a:pt x="83" y="61"/>
                      <a:pt x="83" y="61"/>
                      <a:pt x="83" y="61"/>
                    </a:cubicBezTo>
                    <a:cubicBezTo>
                      <a:pt x="78" y="63"/>
                      <a:pt x="74" y="67"/>
                      <a:pt x="74" y="73"/>
                    </a:cubicBezTo>
                    <a:cubicBezTo>
                      <a:pt x="74" y="74"/>
                      <a:pt x="74" y="76"/>
                      <a:pt x="74" y="77"/>
                    </a:cubicBezTo>
                    <a:cubicBezTo>
                      <a:pt x="61" y="84"/>
                      <a:pt x="61" y="84"/>
                      <a:pt x="61" y="84"/>
                    </a:cubicBezTo>
                    <a:cubicBezTo>
                      <a:pt x="60" y="83"/>
                      <a:pt x="59" y="82"/>
                      <a:pt x="58" y="81"/>
                    </a:cubicBezTo>
                    <a:close/>
                    <a:moveTo>
                      <a:pt x="87" y="79"/>
                    </a:moveTo>
                    <a:cubicBezTo>
                      <a:pt x="87" y="83"/>
                      <a:pt x="87" y="83"/>
                      <a:pt x="87" y="83"/>
                    </a:cubicBezTo>
                    <a:cubicBezTo>
                      <a:pt x="86" y="79"/>
                      <a:pt x="86" y="79"/>
                      <a:pt x="86" y="79"/>
                    </a:cubicBezTo>
                    <a:cubicBezTo>
                      <a:pt x="83" y="79"/>
                      <a:pt x="81" y="76"/>
                      <a:pt x="81" y="73"/>
                    </a:cubicBezTo>
                    <a:cubicBezTo>
                      <a:pt x="81" y="70"/>
                      <a:pt x="83" y="67"/>
                      <a:pt x="87" y="67"/>
                    </a:cubicBezTo>
                    <a:cubicBezTo>
                      <a:pt x="90" y="67"/>
                      <a:pt x="93" y="70"/>
                      <a:pt x="93" y="73"/>
                    </a:cubicBezTo>
                    <a:cubicBezTo>
                      <a:pt x="92" y="76"/>
                      <a:pt x="90" y="79"/>
                      <a:pt x="87" y="79"/>
                    </a:cubicBezTo>
                    <a:close/>
                    <a:moveTo>
                      <a:pt x="128" y="96"/>
                    </a:moveTo>
                    <a:cubicBezTo>
                      <a:pt x="126" y="99"/>
                      <a:pt x="122" y="100"/>
                      <a:pt x="120" y="98"/>
                    </a:cubicBezTo>
                    <a:cubicBezTo>
                      <a:pt x="118" y="98"/>
                      <a:pt x="117" y="96"/>
                      <a:pt x="117" y="95"/>
                    </a:cubicBezTo>
                    <a:cubicBezTo>
                      <a:pt x="116" y="93"/>
                      <a:pt x="117" y="92"/>
                      <a:pt x="117" y="90"/>
                    </a:cubicBezTo>
                    <a:cubicBezTo>
                      <a:pt x="118" y="89"/>
                      <a:pt x="120" y="87"/>
                      <a:pt x="123" y="87"/>
                    </a:cubicBezTo>
                    <a:cubicBezTo>
                      <a:pt x="124" y="87"/>
                      <a:pt x="125" y="88"/>
                      <a:pt x="125" y="88"/>
                    </a:cubicBezTo>
                    <a:cubicBezTo>
                      <a:pt x="128" y="90"/>
                      <a:pt x="129" y="93"/>
                      <a:pt x="128" y="96"/>
                    </a:cubicBezTo>
                    <a:close/>
                    <a:moveTo>
                      <a:pt x="129" y="82"/>
                    </a:moveTo>
                    <a:cubicBezTo>
                      <a:pt x="127" y="81"/>
                      <a:pt x="125" y="80"/>
                      <a:pt x="123" y="80"/>
                    </a:cubicBezTo>
                    <a:cubicBezTo>
                      <a:pt x="118" y="80"/>
                      <a:pt x="114" y="83"/>
                      <a:pt x="112" y="86"/>
                    </a:cubicBezTo>
                    <a:cubicBezTo>
                      <a:pt x="98" y="78"/>
                      <a:pt x="98" y="78"/>
                      <a:pt x="98" y="78"/>
                    </a:cubicBezTo>
                    <a:cubicBezTo>
                      <a:pt x="99" y="77"/>
                      <a:pt x="99" y="75"/>
                      <a:pt x="99" y="73"/>
                    </a:cubicBezTo>
                    <a:cubicBezTo>
                      <a:pt x="100" y="68"/>
                      <a:pt x="97" y="64"/>
                      <a:pt x="92" y="62"/>
                    </a:cubicBezTo>
                    <a:cubicBezTo>
                      <a:pt x="92" y="44"/>
                      <a:pt x="92" y="44"/>
                      <a:pt x="92" y="44"/>
                    </a:cubicBezTo>
                    <a:cubicBezTo>
                      <a:pt x="96" y="42"/>
                      <a:pt x="99" y="38"/>
                      <a:pt x="99" y="33"/>
                    </a:cubicBezTo>
                    <a:cubicBezTo>
                      <a:pt x="99" y="31"/>
                      <a:pt x="99" y="30"/>
                      <a:pt x="98" y="28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2" y="23"/>
                      <a:pt x="113" y="24"/>
                      <a:pt x="115" y="25"/>
                    </a:cubicBezTo>
                    <a:cubicBezTo>
                      <a:pt x="117" y="27"/>
                      <a:pt x="119" y="27"/>
                      <a:pt x="121" y="27"/>
                    </a:cubicBezTo>
                    <a:cubicBezTo>
                      <a:pt x="125" y="27"/>
                      <a:pt x="128" y="26"/>
                      <a:pt x="131" y="23"/>
                    </a:cubicBezTo>
                    <a:cubicBezTo>
                      <a:pt x="145" y="32"/>
                      <a:pt x="145" y="32"/>
                      <a:pt x="145" y="32"/>
                    </a:cubicBezTo>
                    <a:cubicBezTo>
                      <a:pt x="145" y="32"/>
                      <a:pt x="145" y="33"/>
                      <a:pt x="145" y="34"/>
                    </a:cubicBezTo>
                    <a:cubicBezTo>
                      <a:pt x="145" y="40"/>
                      <a:pt x="150" y="46"/>
                      <a:pt x="156" y="47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0" y="62"/>
                      <a:pt x="145" y="67"/>
                      <a:pt x="145" y="74"/>
                    </a:cubicBezTo>
                    <a:cubicBezTo>
                      <a:pt x="145" y="75"/>
                      <a:pt x="145" y="77"/>
                      <a:pt x="146" y="78"/>
                    </a:cubicBezTo>
                    <a:cubicBezTo>
                      <a:pt x="132" y="85"/>
                      <a:pt x="132" y="85"/>
                      <a:pt x="132" y="85"/>
                    </a:cubicBezTo>
                    <a:cubicBezTo>
                      <a:pt x="132" y="84"/>
                      <a:pt x="130" y="83"/>
                      <a:pt x="129" y="82"/>
                    </a:cubicBezTo>
                    <a:close/>
                    <a:moveTo>
                      <a:pt x="158" y="80"/>
                    </a:moveTo>
                    <a:cubicBezTo>
                      <a:pt x="158" y="84"/>
                      <a:pt x="158" y="84"/>
                      <a:pt x="158" y="84"/>
                    </a:cubicBezTo>
                    <a:cubicBezTo>
                      <a:pt x="158" y="80"/>
                      <a:pt x="158" y="80"/>
                      <a:pt x="158" y="80"/>
                    </a:cubicBezTo>
                    <a:cubicBezTo>
                      <a:pt x="156" y="80"/>
                      <a:pt x="155" y="79"/>
                      <a:pt x="154" y="78"/>
                    </a:cubicBezTo>
                    <a:cubicBezTo>
                      <a:pt x="153" y="77"/>
                      <a:pt x="152" y="76"/>
                      <a:pt x="152" y="74"/>
                    </a:cubicBezTo>
                    <a:cubicBezTo>
                      <a:pt x="152" y="71"/>
                      <a:pt x="155" y="68"/>
                      <a:pt x="158" y="68"/>
                    </a:cubicBezTo>
                    <a:cubicBezTo>
                      <a:pt x="161" y="68"/>
                      <a:pt x="164" y="71"/>
                      <a:pt x="164" y="74"/>
                    </a:cubicBezTo>
                    <a:cubicBezTo>
                      <a:pt x="164" y="77"/>
                      <a:pt x="161" y="80"/>
                      <a:pt x="158" y="8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8" name="Freeform 132"/>
              <p:cNvSpPr>
                <a:spLocks noEditPoints="1"/>
              </p:cNvSpPr>
              <p:nvPr/>
            </p:nvSpPr>
            <p:spPr bwMode="auto">
              <a:xfrm>
                <a:off x="910620" y="2211240"/>
                <a:ext cx="390822" cy="75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2"/>
                  </a:cxn>
                  <a:cxn ang="0">
                    <a:pos x="200" y="42"/>
                  </a:cxn>
                  <a:cxn ang="0">
                    <a:pos x="200" y="0"/>
                  </a:cxn>
                  <a:cxn ang="0">
                    <a:pos x="0" y="0"/>
                  </a:cxn>
                  <a:cxn ang="0">
                    <a:pos x="192" y="34"/>
                  </a:cxn>
                  <a:cxn ang="0">
                    <a:pos x="8" y="34"/>
                  </a:cxn>
                  <a:cxn ang="0">
                    <a:pos x="8" y="8"/>
                  </a:cxn>
                  <a:cxn ang="0">
                    <a:pos x="192" y="8"/>
                  </a:cxn>
                  <a:cxn ang="0">
                    <a:pos x="192" y="34"/>
                  </a:cxn>
                </a:cxnLst>
                <a:rect l="0" t="0" r="r" b="b"/>
                <a:pathLst>
                  <a:path w="200" h="42">
                    <a:moveTo>
                      <a:pt x="0" y="0"/>
                    </a:moveTo>
                    <a:lnTo>
                      <a:pt x="0" y="42"/>
                    </a:lnTo>
                    <a:lnTo>
                      <a:pt x="200" y="42"/>
                    </a:lnTo>
                    <a:lnTo>
                      <a:pt x="200" y="0"/>
                    </a:lnTo>
                    <a:lnTo>
                      <a:pt x="0" y="0"/>
                    </a:lnTo>
                    <a:close/>
                    <a:moveTo>
                      <a:pt x="192" y="34"/>
                    </a:moveTo>
                    <a:lnTo>
                      <a:pt x="8" y="34"/>
                    </a:lnTo>
                    <a:lnTo>
                      <a:pt x="8" y="8"/>
                    </a:lnTo>
                    <a:lnTo>
                      <a:pt x="192" y="8"/>
                    </a:lnTo>
                    <a:lnTo>
                      <a:pt x="192" y="3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49" name="Rectangle 133"/>
              <p:cNvSpPr>
                <a:spLocks noChangeArrowheads="1"/>
              </p:cNvSpPr>
              <p:nvPr/>
            </p:nvSpPr>
            <p:spPr bwMode="auto">
              <a:xfrm>
                <a:off x="937978" y="2236436"/>
                <a:ext cx="244264" cy="25196"/>
              </a:xfrm>
              <a:prstGeom prst="rect">
                <a:avLst/>
              </a:prstGeom>
              <a:solidFill>
                <a:srgbClr val="C7C8C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0" name="Freeform 134"/>
              <p:cNvSpPr>
                <a:spLocks/>
              </p:cNvSpPr>
              <p:nvPr/>
            </p:nvSpPr>
            <p:spPr bwMode="auto">
              <a:xfrm>
                <a:off x="803144" y="3175891"/>
                <a:ext cx="17587" cy="197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</a:cxnLst>
                <a:rect l="0" t="0" r="r" b="b"/>
                <a:pathLst>
                  <a:path w="10" h="12">
                    <a:moveTo>
                      <a:pt x="10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7" y="12"/>
                      <a:pt x="10" y="12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1" name="Freeform 135"/>
              <p:cNvSpPr>
                <a:spLocks/>
              </p:cNvSpPr>
              <p:nvPr/>
            </p:nvSpPr>
            <p:spPr bwMode="auto">
              <a:xfrm>
                <a:off x="777740" y="3174091"/>
                <a:ext cx="21495" cy="19797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1" y="1"/>
                  </a:cxn>
                </a:cxnLst>
                <a:rect l="0" t="0" r="r" b="b"/>
                <a:pathLst>
                  <a:path w="12" h="12">
                    <a:moveTo>
                      <a:pt x="11" y="1"/>
                    </a:move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1" y="9"/>
                      <a:pt x="11" y="5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2" name="Freeform 136"/>
              <p:cNvSpPr>
                <a:spLocks/>
              </p:cNvSpPr>
              <p:nvPr/>
            </p:nvSpPr>
            <p:spPr bwMode="auto">
              <a:xfrm>
                <a:off x="746475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</a:cxnLst>
                <a:rect l="0" t="0" r="r" b="b"/>
                <a:pathLst>
                  <a:path w="13" h="11">
                    <a:moveTo>
                      <a:pt x="13" y="11"/>
                    </a:moveTo>
                    <a:cubicBezTo>
                      <a:pt x="12" y="7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5" y="10"/>
                      <a:pt x="9" y="10"/>
                      <a:pt x="1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3" name="Freeform 137"/>
              <p:cNvSpPr>
                <a:spLocks/>
              </p:cNvSpPr>
              <p:nvPr/>
            </p:nvSpPr>
            <p:spPr bwMode="auto">
              <a:xfrm>
                <a:off x="748429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ubicBezTo>
                      <a:pt x="5" y="11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4" name="Freeform 138"/>
              <p:cNvSpPr>
                <a:spLocks/>
              </p:cNvSpPr>
              <p:nvPr/>
            </p:nvSpPr>
            <p:spPr bwMode="auto">
              <a:xfrm>
                <a:off x="881308" y="3150695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1"/>
                  </a:cxn>
                  <a:cxn ang="0">
                    <a:pos x="12" y="10"/>
                  </a:cxn>
                  <a:cxn ang="0">
                    <a:pos x="13" y="0"/>
                  </a:cxn>
                  <a:cxn ang="0">
                    <a:pos x="0" y="1"/>
                  </a:cxn>
                </a:cxnLst>
                <a:rect l="0" t="0" r="r" b="b"/>
                <a:pathLst>
                  <a:path w="13" h="11">
                    <a:moveTo>
                      <a:pt x="0" y="1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3" y="3"/>
                      <a:pt x="13" y="0"/>
                    </a:cubicBezTo>
                    <a:cubicBezTo>
                      <a:pt x="9" y="0"/>
                      <a:pt x="4" y="0"/>
                      <a:pt x="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5" name="Freeform 139"/>
              <p:cNvSpPr>
                <a:spLocks/>
              </p:cNvSpPr>
              <p:nvPr/>
            </p:nvSpPr>
            <p:spPr bwMode="auto">
              <a:xfrm>
                <a:off x="85590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1" y="8"/>
                      <a:pt x="1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5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6" name="Freeform 140"/>
              <p:cNvSpPr>
                <a:spLocks/>
              </p:cNvSpPr>
              <p:nvPr/>
            </p:nvSpPr>
            <p:spPr bwMode="auto">
              <a:xfrm>
                <a:off x="853951" y="3174091"/>
                <a:ext cx="19541" cy="215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1"/>
                  </a:cxn>
                  <a:cxn ang="0">
                    <a:pos x="0" y="13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3">
                    <a:moveTo>
                      <a:pt x="12" y="0"/>
                    </a:moveTo>
                    <a:cubicBezTo>
                      <a:pt x="8" y="1"/>
                      <a:pt x="4" y="1"/>
                      <a:pt x="1" y="1"/>
                    </a:cubicBezTo>
                    <a:cubicBezTo>
                      <a:pt x="0" y="5"/>
                      <a:pt x="0" y="9"/>
                      <a:pt x="0" y="13"/>
                    </a:cubicBezTo>
                    <a:cubicBezTo>
                      <a:pt x="4" y="12"/>
                      <a:pt x="7" y="12"/>
                      <a:pt x="11" y="12"/>
                    </a:cubicBezTo>
                    <a:cubicBezTo>
                      <a:pt x="11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7" name="Freeform 141"/>
              <p:cNvSpPr>
                <a:spLocks/>
              </p:cNvSpPr>
              <p:nvPr/>
            </p:nvSpPr>
            <p:spPr bwMode="auto">
              <a:xfrm>
                <a:off x="828547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</a:cxnLst>
                <a:rect l="0" t="0" r="r" b="b"/>
                <a:pathLst>
                  <a:path w="11" h="10">
                    <a:moveTo>
                      <a:pt x="0" y="10"/>
                    </a:move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8" name="Freeform 142"/>
              <p:cNvSpPr>
                <a:spLocks/>
              </p:cNvSpPr>
              <p:nvPr/>
            </p:nvSpPr>
            <p:spPr bwMode="auto">
              <a:xfrm>
                <a:off x="855905" y="3078706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59" name="Freeform 143"/>
              <p:cNvSpPr>
                <a:spLocks/>
              </p:cNvSpPr>
              <p:nvPr/>
            </p:nvSpPr>
            <p:spPr bwMode="auto">
              <a:xfrm>
                <a:off x="881308" y="3080506"/>
                <a:ext cx="23449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0"/>
                  </a:cxn>
                  <a:cxn ang="0">
                    <a:pos x="13" y="10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0">
                    <a:moveTo>
                      <a:pt x="0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5" y="10"/>
                      <a:pt x="9" y="10"/>
                      <a:pt x="13" y="10"/>
                    </a:cubicBezTo>
                    <a:cubicBezTo>
                      <a:pt x="13" y="7"/>
                      <a:pt x="13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0" name="Freeform 144"/>
              <p:cNvSpPr>
                <a:spLocks/>
              </p:cNvSpPr>
              <p:nvPr/>
            </p:nvSpPr>
            <p:spPr bwMode="auto">
              <a:xfrm>
                <a:off x="746475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3" y="12"/>
                  </a:cxn>
                </a:cxnLst>
                <a:rect l="0" t="0" r="r" b="b"/>
                <a:pathLst>
                  <a:path w="13" h="12">
                    <a:moveTo>
                      <a:pt x="13" y="12"/>
                    </a:moveTo>
                    <a:cubicBezTo>
                      <a:pt x="13" y="8"/>
                      <a:pt x="13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ubicBezTo>
                      <a:pt x="5" y="12"/>
                      <a:pt x="9" y="12"/>
                      <a:pt x="13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1" name="Freeform 145"/>
              <p:cNvSpPr>
                <a:spLocks/>
              </p:cNvSpPr>
              <p:nvPr/>
            </p:nvSpPr>
            <p:spPr bwMode="auto">
              <a:xfrm>
                <a:off x="773832" y="3078706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2" name="Freeform 146"/>
              <p:cNvSpPr>
                <a:spLocks/>
              </p:cNvSpPr>
              <p:nvPr/>
            </p:nvSpPr>
            <p:spPr bwMode="auto">
              <a:xfrm>
                <a:off x="801190" y="3078706"/>
                <a:ext cx="19541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7" y="10"/>
                  </a:cxn>
                  <a:cxn ang="0">
                    <a:pos x="12" y="10"/>
                  </a:cxn>
                  <a:cxn ang="0">
                    <a:pos x="12" y="0"/>
                  </a:cxn>
                  <a:cxn ang="0">
                    <a:pos x="9" y="0"/>
                  </a:cxn>
                  <a:cxn ang="0">
                    <a:pos x="1" y="0"/>
                  </a:cxn>
                </a:cxnLst>
                <a:rect l="0" t="0" r="r" b="b"/>
                <a:pathLst>
                  <a:path w="12" h="10">
                    <a:moveTo>
                      <a:pt x="1" y="0"/>
                    </a:move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10"/>
                      <a:pt x="12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6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3" name="Freeform 147"/>
              <p:cNvSpPr>
                <a:spLocks/>
              </p:cNvSpPr>
              <p:nvPr/>
            </p:nvSpPr>
            <p:spPr bwMode="auto">
              <a:xfrm>
                <a:off x="828547" y="3175891"/>
                <a:ext cx="19541" cy="19797"/>
              </a:xfrm>
              <a:custGeom>
                <a:avLst/>
                <a:gdLst/>
                <a:ahLst/>
                <a:cxnLst>
                  <a:cxn ang="0">
                    <a:pos x="10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" y="12"/>
                  </a:cxn>
                  <a:cxn ang="0">
                    <a:pos x="10" y="12"/>
                  </a:cxn>
                </a:cxnLst>
                <a:rect l="0" t="0" r="r" b="b"/>
                <a:pathLst>
                  <a:path w="11" h="12">
                    <a:moveTo>
                      <a:pt x="10" y="12"/>
                    </a:moveTo>
                    <a:cubicBezTo>
                      <a:pt x="10" y="8"/>
                      <a:pt x="11" y="4"/>
                      <a:pt x="11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1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4" name="Freeform 148"/>
              <p:cNvSpPr>
                <a:spLocks/>
              </p:cNvSpPr>
              <p:nvPr/>
            </p:nvSpPr>
            <p:spPr bwMode="auto">
              <a:xfrm>
                <a:off x="775786" y="3030113"/>
                <a:ext cx="21495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</a:cxnLst>
                <a:rect l="0" t="0" r="r" b="b"/>
                <a:pathLst>
                  <a:path w="12" h="11">
                    <a:moveTo>
                      <a:pt x="1" y="1"/>
                    </a:moveTo>
                    <a:cubicBezTo>
                      <a:pt x="1" y="4"/>
                      <a:pt x="1" y="8"/>
                      <a:pt x="0" y="11"/>
                    </a:cubicBez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5" name="Freeform 149"/>
              <p:cNvSpPr>
                <a:spLocks/>
              </p:cNvSpPr>
              <p:nvPr/>
            </p:nvSpPr>
            <p:spPr bwMode="auto">
              <a:xfrm>
                <a:off x="773832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4" y="12"/>
                      <a:pt x="8" y="11"/>
                      <a:pt x="12" y="11"/>
                    </a:cubicBezTo>
                    <a:cubicBezTo>
                      <a:pt x="12" y="7"/>
                      <a:pt x="12" y="4"/>
                      <a:pt x="12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6" name="Freeform 150"/>
              <p:cNvSpPr>
                <a:spLocks/>
              </p:cNvSpPr>
              <p:nvPr/>
            </p:nvSpPr>
            <p:spPr bwMode="auto">
              <a:xfrm>
                <a:off x="748429" y="3031913"/>
                <a:ext cx="21495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1"/>
                  </a:cxn>
                </a:cxnLst>
                <a:rect l="0" t="0" r="r" b="b"/>
                <a:pathLst>
                  <a:path w="12" h="11">
                    <a:moveTo>
                      <a:pt x="0" y="11"/>
                    </a:moveTo>
                    <a:cubicBezTo>
                      <a:pt x="4" y="11"/>
                      <a:pt x="8" y="11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cubicBezTo>
                      <a:pt x="8" y="0"/>
                      <a:pt x="5" y="0"/>
                      <a:pt x="1" y="1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7" name="Freeform 151"/>
              <p:cNvSpPr>
                <a:spLocks/>
              </p:cNvSpPr>
              <p:nvPr/>
            </p:nvSpPr>
            <p:spPr bwMode="auto">
              <a:xfrm>
                <a:off x="801190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9" y="11"/>
                      <a:pt x="10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8" name="Freeform 152"/>
              <p:cNvSpPr>
                <a:spLocks/>
              </p:cNvSpPr>
              <p:nvPr/>
            </p:nvSpPr>
            <p:spPr bwMode="auto">
              <a:xfrm>
                <a:off x="724979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0" y="11"/>
                  </a:cxn>
                  <a:cxn ang="0">
                    <a:pos x="10" y="10"/>
                  </a:cxn>
                  <a:cxn ang="0">
                    <a:pos x="11" y="0"/>
                  </a:cxn>
                  <a:cxn ang="0">
                    <a:pos x="2" y="1"/>
                  </a:cxn>
                  <a:cxn ang="0">
                    <a:pos x="1" y="2"/>
                  </a:cxn>
                </a:cxnLst>
                <a:rect l="0" t="0" r="r" b="b"/>
                <a:pathLst>
                  <a:path w="11" h="11">
                    <a:moveTo>
                      <a:pt x="1" y="2"/>
                    </a:moveTo>
                    <a:cubicBezTo>
                      <a:pt x="0" y="5"/>
                      <a:pt x="0" y="8"/>
                      <a:pt x="0" y="11"/>
                    </a:cubicBezTo>
                    <a:cubicBezTo>
                      <a:pt x="3" y="11"/>
                      <a:pt x="6" y="10"/>
                      <a:pt x="10" y="10"/>
                    </a:cubicBezTo>
                    <a:cubicBezTo>
                      <a:pt x="10" y="7"/>
                      <a:pt x="10" y="3"/>
                      <a:pt x="11" y="0"/>
                    </a:cubicBezTo>
                    <a:cubicBezTo>
                      <a:pt x="8" y="0"/>
                      <a:pt x="5" y="0"/>
                      <a:pt x="2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69" name="Freeform 153"/>
              <p:cNvSpPr>
                <a:spLocks/>
              </p:cNvSpPr>
              <p:nvPr/>
            </p:nvSpPr>
            <p:spPr bwMode="auto">
              <a:xfrm>
                <a:off x="732796" y="3015716"/>
                <a:ext cx="13679" cy="12598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6" y="6"/>
                  </a:cxn>
                  <a:cxn ang="0">
                    <a:pos x="7" y="0"/>
                  </a:cxn>
                  <a:cxn ang="0">
                    <a:pos x="0" y="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cubicBezTo>
                      <a:pt x="2" y="6"/>
                      <a:pt x="4" y="6"/>
                      <a:pt x="6" y="6"/>
                    </a:cubicBezTo>
                    <a:cubicBezTo>
                      <a:pt x="6" y="4"/>
                      <a:pt x="7" y="2"/>
                      <a:pt x="7" y="0"/>
                    </a:cubicBezTo>
                    <a:cubicBezTo>
                      <a:pt x="4" y="2"/>
                      <a:pt x="2" y="4"/>
                      <a:pt x="0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0" name="Freeform 154"/>
              <p:cNvSpPr>
                <a:spLocks/>
              </p:cNvSpPr>
              <p:nvPr/>
            </p:nvSpPr>
            <p:spPr bwMode="auto">
              <a:xfrm>
                <a:off x="828547" y="3053510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1" h="11">
                    <a:moveTo>
                      <a:pt x="0" y="11"/>
                    </a:moveTo>
                    <a:cubicBezTo>
                      <a:pt x="3" y="11"/>
                      <a:pt x="7" y="11"/>
                      <a:pt x="11" y="11"/>
                    </a:cubicBezTo>
                    <a:cubicBezTo>
                      <a:pt x="11" y="8"/>
                      <a:pt x="11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1" name="Freeform 155"/>
              <p:cNvSpPr>
                <a:spLocks/>
              </p:cNvSpPr>
              <p:nvPr/>
            </p:nvSpPr>
            <p:spPr bwMode="auto">
              <a:xfrm>
                <a:off x="908666" y="3055310"/>
                <a:ext cx="19541" cy="215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2"/>
                  </a:cxn>
                  <a:cxn ang="0">
                    <a:pos x="11" y="13"/>
                  </a:cxn>
                  <a:cxn ang="0">
                    <a:pos x="10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3">
                    <a:moveTo>
                      <a:pt x="0" y="0"/>
                    </a:moveTo>
                    <a:cubicBezTo>
                      <a:pt x="0" y="4"/>
                      <a:pt x="0" y="8"/>
                      <a:pt x="1" y="12"/>
                    </a:cubicBezTo>
                    <a:cubicBezTo>
                      <a:pt x="4" y="12"/>
                      <a:pt x="7" y="12"/>
                      <a:pt x="11" y="13"/>
                    </a:cubicBezTo>
                    <a:cubicBezTo>
                      <a:pt x="10" y="9"/>
                      <a:pt x="10" y="5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2" name="Freeform 156"/>
              <p:cNvSpPr>
                <a:spLocks/>
              </p:cNvSpPr>
              <p:nvPr/>
            </p:nvSpPr>
            <p:spPr bwMode="auto">
              <a:xfrm>
                <a:off x="910620" y="3082305"/>
                <a:ext cx="17587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0" y="10"/>
                  </a:cxn>
                  <a:cxn ang="0">
                    <a:pos x="10" y="0"/>
                  </a:cxn>
                  <a:cxn ang="0">
                    <a:pos x="0" y="0"/>
                  </a:cxn>
                </a:cxnLst>
                <a:rect l="0" t="0" r="r" b="b"/>
                <a:pathLst>
                  <a:path w="10" h="10">
                    <a:moveTo>
                      <a:pt x="0" y="0"/>
                    </a:moveTo>
                    <a:cubicBezTo>
                      <a:pt x="0" y="3"/>
                      <a:pt x="1" y="6"/>
                      <a:pt x="1" y="10"/>
                    </a:cubicBezTo>
                    <a:cubicBezTo>
                      <a:pt x="4" y="10"/>
                      <a:pt x="7" y="10"/>
                      <a:pt x="10" y="10"/>
                    </a:cubicBezTo>
                    <a:cubicBezTo>
                      <a:pt x="10" y="7"/>
                      <a:pt x="10" y="4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3" name="Freeform 157"/>
              <p:cNvSpPr>
                <a:spLocks/>
              </p:cNvSpPr>
              <p:nvPr/>
            </p:nvSpPr>
            <p:spPr bwMode="auto">
              <a:xfrm>
                <a:off x="910620" y="3127298"/>
                <a:ext cx="19541" cy="1799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10" y="0"/>
                  </a:cxn>
                </a:cxnLst>
                <a:rect l="0" t="0" r="r" b="b"/>
                <a:pathLst>
                  <a:path w="10" h="11">
                    <a:moveTo>
                      <a:pt x="1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cubicBezTo>
                      <a:pt x="10" y="7"/>
                      <a:pt x="10" y="3"/>
                      <a:pt x="1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4" name="Freeform 158"/>
              <p:cNvSpPr>
                <a:spLocks/>
              </p:cNvSpPr>
              <p:nvPr/>
            </p:nvSpPr>
            <p:spPr bwMode="auto">
              <a:xfrm>
                <a:off x="853951" y="3053510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5" name="Freeform 159"/>
              <p:cNvSpPr>
                <a:spLocks/>
              </p:cNvSpPr>
              <p:nvPr/>
            </p:nvSpPr>
            <p:spPr bwMode="auto">
              <a:xfrm>
                <a:off x="88326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1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1"/>
                    </a:cubicBezTo>
                    <a:cubicBezTo>
                      <a:pt x="12" y="7"/>
                      <a:pt x="12" y="3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6" name="Freeform 160"/>
              <p:cNvSpPr>
                <a:spLocks/>
              </p:cNvSpPr>
              <p:nvPr/>
            </p:nvSpPr>
            <p:spPr bwMode="auto">
              <a:xfrm>
                <a:off x="879354" y="3055310"/>
                <a:ext cx="23449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2">
                    <a:moveTo>
                      <a:pt x="1" y="11"/>
                    </a:moveTo>
                    <a:cubicBezTo>
                      <a:pt x="5" y="11"/>
                      <a:pt x="9" y="12"/>
                      <a:pt x="13" y="12"/>
                    </a:cubicBezTo>
                    <a:cubicBezTo>
                      <a:pt x="13" y="8"/>
                      <a:pt x="12" y="4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7" name="Freeform 161"/>
              <p:cNvSpPr>
                <a:spLocks/>
              </p:cNvSpPr>
              <p:nvPr/>
            </p:nvSpPr>
            <p:spPr bwMode="auto">
              <a:xfrm>
                <a:off x="746475" y="3053510"/>
                <a:ext cx="21495" cy="19797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" y="1"/>
                  </a:cxn>
                  <a:cxn ang="0">
                    <a:pos x="0" y="12"/>
                  </a:cxn>
                  <a:cxn ang="0">
                    <a:pos x="13" y="12"/>
                  </a:cxn>
                  <a:cxn ang="0">
                    <a:pos x="13" y="0"/>
                  </a:cxn>
                </a:cxnLst>
                <a:rect l="0" t="0" r="r" b="b"/>
                <a:pathLst>
                  <a:path w="13" h="12">
                    <a:moveTo>
                      <a:pt x="13" y="0"/>
                    </a:moveTo>
                    <a:cubicBezTo>
                      <a:pt x="9" y="0"/>
                      <a:pt x="5" y="1"/>
                      <a:pt x="1" y="1"/>
                    </a:cubicBezTo>
                    <a:cubicBezTo>
                      <a:pt x="1" y="5"/>
                      <a:pt x="1" y="9"/>
                      <a:pt x="0" y="12"/>
                    </a:cubicBezTo>
                    <a:cubicBezTo>
                      <a:pt x="5" y="12"/>
                      <a:pt x="9" y="12"/>
                      <a:pt x="13" y="12"/>
                    </a:cubicBezTo>
                    <a:cubicBezTo>
                      <a:pt x="13" y="8"/>
                      <a:pt x="13" y="4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8" name="Freeform 162"/>
              <p:cNvSpPr>
                <a:spLocks/>
              </p:cNvSpPr>
              <p:nvPr/>
            </p:nvSpPr>
            <p:spPr bwMode="auto">
              <a:xfrm>
                <a:off x="879354" y="3174091"/>
                <a:ext cx="2344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2" y="9"/>
                  </a:cxn>
                  <a:cxn ang="0">
                    <a:pos x="13" y="0"/>
                  </a:cxn>
                  <a:cxn ang="0">
                    <a:pos x="1" y="0"/>
                  </a:cxn>
                  <a:cxn ang="0">
                    <a:pos x="0" y="12"/>
                  </a:cxn>
                </a:cxnLst>
                <a:rect l="0" t="0" r="r" b="b"/>
                <a:pathLst>
                  <a:path w="13" h="12">
                    <a:moveTo>
                      <a:pt x="0" y="12"/>
                    </a:moveTo>
                    <a:cubicBezTo>
                      <a:pt x="3" y="12"/>
                      <a:pt x="7" y="12"/>
                      <a:pt x="10" y="12"/>
                    </a:cubicBezTo>
                    <a:cubicBezTo>
                      <a:pt x="11" y="11"/>
                      <a:pt x="12" y="10"/>
                      <a:pt x="12" y="9"/>
                    </a:cubicBezTo>
                    <a:cubicBezTo>
                      <a:pt x="12" y="6"/>
                      <a:pt x="13" y="3"/>
                      <a:pt x="13" y="0"/>
                    </a:cubicBezTo>
                    <a:cubicBezTo>
                      <a:pt x="9" y="0"/>
                      <a:pt x="5" y="0"/>
                      <a:pt x="1" y="0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79" name="Freeform 163"/>
              <p:cNvSpPr>
                <a:spLocks/>
              </p:cNvSpPr>
              <p:nvPr/>
            </p:nvSpPr>
            <p:spPr bwMode="auto">
              <a:xfrm>
                <a:off x="934069" y="3103902"/>
                <a:ext cx="11725" cy="16198"/>
              </a:xfrm>
              <a:custGeom>
                <a:avLst/>
                <a:gdLst/>
                <a:ahLst/>
                <a:cxnLst>
                  <a:cxn ang="0">
                    <a:pos x="4" y="1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" y="10"/>
                  </a:cxn>
                  <a:cxn ang="0">
                    <a:pos x="4" y="10"/>
                  </a:cxn>
                </a:cxnLst>
                <a:rect l="0" t="0" r="r" b="b"/>
                <a:pathLst>
                  <a:path w="6" h="10">
                    <a:moveTo>
                      <a:pt x="4" y="10"/>
                    </a:moveTo>
                    <a:cubicBezTo>
                      <a:pt x="5" y="7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lnTo>
                      <a:pt x="4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0" name="Freeform 164"/>
              <p:cNvSpPr>
                <a:spLocks/>
              </p:cNvSpPr>
              <p:nvPr/>
            </p:nvSpPr>
            <p:spPr bwMode="auto">
              <a:xfrm>
                <a:off x="908666" y="3172291"/>
                <a:ext cx="3908" cy="8999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5"/>
                  </a:cxn>
                  <a:cxn ang="0">
                    <a:pos x="3" y="0"/>
                  </a:cxn>
                  <a:cxn ang="0">
                    <a:pos x="1" y="1"/>
                  </a:cxn>
                </a:cxnLst>
                <a:rect l="0" t="0" r="r" b="b"/>
                <a:pathLst>
                  <a:path w="3" h="5">
                    <a:moveTo>
                      <a:pt x="1" y="1"/>
                    </a:moveTo>
                    <a:cubicBezTo>
                      <a:pt x="1" y="2"/>
                      <a:pt x="1" y="3"/>
                      <a:pt x="0" y="5"/>
                    </a:cubicBezTo>
                    <a:cubicBezTo>
                      <a:pt x="1" y="3"/>
                      <a:pt x="2" y="2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1" name="Freeform 165"/>
              <p:cNvSpPr>
                <a:spLocks/>
              </p:cNvSpPr>
              <p:nvPr/>
            </p:nvSpPr>
            <p:spPr bwMode="auto">
              <a:xfrm>
                <a:off x="877400" y="3199287"/>
                <a:ext cx="15633" cy="17997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1"/>
                  </a:cxn>
                  <a:cxn ang="0">
                    <a:pos x="8" y="11"/>
                  </a:cxn>
                  <a:cxn ang="0">
                    <a:pos x="7" y="1"/>
                  </a:cxn>
                  <a:cxn ang="0">
                    <a:pos x="8" y="0"/>
                  </a:cxn>
                  <a:cxn ang="0">
                    <a:pos x="1" y="1"/>
                  </a:cxn>
                </a:cxnLst>
                <a:rect l="0" t="0" r="r" b="b"/>
                <a:pathLst>
                  <a:path w="8" h="11">
                    <a:moveTo>
                      <a:pt x="1" y="1"/>
                    </a:moveTo>
                    <a:cubicBezTo>
                      <a:pt x="1" y="4"/>
                      <a:pt x="0" y="8"/>
                      <a:pt x="0" y="11"/>
                    </a:cubicBezTo>
                    <a:cubicBezTo>
                      <a:pt x="3" y="11"/>
                      <a:pt x="5" y="11"/>
                      <a:pt x="8" y="1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8" y="1"/>
                      <a:pt x="8" y="0"/>
                    </a:cubicBezTo>
                    <a:cubicBezTo>
                      <a:pt x="6" y="1"/>
                      <a:pt x="3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2" name="Freeform 166"/>
              <p:cNvSpPr>
                <a:spLocks/>
              </p:cNvSpPr>
              <p:nvPr/>
            </p:nvSpPr>
            <p:spPr bwMode="auto">
              <a:xfrm>
                <a:off x="746475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12" y="3"/>
                  </a:cxn>
                  <a:cxn ang="0">
                    <a:pos x="12" y="0"/>
                  </a:cxn>
                  <a:cxn ang="0">
                    <a:pos x="0" y="1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3"/>
                  </a:cxn>
                </a:cxnLst>
                <a:rect l="0" t="0" r="r" b="b"/>
                <a:pathLst>
                  <a:path w="12" h="12">
                    <a:moveTo>
                      <a:pt x="12" y="3"/>
                    </a:moveTo>
                    <a:cubicBezTo>
                      <a:pt x="12" y="2"/>
                      <a:pt x="12" y="1"/>
                      <a:pt x="12" y="0"/>
                    </a:cubicBezTo>
                    <a:cubicBezTo>
                      <a:pt x="8" y="0"/>
                      <a:pt x="4" y="1"/>
                      <a:pt x="0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6"/>
                      <a:pt x="12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3" name="Freeform 167"/>
              <p:cNvSpPr>
                <a:spLocks/>
              </p:cNvSpPr>
              <p:nvPr/>
            </p:nvSpPr>
            <p:spPr bwMode="auto">
              <a:xfrm>
                <a:off x="855905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4"/>
                      <a:pt x="0" y="8"/>
                      <a:pt x="0" y="12"/>
                    </a:cubicBezTo>
                    <a:cubicBezTo>
                      <a:pt x="4" y="12"/>
                      <a:pt x="8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4" name="Freeform 168"/>
              <p:cNvSpPr>
                <a:spLocks/>
              </p:cNvSpPr>
              <p:nvPr/>
            </p:nvSpPr>
            <p:spPr bwMode="auto">
              <a:xfrm>
                <a:off x="910620" y="3102102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4"/>
                      <a:pt x="10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5" name="Freeform 169"/>
              <p:cNvSpPr>
                <a:spLocks/>
              </p:cNvSpPr>
              <p:nvPr/>
            </p:nvSpPr>
            <p:spPr bwMode="auto">
              <a:xfrm>
                <a:off x="693714" y="3139896"/>
                <a:ext cx="1954" cy="3599"/>
              </a:xfrm>
              <a:custGeom>
                <a:avLst/>
                <a:gdLst/>
                <a:ahLst/>
                <a:cxnLst>
                  <a:cxn ang="0">
                    <a:pos x="1" y="2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1" y="2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0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6" name="Freeform 170"/>
              <p:cNvSpPr>
                <a:spLocks/>
              </p:cNvSpPr>
              <p:nvPr/>
            </p:nvSpPr>
            <p:spPr bwMode="auto">
              <a:xfrm>
                <a:off x="902804" y="3012116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6"/>
                  </a:cxn>
                  <a:cxn ang="0">
                    <a:pos x="3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9"/>
                      <a:pt x="10" y="8"/>
                      <a:pt x="10" y="6"/>
                    </a:cubicBezTo>
                    <a:cubicBezTo>
                      <a:pt x="8" y="4"/>
                      <a:pt x="6" y="2"/>
                      <a:pt x="3" y="1"/>
                    </a:cubicBez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7" name="Freeform 171"/>
              <p:cNvSpPr>
                <a:spLocks/>
              </p:cNvSpPr>
              <p:nvPr/>
            </p:nvSpPr>
            <p:spPr bwMode="auto">
              <a:xfrm>
                <a:off x="703484" y="3127298"/>
                <a:ext cx="11725" cy="17997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2" y="0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7" y="11"/>
                  </a:cxn>
                  <a:cxn ang="0">
                    <a:pos x="7" y="0"/>
                  </a:cxn>
                </a:cxnLst>
                <a:rect l="0" t="0" r="r" b="b"/>
                <a:pathLst>
                  <a:path w="7" h="11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ubicBezTo>
                      <a:pt x="0" y="6"/>
                      <a:pt x="0" y="8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7" y="7"/>
                      <a:pt x="7" y="3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8" name="Freeform 172"/>
              <p:cNvSpPr>
                <a:spLocks/>
              </p:cNvSpPr>
              <p:nvPr/>
            </p:nvSpPr>
            <p:spPr bwMode="auto">
              <a:xfrm>
                <a:off x="709346" y="3057109"/>
                <a:ext cx="7816" cy="17997"/>
              </a:xfrm>
              <a:custGeom>
                <a:avLst/>
                <a:gdLst/>
                <a:ahLst/>
                <a:cxnLst>
                  <a:cxn ang="0">
                    <a:pos x="3" y="11"/>
                  </a:cxn>
                  <a:cxn ang="0">
                    <a:pos x="4" y="0"/>
                  </a:cxn>
                  <a:cxn ang="0">
                    <a:pos x="3" y="0"/>
                  </a:cxn>
                  <a:cxn ang="0">
                    <a:pos x="0" y="11"/>
                  </a:cxn>
                  <a:cxn ang="0">
                    <a:pos x="3" y="11"/>
                  </a:cxn>
                </a:cxnLst>
                <a:rect l="0" t="0" r="r" b="b"/>
                <a:pathLst>
                  <a:path w="4" h="11">
                    <a:moveTo>
                      <a:pt x="3" y="11"/>
                    </a:moveTo>
                    <a:cubicBezTo>
                      <a:pt x="3" y="8"/>
                      <a:pt x="3" y="4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3"/>
                      <a:pt x="1" y="7"/>
                      <a:pt x="0" y="11"/>
                    </a:cubicBezTo>
                    <a:cubicBezTo>
                      <a:pt x="1" y="11"/>
                      <a:pt x="2" y="11"/>
                      <a:pt x="3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89" name="Freeform 173"/>
              <p:cNvSpPr>
                <a:spLocks/>
              </p:cNvSpPr>
              <p:nvPr/>
            </p:nvSpPr>
            <p:spPr bwMode="auto">
              <a:xfrm>
                <a:off x="707392" y="3170492"/>
                <a:ext cx="13679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8" y="12"/>
                  </a:cxn>
                  <a:cxn ang="0">
                    <a:pos x="7" y="1"/>
                  </a:cxn>
                  <a:cxn ang="0">
                    <a:pos x="1" y="0"/>
                  </a:cxn>
                  <a:cxn ang="0">
                    <a:pos x="0" y="4"/>
                  </a:cxn>
                  <a:cxn ang="0">
                    <a:pos x="0" y="12"/>
                  </a:cxn>
                </a:cxnLst>
                <a:rect l="0" t="0" r="r" b="b"/>
                <a:pathLst>
                  <a:path w="8" h="12">
                    <a:moveTo>
                      <a:pt x="0" y="12"/>
                    </a:moveTo>
                    <a:cubicBezTo>
                      <a:pt x="3" y="12"/>
                      <a:pt x="5" y="12"/>
                      <a:pt x="8" y="12"/>
                    </a:cubicBezTo>
                    <a:cubicBezTo>
                      <a:pt x="7" y="8"/>
                      <a:pt x="7" y="5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7"/>
                      <a:pt x="0" y="9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0" name="Freeform 174"/>
              <p:cNvSpPr>
                <a:spLocks/>
              </p:cNvSpPr>
              <p:nvPr/>
            </p:nvSpPr>
            <p:spPr bwMode="auto">
              <a:xfrm>
                <a:off x="709346" y="3082305"/>
                <a:ext cx="5862" cy="1619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2" y="10"/>
                  </a:cxn>
                  <a:cxn ang="0">
                    <a:pos x="3" y="0"/>
                  </a:cxn>
                </a:cxnLst>
                <a:rect l="0" t="0" r="r" b="b"/>
                <a:pathLst>
                  <a:path w="3" h="10">
                    <a:moveTo>
                      <a:pt x="3" y="0"/>
                    </a:moveTo>
                    <a:cubicBezTo>
                      <a:pt x="2" y="0"/>
                      <a:pt x="1" y="0"/>
                      <a:pt x="0" y="0"/>
                    </a:cubicBezTo>
                    <a:cubicBezTo>
                      <a:pt x="0" y="3"/>
                      <a:pt x="0" y="6"/>
                      <a:pt x="1" y="10"/>
                    </a:cubicBezTo>
                    <a:cubicBezTo>
                      <a:pt x="1" y="10"/>
                      <a:pt x="2" y="10"/>
                      <a:pt x="2" y="10"/>
                    </a:cubicBezTo>
                    <a:cubicBezTo>
                      <a:pt x="3" y="6"/>
                      <a:pt x="3" y="3"/>
                      <a:pt x="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1" name="Freeform 175"/>
              <p:cNvSpPr>
                <a:spLocks/>
              </p:cNvSpPr>
              <p:nvPr/>
            </p:nvSpPr>
            <p:spPr bwMode="auto">
              <a:xfrm>
                <a:off x="723025" y="3055310"/>
                <a:ext cx="17587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0" y="12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2"/>
                  </a:cxn>
                </a:cxnLst>
                <a:rect l="0" t="0" r="r" b="b"/>
                <a:pathLst>
                  <a:path w="10" h="12">
                    <a:moveTo>
                      <a:pt x="0" y="12"/>
                    </a:moveTo>
                    <a:cubicBezTo>
                      <a:pt x="3" y="12"/>
                      <a:pt x="6" y="12"/>
                      <a:pt x="10" y="12"/>
                    </a:cubicBez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0"/>
                      <a:pt x="1" y="1"/>
                    </a:cubicBezTo>
                    <a:cubicBezTo>
                      <a:pt x="0" y="4"/>
                      <a:pt x="0" y="8"/>
                      <a:pt x="0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2" name="Freeform 176"/>
              <p:cNvSpPr>
                <a:spLocks/>
              </p:cNvSpPr>
              <p:nvPr/>
            </p:nvSpPr>
            <p:spPr bwMode="auto">
              <a:xfrm>
                <a:off x="775786" y="3152495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3"/>
                      <a:pt x="11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6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3" name="Freeform 177"/>
              <p:cNvSpPr>
                <a:spLocks/>
              </p:cNvSpPr>
              <p:nvPr/>
            </p:nvSpPr>
            <p:spPr bwMode="auto">
              <a:xfrm>
                <a:off x="801190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0"/>
                      <a:pt x="8" y="10"/>
                      <a:pt x="11" y="10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4" name="Freeform 178"/>
              <p:cNvSpPr>
                <a:spLocks/>
              </p:cNvSpPr>
              <p:nvPr/>
            </p:nvSpPr>
            <p:spPr bwMode="auto">
              <a:xfrm>
                <a:off x="773832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2" y="12"/>
                  </a:cxn>
                </a:cxnLst>
                <a:rect l="0" t="0" r="r" b="b"/>
                <a:pathLst>
                  <a:path w="12" h="12">
                    <a:moveTo>
                      <a:pt x="12" y="12"/>
                    </a:moveTo>
                    <a:cubicBezTo>
                      <a:pt x="12" y="8"/>
                      <a:pt x="12" y="4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8"/>
                      <a:pt x="1" y="12"/>
                    </a:cubicBezTo>
                    <a:cubicBezTo>
                      <a:pt x="5" y="12"/>
                      <a:pt x="8" y="12"/>
                      <a:pt x="12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5" name="Freeform 179"/>
              <p:cNvSpPr>
                <a:spLocks/>
              </p:cNvSpPr>
              <p:nvPr/>
            </p:nvSpPr>
            <p:spPr bwMode="auto">
              <a:xfrm>
                <a:off x="855905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2" y="0"/>
                  </a:cxn>
                </a:cxnLst>
                <a:rect l="0" t="0" r="r" b="b"/>
                <a:pathLst>
                  <a:path w="12" h="10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6"/>
                      <a:pt x="11" y="3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6" name="Freeform 180"/>
              <p:cNvSpPr>
                <a:spLocks/>
              </p:cNvSpPr>
              <p:nvPr/>
            </p:nvSpPr>
            <p:spPr bwMode="auto">
              <a:xfrm>
                <a:off x="828547" y="31524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1" y="10"/>
                  </a:cxn>
                  <a:cxn ang="0">
                    <a:pos x="11" y="0"/>
                  </a:cxn>
                </a:cxnLst>
                <a:rect l="0" t="0" r="r" b="b"/>
                <a:pathLst>
                  <a:path w="11" h="10">
                    <a:moveTo>
                      <a:pt x="11" y="0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7" y="10"/>
                      <a:pt x="11" y="10"/>
                    </a:cubicBezTo>
                    <a:cubicBezTo>
                      <a:pt x="11" y="7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7" name="Freeform 181"/>
              <p:cNvSpPr>
                <a:spLocks/>
              </p:cNvSpPr>
              <p:nvPr/>
            </p:nvSpPr>
            <p:spPr bwMode="auto">
              <a:xfrm>
                <a:off x="801190" y="3100303"/>
                <a:ext cx="19541" cy="197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12" h="1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5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0" y="0"/>
                      <a:pt x="9" y="0"/>
                      <a:pt x="7" y="0"/>
                    </a:cubicBezTo>
                    <a:cubicBezTo>
                      <a:pt x="5" y="0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8" name="Freeform 182"/>
              <p:cNvSpPr>
                <a:spLocks/>
              </p:cNvSpPr>
              <p:nvPr/>
            </p:nvSpPr>
            <p:spPr bwMode="auto">
              <a:xfrm>
                <a:off x="883262" y="3102102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12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1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199" name="Freeform 183"/>
              <p:cNvSpPr>
                <a:spLocks/>
              </p:cNvSpPr>
              <p:nvPr/>
            </p:nvSpPr>
            <p:spPr bwMode="auto">
              <a:xfrm>
                <a:off x="721071" y="3080506"/>
                <a:ext cx="17587" cy="16198"/>
              </a:xfrm>
              <a:custGeom>
                <a:avLst/>
                <a:gdLst/>
                <a:ahLst/>
                <a:cxnLst>
                  <a:cxn ang="0">
                    <a:pos x="10" y="10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0" y="10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4"/>
                      <a:pt x="10" y="0"/>
                    </a:cubicBezTo>
                    <a:cubicBezTo>
                      <a:pt x="7" y="1"/>
                      <a:pt x="4" y="1"/>
                      <a:pt x="1" y="1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3" y="10"/>
                      <a:pt x="7" y="10"/>
                      <a:pt x="1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0" name="Freeform 184"/>
              <p:cNvSpPr>
                <a:spLocks/>
              </p:cNvSpPr>
              <p:nvPr/>
            </p:nvSpPr>
            <p:spPr bwMode="auto">
              <a:xfrm>
                <a:off x="746475" y="3080506"/>
                <a:ext cx="21495" cy="1619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0"/>
                  </a:cxn>
                  <a:cxn ang="0">
                    <a:pos x="0" y="10"/>
                  </a:cxn>
                  <a:cxn ang="0">
                    <a:pos x="12" y="10"/>
                  </a:cxn>
                  <a:cxn ang="0">
                    <a:pos x="13" y="0"/>
                  </a:cxn>
                </a:cxnLst>
                <a:rect l="0" t="0" r="r" b="b"/>
                <a:pathLst>
                  <a:path w="13" h="10">
                    <a:moveTo>
                      <a:pt x="13" y="0"/>
                    </a:moveTo>
                    <a:cubicBezTo>
                      <a:pt x="8" y="0"/>
                      <a:pt x="4" y="0"/>
                      <a:pt x="0" y="0"/>
                    </a:cubicBezTo>
                    <a:cubicBezTo>
                      <a:pt x="0" y="4"/>
                      <a:pt x="0" y="7"/>
                      <a:pt x="0" y="10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6"/>
                      <a:pt x="12" y="3"/>
                      <a:pt x="13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1" name="Freeform 185"/>
              <p:cNvSpPr>
                <a:spLocks/>
              </p:cNvSpPr>
              <p:nvPr/>
            </p:nvSpPr>
            <p:spPr bwMode="auto">
              <a:xfrm>
                <a:off x="773832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2"/>
                  </a:cxn>
                </a:cxnLst>
                <a:rect l="0" t="0" r="r" b="b"/>
                <a:pathLst>
                  <a:path w="12" h="12">
                    <a:moveTo>
                      <a:pt x="12" y="2"/>
                    </a:moveTo>
                    <a:cubicBezTo>
                      <a:pt x="12" y="1"/>
                      <a:pt x="12" y="1"/>
                      <a:pt x="12" y="0"/>
                    </a:cubicBezTo>
                    <a:cubicBezTo>
                      <a:pt x="8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0" y="6"/>
                      <a:pt x="0" y="9"/>
                      <a:pt x="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9"/>
                      <a:pt x="12" y="5"/>
                      <a:pt x="12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2" name="Freeform 186"/>
              <p:cNvSpPr>
                <a:spLocks/>
              </p:cNvSpPr>
              <p:nvPr/>
            </p:nvSpPr>
            <p:spPr bwMode="auto">
              <a:xfrm>
                <a:off x="801190" y="3127298"/>
                <a:ext cx="19541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12" h="12">
                    <a:moveTo>
                      <a:pt x="1" y="12"/>
                    </a:moveTo>
                    <a:cubicBezTo>
                      <a:pt x="5" y="12"/>
                      <a:pt x="9" y="12"/>
                      <a:pt x="12" y="12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3" name="Freeform 187"/>
              <p:cNvSpPr>
                <a:spLocks/>
              </p:cNvSpPr>
              <p:nvPr/>
            </p:nvSpPr>
            <p:spPr bwMode="auto">
              <a:xfrm>
                <a:off x="828547" y="3100303"/>
                <a:ext cx="21495" cy="19797"/>
              </a:xfrm>
              <a:custGeom>
                <a:avLst/>
                <a:gdLst/>
                <a:ahLst/>
                <a:cxnLst>
                  <a:cxn ang="0">
                    <a:pos x="0" y="12"/>
                  </a:cxn>
                  <a:cxn ang="0">
                    <a:pos x="12" y="12"/>
                  </a:cxn>
                  <a:cxn ang="0">
                    <a:pos x="12" y="12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</a:cxnLst>
                <a:rect l="0" t="0" r="r" b="b"/>
                <a:pathLst>
                  <a:path w="12" h="12">
                    <a:moveTo>
                      <a:pt x="0" y="12"/>
                    </a:move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8"/>
                      <a:pt x="12" y="4"/>
                      <a:pt x="12" y="0"/>
                    </a:cubicBezTo>
                    <a:cubicBezTo>
                      <a:pt x="7" y="0"/>
                      <a:pt x="3" y="0"/>
                      <a:pt x="0" y="0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4" name="Freeform 188"/>
              <p:cNvSpPr>
                <a:spLocks/>
              </p:cNvSpPr>
              <p:nvPr/>
            </p:nvSpPr>
            <p:spPr bwMode="auto">
              <a:xfrm>
                <a:off x="828547" y="3127298"/>
                <a:ext cx="21495" cy="197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11" y="12"/>
                  </a:cxn>
                  <a:cxn ang="0">
                    <a:pos x="12" y="0"/>
                  </a:cxn>
                </a:cxnLst>
                <a:rect l="0" t="0" r="r" b="b"/>
                <a:pathLst>
                  <a:path w="12" h="12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3" y="12"/>
                      <a:pt x="7" y="12"/>
                      <a:pt x="11" y="12"/>
                    </a:cubicBezTo>
                    <a:cubicBezTo>
                      <a:pt x="12" y="8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5" name="Freeform 189"/>
              <p:cNvSpPr>
                <a:spLocks/>
              </p:cNvSpPr>
              <p:nvPr/>
            </p:nvSpPr>
            <p:spPr bwMode="auto">
              <a:xfrm>
                <a:off x="781649" y="29977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  <a:cxn ang="0">
                    <a:pos x="0" y="2"/>
                  </a:cxn>
                  <a:cxn ang="0">
                    <a:pos x="0" y="4"/>
                  </a:cxn>
                </a:cxnLst>
                <a:rect l="0" t="0" r="r" b="b"/>
                <a:pathLst>
                  <a:path w="11" h="4">
                    <a:moveTo>
                      <a:pt x="0" y="4"/>
                    </a:moveTo>
                    <a:cubicBezTo>
                      <a:pt x="3" y="4"/>
                      <a:pt x="7" y="4"/>
                      <a:pt x="10" y="4"/>
                    </a:cubicBezTo>
                    <a:cubicBezTo>
                      <a:pt x="11" y="2"/>
                      <a:pt x="11" y="1"/>
                      <a:pt x="11" y="0"/>
                    </a:cubicBezTo>
                    <a:cubicBezTo>
                      <a:pt x="7" y="0"/>
                      <a:pt x="3" y="1"/>
                      <a:pt x="0" y="2"/>
                    </a:cubicBezTo>
                    <a:cubicBezTo>
                      <a:pt x="0" y="3"/>
                      <a:pt x="0" y="3"/>
                      <a:pt x="0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6" name="Freeform 190"/>
              <p:cNvSpPr>
                <a:spLocks/>
              </p:cNvSpPr>
              <p:nvPr/>
            </p:nvSpPr>
            <p:spPr bwMode="auto">
              <a:xfrm>
                <a:off x="801190" y="3030113"/>
                <a:ext cx="19541" cy="17997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1" y="11"/>
                  </a:cxn>
                  <a:cxn ang="0">
                    <a:pos x="11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1" h="11">
                    <a:moveTo>
                      <a:pt x="1" y="0"/>
                    </a:moveTo>
                    <a:cubicBezTo>
                      <a:pt x="1" y="4"/>
                      <a:pt x="1" y="7"/>
                      <a:pt x="0" y="11"/>
                    </a:cubicBezTo>
                    <a:cubicBezTo>
                      <a:pt x="4" y="11"/>
                      <a:pt x="7" y="11"/>
                      <a:pt x="10" y="11"/>
                    </a:cubicBezTo>
                    <a:cubicBezTo>
                      <a:pt x="10" y="11"/>
                      <a:pt x="11" y="11"/>
                      <a:pt x="11" y="11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7" name="Freeform 191"/>
              <p:cNvSpPr>
                <a:spLocks/>
              </p:cNvSpPr>
              <p:nvPr/>
            </p:nvSpPr>
            <p:spPr bwMode="auto">
              <a:xfrm>
                <a:off x="828547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8" y="7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7"/>
                  </a:cxn>
                  <a:cxn ang="0">
                    <a:pos x="1" y="7"/>
                  </a:cxn>
                </a:cxnLst>
                <a:rect l="0" t="0" r="r" b="b"/>
                <a:pathLst>
                  <a:path w="8" h="7">
                    <a:moveTo>
                      <a:pt x="1" y="7"/>
                    </a:moveTo>
                    <a:cubicBezTo>
                      <a:pt x="3" y="7"/>
                      <a:pt x="5" y="7"/>
                      <a:pt x="8" y="7"/>
                    </a:cubicBezTo>
                    <a:cubicBezTo>
                      <a:pt x="8" y="4"/>
                      <a:pt x="8" y="2"/>
                      <a:pt x="8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1" y="7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8" name="Freeform 192"/>
              <p:cNvSpPr>
                <a:spLocks/>
              </p:cNvSpPr>
              <p:nvPr/>
            </p:nvSpPr>
            <p:spPr bwMode="auto">
              <a:xfrm>
                <a:off x="873492" y="3242481"/>
                <a:ext cx="19541" cy="125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" y="1"/>
                  </a:cxn>
                  <a:cxn ang="0">
                    <a:pos x="0" y="8"/>
                  </a:cxn>
                  <a:cxn ang="0">
                    <a:pos x="11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8">
                    <a:moveTo>
                      <a:pt x="11" y="0"/>
                    </a:moveTo>
                    <a:cubicBezTo>
                      <a:pt x="7" y="1"/>
                      <a:pt x="4" y="1"/>
                      <a:pt x="1" y="1"/>
                    </a:cubicBezTo>
                    <a:cubicBezTo>
                      <a:pt x="1" y="3"/>
                      <a:pt x="0" y="6"/>
                      <a:pt x="0" y="8"/>
                    </a:cubicBezTo>
                    <a:cubicBezTo>
                      <a:pt x="4" y="8"/>
                      <a:pt x="7" y="7"/>
                      <a:pt x="11" y="7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09" name="Freeform 193"/>
              <p:cNvSpPr>
                <a:spLocks/>
              </p:cNvSpPr>
              <p:nvPr/>
            </p:nvSpPr>
            <p:spPr bwMode="auto">
              <a:xfrm>
                <a:off x="875446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</a:cxnLst>
                <a:rect l="0" t="0" r="r" b="b"/>
                <a:pathLst>
                  <a:path w="12" h="10">
                    <a:moveTo>
                      <a:pt x="12" y="10"/>
                    </a:move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3" y="1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0" name="Freeform 194"/>
              <p:cNvSpPr>
                <a:spLocks/>
              </p:cNvSpPr>
              <p:nvPr/>
            </p:nvSpPr>
            <p:spPr bwMode="auto">
              <a:xfrm>
                <a:off x="873492" y="2999518"/>
                <a:ext cx="19541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10" y="3"/>
                  </a:cxn>
                  <a:cxn ang="0">
                    <a:pos x="0" y="0"/>
                  </a:cxn>
                  <a:cxn ang="0">
                    <a:pos x="0" y="3"/>
                  </a:cxn>
                </a:cxnLst>
                <a:rect l="0" t="0" r="r" b="b"/>
                <a:pathLst>
                  <a:path w="10" h="3">
                    <a:moveTo>
                      <a:pt x="0" y="3"/>
                    </a:moveTo>
                    <a:cubicBezTo>
                      <a:pt x="4" y="3"/>
                      <a:pt x="7" y="3"/>
                      <a:pt x="10" y="3"/>
                    </a:cubicBezTo>
                    <a:cubicBezTo>
                      <a:pt x="7" y="2"/>
                      <a:pt x="4" y="1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1" name="Freeform 195"/>
              <p:cNvSpPr>
                <a:spLocks/>
              </p:cNvSpPr>
              <p:nvPr/>
            </p:nvSpPr>
            <p:spPr bwMode="auto">
              <a:xfrm>
                <a:off x="828547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9"/>
                  </a:cxn>
                  <a:cxn ang="0">
                    <a:pos x="9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9"/>
                  </a:cxn>
                  <a:cxn ang="0">
                    <a:pos x="1" y="9"/>
                  </a:cxn>
                  <a:cxn ang="0">
                    <a:pos x="9" y="9"/>
                  </a:cxn>
                </a:cxnLst>
                <a:rect l="0" t="0" r="r" b="b"/>
                <a:pathLst>
                  <a:path w="9" h="9">
                    <a:moveTo>
                      <a:pt x="9" y="9"/>
                    </a:moveTo>
                    <a:cubicBezTo>
                      <a:pt x="9" y="6"/>
                      <a:pt x="9" y="3"/>
                      <a:pt x="9" y="0"/>
                    </a:cubicBezTo>
                    <a:cubicBezTo>
                      <a:pt x="6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" y="9"/>
                      <a:pt x="1" y="9"/>
                    </a:cubicBezTo>
                    <a:cubicBezTo>
                      <a:pt x="3" y="9"/>
                      <a:pt x="6" y="9"/>
                      <a:pt x="9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2" name="Freeform 196"/>
              <p:cNvSpPr>
                <a:spLocks/>
              </p:cNvSpPr>
              <p:nvPr/>
            </p:nvSpPr>
            <p:spPr bwMode="auto">
              <a:xfrm>
                <a:off x="750383" y="3010316"/>
                <a:ext cx="21495" cy="16198"/>
              </a:xfrm>
              <a:custGeom>
                <a:avLst/>
                <a:gdLst/>
                <a:ahLst/>
                <a:cxnLst>
                  <a:cxn ang="0">
                    <a:pos x="1" y="1"/>
                  </a:cxn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2" y="1"/>
                  </a:cxn>
                  <a:cxn ang="0">
                    <a:pos x="1" y="1"/>
                  </a:cxn>
                </a:cxnLst>
                <a:rect l="0" t="0" r="r" b="b"/>
                <a:pathLst>
                  <a:path w="12" h="10">
                    <a:moveTo>
                      <a:pt x="1" y="1"/>
                    </a:moveTo>
                    <a:cubicBezTo>
                      <a:pt x="1" y="4"/>
                      <a:pt x="0" y="7"/>
                      <a:pt x="0" y="10"/>
                    </a:cubicBezTo>
                    <a:cubicBezTo>
                      <a:pt x="4" y="10"/>
                      <a:pt x="8" y="9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6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3" name="Freeform 197"/>
              <p:cNvSpPr>
                <a:spLocks/>
              </p:cNvSpPr>
              <p:nvPr/>
            </p:nvSpPr>
            <p:spPr bwMode="auto">
              <a:xfrm>
                <a:off x="850043" y="3010316"/>
                <a:ext cx="21495" cy="14398"/>
              </a:xfrm>
              <a:custGeom>
                <a:avLst/>
                <a:gdLst/>
                <a:ahLst/>
                <a:cxnLst>
                  <a:cxn ang="0">
                    <a:pos x="1" y="9"/>
                  </a:cxn>
                  <a:cxn ang="0">
                    <a:pos x="12" y="9"/>
                  </a:cxn>
                  <a:cxn ang="0">
                    <a:pos x="11" y="0"/>
                  </a:cxn>
                  <a:cxn ang="0">
                    <a:pos x="0" y="0"/>
                  </a:cxn>
                  <a:cxn ang="0">
                    <a:pos x="1" y="9"/>
                  </a:cxn>
                </a:cxnLst>
                <a:rect l="0" t="0" r="r" b="b"/>
                <a:pathLst>
                  <a:path w="12" h="9">
                    <a:moveTo>
                      <a:pt x="1" y="9"/>
                    </a:moveTo>
                    <a:cubicBezTo>
                      <a:pt x="4" y="9"/>
                      <a:pt x="8" y="9"/>
                      <a:pt x="12" y="9"/>
                    </a:cubicBezTo>
                    <a:cubicBezTo>
                      <a:pt x="11" y="6"/>
                      <a:pt x="11" y="3"/>
                      <a:pt x="11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0" y="2"/>
                      <a:pt x="1" y="5"/>
                      <a:pt x="1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4" name="Freeform 198"/>
              <p:cNvSpPr>
                <a:spLocks/>
              </p:cNvSpPr>
              <p:nvPr/>
            </p:nvSpPr>
            <p:spPr bwMode="auto">
              <a:xfrm>
                <a:off x="805098" y="3224483"/>
                <a:ext cx="15633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9" y="9"/>
                  </a:cxn>
                  <a:cxn ang="0">
                    <a:pos x="9" y="0"/>
                  </a:cxn>
                </a:cxnLst>
                <a:rect l="0" t="0" r="r" b="b"/>
                <a:pathLst>
                  <a:path w="9" h="9">
                    <a:moveTo>
                      <a:pt x="9" y="0"/>
                    </a:moveTo>
                    <a:cubicBezTo>
                      <a:pt x="6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9"/>
                      <a:pt x="9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5" name="Freeform 199"/>
              <p:cNvSpPr>
                <a:spLocks/>
              </p:cNvSpPr>
              <p:nvPr/>
            </p:nvSpPr>
            <p:spPr bwMode="auto">
              <a:xfrm>
                <a:off x="803144" y="3008517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9" y="9"/>
                  </a:cxn>
                  <a:cxn ang="0">
                    <a:pos x="10" y="9"/>
                  </a:cxn>
                  <a:cxn ang="0">
                    <a:pos x="10" y="0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0"/>
                      <a:pt x="4" y="0"/>
                      <a:pt x="1" y="0"/>
                    </a:cubicBezTo>
                    <a:cubicBezTo>
                      <a:pt x="1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9" y="9"/>
                    </a:cubicBezTo>
                    <a:cubicBezTo>
                      <a:pt x="9" y="9"/>
                      <a:pt x="10" y="9"/>
                      <a:pt x="10" y="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6" name="Freeform 200"/>
              <p:cNvSpPr>
                <a:spLocks/>
              </p:cNvSpPr>
              <p:nvPr/>
            </p:nvSpPr>
            <p:spPr bwMode="auto">
              <a:xfrm>
                <a:off x="777740" y="3008517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12" y="9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</a:cxnLst>
                <a:rect l="0" t="0" r="r" b="b"/>
                <a:pathLst>
                  <a:path w="12" h="10">
                    <a:moveTo>
                      <a:pt x="0" y="10"/>
                    </a:moveTo>
                    <a:cubicBezTo>
                      <a:pt x="4" y="10"/>
                      <a:pt x="8" y="10"/>
                      <a:pt x="12" y="9"/>
                    </a:cubicBezTo>
                    <a:cubicBezTo>
                      <a:pt x="12" y="6"/>
                      <a:pt x="12" y="3"/>
                      <a:pt x="12" y="0"/>
                    </a:cubicBezTo>
                    <a:cubicBezTo>
                      <a:pt x="9" y="0"/>
                      <a:pt x="5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7" name="Freeform 201"/>
              <p:cNvSpPr>
                <a:spLocks/>
              </p:cNvSpPr>
              <p:nvPr/>
            </p:nvSpPr>
            <p:spPr bwMode="auto">
              <a:xfrm>
                <a:off x="781649" y="3222684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1" y="1"/>
                  </a:cxn>
                </a:cxnLst>
                <a:rect l="0" t="0" r="r" b="b"/>
                <a:pathLst>
                  <a:path w="11" h="10">
                    <a:moveTo>
                      <a:pt x="11" y="1"/>
                    </a:moveTo>
                    <a:cubicBezTo>
                      <a:pt x="7" y="1"/>
                      <a:pt x="4" y="0"/>
                      <a:pt x="0" y="0"/>
                    </a:cubicBezTo>
                    <a:cubicBezTo>
                      <a:pt x="0" y="3"/>
                      <a:pt x="0" y="6"/>
                      <a:pt x="1" y="9"/>
                    </a:cubicBezTo>
                    <a:cubicBezTo>
                      <a:pt x="1" y="9"/>
                      <a:pt x="1" y="8"/>
                      <a:pt x="1" y="8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5" y="9"/>
                      <a:pt x="8" y="10"/>
                      <a:pt x="11" y="10"/>
                    </a:cubicBezTo>
                    <a:cubicBezTo>
                      <a:pt x="11" y="7"/>
                      <a:pt x="11" y="4"/>
                      <a:pt x="11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8" name="Freeform 202"/>
              <p:cNvSpPr>
                <a:spLocks/>
              </p:cNvSpPr>
              <p:nvPr/>
            </p:nvSpPr>
            <p:spPr bwMode="auto">
              <a:xfrm>
                <a:off x="709346" y="3102102"/>
                <a:ext cx="5862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3" y="1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2" y="6"/>
                  </a:cxn>
                  <a:cxn ang="0">
                    <a:pos x="0" y="11"/>
                  </a:cxn>
                </a:cxnLst>
                <a:rect l="0" t="0" r="r" b="b"/>
                <a:pathLst>
                  <a:path w="3" h="11">
                    <a:moveTo>
                      <a:pt x="0" y="11"/>
                    </a:moveTo>
                    <a:cubicBezTo>
                      <a:pt x="3" y="11"/>
                      <a:pt x="3" y="11"/>
                      <a:pt x="3" y="11"/>
                    </a:cubicBezTo>
                    <a:cubicBezTo>
                      <a:pt x="2" y="8"/>
                      <a:pt x="2" y="4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2"/>
                      <a:pt x="2" y="4"/>
                      <a:pt x="2" y="6"/>
                    </a:cubicBezTo>
                    <a:cubicBezTo>
                      <a:pt x="2" y="7"/>
                      <a:pt x="1" y="9"/>
                      <a:pt x="0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19" name="Freeform 203"/>
              <p:cNvSpPr>
                <a:spLocks/>
              </p:cNvSpPr>
              <p:nvPr/>
            </p:nvSpPr>
            <p:spPr bwMode="auto">
              <a:xfrm>
                <a:off x="850043" y="3244280"/>
                <a:ext cx="19541" cy="10798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7"/>
                  </a:cxn>
                  <a:cxn ang="0">
                    <a:pos x="10" y="7"/>
                  </a:cxn>
                  <a:cxn ang="0">
                    <a:pos x="11" y="0"/>
                  </a:cxn>
                </a:cxnLst>
                <a:rect l="0" t="0" r="r" b="b"/>
                <a:pathLst>
                  <a:path w="11" h="7">
                    <a:moveTo>
                      <a:pt x="11" y="0"/>
                    </a:moveTo>
                    <a:cubicBezTo>
                      <a:pt x="7" y="0"/>
                      <a:pt x="4" y="1"/>
                      <a:pt x="0" y="1"/>
                    </a:cubicBezTo>
                    <a:cubicBezTo>
                      <a:pt x="0" y="3"/>
                      <a:pt x="0" y="5"/>
                      <a:pt x="0" y="7"/>
                    </a:cubicBezTo>
                    <a:cubicBezTo>
                      <a:pt x="3" y="7"/>
                      <a:pt x="7" y="7"/>
                      <a:pt x="10" y="7"/>
                    </a:cubicBezTo>
                    <a:cubicBezTo>
                      <a:pt x="11" y="5"/>
                      <a:pt x="11" y="3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0" name="Freeform 204"/>
              <p:cNvSpPr>
                <a:spLocks/>
              </p:cNvSpPr>
              <p:nvPr/>
            </p:nvSpPr>
            <p:spPr bwMode="auto">
              <a:xfrm>
                <a:off x="848088" y="3262278"/>
                <a:ext cx="19541" cy="53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11" y="3"/>
                  </a:cxn>
                  <a:cxn ang="0">
                    <a:pos x="11" y="0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1"/>
                      <a:pt x="0" y="2"/>
                      <a:pt x="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2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1" name="Freeform 206"/>
              <p:cNvSpPr>
                <a:spLocks/>
              </p:cNvSpPr>
              <p:nvPr/>
            </p:nvSpPr>
            <p:spPr bwMode="auto">
              <a:xfrm>
                <a:off x="828547" y="3008517"/>
                <a:ext cx="15633" cy="143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9" y="9"/>
                  </a:cxn>
                  <a:cxn ang="0">
                    <a:pos x="8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9" h="9">
                    <a:moveTo>
                      <a:pt x="0" y="9"/>
                    </a:moveTo>
                    <a:cubicBezTo>
                      <a:pt x="3" y="9"/>
                      <a:pt x="6" y="9"/>
                      <a:pt x="9" y="9"/>
                    </a:cubicBezTo>
                    <a:cubicBezTo>
                      <a:pt x="9" y="6"/>
                      <a:pt x="9" y="3"/>
                      <a:pt x="8" y="0"/>
                    </a:cubicBezTo>
                    <a:cubicBezTo>
                      <a:pt x="5" y="0"/>
                      <a:pt x="2" y="0"/>
                      <a:pt x="0" y="0"/>
                    </a:cubicBez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2" name="Freeform 207"/>
              <p:cNvSpPr>
                <a:spLocks/>
              </p:cNvSpPr>
              <p:nvPr/>
            </p:nvSpPr>
            <p:spPr bwMode="auto">
              <a:xfrm>
                <a:off x="828547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3"/>
                  </a:cxn>
                  <a:cxn ang="0">
                    <a:pos x="7" y="3"/>
                  </a:cxn>
                  <a:cxn ang="0">
                    <a:pos x="8" y="0"/>
                  </a:cxn>
                </a:cxnLst>
                <a:rect l="0" t="0" r="r" b="b"/>
                <a:pathLst>
                  <a:path w="8" h="3">
                    <a:moveTo>
                      <a:pt x="8" y="0"/>
                    </a:moveTo>
                    <a:cubicBezTo>
                      <a:pt x="5" y="0"/>
                      <a:pt x="3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8" y="1"/>
                      <a:pt x="8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3" name="Freeform 208"/>
              <p:cNvSpPr>
                <a:spLocks/>
              </p:cNvSpPr>
              <p:nvPr/>
            </p:nvSpPr>
            <p:spPr bwMode="auto">
              <a:xfrm>
                <a:off x="789465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0"/>
                  </a:cxn>
                  <a:cxn ang="0">
                    <a:pos x="1" y="3"/>
                  </a:cxn>
                  <a:cxn ang="0">
                    <a:pos x="8" y="3"/>
                  </a:cxn>
                  <a:cxn ang="0">
                    <a:pos x="7" y="0"/>
                  </a:cxn>
                </a:cxnLst>
                <a:rect l="0" t="0" r="r" b="b"/>
                <a:pathLst>
                  <a:path w="8" h="3">
                    <a:moveTo>
                      <a:pt x="7" y="0"/>
                    </a:moveTo>
                    <a:cubicBezTo>
                      <a:pt x="5" y="0"/>
                      <a:pt x="2" y="0"/>
                      <a:pt x="0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7" y="2"/>
                      <a:pt x="7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4" name="Freeform 209"/>
              <p:cNvSpPr>
                <a:spLocks/>
              </p:cNvSpPr>
              <p:nvPr/>
            </p:nvSpPr>
            <p:spPr bwMode="auto">
              <a:xfrm>
                <a:off x="850043" y="2995919"/>
                <a:ext cx="19541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11" y="5"/>
                  </a:cxn>
                  <a:cxn ang="0">
                    <a:pos x="10" y="2"/>
                  </a:cxn>
                  <a:cxn ang="0">
                    <a:pos x="4" y="1"/>
                  </a:cxn>
                  <a:cxn ang="0">
                    <a:pos x="0" y="0"/>
                  </a:cxn>
                  <a:cxn ang="0">
                    <a:pos x="0" y="5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3" y="5"/>
                      <a:pt x="7" y="5"/>
                      <a:pt x="11" y="5"/>
                    </a:cubicBezTo>
                    <a:cubicBezTo>
                      <a:pt x="10" y="4"/>
                      <a:pt x="10" y="3"/>
                      <a:pt x="10" y="2"/>
                    </a:cubicBez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0"/>
                    </a:cubicBezTo>
                    <a:cubicBezTo>
                      <a:pt x="0" y="2"/>
                      <a:pt x="0" y="3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5" name="Freeform 210"/>
              <p:cNvSpPr>
                <a:spLocks/>
              </p:cNvSpPr>
              <p:nvPr/>
            </p:nvSpPr>
            <p:spPr bwMode="auto">
              <a:xfrm>
                <a:off x="807052" y="3262278"/>
                <a:ext cx="13679" cy="5399"/>
              </a:xfrm>
              <a:custGeom>
                <a:avLst/>
                <a:gdLst/>
                <a:ahLst/>
                <a:cxnLst>
                  <a:cxn ang="0">
                    <a:pos x="0" y="3"/>
                  </a:cxn>
                  <a:cxn ang="0">
                    <a:pos x="8" y="3"/>
                  </a:cxn>
                  <a:cxn ang="0">
                    <a:pos x="8" y="0"/>
                  </a:cxn>
                  <a:cxn ang="0">
                    <a:pos x="1" y="0"/>
                  </a:cxn>
                  <a:cxn ang="0">
                    <a:pos x="1" y="3"/>
                  </a:cxn>
                  <a:cxn ang="0">
                    <a:pos x="0" y="3"/>
                  </a:cxn>
                </a:cxnLst>
                <a:rect l="0" t="0" r="r" b="b"/>
                <a:pathLst>
                  <a:path w="8" h="3">
                    <a:moveTo>
                      <a:pt x="0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6" y="0"/>
                      <a:pt x="4" y="0"/>
                      <a:pt x="1" y="0"/>
                    </a:cubicBezTo>
                    <a:cubicBezTo>
                      <a:pt x="1" y="2"/>
                      <a:pt x="1" y="3"/>
                      <a:pt x="1" y="3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6" name="Freeform 211"/>
              <p:cNvSpPr>
                <a:spLocks/>
              </p:cNvSpPr>
              <p:nvPr/>
            </p:nvSpPr>
            <p:spPr bwMode="auto">
              <a:xfrm>
                <a:off x="873492" y="3260478"/>
                <a:ext cx="19541" cy="71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1"/>
                  </a:cxn>
                  <a:cxn ang="0">
                    <a:pos x="0" y="4"/>
                  </a:cxn>
                  <a:cxn ang="0">
                    <a:pos x="10" y="4"/>
                  </a:cxn>
                  <a:cxn ang="0">
                    <a:pos x="11" y="0"/>
                  </a:cxn>
                </a:cxnLst>
                <a:rect l="0" t="0" r="r" b="b"/>
                <a:pathLst>
                  <a:path w="11" h="4">
                    <a:moveTo>
                      <a:pt x="11" y="0"/>
                    </a:moveTo>
                    <a:cubicBezTo>
                      <a:pt x="7" y="0"/>
                      <a:pt x="3" y="0"/>
                      <a:pt x="0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3"/>
                      <a:pt x="11" y="1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7" name="Freeform 212"/>
              <p:cNvSpPr>
                <a:spLocks/>
              </p:cNvSpPr>
              <p:nvPr/>
            </p:nvSpPr>
            <p:spPr bwMode="auto">
              <a:xfrm>
                <a:off x="769924" y="3003118"/>
                <a:ext cx="3908" cy="1800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  <a:cxn ang="0">
                    <a:pos x="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8" name="Freeform 213"/>
              <p:cNvSpPr>
                <a:spLocks/>
              </p:cNvSpPr>
              <p:nvPr/>
            </p:nvSpPr>
            <p:spPr bwMode="auto">
              <a:xfrm>
                <a:off x="805098" y="2994119"/>
                <a:ext cx="15633" cy="7199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8" y="5"/>
                  </a:cxn>
                  <a:cxn ang="0">
                    <a:pos x="9" y="5"/>
                  </a:cxn>
                  <a:cxn ang="0">
                    <a:pos x="9" y="0"/>
                  </a:cxn>
                  <a:cxn ang="0">
                    <a:pos x="0" y="1"/>
                  </a:cxn>
                  <a:cxn ang="0">
                    <a:pos x="0" y="5"/>
                  </a:cxn>
                </a:cxnLst>
                <a:rect l="0" t="0" r="r" b="b"/>
                <a:pathLst>
                  <a:path w="9" h="5">
                    <a:moveTo>
                      <a:pt x="0" y="5"/>
                    </a:moveTo>
                    <a:cubicBezTo>
                      <a:pt x="3" y="5"/>
                      <a:pt x="6" y="5"/>
                      <a:pt x="8" y="5"/>
                    </a:cubicBezTo>
                    <a:cubicBezTo>
                      <a:pt x="8" y="5"/>
                      <a:pt x="9" y="5"/>
                      <a:pt x="9" y="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6" y="1"/>
                      <a:pt x="3" y="1"/>
                      <a:pt x="0" y="1"/>
                    </a:cubicBezTo>
                    <a:cubicBezTo>
                      <a:pt x="0" y="2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29" name="Freeform 214"/>
              <p:cNvSpPr>
                <a:spLocks/>
              </p:cNvSpPr>
              <p:nvPr/>
            </p:nvSpPr>
            <p:spPr bwMode="auto">
              <a:xfrm>
                <a:off x="828547" y="2994119"/>
                <a:ext cx="13679" cy="89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"/>
                  </a:cxn>
                  <a:cxn ang="0">
                    <a:pos x="8" y="6"/>
                  </a:cxn>
                  <a:cxn ang="0">
                    <a:pos x="8" y="1"/>
                  </a:cxn>
                  <a:cxn ang="0">
                    <a:pos x="0" y="0"/>
                  </a:cxn>
                </a:cxnLst>
                <a:rect l="0" t="0" r="r" b="b"/>
                <a:pathLst>
                  <a:path w="8" h="6">
                    <a:moveTo>
                      <a:pt x="0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2" y="5"/>
                      <a:pt x="5" y="6"/>
                      <a:pt x="8" y="6"/>
                    </a:cubicBezTo>
                    <a:cubicBezTo>
                      <a:pt x="8" y="4"/>
                      <a:pt x="8" y="2"/>
                      <a:pt x="8" y="1"/>
                    </a:cubicBezTo>
                    <a:cubicBezTo>
                      <a:pt x="5" y="1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0" name="Freeform 215"/>
              <p:cNvSpPr>
                <a:spLocks/>
              </p:cNvSpPr>
              <p:nvPr/>
            </p:nvSpPr>
            <p:spPr bwMode="auto">
              <a:xfrm>
                <a:off x="685897" y="3150695"/>
                <a:ext cx="11725" cy="14398"/>
              </a:xfrm>
              <a:custGeom>
                <a:avLst/>
                <a:gdLst/>
                <a:ahLst/>
                <a:cxnLst>
                  <a:cxn ang="0">
                    <a:pos x="1" y="7"/>
                  </a:cxn>
                  <a:cxn ang="0">
                    <a:pos x="4" y="9"/>
                  </a:cxn>
                  <a:cxn ang="0">
                    <a:pos x="7" y="9"/>
                  </a:cxn>
                  <a:cxn ang="0">
                    <a:pos x="7" y="0"/>
                  </a:cxn>
                  <a:cxn ang="0">
                    <a:pos x="2" y="0"/>
                  </a:cxn>
                  <a:cxn ang="0">
                    <a:pos x="1" y="7"/>
                  </a:cxn>
                </a:cxnLst>
                <a:rect l="0" t="0" r="r" b="b"/>
                <a:pathLst>
                  <a:path w="7" h="9">
                    <a:moveTo>
                      <a:pt x="1" y="7"/>
                    </a:moveTo>
                    <a:cubicBezTo>
                      <a:pt x="2" y="8"/>
                      <a:pt x="3" y="8"/>
                      <a:pt x="4" y="9"/>
                    </a:cubicBezTo>
                    <a:cubicBezTo>
                      <a:pt x="5" y="9"/>
                      <a:pt x="6" y="9"/>
                      <a:pt x="7" y="9"/>
                    </a:cubicBezTo>
                    <a:cubicBezTo>
                      <a:pt x="7" y="6"/>
                      <a:pt x="7" y="3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1" y="3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1" name="Freeform 216"/>
              <p:cNvSpPr>
                <a:spLocks/>
              </p:cNvSpPr>
              <p:nvPr/>
            </p:nvSpPr>
            <p:spPr bwMode="auto">
              <a:xfrm>
                <a:off x="783603" y="3244281"/>
                <a:ext cx="17587" cy="107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2" y="7"/>
                  </a:cxn>
                  <a:cxn ang="0">
                    <a:pos x="10" y="7"/>
                  </a:cxn>
                  <a:cxn ang="0">
                    <a:pos x="10" y="1"/>
                  </a:cxn>
                </a:cxnLst>
                <a:rect l="0" t="0" r="r" b="b"/>
                <a:pathLst>
                  <a:path w="10" h="7">
                    <a:moveTo>
                      <a:pt x="10" y="1"/>
                    </a:moveTo>
                    <a:cubicBezTo>
                      <a:pt x="7" y="0"/>
                      <a:pt x="3" y="0"/>
                      <a:pt x="0" y="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5" y="7"/>
                      <a:pt x="7" y="7"/>
                      <a:pt x="10" y="7"/>
                    </a:cubicBezTo>
                    <a:cubicBezTo>
                      <a:pt x="10" y="5"/>
                      <a:pt x="10" y="3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2" name="Freeform 217"/>
              <p:cNvSpPr>
                <a:spLocks/>
              </p:cNvSpPr>
              <p:nvPr/>
            </p:nvSpPr>
            <p:spPr bwMode="auto">
              <a:xfrm>
                <a:off x="807052" y="3246080"/>
                <a:ext cx="13679" cy="10798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0" y="0"/>
                  </a:cxn>
                  <a:cxn ang="0">
                    <a:pos x="1" y="6"/>
                  </a:cxn>
                  <a:cxn ang="0">
                    <a:pos x="8" y="7"/>
                  </a:cxn>
                  <a:cxn ang="0">
                    <a:pos x="8" y="0"/>
                  </a:cxn>
                </a:cxnLst>
                <a:rect l="0" t="0" r="r" b="b"/>
                <a:pathLst>
                  <a:path w="8" h="7">
                    <a:moveTo>
                      <a:pt x="8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1" y="2"/>
                      <a:pt x="1" y="5"/>
                      <a:pt x="1" y="6"/>
                    </a:cubicBezTo>
                    <a:cubicBezTo>
                      <a:pt x="3" y="7"/>
                      <a:pt x="6" y="7"/>
                      <a:pt x="8" y="7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3" name="Freeform 218"/>
              <p:cNvSpPr>
                <a:spLocks/>
              </p:cNvSpPr>
              <p:nvPr/>
            </p:nvSpPr>
            <p:spPr bwMode="auto">
              <a:xfrm>
                <a:off x="703484" y="3150695"/>
                <a:ext cx="13679" cy="16198"/>
              </a:xfrm>
              <a:custGeom>
                <a:avLst/>
                <a:gdLst/>
                <a:ahLst/>
                <a:cxnLst>
                  <a:cxn ang="0">
                    <a:pos x="8" y="10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8" y="10"/>
                  </a:cxn>
                </a:cxnLst>
                <a:rect l="0" t="0" r="r" b="b"/>
                <a:pathLst>
                  <a:path w="8" h="10">
                    <a:moveTo>
                      <a:pt x="8" y="10"/>
                    </a:moveTo>
                    <a:cubicBezTo>
                      <a:pt x="8" y="7"/>
                      <a:pt x="8" y="4"/>
                      <a:pt x="8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10"/>
                    </a:cubicBezTo>
                    <a:cubicBezTo>
                      <a:pt x="3" y="10"/>
                      <a:pt x="6" y="10"/>
                      <a:pt x="8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4" name="Freeform 219"/>
              <p:cNvSpPr>
                <a:spLocks/>
              </p:cNvSpPr>
              <p:nvPr/>
            </p:nvSpPr>
            <p:spPr bwMode="auto">
              <a:xfrm>
                <a:off x="726933" y="3197488"/>
                <a:ext cx="19541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9" y="1"/>
                  </a:cxn>
                  <a:cxn ang="0">
                    <a:pos x="0" y="0"/>
                  </a:cxn>
                </a:cxnLst>
                <a:rect l="0" t="0" r="r" b="b"/>
                <a:pathLst>
                  <a:path w="11" h="11">
                    <a:moveTo>
                      <a:pt x="0" y="0"/>
                    </a:moveTo>
                    <a:cubicBezTo>
                      <a:pt x="0" y="4"/>
                      <a:pt x="0" y="7"/>
                      <a:pt x="1" y="10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0" y="8"/>
                      <a:pt x="10" y="4"/>
                      <a:pt x="9" y="1"/>
                    </a:cubicBezTo>
                    <a:cubicBezTo>
                      <a:pt x="6" y="1"/>
                      <a:pt x="3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5" name="Freeform 220"/>
              <p:cNvSpPr>
                <a:spLocks/>
              </p:cNvSpPr>
              <p:nvPr/>
            </p:nvSpPr>
            <p:spPr bwMode="auto">
              <a:xfrm>
                <a:off x="756245" y="3242481"/>
                <a:ext cx="11725" cy="35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"/>
                  </a:cxn>
                  <a:cxn ang="0">
                    <a:pos x="7" y="0"/>
                  </a:cxn>
                  <a:cxn ang="0">
                    <a:pos x="0" y="0"/>
                  </a:cxn>
                </a:cxnLst>
                <a:rect l="0" t="0" r="r" b="b"/>
                <a:pathLst>
                  <a:path w="7" h="2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3" y="1"/>
                      <a:pt x="5" y="1"/>
                      <a:pt x="7" y="0"/>
                    </a:cubicBezTo>
                    <a:cubicBezTo>
                      <a:pt x="4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6" name="Freeform 221"/>
              <p:cNvSpPr>
                <a:spLocks/>
              </p:cNvSpPr>
              <p:nvPr/>
            </p:nvSpPr>
            <p:spPr bwMode="auto">
              <a:xfrm>
                <a:off x="734750" y="3240681"/>
                <a:ext cx="15633" cy="5399"/>
              </a:xfrm>
              <a:custGeom>
                <a:avLst/>
                <a:gdLst/>
                <a:ahLst/>
                <a:cxnLst>
                  <a:cxn ang="0">
                    <a:pos x="9" y="3"/>
                  </a:cxn>
                  <a:cxn ang="0">
                    <a:pos x="8" y="1"/>
                  </a:cxn>
                  <a:cxn ang="0">
                    <a:pos x="0" y="0"/>
                  </a:cxn>
                  <a:cxn ang="0">
                    <a:pos x="9" y="3"/>
                  </a:cxn>
                </a:cxnLst>
                <a:rect l="0" t="0" r="r" b="b"/>
                <a:pathLst>
                  <a:path w="9" h="3">
                    <a:moveTo>
                      <a:pt x="9" y="3"/>
                    </a:moveTo>
                    <a:cubicBezTo>
                      <a:pt x="9" y="2"/>
                      <a:pt x="8" y="2"/>
                      <a:pt x="8" y="1"/>
                    </a:cubicBezTo>
                    <a:cubicBezTo>
                      <a:pt x="6" y="1"/>
                      <a:pt x="3" y="0"/>
                      <a:pt x="0" y="0"/>
                    </a:cubicBezTo>
                    <a:cubicBezTo>
                      <a:pt x="2" y="2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7" name="Freeform 222"/>
              <p:cNvSpPr>
                <a:spLocks/>
              </p:cNvSpPr>
              <p:nvPr/>
            </p:nvSpPr>
            <p:spPr bwMode="auto">
              <a:xfrm>
                <a:off x="754291" y="3220884"/>
                <a:ext cx="21495" cy="1619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9"/>
                  </a:cxn>
                  <a:cxn ang="0">
                    <a:pos x="12" y="10"/>
                  </a:cxn>
                  <a:cxn ang="0">
                    <a:pos x="11" y="1"/>
                  </a:cxn>
                  <a:cxn ang="0">
                    <a:pos x="0" y="0"/>
                  </a:cxn>
                </a:cxnLst>
                <a:rect l="0" t="0" r="r" b="b"/>
                <a:pathLst>
                  <a:path w="12" h="10">
                    <a:moveTo>
                      <a:pt x="0" y="0"/>
                    </a:moveTo>
                    <a:cubicBezTo>
                      <a:pt x="0" y="3"/>
                      <a:pt x="0" y="6"/>
                      <a:pt x="1" y="9"/>
                    </a:cubicBezTo>
                    <a:cubicBezTo>
                      <a:pt x="4" y="10"/>
                      <a:pt x="8" y="10"/>
                      <a:pt x="12" y="10"/>
                    </a:cubicBezTo>
                    <a:cubicBezTo>
                      <a:pt x="12" y="7"/>
                      <a:pt x="11" y="4"/>
                      <a:pt x="11" y="1"/>
                    </a:cubicBezTo>
                    <a:cubicBezTo>
                      <a:pt x="7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8" name="Freeform 223"/>
              <p:cNvSpPr>
                <a:spLocks/>
              </p:cNvSpPr>
              <p:nvPr/>
            </p:nvSpPr>
            <p:spPr bwMode="auto">
              <a:xfrm>
                <a:off x="779695" y="3201087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11" y="11"/>
                  </a:cxn>
                  <a:cxn ang="0">
                    <a:pos x="11" y="0"/>
                  </a:cxn>
                </a:cxnLst>
                <a:rect l="0" t="0" r="r" b="b"/>
                <a:pathLst>
                  <a:path w="11" h="11">
                    <a:moveTo>
                      <a:pt x="11" y="0"/>
                    </a:moveTo>
                    <a:cubicBezTo>
                      <a:pt x="7" y="0"/>
                      <a:pt x="4" y="0"/>
                      <a:pt x="0" y="0"/>
                    </a:cubicBezTo>
                    <a:cubicBezTo>
                      <a:pt x="0" y="3"/>
                      <a:pt x="0" y="7"/>
                      <a:pt x="1" y="10"/>
                    </a:cubicBezTo>
                    <a:cubicBezTo>
                      <a:pt x="4" y="11"/>
                      <a:pt x="8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39" name="Freeform 224"/>
              <p:cNvSpPr>
                <a:spLocks/>
              </p:cNvSpPr>
              <p:nvPr/>
            </p:nvSpPr>
            <p:spPr bwMode="auto">
              <a:xfrm>
                <a:off x="750383" y="3199288"/>
                <a:ext cx="23449" cy="1799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0"/>
                  </a:cxn>
                  <a:cxn ang="0">
                    <a:pos x="13" y="11"/>
                  </a:cxn>
                  <a:cxn ang="0">
                    <a:pos x="12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1">
                    <a:moveTo>
                      <a:pt x="0" y="0"/>
                    </a:moveTo>
                    <a:cubicBezTo>
                      <a:pt x="1" y="4"/>
                      <a:pt x="1" y="7"/>
                      <a:pt x="1" y="10"/>
                    </a:cubicBez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2" y="1"/>
                    </a:cubicBezTo>
                    <a:cubicBezTo>
                      <a:pt x="8" y="0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0" name="Freeform 225"/>
              <p:cNvSpPr>
                <a:spLocks/>
              </p:cNvSpPr>
              <p:nvPr/>
            </p:nvSpPr>
            <p:spPr bwMode="auto">
              <a:xfrm>
                <a:off x="723025" y="3150695"/>
                <a:ext cx="19541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</a:cxnLst>
                <a:rect l="0" t="0" r="r" b="b"/>
                <a:pathLst>
                  <a:path w="11" h="10">
                    <a:moveTo>
                      <a:pt x="11" y="10"/>
                    </a:moveTo>
                    <a:cubicBezTo>
                      <a:pt x="11" y="6"/>
                      <a:pt x="10" y="3"/>
                      <a:pt x="10" y="0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9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1" name="Freeform 226"/>
              <p:cNvSpPr>
                <a:spLocks/>
              </p:cNvSpPr>
              <p:nvPr/>
            </p:nvSpPr>
            <p:spPr bwMode="auto">
              <a:xfrm>
                <a:off x="805098" y="3201087"/>
                <a:ext cx="15633" cy="17997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  <a:cxn ang="0">
                    <a:pos x="9" y="11"/>
                  </a:cxn>
                  <a:cxn ang="0">
                    <a:pos x="9" y="0"/>
                  </a:cxn>
                </a:cxnLst>
                <a:rect l="0" t="0" r="r" b="b"/>
                <a:pathLst>
                  <a:path w="9" h="11">
                    <a:moveTo>
                      <a:pt x="9" y="0"/>
                    </a:moveTo>
                    <a:cubicBezTo>
                      <a:pt x="6" y="0"/>
                      <a:pt x="3" y="0"/>
                      <a:pt x="0" y="0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3" y="11"/>
                      <a:pt x="6" y="11"/>
                      <a:pt x="9" y="11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2" name="Freeform 227"/>
              <p:cNvSpPr>
                <a:spLocks/>
              </p:cNvSpPr>
              <p:nvPr/>
            </p:nvSpPr>
            <p:spPr bwMode="auto">
              <a:xfrm>
                <a:off x="721071" y="3127299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7"/>
                      <a:pt x="10" y="4"/>
                      <a:pt x="1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7"/>
                      <a:pt x="1" y="11"/>
                    </a:cubicBezTo>
                    <a:cubicBezTo>
                      <a:pt x="4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3" name="Freeform 228"/>
              <p:cNvSpPr>
                <a:spLocks/>
              </p:cNvSpPr>
              <p:nvPr/>
            </p:nvSpPr>
            <p:spPr bwMode="auto">
              <a:xfrm>
                <a:off x="721071" y="3102102"/>
                <a:ext cx="17587" cy="17997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1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0" y="11"/>
                  </a:cxn>
                  <a:cxn ang="0">
                    <a:pos x="10" y="2"/>
                  </a:cxn>
                </a:cxnLst>
                <a:rect l="0" t="0" r="r" b="b"/>
                <a:pathLst>
                  <a:path w="10" h="11">
                    <a:moveTo>
                      <a:pt x="10" y="2"/>
                    </a:moveTo>
                    <a:cubicBezTo>
                      <a:pt x="10" y="1"/>
                      <a:pt x="10" y="1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4"/>
                      <a:pt x="0" y="8"/>
                      <a:pt x="0" y="11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8"/>
                      <a:pt x="10" y="5"/>
                      <a:pt x="10" y="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4" name="Freeform 229"/>
              <p:cNvSpPr>
                <a:spLocks/>
              </p:cNvSpPr>
              <p:nvPr/>
            </p:nvSpPr>
            <p:spPr bwMode="auto">
              <a:xfrm>
                <a:off x="724979" y="3172292"/>
                <a:ext cx="19541" cy="19797"/>
              </a:xfrm>
              <a:custGeom>
                <a:avLst/>
                <a:gdLst/>
                <a:ahLst/>
                <a:cxnLst>
                  <a:cxn ang="0">
                    <a:pos x="11" y="12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2"/>
                  </a:cxn>
                  <a:cxn ang="0">
                    <a:pos x="11" y="12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1" y="8"/>
                      <a:pt x="10" y="4"/>
                      <a:pt x="10" y="1"/>
                    </a:cubicBezTo>
                    <a:cubicBezTo>
                      <a:pt x="7" y="0"/>
                      <a:pt x="4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ubicBezTo>
                      <a:pt x="5" y="12"/>
                      <a:pt x="8" y="12"/>
                      <a:pt x="1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5" name="Freeform 230"/>
              <p:cNvSpPr>
                <a:spLocks/>
              </p:cNvSpPr>
              <p:nvPr/>
            </p:nvSpPr>
            <p:spPr bwMode="auto">
              <a:xfrm>
                <a:off x="728888" y="3219084"/>
                <a:ext cx="19541" cy="16198"/>
              </a:xfrm>
              <a:custGeom>
                <a:avLst/>
                <a:gdLst/>
                <a:ahLst/>
                <a:cxnLst>
                  <a:cxn ang="0">
                    <a:pos x="10" y="1"/>
                  </a:cxn>
                  <a:cxn ang="0">
                    <a:pos x="0" y="0"/>
                  </a:cxn>
                  <a:cxn ang="0">
                    <a:pos x="1" y="9"/>
                  </a:cxn>
                  <a:cxn ang="0">
                    <a:pos x="11" y="10"/>
                  </a:cxn>
                  <a:cxn ang="0">
                    <a:pos x="10" y="1"/>
                  </a:cxn>
                </a:cxnLst>
                <a:rect l="0" t="0" r="r" b="b"/>
                <a:pathLst>
                  <a:path w="11" h="10">
                    <a:moveTo>
                      <a:pt x="10" y="1"/>
                    </a:moveTo>
                    <a:cubicBezTo>
                      <a:pt x="7" y="1"/>
                      <a:pt x="3" y="0"/>
                      <a:pt x="0" y="0"/>
                    </a:cubicBezTo>
                    <a:cubicBezTo>
                      <a:pt x="1" y="3"/>
                      <a:pt x="1" y="6"/>
                      <a:pt x="1" y="9"/>
                    </a:cubicBezTo>
                    <a:cubicBezTo>
                      <a:pt x="4" y="10"/>
                      <a:pt x="8" y="10"/>
                      <a:pt x="11" y="10"/>
                    </a:cubicBezTo>
                    <a:cubicBezTo>
                      <a:pt x="11" y="7"/>
                      <a:pt x="10" y="4"/>
                      <a:pt x="10" y="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6" name="Freeform 231"/>
              <p:cNvSpPr>
                <a:spLocks/>
              </p:cNvSpPr>
              <p:nvPr/>
            </p:nvSpPr>
            <p:spPr bwMode="auto">
              <a:xfrm>
                <a:off x="709346" y="3197488"/>
                <a:ext cx="13679" cy="1619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3" y="0"/>
                  </a:cxn>
                  <a:cxn ang="0">
                    <a:pos x="0" y="5"/>
                  </a:cxn>
                  <a:cxn ang="0">
                    <a:pos x="5" y="10"/>
                  </a:cxn>
                  <a:cxn ang="0">
                    <a:pos x="7" y="10"/>
                  </a:cxn>
                  <a:cxn ang="0">
                    <a:pos x="6" y="0"/>
                  </a:cxn>
                </a:cxnLst>
                <a:rect l="0" t="0" r="r" b="b"/>
                <a:pathLst>
                  <a:path w="7" h="10">
                    <a:moveTo>
                      <a:pt x="6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1" y="1"/>
                      <a:pt x="0" y="3"/>
                      <a:pt x="0" y="5"/>
                    </a:cubicBezTo>
                    <a:cubicBezTo>
                      <a:pt x="0" y="6"/>
                      <a:pt x="2" y="8"/>
                      <a:pt x="5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7" y="7"/>
                      <a:pt x="6" y="4"/>
                      <a:pt x="6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7" name="Freeform 232"/>
              <p:cNvSpPr>
                <a:spLocks/>
              </p:cNvSpPr>
              <p:nvPr/>
            </p:nvSpPr>
            <p:spPr bwMode="auto">
              <a:xfrm>
                <a:off x="930161" y="3057109"/>
                <a:ext cx="15633" cy="19797"/>
              </a:xfrm>
              <a:custGeom>
                <a:avLst/>
                <a:gdLst/>
                <a:ahLst/>
                <a:cxnLst>
                  <a:cxn ang="0">
                    <a:pos x="1" y="12"/>
                  </a:cxn>
                  <a:cxn ang="0">
                    <a:pos x="8" y="12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1" y="12"/>
                  </a:cxn>
                </a:cxnLst>
                <a:rect l="0" t="0" r="r" b="b"/>
                <a:pathLst>
                  <a:path w="8" h="12">
                    <a:moveTo>
                      <a:pt x="1" y="12"/>
                    </a:moveTo>
                    <a:cubicBezTo>
                      <a:pt x="3" y="12"/>
                      <a:pt x="6" y="12"/>
                      <a:pt x="8" y="12"/>
                    </a:cubicBezTo>
                    <a:cubicBezTo>
                      <a:pt x="7" y="9"/>
                      <a:pt x="7" y="5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4"/>
                      <a:pt x="1" y="8"/>
                      <a:pt x="1" y="12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8" name="Freeform 233"/>
              <p:cNvSpPr>
                <a:spLocks/>
              </p:cNvSpPr>
              <p:nvPr/>
            </p:nvSpPr>
            <p:spPr bwMode="auto">
              <a:xfrm>
                <a:off x="904758" y="3031913"/>
                <a:ext cx="19541" cy="17997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10" y="1"/>
                  </a:cxn>
                  <a:cxn ang="0">
                    <a:pos x="0" y="0"/>
                  </a:cxn>
                  <a:cxn ang="0">
                    <a:pos x="1" y="11"/>
                  </a:cxn>
                  <a:cxn ang="0">
                    <a:pos x="11" y="11"/>
                  </a:cxn>
                </a:cxnLst>
                <a:rect l="0" t="0" r="r" b="b"/>
                <a:pathLst>
                  <a:path w="11" h="11">
                    <a:moveTo>
                      <a:pt x="11" y="11"/>
                    </a:moveTo>
                    <a:cubicBezTo>
                      <a:pt x="11" y="8"/>
                      <a:pt x="11" y="4"/>
                      <a:pt x="10" y="1"/>
                    </a:cubicBezTo>
                    <a:cubicBezTo>
                      <a:pt x="7" y="1"/>
                      <a:pt x="4" y="0"/>
                      <a:pt x="0" y="0"/>
                    </a:cubicBezTo>
                    <a:cubicBezTo>
                      <a:pt x="1" y="4"/>
                      <a:pt x="1" y="7"/>
                      <a:pt x="1" y="11"/>
                    </a:cubicBezTo>
                    <a:cubicBezTo>
                      <a:pt x="5" y="11"/>
                      <a:pt x="8" y="11"/>
                      <a:pt x="1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49" name="Freeform 234"/>
              <p:cNvSpPr>
                <a:spLocks/>
              </p:cNvSpPr>
              <p:nvPr/>
            </p:nvSpPr>
            <p:spPr bwMode="auto">
              <a:xfrm>
                <a:off x="930161" y="3033713"/>
                <a:ext cx="9771" cy="17997"/>
              </a:xfrm>
              <a:custGeom>
                <a:avLst/>
                <a:gdLst/>
                <a:ahLst/>
                <a:cxnLst>
                  <a:cxn ang="0">
                    <a:pos x="6" y="11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1" y="10"/>
                  </a:cxn>
                  <a:cxn ang="0">
                    <a:pos x="6" y="11"/>
                  </a:cxn>
                </a:cxnLst>
                <a:rect l="0" t="0" r="r" b="b"/>
                <a:pathLst>
                  <a:path w="6" h="11">
                    <a:moveTo>
                      <a:pt x="6" y="11"/>
                    </a:moveTo>
                    <a:cubicBezTo>
                      <a:pt x="5" y="7"/>
                      <a:pt x="3" y="4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4"/>
                      <a:pt x="1" y="7"/>
                      <a:pt x="1" y="10"/>
                    </a:cubicBezTo>
                    <a:cubicBezTo>
                      <a:pt x="3" y="10"/>
                      <a:pt x="4" y="10"/>
                      <a:pt x="6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0" name="Freeform 235"/>
              <p:cNvSpPr>
                <a:spLocks/>
              </p:cNvSpPr>
              <p:nvPr/>
            </p:nvSpPr>
            <p:spPr bwMode="auto">
              <a:xfrm>
                <a:off x="828547" y="3201087"/>
                <a:ext cx="17587" cy="17997"/>
              </a:xfrm>
              <a:custGeom>
                <a:avLst/>
                <a:gdLst/>
                <a:ahLst/>
                <a:cxnLst>
                  <a:cxn ang="0">
                    <a:pos x="9" y="11"/>
                  </a:cxn>
                  <a:cxn ang="0">
                    <a:pos x="1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1"/>
                  </a:cxn>
                  <a:cxn ang="0">
                    <a:pos x="1" y="11"/>
                  </a:cxn>
                  <a:cxn ang="0">
                    <a:pos x="9" y="11"/>
                  </a:cxn>
                </a:cxnLst>
                <a:rect l="0" t="0" r="r" b="b"/>
                <a:pathLst>
                  <a:path w="10" h="11">
                    <a:moveTo>
                      <a:pt x="9" y="11"/>
                    </a:moveTo>
                    <a:cubicBezTo>
                      <a:pt x="10" y="8"/>
                      <a:pt x="10" y="4"/>
                      <a:pt x="10" y="0"/>
                    </a:cubicBezTo>
                    <a:cubicBezTo>
                      <a:pt x="7" y="0"/>
                      <a:pt x="4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1"/>
                      <a:pt x="1" y="11"/>
                      <a:pt x="1" y="11"/>
                    </a:cubicBezTo>
                    <a:cubicBezTo>
                      <a:pt x="4" y="11"/>
                      <a:pt x="6" y="11"/>
                      <a:pt x="9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1" name="Freeform 236"/>
              <p:cNvSpPr>
                <a:spLocks/>
              </p:cNvSpPr>
              <p:nvPr/>
            </p:nvSpPr>
            <p:spPr bwMode="auto">
              <a:xfrm>
                <a:off x="851997" y="3030114"/>
                <a:ext cx="21495" cy="197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2" y="12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2" h="12">
                    <a:moveTo>
                      <a:pt x="1" y="11"/>
                    </a:moveTo>
                    <a:cubicBezTo>
                      <a:pt x="4" y="11"/>
                      <a:pt x="8" y="11"/>
                      <a:pt x="12" y="12"/>
                    </a:cubicBezTo>
                    <a:cubicBezTo>
                      <a:pt x="12" y="8"/>
                      <a:pt x="11" y="4"/>
                      <a:pt x="11" y="1"/>
                    </a:cubicBezTo>
                    <a:cubicBezTo>
                      <a:pt x="7" y="1"/>
                      <a:pt x="4" y="1"/>
                      <a:pt x="0" y="0"/>
                    </a:cubicBezTo>
                    <a:cubicBezTo>
                      <a:pt x="0" y="4"/>
                      <a:pt x="1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2" name="Freeform 237"/>
              <p:cNvSpPr>
                <a:spLocks/>
              </p:cNvSpPr>
              <p:nvPr/>
            </p:nvSpPr>
            <p:spPr bwMode="auto">
              <a:xfrm>
                <a:off x="934069" y="3082306"/>
                <a:ext cx="13679" cy="16198"/>
              </a:xfrm>
              <a:custGeom>
                <a:avLst/>
                <a:gdLst/>
                <a:ahLst/>
                <a:cxnLst>
                  <a:cxn ang="0">
                    <a:pos x="0" y="9"/>
                  </a:cxn>
                  <a:cxn ang="0">
                    <a:pos x="6" y="9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9"/>
                  </a:cxn>
                </a:cxnLst>
                <a:rect l="0" t="0" r="r" b="b"/>
                <a:pathLst>
                  <a:path w="7" h="9">
                    <a:moveTo>
                      <a:pt x="0" y="9"/>
                    </a:moveTo>
                    <a:cubicBezTo>
                      <a:pt x="2" y="9"/>
                      <a:pt x="4" y="9"/>
                      <a:pt x="6" y="9"/>
                    </a:cubicBezTo>
                    <a:cubicBezTo>
                      <a:pt x="7" y="6"/>
                      <a:pt x="6" y="3"/>
                      <a:pt x="6" y="0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0" y="3"/>
                      <a:pt x="0" y="6"/>
                      <a:pt x="0" y="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3" name="Freeform 238"/>
              <p:cNvSpPr>
                <a:spLocks/>
              </p:cNvSpPr>
              <p:nvPr/>
            </p:nvSpPr>
            <p:spPr bwMode="auto">
              <a:xfrm>
                <a:off x="877400" y="3031913"/>
                <a:ext cx="23449" cy="17997"/>
              </a:xfrm>
              <a:custGeom>
                <a:avLst/>
                <a:gdLst/>
                <a:ahLst/>
                <a:cxnLst>
                  <a:cxn ang="0">
                    <a:pos x="1" y="11"/>
                  </a:cxn>
                  <a:cxn ang="0">
                    <a:pos x="13" y="11"/>
                  </a:cxn>
                  <a:cxn ang="0">
                    <a:pos x="11" y="1"/>
                  </a:cxn>
                  <a:cxn ang="0">
                    <a:pos x="0" y="0"/>
                  </a:cxn>
                  <a:cxn ang="0">
                    <a:pos x="1" y="11"/>
                  </a:cxn>
                </a:cxnLst>
                <a:rect l="0" t="0" r="r" b="b"/>
                <a:pathLst>
                  <a:path w="13" h="11">
                    <a:moveTo>
                      <a:pt x="1" y="11"/>
                    </a:moveTo>
                    <a:cubicBezTo>
                      <a:pt x="5" y="11"/>
                      <a:pt x="9" y="11"/>
                      <a:pt x="13" y="11"/>
                    </a:cubicBezTo>
                    <a:cubicBezTo>
                      <a:pt x="12" y="8"/>
                      <a:pt x="12" y="4"/>
                      <a:pt x="11" y="1"/>
                    </a:cubicBezTo>
                    <a:cubicBezTo>
                      <a:pt x="8" y="1"/>
                      <a:pt x="4" y="0"/>
                      <a:pt x="0" y="0"/>
                    </a:cubicBezTo>
                    <a:cubicBezTo>
                      <a:pt x="0" y="4"/>
                      <a:pt x="0" y="7"/>
                      <a:pt x="1" y="1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4" name="Freeform 239"/>
              <p:cNvSpPr>
                <a:spLocks/>
              </p:cNvSpPr>
              <p:nvPr/>
            </p:nvSpPr>
            <p:spPr bwMode="auto">
              <a:xfrm>
                <a:off x="828547" y="3030114"/>
                <a:ext cx="17587" cy="17997"/>
              </a:xfrm>
              <a:custGeom>
                <a:avLst/>
                <a:gdLst/>
                <a:ahLst/>
                <a:cxnLst>
                  <a:cxn ang="0">
                    <a:pos x="0" y="11"/>
                  </a:cxn>
                  <a:cxn ang="0">
                    <a:pos x="10" y="11"/>
                  </a:cxn>
                  <a:cxn ang="0">
                    <a:pos x="9" y="0"/>
                  </a:cxn>
                  <a:cxn ang="0">
                    <a:pos x="0" y="0"/>
                  </a:cxn>
                  <a:cxn ang="0">
                    <a:pos x="0" y="11"/>
                  </a:cxn>
                </a:cxnLst>
                <a:rect l="0" t="0" r="r" b="b"/>
                <a:pathLst>
                  <a:path w="10" h="11">
                    <a:moveTo>
                      <a:pt x="0" y="11"/>
                    </a:moveTo>
                    <a:cubicBezTo>
                      <a:pt x="3" y="11"/>
                      <a:pt x="6" y="11"/>
                      <a:pt x="10" y="11"/>
                    </a:cubicBezTo>
                    <a:cubicBezTo>
                      <a:pt x="10" y="7"/>
                      <a:pt x="10" y="4"/>
                      <a:pt x="9" y="0"/>
                    </a:cubicBezTo>
                    <a:cubicBezTo>
                      <a:pt x="6" y="0"/>
                      <a:pt x="3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5" name="Freeform 240"/>
              <p:cNvSpPr>
                <a:spLocks/>
              </p:cNvSpPr>
              <p:nvPr/>
            </p:nvSpPr>
            <p:spPr bwMode="auto">
              <a:xfrm>
                <a:off x="934069" y="3127299"/>
                <a:ext cx="5862" cy="8999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6"/>
                  </a:cxn>
                  <a:cxn ang="0">
                    <a:pos x="3" y="0"/>
                  </a:cxn>
                  <a:cxn ang="0">
                    <a:pos x="1" y="0"/>
                  </a:cxn>
                </a:cxnLst>
                <a:rect l="0" t="0" r="r" b="b"/>
                <a:pathLst>
                  <a:path w="3" h="6">
                    <a:moveTo>
                      <a:pt x="1" y="0"/>
                    </a:moveTo>
                    <a:cubicBezTo>
                      <a:pt x="1" y="2"/>
                      <a:pt x="0" y="4"/>
                      <a:pt x="0" y="6"/>
                    </a:cubicBezTo>
                    <a:cubicBezTo>
                      <a:pt x="1" y="4"/>
                      <a:pt x="2" y="2"/>
                      <a:pt x="3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6" name="Freeform 241"/>
              <p:cNvSpPr>
                <a:spLocks/>
              </p:cNvSpPr>
              <p:nvPr/>
            </p:nvSpPr>
            <p:spPr bwMode="auto">
              <a:xfrm>
                <a:off x="850043" y="3222684"/>
                <a:ext cx="21495" cy="16198"/>
              </a:xfrm>
              <a:custGeom>
                <a:avLst/>
                <a:gdLst/>
                <a:ahLst/>
                <a:cxnLst>
                  <a:cxn ang="0">
                    <a:pos x="11" y="10"/>
                  </a:cxn>
                  <a:cxn ang="0">
                    <a:pos x="12" y="0"/>
                  </a:cxn>
                  <a:cxn ang="0">
                    <a:pos x="1" y="1"/>
                  </a:cxn>
                  <a:cxn ang="0">
                    <a:pos x="0" y="10"/>
                  </a:cxn>
                  <a:cxn ang="0">
                    <a:pos x="11" y="10"/>
                  </a:cxn>
                </a:cxnLst>
                <a:rect l="0" t="0" r="r" b="b"/>
                <a:pathLst>
                  <a:path w="12" h="10">
                    <a:moveTo>
                      <a:pt x="11" y="10"/>
                    </a:moveTo>
                    <a:cubicBezTo>
                      <a:pt x="11" y="7"/>
                      <a:pt x="12" y="4"/>
                      <a:pt x="12" y="0"/>
                    </a:cubicBezTo>
                    <a:cubicBezTo>
                      <a:pt x="8" y="1"/>
                      <a:pt x="4" y="1"/>
                      <a:pt x="1" y="1"/>
                    </a:cubicBezTo>
                    <a:cubicBezTo>
                      <a:pt x="1" y="4"/>
                      <a:pt x="1" y="7"/>
                      <a:pt x="0" y="10"/>
                    </a:cubicBezTo>
                    <a:cubicBezTo>
                      <a:pt x="4" y="10"/>
                      <a:pt x="7" y="10"/>
                      <a:pt x="11" y="1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7" name="Freeform 242"/>
              <p:cNvSpPr>
                <a:spLocks/>
              </p:cNvSpPr>
              <p:nvPr/>
            </p:nvSpPr>
            <p:spPr bwMode="auto">
              <a:xfrm>
                <a:off x="851997" y="3201087"/>
                <a:ext cx="21495" cy="17997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" y="0"/>
                  </a:cxn>
                  <a:cxn ang="0">
                    <a:pos x="0" y="11"/>
                  </a:cxn>
                  <a:cxn ang="0">
                    <a:pos x="11" y="11"/>
                  </a:cxn>
                  <a:cxn ang="0">
                    <a:pos x="12" y="0"/>
                  </a:cxn>
                </a:cxnLst>
                <a:rect l="0" t="0" r="r" b="b"/>
                <a:pathLst>
                  <a:path w="12" h="11">
                    <a:moveTo>
                      <a:pt x="12" y="0"/>
                    </a:moveTo>
                    <a:cubicBezTo>
                      <a:pt x="8" y="0"/>
                      <a:pt x="4" y="0"/>
                      <a:pt x="1" y="0"/>
                    </a:cubicBezTo>
                    <a:cubicBezTo>
                      <a:pt x="1" y="4"/>
                      <a:pt x="0" y="8"/>
                      <a:pt x="0" y="11"/>
                    </a:cubicBezTo>
                    <a:cubicBezTo>
                      <a:pt x="4" y="11"/>
                      <a:pt x="7" y="11"/>
                      <a:pt x="11" y="11"/>
                    </a:cubicBezTo>
                    <a:cubicBezTo>
                      <a:pt x="11" y="7"/>
                      <a:pt x="12" y="4"/>
                      <a:pt x="12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8" name="Freeform 243"/>
              <p:cNvSpPr>
                <a:spLocks/>
              </p:cNvSpPr>
              <p:nvPr/>
            </p:nvSpPr>
            <p:spPr bwMode="auto">
              <a:xfrm>
                <a:off x="875446" y="3222684"/>
                <a:ext cx="17587" cy="1439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" y="0"/>
                  </a:cxn>
                  <a:cxn ang="0">
                    <a:pos x="0" y="9"/>
                  </a:cxn>
                  <a:cxn ang="0">
                    <a:pos x="10" y="9"/>
                  </a:cxn>
                  <a:cxn ang="0">
                    <a:pos x="9" y="0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6" y="0"/>
                      <a:pt x="3" y="0"/>
                      <a:pt x="1" y="0"/>
                    </a:cubicBezTo>
                    <a:cubicBezTo>
                      <a:pt x="0" y="3"/>
                      <a:pt x="0" y="6"/>
                      <a:pt x="0" y="9"/>
                    </a:cubicBezTo>
                    <a:cubicBezTo>
                      <a:pt x="3" y="9"/>
                      <a:pt x="6" y="9"/>
                      <a:pt x="10" y="9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59" name="Freeform 244"/>
              <p:cNvSpPr>
                <a:spLocks/>
              </p:cNvSpPr>
              <p:nvPr/>
            </p:nvSpPr>
            <p:spPr bwMode="auto">
              <a:xfrm>
                <a:off x="910620" y="3150695"/>
                <a:ext cx="17587" cy="1619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0"/>
                  </a:cxn>
                  <a:cxn ang="0">
                    <a:pos x="5" y="1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1" y="0"/>
                  </a:cxn>
                </a:cxnLst>
                <a:rect l="0" t="0" r="r" b="b"/>
                <a:pathLst>
                  <a:path w="10" h="10">
                    <a:moveTo>
                      <a:pt x="1" y="0"/>
                    </a:moveTo>
                    <a:cubicBezTo>
                      <a:pt x="0" y="3"/>
                      <a:pt x="0" y="6"/>
                      <a:pt x="0" y="10"/>
                    </a:cubicBezTo>
                    <a:cubicBezTo>
                      <a:pt x="2" y="10"/>
                      <a:pt x="3" y="10"/>
                      <a:pt x="5" y="10"/>
                    </a:cubicBezTo>
                    <a:cubicBezTo>
                      <a:pt x="7" y="7"/>
                      <a:pt x="9" y="3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7" y="0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0" name="Freeform 245"/>
              <p:cNvSpPr>
                <a:spLocks noEditPoints="1"/>
              </p:cNvSpPr>
              <p:nvPr/>
            </p:nvSpPr>
            <p:spPr bwMode="auto">
              <a:xfrm>
                <a:off x="2290223" y="1664124"/>
                <a:ext cx="156329" cy="134979"/>
              </a:xfrm>
              <a:custGeom>
                <a:avLst/>
                <a:gdLst/>
                <a:ahLst/>
                <a:cxnLst>
                  <a:cxn ang="0">
                    <a:pos x="86" y="45"/>
                  </a:cxn>
                  <a:cxn ang="0">
                    <a:pos x="77" y="40"/>
                  </a:cxn>
                  <a:cxn ang="0">
                    <a:pos x="77" y="35"/>
                  </a:cxn>
                  <a:cxn ang="0">
                    <a:pos x="83" y="29"/>
                  </a:cxn>
                  <a:cxn ang="0">
                    <a:pos x="83" y="22"/>
                  </a:cxn>
                  <a:cxn ang="0">
                    <a:pos x="73" y="9"/>
                  </a:cxn>
                  <a:cxn ang="0">
                    <a:pos x="65" y="9"/>
                  </a:cxn>
                  <a:cxn ang="0">
                    <a:pos x="60" y="14"/>
                  </a:cxn>
                  <a:cxn ang="0">
                    <a:pos x="53" y="12"/>
                  </a:cxn>
                  <a:cxn ang="0">
                    <a:pos x="53" y="5"/>
                  </a:cxn>
                  <a:cxn ang="0">
                    <a:pos x="47" y="0"/>
                  </a:cxn>
                  <a:cxn ang="0">
                    <a:pos x="31" y="1"/>
                  </a:cxn>
                  <a:cxn ang="0">
                    <a:pos x="25" y="6"/>
                  </a:cxn>
                  <a:cxn ang="0">
                    <a:pos x="26" y="15"/>
                  </a:cxn>
                  <a:cxn ang="0">
                    <a:pos x="22" y="18"/>
                  </a:cxn>
                  <a:cxn ang="0">
                    <a:pos x="14" y="15"/>
                  </a:cxn>
                  <a:cxn ang="0">
                    <a:pos x="7" y="17"/>
                  </a:cxn>
                  <a:cxn ang="0">
                    <a:pos x="0" y="32"/>
                  </a:cxn>
                  <a:cxn ang="0">
                    <a:pos x="0" y="33"/>
                  </a:cxn>
                  <a:cxn ang="0">
                    <a:pos x="2" y="39"/>
                  </a:cxn>
                  <a:cxn ang="0">
                    <a:pos x="10" y="43"/>
                  </a:cxn>
                  <a:cxn ang="0">
                    <a:pos x="11" y="48"/>
                  </a:cxn>
                  <a:cxn ang="0">
                    <a:pos x="5" y="54"/>
                  </a:cxn>
                  <a:cxn ang="0">
                    <a:pos x="5" y="61"/>
                  </a:cxn>
                  <a:cxn ang="0">
                    <a:pos x="16" y="74"/>
                  </a:cxn>
                  <a:cxn ang="0">
                    <a:pos x="22" y="74"/>
                  </a:cxn>
                  <a:cxn ang="0">
                    <a:pos x="23" y="74"/>
                  </a:cxn>
                  <a:cxn ang="0">
                    <a:pos x="29" y="69"/>
                  </a:cxn>
                  <a:cxn ang="0">
                    <a:pos x="34" y="71"/>
                  </a:cxn>
                  <a:cxn ang="0">
                    <a:pos x="35" y="77"/>
                  </a:cxn>
                  <a:cxn ang="0">
                    <a:pos x="40" y="83"/>
                  </a:cxn>
                  <a:cxn ang="0">
                    <a:pos x="57" y="81"/>
                  </a:cxn>
                  <a:cxn ang="0">
                    <a:pos x="62" y="76"/>
                  </a:cxn>
                  <a:cxn ang="0">
                    <a:pos x="62" y="67"/>
                  </a:cxn>
                  <a:cxn ang="0">
                    <a:pos x="65" y="65"/>
                  </a:cxn>
                  <a:cxn ang="0">
                    <a:pos x="72" y="68"/>
                  </a:cxn>
                  <a:cxn ang="0">
                    <a:pos x="79" y="66"/>
                  </a:cxn>
                  <a:cxn ang="0">
                    <a:pos x="88" y="52"/>
                  </a:cxn>
                  <a:cxn ang="0">
                    <a:pos x="86" y="45"/>
                  </a:cxn>
                  <a:cxn ang="0">
                    <a:pos x="43" y="58"/>
                  </a:cxn>
                  <a:cxn ang="0">
                    <a:pos x="26" y="41"/>
                  </a:cxn>
                  <a:cxn ang="0">
                    <a:pos x="43" y="24"/>
                  </a:cxn>
                  <a:cxn ang="0">
                    <a:pos x="60" y="41"/>
                  </a:cxn>
                  <a:cxn ang="0">
                    <a:pos x="43" y="58"/>
                  </a:cxn>
                </a:cxnLst>
                <a:rect l="0" t="0" r="r" b="b"/>
                <a:pathLst>
                  <a:path w="88" h="83">
                    <a:moveTo>
                      <a:pt x="86" y="45"/>
                    </a:moveTo>
                    <a:cubicBezTo>
                      <a:pt x="86" y="45"/>
                      <a:pt x="80" y="41"/>
                      <a:pt x="77" y="40"/>
                    </a:cubicBezTo>
                    <a:cubicBezTo>
                      <a:pt x="77" y="38"/>
                      <a:pt x="77" y="37"/>
                      <a:pt x="77" y="35"/>
                    </a:cubicBezTo>
                    <a:cubicBezTo>
                      <a:pt x="79" y="33"/>
                      <a:pt x="83" y="29"/>
                      <a:pt x="83" y="29"/>
                    </a:cubicBezTo>
                    <a:cubicBezTo>
                      <a:pt x="83" y="22"/>
                      <a:pt x="83" y="22"/>
                      <a:pt x="83" y="22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65" y="9"/>
                      <a:pt x="65" y="9"/>
                      <a:pt x="65" y="9"/>
                    </a:cubicBezTo>
                    <a:cubicBezTo>
                      <a:pt x="65" y="9"/>
                      <a:pt x="61" y="12"/>
                      <a:pt x="60" y="14"/>
                    </a:cubicBezTo>
                    <a:cubicBezTo>
                      <a:pt x="58" y="13"/>
                      <a:pt x="55" y="12"/>
                      <a:pt x="53" y="12"/>
                    </a:cubicBezTo>
                    <a:cubicBezTo>
                      <a:pt x="53" y="9"/>
                      <a:pt x="53" y="5"/>
                      <a:pt x="53" y="5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5" y="6"/>
                      <a:pt x="25" y="6"/>
                      <a:pt x="25" y="6"/>
                    </a:cubicBezTo>
                    <a:cubicBezTo>
                      <a:pt x="25" y="6"/>
                      <a:pt x="26" y="12"/>
                      <a:pt x="26" y="15"/>
                    </a:cubicBezTo>
                    <a:cubicBezTo>
                      <a:pt x="24" y="16"/>
                      <a:pt x="23" y="17"/>
                      <a:pt x="22" y="18"/>
                    </a:cubicBezTo>
                    <a:cubicBezTo>
                      <a:pt x="19" y="17"/>
                      <a:pt x="14" y="15"/>
                      <a:pt x="14" y="15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2" y="39"/>
                      <a:pt x="2" y="39"/>
                      <a:pt x="2" y="39"/>
                    </a:cubicBezTo>
                    <a:cubicBezTo>
                      <a:pt x="2" y="39"/>
                      <a:pt x="8" y="42"/>
                      <a:pt x="10" y="43"/>
                    </a:cubicBezTo>
                    <a:cubicBezTo>
                      <a:pt x="10" y="45"/>
                      <a:pt x="11" y="47"/>
                      <a:pt x="11" y="48"/>
                    </a:cubicBezTo>
                    <a:cubicBezTo>
                      <a:pt x="9" y="50"/>
                      <a:pt x="5" y="54"/>
                      <a:pt x="5" y="54"/>
                    </a:cubicBezTo>
                    <a:cubicBezTo>
                      <a:pt x="5" y="61"/>
                      <a:pt x="5" y="61"/>
                      <a:pt x="5" y="61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16" y="74"/>
                      <a:pt x="22" y="75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7" y="71"/>
                      <a:pt x="29" y="69"/>
                    </a:cubicBezTo>
                    <a:cubicBezTo>
                      <a:pt x="31" y="70"/>
                      <a:pt x="33" y="70"/>
                      <a:pt x="34" y="71"/>
                    </a:cubicBezTo>
                    <a:cubicBezTo>
                      <a:pt x="35" y="73"/>
                      <a:pt x="35" y="77"/>
                      <a:pt x="35" y="77"/>
                    </a:cubicBezTo>
                    <a:cubicBezTo>
                      <a:pt x="40" y="83"/>
                      <a:pt x="40" y="83"/>
                      <a:pt x="40" y="83"/>
                    </a:cubicBezTo>
                    <a:cubicBezTo>
                      <a:pt x="57" y="81"/>
                      <a:pt x="57" y="81"/>
                      <a:pt x="57" y="81"/>
                    </a:cubicBezTo>
                    <a:cubicBezTo>
                      <a:pt x="62" y="76"/>
                      <a:pt x="62" y="76"/>
                      <a:pt x="62" y="76"/>
                    </a:cubicBezTo>
                    <a:cubicBezTo>
                      <a:pt x="62" y="76"/>
                      <a:pt x="62" y="70"/>
                      <a:pt x="62" y="67"/>
                    </a:cubicBezTo>
                    <a:cubicBezTo>
                      <a:pt x="63" y="66"/>
                      <a:pt x="64" y="66"/>
                      <a:pt x="65" y="65"/>
                    </a:cubicBezTo>
                    <a:cubicBezTo>
                      <a:pt x="68" y="66"/>
                      <a:pt x="72" y="68"/>
                      <a:pt x="72" y="68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88" y="52"/>
                      <a:pt x="88" y="52"/>
                      <a:pt x="88" y="52"/>
                    </a:cubicBezTo>
                    <a:lnTo>
                      <a:pt x="86" y="45"/>
                    </a:lnTo>
                    <a:close/>
                    <a:moveTo>
                      <a:pt x="43" y="58"/>
                    </a:moveTo>
                    <a:cubicBezTo>
                      <a:pt x="34" y="58"/>
                      <a:pt x="26" y="51"/>
                      <a:pt x="26" y="41"/>
                    </a:cubicBezTo>
                    <a:cubicBezTo>
                      <a:pt x="26" y="32"/>
                      <a:pt x="34" y="24"/>
                      <a:pt x="43" y="24"/>
                    </a:cubicBezTo>
                    <a:cubicBezTo>
                      <a:pt x="52" y="24"/>
                      <a:pt x="60" y="32"/>
                      <a:pt x="60" y="41"/>
                    </a:cubicBezTo>
                    <a:cubicBezTo>
                      <a:pt x="60" y="51"/>
                      <a:pt x="52" y="58"/>
                      <a:pt x="43" y="5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1" name="Freeform 246"/>
              <p:cNvSpPr>
                <a:spLocks noEditPoints="1"/>
              </p:cNvSpPr>
              <p:nvPr/>
            </p:nvSpPr>
            <p:spPr bwMode="auto">
              <a:xfrm>
                <a:off x="2342984" y="1710917"/>
                <a:ext cx="46899" cy="43193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0" y="13"/>
                  </a:cxn>
                  <a:cxn ang="0">
                    <a:pos x="14" y="27"/>
                  </a:cxn>
                  <a:cxn ang="0">
                    <a:pos x="27" y="13"/>
                  </a:cxn>
                  <a:cxn ang="0">
                    <a:pos x="14" y="0"/>
                  </a:cxn>
                  <a:cxn ang="0">
                    <a:pos x="14" y="23"/>
                  </a:cxn>
                  <a:cxn ang="0">
                    <a:pos x="4" y="13"/>
                  </a:cxn>
                  <a:cxn ang="0">
                    <a:pos x="14" y="3"/>
                  </a:cxn>
                  <a:cxn ang="0">
                    <a:pos x="24" y="13"/>
                  </a:cxn>
                  <a:cxn ang="0">
                    <a:pos x="14" y="23"/>
                  </a:cxn>
                </a:cxnLst>
                <a:rect l="0" t="0" r="r" b="b"/>
                <a:pathLst>
                  <a:path w="27" h="27">
                    <a:moveTo>
                      <a:pt x="14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21" y="27"/>
                      <a:pt x="27" y="21"/>
                      <a:pt x="27" y="13"/>
                    </a:cubicBezTo>
                    <a:cubicBezTo>
                      <a:pt x="27" y="6"/>
                      <a:pt x="21" y="0"/>
                      <a:pt x="14" y="0"/>
                    </a:cubicBezTo>
                    <a:close/>
                    <a:moveTo>
                      <a:pt x="14" y="23"/>
                    </a:moveTo>
                    <a:cubicBezTo>
                      <a:pt x="8" y="23"/>
                      <a:pt x="4" y="19"/>
                      <a:pt x="4" y="13"/>
                    </a:cubicBezTo>
                    <a:cubicBezTo>
                      <a:pt x="4" y="8"/>
                      <a:pt x="8" y="3"/>
                      <a:pt x="14" y="3"/>
                    </a:cubicBezTo>
                    <a:cubicBezTo>
                      <a:pt x="19" y="3"/>
                      <a:pt x="24" y="8"/>
                      <a:pt x="24" y="13"/>
                    </a:cubicBezTo>
                    <a:cubicBezTo>
                      <a:pt x="24" y="19"/>
                      <a:pt x="19" y="23"/>
                      <a:pt x="14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2" name="Freeform 247"/>
              <p:cNvSpPr>
                <a:spLocks noEditPoints="1"/>
              </p:cNvSpPr>
              <p:nvPr/>
            </p:nvSpPr>
            <p:spPr bwMode="auto">
              <a:xfrm>
                <a:off x="2147573" y="1622730"/>
                <a:ext cx="138742" cy="124181"/>
              </a:xfrm>
              <a:custGeom>
                <a:avLst/>
                <a:gdLst/>
                <a:ahLst/>
                <a:cxnLst>
                  <a:cxn ang="0">
                    <a:pos x="70" y="37"/>
                  </a:cxn>
                  <a:cxn ang="0">
                    <a:pos x="70" y="32"/>
                  </a:cxn>
                  <a:cxn ang="0">
                    <a:pos x="76" y="27"/>
                  </a:cxn>
                  <a:cxn ang="0">
                    <a:pos x="76" y="20"/>
                  </a:cxn>
                  <a:cxn ang="0">
                    <a:pos x="66" y="9"/>
                  </a:cxn>
                  <a:cxn ang="0">
                    <a:pos x="59" y="9"/>
                  </a:cxn>
                  <a:cxn ang="0">
                    <a:pos x="54" y="13"/>
                  </a:cxn>
                  <a:cxn ang="0">
                    <a:pos x="48" y="11"/>
                  </a:cxn>
                  <a:cxn ang="0">
                    <a:pos x="48" y="5"/>
                  </a:cxn>
                  <a:cxn ang="0">
                    <a:pos x="43" y="0"/>
                  </a:cxn>
                  <a:cxn ang="0">
                    <a:pos x="28" y="1"/>
                  </a:cxn>
                  <a:cxn ang="0">
                    <a:pos x="23" y="6"/>
                  </a:cxn>
                  <a:cxn ang="0">
                    <a:pos x="23" y="14"/>
                  </a:cxn>
                  <a:cxn ang="0">
                    <a:pos x="19" y="17"/>
                  </a:cxn>
                  <a:cxn ang="0">
                    <a:pos x="13" y="14"/>
                  </a:cxn>
                  <a:cxn ang="0">
                    <a:pos x="6" y="16"/>
                  </a:cxn>
                  <a:cxn ang="0">
                    <a:pos x="0" y="30"/>
                  </a:cxn>
                  <a:cxn ang="0">
                    <a:pos x="0" y="30"/>
                  </a:cxn>
                  <a:cxn ang="0">
                    <a:pos x="2" y="36"/>
                  </a:cxn>
                  <a:cxn ang="0">
                    <a:pos x="9" y="40"/>
                  </a:cxn>
                  <a:cxn ang="0">
                    <a:pos x="10" y="44"/>
                  </a:cxn>
                  <a:cxn ang="0">
                    <a:pos x="4" y="49"/>
                  </a:cxn>
                  <a:cxn ang="0">
                    <a:pos x="4" y="56"/>
                  </a:cxn>
                  <a:cxn ang="0">
                    <a:pos x="14" y="68"/>
                  </a:cxn>
                  <a:cxn ang="0">
                    <a:pos x="20" y="68"/>
                  </a:cxn>
                  <a:cxn ang="0">
                    <a:pos x="21" y="68"/>
                  </a:cxn>
                  <a:cxn ang="0">
                    <a:pos x="26" y="63"/>
                  </a:cxn>
                  <a:cxn ang="0">
                    <a:pos x="31" y="65"/>
                  </a:cxn>
                  <a:cxn ang="0">
                    <a:pos x="32" y="71"/>
                  </a:cxn>
                  <a:cxn ang="0">
                    <a:pos x="36" y="76"/>
                  </a:cxn>
                  <a:cxn ang="0">
                    <a:pos x="52" y="74"/>
                  </a:cxn>
                  <a:cxn ang="0">
                    <a:pos x="56" y="70"/>
                  </a:cxn>
                  <a:cxn ang="0">
                    <a:pos x="56" y="62"/>
                  </a:cxn>
                  <a:cxn ang="0">
                    <a:pos x="59" y="59"/>
                  </a:cxn>
                  <a:cxn ang="0">
                    <a:pos x="65" y="63"/>
                  </a:cxn>
                  <a:cxn ang="0">
                    <a:pos x="72" y="61"/>
                  </a:cxn>
                  <a:cxn ang="0">
                    <a:pos x="79" y="48"/>
                  </a:cxn>
                  <a:cxn ang="0">
                    <a:pos x="78" y="41"/>
                  </a:cxn>
                  <a:cxn ang="0">
                    <a:pos x="70" y="37"/>
                  </a:cxn>
                  <a:cxn ang="0">
                    <a:pos x="39" y="53"/>
                  </a:cxn>
                  <a:cxn ang="0">
                    <a:pos x="23" y="38"/>
                  </a:cxn>
                  <a:cxn ang="0">
                    <a:pos x="39" y="23"/>
                  </a:cxn>
                  <a:cxn ang="0">
                    <a:pos x="54" y="38"/>
                  </a:cxn>
                  <a:cxn ang="0">
                    <a:pos x="39" y="53"/>
                  </a:cxn>
                </a:cxnLst>
                <a:rect l="0" t="0" r="r" b="b"/>
                <a:pathLst>
                  <a:path w="79" h="76">
                    <a:moveTo>
                      <a:pt x="70" y="37"/>
                    </a:moveTo>
                    <a:cubicBezTo>
                      <a:pt x="70" y="35"/>
                      <a:pt x="70" y="34"/>
                      <a:pt x="70" y="32"/>
                    </a:cubicBezTo>
                    <a:cubicBezTo>
                      <a:pt x="72" y="31"/>
                      <a:pt x="76" y="27"/>
                      <a:pt x="76" y="27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66" y="9"/>
                      <a:pt x="66" y="9"/>
                      <a:pt x="66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55" y="12"/>
                      <a:pt x="54" y="13"/>
                    </a:cubicBezTo>
                    <a:cubicBezTo>
                      <a:pt x="52" y="12"/>
                      <a:pt x="50" y="11"/>
                      <a:pt x="48" y="11"/>
                    </a:cubicBezTo>
                    <a:cubicBezTo>
                      <a:pt x="48" y="9"/>
                      <a:pt x="48" y="5"/>
                      <a:pt x="48" y="5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28" y="1"/>
                      <a:pt x="28" y="1"/>
                      <a:pt x="28" y="1"/>
                    </a:cubicBezTo>
                    <a:cubicBezTo>
                      <a:pt x="23" y="6"/>
                      <a:pt x="23" y="6"/>
                      <a:pt x="23" y="6"/>
                    </a:cubicBezTo>
                    <a:cubicBezTo>
                      <a:pt x="23" y="6"/>
                      <a:pt x="23" y="11"/>
                      <a:pt x="23" y="14"/>
                    </a:cubicBezTo>
                    <a:cubicBezTo>
                      <a:pt x="22" y="15"/>
                      <a:pt x="21" y="16"/>
                      <a:pt x="19" y="17"/>
                    </a:cubicBezTo>
                    <a:cubicBezTo>
                      <a:pt x="17" y="16"/>
                      <a:pt x="13" y="14"/>
                      <a:pt x="13" y="14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2" y="36"/>
                      <a:pt x="7" y="39"/>
                      <a:pt x="9" y="40"/>
                    </a:cubicBezTo>
                    <a:cubicBezTo>
                      <a:pt x="9" y="41"/>
                      <a:pt x="9" y="43"/>
                      <a:pt x="10" y="44"/>
                    </a:cubicBezTo>
                    <a:cubicBezTo>
                      <a:pt x="8" y="46"/>
                      <a:pt x="4" y="49"/>
                      <a:pt x="4" y="49"/>
                    </a:cubicBezTo>
                    <a:cubicBezTo>
                      <a:pt x="4" y="56"/>
                      <a:pt x="4" y="56"/>
                      <a:pt x="4" y="56"/>
                    </a:cubicBezTo>
                    <a:cubicBezTo>
                      <a:pt x="14" y="68"/>
                      <a:pt x="14" y="68"/>
                      <a:pt x="14" y="68"/>
                    </a:cubicBezTo>
                    <a:cubicBezTo>
                      <a:pt x="14" y="68"/>
                      <a:pt x="20" y="68"/>
                      <a:pt x="20" y="68"/>
                    </a:cubicBezTo>
                    <a:cubicBezTo>
                      <a:pt x="20" y="68"/>
                      <a:pt x="21" y="68"/>
                      <a:pt x="21" y="68"/>
                    </a:cubicBezTo>
                    <a:cubicBezTo>
                      <a:pt x="21" y="68"/>
                      <a:pt x="24" y="65"/>
                      <a:pt x="26" y="63"/>
                    </a:cubicBezTo>
                    <a:cubicBezTo>
                      <a:pt x="28" y="64"/>
                      <a:pt x="29" y="64"/>
                      <a:pt x="31" y="65"/>
                    </a:cubicBezTo>
                    <a:cubicBezTo>
                      <a:pt x="31" y="67"/>
                      <a:pt x="32" y="71"/>
                      <a:pt x="32" y="71"/>
                    </a:cubicBezTo>
                    <a:cubicBezTo>
                      <a:pt x="36" y="76"/>
                      <a:pt x="36" y="76"/>
                      <a:pt x="36" y="76"/>
                    </a:cubicBezTo>
                    <a:cubicBezTo>
                      <a:pt x="52" y="74"/>
                      <a:pt x="52" y="74"/>
                      <a:pt x="52" y="74"/>
                    </a:cubicBezTo>
                    <a:cubicBezTo>
                      <a:pt x="56" y="70"/>
                      <a:pt x="56" y="70"/>
                      <a:pt x="56" y="70"/>
                    </a:cubicBezTo>
                    <a:cubicBezTo>
                      <a:pt x="56" y="70"/>
                      <a:pt x="56" y="64"/>
                      <a:pt x="56" y="62"/>
                    </a:cubicBezTo>
                    <a:cubicBezTo>
                      <a:pt x="57" y="61"/>
                      <a:pt x="58" y="60"/>
                      <a:pt x="59" y="59"/>
                    </a:cubicBezTo>
                    <a:cubicBezTo>
                      <a:pt x="61" y="60"/>
                      <a:pt x="65" y="63"/>
                      <a:pt x="65" y="63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9" y="48"/>
                      <a:pt x="79" y="48"/>
                      <a:pt x="79" y="48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3" y="38"/>
                      <a:pt x="70" y="37"/>
                    </a:cubicBezTo>
                    <a:close/>
                    <a:moveTo>
                      <a:pt x="39" y="53"/>
                    </a:moveTo>
                    <a:cubicBezTo>
                      <a:pt x="30" y="53"/>
                      <a:pt x="23" y="46"/>
                      <a:pt x="23" y="38"/>
                    </a:cubicBezTo>
                    <a:cubicBezTo>
                      <a:pt x="23" y="30"/>
                      <a:pt x="30" y="23"/>
                      <a:pt x="39" y="23"/>
                    </a:cubicBezTo>
                    <a:cubicBezTo>
                      <a:pt x="47" y="23"/>
                      <a:pt x="54" y="30"/>
                      <a:pt x="54" y="38"/>
                    </a:cubicBezTo>
                    <a:cubicBezTo>
                      <a:pt x="54" y="46"/>
                      <a:pt x="47" y="53"/>
                      <a:pt x="39" y="5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3" name="Freeform 248"/>
              <p:cNvSpPr>
                <a:spLocks noEditPoints="1"/>
              </p:cNvSpPr>
              <p:nvPr/>
            </p:nvSpPr>
            <p:spPr bwMode="auto">
              <a:xfrm>
                <a:off x="2194471" y="1664124"/>
                <a:ext cx="42990" cy="39594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2"/>
                  </a:cxn>
                  <a:cxn ang="0">
                    <a:pos x="13" y="24"/>
                  </a:cxn>
                  <a:cxn ang="0">
                    <a:pos x="25" y="12"/>
                  </a:cxn>
                  <a:cxn ang="0">
                    <a:pos x="13" y="0"/>
                  </a:cxn>
                  <a:cxn ang="0">
                    <a:pos x="13" y="21"/>
                  </a:cxn>
                  <a:cxn ang="0">
                    <a:pos x="4" y="12"/>
                  </a:cxn>
                  <a:cxn ang="0">
                    <a:pos x="13" y="3"/>
                  </a:cxn>
                  <a:cxn ang="0">
                    <a:pos x="22" y="12"/>
                  </a:cxn>
                  <a:cxn ang="0">
                    <a:pos x="13" y="21"/>
                  </a:cxn>
                </a:cxnLst>
                <a:rect l="0" t="0" r="r" b="b"/>
                <a:pathLst>
                  <a:path w="25" h="24">
                    <a:moveTo>
                      <a:pt x="13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3" y="0"/>
                    </a:cubicBezTo>
                    <a:close/>
                    <a:moveTo>
                      <a:pt x="13" y="21"/>
                    </a:moveTo>
                    <a:cubicBezTo>
                      <a:pt x="8" y="21"/>
                      <a:pt x="4" y="17"/>
                      <a:pt x="4" y="12"/>
                    </a:cubicBezTo>
                    <a:cubicBezTo>
                      <a:pt x="4" y="7"/>
                      <a:pt x="8" y="3"/>
                      <a:pt x="13" y="3"/>
                    </a:cubicBezTo>
                    <a:cubicBezTo>
                      <a:pt x="18" y="3"/>
                      <a:pt x="22" y="7"/>
                      <a:pt x="22" y="12"/>
                    </a:cubicBezTo>
                    <a:cubicBezTo>
                      <a:pt x="22" y="17"/>
                      <a:pt x="18" y="21"/>
                      <a:pt x="13" y="21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4" name="Freeform 249"/>
              <p:cNvSpPr>
                <a:spLocks noEditPoints="1"/>
              </p:cNvSpPr>
              <p:nvPr/>
            </p:nvSpPr>
            <p:spPr bwMode="auto">
              <a:xfrm>
                <a:off x="2235508" y="1545342"/>
                <a:ext cx="97706" cy="84587"/>
              </a:xfrm>
              <a:custGeom>
                <a:avLst/>
                <a:gdLst/>
                <a:ahLst/>
                <a:cxnLst>
                  <a:cxn ang="0">
                    <a:pos x="6" y="27"/>
                  </a:cxn>
                  <a:cxn ang="0">
                    <a:pos x="7" y="30"/>
                  </a:cxn>
                  <a:cxn ang="0">
                    <a:pos x="3" y="34"/>
                  </a:cxn>
                  <a:cxn ang="0">
                    <a:pos x="3" y="38"/>
                  </a:cxn>
                  <a:cxn ang="0">
                    <a:pos x="10" y="46"/>
                  </a:cxn>
                  <a:cxn ang="0">
                    <a:pos x="14" y="47"/>
                  </a:cxn>
                  <a:cxn ang="0">
                    <a:pos x="14" y="46"/>
                  </a:cxn>
                  <a:cxn ang="0">
                    <a:pos x="18" y="43"/>
                  </a:cxn>
                  <a:cxn ang="0">
                    <a:pos x="21" y="44"/>
                  </a:cxn>
                  <a:cxn ang="0">
                    <a:pos x="22" y="49"/>
                  </a:cxn>
                  <a:cxn ang="0">
                    <a:pos x="25" y="52"/>
                  </a:cxn>
                  <a:cxn ang="0">
                    <a:pos x="36" y="51"/>
                  </a:cxn>
                  <a:cxn ang="0">
                    <a:pos x="39" y="48"/>
                  </a:cxn>
                  <a:cxn ang="0">
                    <a:pos x="38" y="42"/>
                  </a:cxn>
                  <a:cxn ang="0">
                    <a:pos x="41" y="41"/>
                  </a:cxn>
                  <a:cxn ang="0">
                    <a:pos x="45" y="43"/>
                  </a:cxn>
                  <a:cxn ang="0">
                    <a:pos x="50" y="42"/>
                  </a:cxn>
                  <a:cxn ang="0">
                    <a:pos x="55" y="33"/>
                  </a:cxn>
                  <a:cxn ang="0">
                    <a:pos x="54" y="28"/>
                  </a:cxn>
                  <a:cxn ang="0">
                    <a:pos x="48" y="25"/>
                  </a:cxn>
                  <a:cxn ang="0">
                    <a:pos x="48" y="22"/>
                  </a:cxn>
                  <a:cxn ang="0">
                    <a:pos x="52" y="19"/>
                  </a:cxn>
                  <a:cxn ang="0">
                    <a:pos x="52" y="14"/>
                  </a:cxn>
                  <a:cxn ang="0">
                    <a:pos x="45" y="6"/>
                  </a:cxn>
                  <a:cxn ang="0">
                    <a:pos x="41" y="6"/>
                  </a:cxn>
                  <a:cxn ang="0">
                    <a:pos x="37" y="9"/>
                  </a:cxn>
                  <a:cxn ang="0">
                    <a:pos x="33" y="7"/>
                  </a:cxn>
                  <a:cxn ang="0">
                    <a:pos x="33" y="3"/>
                  </a:cxn>
                  <a:cxn ang="0">
                    <a:pos x="30" y="0"/>
                  </a:cxn>
                  <a:cxn ang="0">
                    <a:pos x="19" y="1"/>
                  </a:cxn>
                  <a:cxn ang="0">
                    <a:pos x="16" y="4"/>
                  </a:cxn>
                  <a:cxn ang="0">
                    <a:pos x="16" y="9"/>
                  </a:cxn>
                  <a:cxn ang="0">
                    <a:pos x="13" y="11"/>
                  </a:cxn>
                  <a:cxn ang="0">
                    <a:pos x="9" y="9"/>
                  </a:cxn>
                  <a:cxn ang="0">
                    <a:pos x="4" y="11"/>
                  </a:cxn>
                  <a:cxn ang="0">
                    <a:pos x="0" y="20"/>
                  </a:cxn>
                  <a:cxn ang="0">
                    <a:pos x="0" y="21"/>
                  </a:cxn>
                  <a:cxn ang="0">
                    <a:pos x="1" y="25"/>
                  </a:cxn>
                  <a:cxn ang="0">
                    <a:pos x="6" y="27"/>
                  </a:cxn>
                  <a:cxn ang="0">
                    <a:pos x="27" y="15"/>
                  </a:cxn>
                  <a:cxn ang="0">
                    <a:pos x="37" y="26"/>
                  </a:cxn>
                  <a:cxn ang="0">
                    <a:pos x="27" y="36"/>
                  </a:cxn>
                  <a:cxn ang="0">
                    <a:pos x="16" y="26"/>
                  </a:cxn>
                  <a:cxn ang="0">
                    <a:pos x="27" y="15"/>
                  </a:cxn>
                </a:cxnLst>
                <a:rect l="0" t="0" r="r" b="b"/>
                <a:pathLst>
                  <a:path w="55" h="52">
                    <a:moveTo>
                      <a:pt x="6" y="27"/>
                    </a:moveTo>
                    <a:cubicBezTo>
                      <a:pt x="6" y="28"/>
                      <a:pt x="6" y="29"/>
                      <a:pt x="7" y="30"/>
                    </a:cubicBezTo>
                    <a:cubicBezTo>
                      <a:pt x="5" y="31"/>
                      <a:pt x="3" y="34"/>
                      <a:pt x="3" y="34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10" y="46"/>
                      <a:pt x="14" y="47"/>
                      <a:pt x="14" y="47"/>
                    </a:cubicBezTo>
                    <a:cubicBezTo>
                      <a:pt x="14" y="47"/>
                      <a:pt x="14" y="46"/>
                      <a:pt x="14" y="46"/>
                    </a:cubicBezTo>
                    <a:cubicBezTo>
                      <a:pt x="14" y="46"/>
                      <a:pt x="17" y="44"/>
                      <a:pt x="18" y="43"/>
                    </a:cubicBezTo>
                    <a:cubicBezTo>
                      <a:pt x="19" y="44"/>
                      <a:pt x="20" y="44"/>
                      <a:pt x="21" y="44"/>
                    </a:cubicBezTo>
                    <a:cubicBezTo>
                      <a:pt x="21" y="46"/>
                      <a:pt x="22" y="49"/>
                      <a:pt x="22" y="49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4"/>
                      <a:pt x="38" y="42"/>
                    </a:cubicBezTo>
                    <a:cubicBezTo>
                      <a:pt x="39" y="42"/>
                      <a:pt x="40" y="41"/>
                      <a:pt x="41" y="41"/>
                    </a:cubicBezTo>
                    <a:cubicBezTo>
                      <a:pt x="42" y="41"/>
                      <a:pt x="45" y="43"/>
                      <a:pt x="45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5" y="33"/>
                      <a:pt x="55" y="33"/>
                      <a:pt x="55" y="33"/>
                    </a:cubicBezTo>
                    <a:cubicBezTo>
                      <a:pt x="54" y="28"/>
                      <a:pt x="54" y="28"/>
                      <a:pt x="54" y="28"/>
                    </a:cubicBezTo>
                    <a:cubicBezTo>
                      <a:pt x="54" y="28"/>
                      <a:pt x="50" y="26"/>
                      <a:pt x="48" y="25"/>
                    </a:cubicBezTo>
                    <a:cubicBezTo>
                      <a:pt x="48" y="24"/>
                      <a:pt x="48" y="23"/>
                      <a:pt x="48" y="22"/>
                    </a:cubicBezTo>
                    <a:cubicBezTo>
                      <a:pt x="49" y="21"/>
                      <a:pt x="52" y="19"/>
                      <a:pt x="52" y="19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38" y="8"/>
                      <a:pt x="37" y="9"/>
                    </a:cubicBezTo>
                    <a:cubicBezTo>
                      <a:pt x="36" y="8"/>
                      <a:pt x="35" y="8"/>
                      <a:pt x="33" y="7"/>
                    </a:cubicBezTo>
                    <a:cubicBezTo>
                      <a:pt x="33" y="6"/>
                      <a:pt x="33" y="3"/>
                      <a:pt x="33" y="3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4"/>
                      <a:pt x="16" y="8"/>
                      <a:pt x="16" y="9"/>
                    </a:cubicBezTo>
                    <a:cubicBezTo>
                      <a:pt x="15" y="10"/>
                      <a:pt x="14" y="11"/>
                      <a:pt x="13" y="11"/>
                    </a:cubicBezTo>
                    <a:cubicBezTo>
                      <a:pt x="12" y="11"/>
                      <a:pt x="9" y="9"/>
                      <a:pt x="9" y="9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1" y="25"/>
                      <a:pt x="4" y="26"/>
                      <a:pt x="6" y="27"/>
                    </a:cubicBezTo>
                    <a:close/>
                    <a:moveTo>
                      <a:pt x="27" y="15"/>
                    </a:moveTo>
                    <a:cubicBezTo>
                      <a:pt x="33" y="15"/>
                      <a:pt x="37" y="20"/>
                      <a:pt x="37" y="26"/>
                    </a:cubicBezTo>
                    <a:cubicBezTo>
                      <a:pt x="37" y="32"/>
                      <a:pt x="33" y="36"/>
                      <a:pt x="27" y="36"/>
                    </a:cubicBezTo>
                    <a:cubicBezTo>
                      <a:pt x="21" y="36"/>
                      <a:pt x="16" y="32"/>
                      <a:pt x="16" y="26"/>
                    </a:cubicBezTo>
                    <a:cubicBezTo>
                      <a:pt x="16" y="20"/>
                      <a:pt x="21" y="15"/>
                      <a:pt x="27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5" name="Freeform 250"/>
              <p:cNvSpPr>
                <a:spLocks noEditPoints="1"/>
              </p:cNvSpPr>
              <p:nvPr/>
            </p:nvSpPr>
            <p:spPr bwMode="auto">
              <a:xfrm>
                <a:off x="2268728" y="1572338"/>
                <a:ext cx="29312" cy="26996"/>
              </a:xfrm>
              <a:custGeom>
                <a:avLst/>
                <a:gdLst/>
                <a:ahLst/>
                <a:cxnLst>
                  <a:cxn ang="0">
                    <a:pos x="9" y="17"/>
                  </a:cxn>
                  <a:cxn ang="0">
                    <a:pos x="17" y="9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9" y="17"/>
                  </a:cxn>
                  <a:cxn ang="0">
                    <a:pos x="9" y="3"/>
                  </a:cxn>
                  <a:cxn ang="0">
                    <a:pos x="15" y="9"/>
                  </a:cxn>
                  <a:cxn ang="0">
                    <a:pos x="9" y="15"/>
                  </a:cxn>
                  <a:cxn ang="0">
                    <a:pos x="2" y="9"/>
                  </a:cxn>
                  <a:cxn ang="0">
                    <a:pos x="9" y="3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13" y="17"/>
                      <a:pt x="17" y="14"/>
                      <a:pt x="17" y="9"/>
                    </a:cubicBezTo>
                    <a:cubicBezTo>
                      <a:pt x="17" y="4"/>
                      <a:pt x="13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4"/>
                      <a:pt x="4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12" y="3"/>
                      <a:pt x="15" y="5"/>
                      <a:pt x="15" y="9"/>
                    </a:cubicBezTo>
                    <a:cubicBezTo>
                      <a:pt x="15" y="12"/>
                      <a:pt x="12" y="15"/>
                      <a:pt x="9" y="15"/>
                    </a:cubicBezTo>
                    <a:cubicBezTo>
                      <a:pt x="5" y="15"/>
                      <a:pt x="2" y="12"/>
                      <a:pt x="2" y="9"/>
                    </a:cubicBezTo>
                    <a:cubicBezTo>
                      <a:pt x="2" y="5"/>
                      <a:pt x="5" y="3"/>
                      <a:pt x="9" y="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6" name="Freeform 251"/>
              <p:cNvSpPr>
                <a:spLocks/>
              </p:cNvSpPr>
              <p:nvPr/>
            </p:nvSpPr>
            <p:spPr bwMode="auto">
              <a:xfrm>
                <a:off x="3988346" y="2603579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29"/>
                      <a:pt x="28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3" y="8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7" name="Freeform 252"/>
              <p:cNvSpPr>
                <a:spLocks/>
              </p:cNvSpPr>
              <p:nvPr/>
            </p:nvSpPr>
            <p:spPr bwMode="auto">
              <a:xfrm>
                <a:off x="4033290" y="2531590"/>
                <a:ext cx="93797" cy="75588"/>
              </a:xfrm>
              <a:custGeom>
                <a:avLst/>
                <a:gdLst/>
                <a:ahLst/>
                <a:cxnLst>
                  <a:cxn ang="0">
                    <a:pos x="35" y="35"/>
                  </a:cxn>
                  <a:cxn ang="0">
                    <a:pos x="53" y="4"/>
                  </a:cxn>
                  <a:cxn ang="0">
                    <a:pos x="18" y="11"/>
                  </a:cxn>
                  <a:cxn ang="0">
                    <a:pos x="0" y="39"/>
                  </a:cxn>
                  <a:cxn ang="0">
                    <a:pos x="35" y="35"/>
                  </a:cxn>
                </a:cxnLst>
                <a:rect l="0" t="0" r="r" b="b"/>
                <a:pathLst>
                  <a:path w="53" h="46">
                    <a:moveTo>
                      <a:pt x="35" y="35"/>
                    </a:moveTo>
                    <a:cubicBezTo>
                      <a:pt x="52" y="25"/>
                      <a:pt x="53" y="4"/>
                      <a:pt x="53" y="4"/>
                    </a:cubicBezTo>
                    <a:cubicBezTo>
                      <a:pt x="53" y="4"/>
                      <a:pt x="36" y="0"/>
                      <a:pt x="18" y="11"/>
                    </a:cubicBezTo>
                    <a:cubicBezTo>
                      <a:pt x="0" y="21"/>
                      <a:pt x="0" y="39"/>
                      <a:pt x="0" y="39"/>
                    </a:cubicBezTo>
                    <a:cubicBezTo>
                      <a:pt x="0" y="39"/>
                      <a:pt x="18" y="46"/>
                      <a:pt x="35" y="3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8" name="Freeform 253"/>
              <p:cNvSpPr>
                <a:spLocks/>
              </p:cNvSpPr>
              <p:nvPr/>
            </p:nvSpPr>
            <p:spPr bwMode="auto">
              <a:xfrm>
                <a:off x="3925814" y="2637774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4"/>
                  </a:cxn>
                  <a:cxn ang="0">
                    <a:pos x="0" y="13"/>
                  </a:cxn>
                  <a:cxn ang="0">
                    <a:pos x="28" y="34"/>
                  </a:cxn>
                  <a:cxn ang="0">
                    <a:pos x="62" y="24"/>
                  </a:cxn>
                  <a:cxn ang="0">
                    <a:pos x="33" y="4"/>
                  </a:cxn>
                </a:cxnLst>
                <a:rect l="0" t="0" r="r" b="b"/>
                <a:pathLst>
                  <a:path w="62" h="39">
                    <a:moveTo>
                      <a:pt x="33" y="4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4"/>
                    </a:cubicBezTo>
                    <a:cubicBezTo>
                      <a:pt x="47" y="39"/>
                      <a:pt x="62" y="24"/>
                      <a:pt x="62" y="24"/>
                    </a:cubicBezTo>
                    <a:cubicBezTo>
                      <a:pt x="62" y="24"/>
                      <a:pt x="53" y="9"/>
                      <a:pt x="33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69" name="Freeform 254"/>
              <p:cNvSpPr>
                <a:spLocks/>
              </p:cNvSpPr>
              <p:nvPr/>
            </p:nvSpPr>
            <p:spPr bwMode="auto">
              <a:xfrm>
                <a:off x="3865237" y="2671969"/>
                <a:ext cx="109430" cy="62990"/>
              </a:xfrm>
              <a:custGeom>
                <a:avLst/>
                <a:gdLst/>
                <a:ahLst/>
                <a:cxnLst>
                  <a:cxn ang="0">
                    <a:pos x="33" y="5"/>
                  </a:cxn>
                  <a:cxn ang="0">
                    <a:pos x="0" y="13"/>
                  </a:cxn>
                  <a:cxn ang="0">
                    <a:pos x="28" y="35"/>
                  </a:cxn>
                  <a:cxn ang="0">
                    <a:pos x="63" y="25"/>
                  </a:cxn>
                  <a:cxn ang="0">
                    <a:pos x="33" y="5"/>
                  </a:cxn>
                </a:cxnLst>
                <a:rect l="0" t="0" r="r" b="b"/>
                <a:pathLst>
                  <a:path w="63" h="39">
                    <a:moveTo>
                      <a:pt x="33" y="5"/>
                    </a:moveTo>
                    <a:cubicBezTo>
                      <a:pt x="13" y="0"/>
                      <a:pt x="0" y="13"/>
                      <a:pt x="0" y="13"/>
                    </a:cubicBezTo>
                    <a:cubicBezTo>
                      <a:pt x="0" y="13"/>
                      <a:pt x="8" y="30"/>
                      <a:pt x="28" y="35"/>
                    </a:cubicBezTo>
                    <a:cubicBezTo>
                      <a:pt x="48" y="39"/>
                      <a:pt x="63" y="25"/>
                      <a:pt x="63" y="25"/>
                    </a:cubicBezTo>
                    <a:cubicBezTo>
                      <a:pt x="63" y="25"/>
                      <a:pt x="53" y="9"/>
                      <a:pt x="33" y="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0" name="Freeform 255"/>
              <p:cNvSpPr>
                <a:spLocks/>
              </p:cNvSpPr>
              <p:nvPr/>
            </p:nvSpPr>
            <p:spPr bwMode="auto">
              <a:xfrm>
                <a:off x="3804659" y="2707963"/>
                <a:ext cx="109430" cy="61191"/>
              </a:xfrm>
              <a:custGeom>
                <a:avLst/>
                <a:gdLst/>
                <a:ahLst/>
                <a:cxnLst>
                  <a:cxn ang="0">
                    <a:pos x="32" y="4"/>
                  </a:cxn>
                  <a:cxn ang="0">
                    <a:pos x="0" y="12"/>
                  </a:cxn>
                  <a:cxn ang="0">
                    <a:pos x="27" y="34"/>
                  </a:cxn>
                  <a:cxn ang="0">
                    <a:pos x="62" y="24"/>
                  </a:cxn>
                  <a:cxn ang="0">
                    <a:pos x="32" y="4"/>
                  </a:cxn>
                </a:cxnLst>
                <a:rect l="0" t="0" r="r" b="b"/>
                <a:pathLst>
                  <a:path w="62" h="38">
                    <a:moveTo>
                      <a:pt x="32" y="4"/>
                    </a:moveTo>
                    <a:cubicBezTo>
                      <a:pt x="12" y="0"/>
                      <a:pt x="0" y="12"/>
                      <a:pt x="0" y="12"/>
                    </a:cubicBezTo>
                    <a:cubicBezTo>
                      <a:pt x="0" y="12"/>
                      <a:pt x="8" y="30"/>
                      <a:pt x="27" y="34"/>
                    </a:cubicBezTo>
                    <a:cubicBezTo>
                      <a:pt x="47" y="38"/>
                      <a:pt x="62" y="24"/>
                      <a:pt x="62" y="24"/>
                    </a:cubicBezTo>
                    <a:cubicBezTo>
                      <a:pt x="62" y="24"/>
                      <a:pt x="52" y="9"/>
                      <a:pt x="32" y="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1" name="Freeform 256"/>
              <p:cNvSpPr>
                <a:spLocks/>
              </p:cNvSpPr>
              <p:nvPr/>
            </p:nvSpPr>
            <p:spPr bwMode="auto">
              <a:xfrm>
                <a:off x="3962942" y="2518992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2" name="Freeform 257"/>
              <p:cNvSpPr>
                <a:spLocks/>
              </p:cNvSpPr>
              <p:nvPr/>
            </p:nvSpPr>
            <p:spPr bwMode="auto">
              <a:xfrm>
                <a:off x="3902365" y="2553187"/>
                <a:ext cx="68394" cy="98985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6"/>
                  </a:cxn>
                  <a:cxn ang="0">
                    <a:pos x="30" y="0"/>
                  </a:cxn>
                </a:cxnLst>
                <a:rect l="0" t="0" r="r" b="b"/>
                <a:pathLst>
                  <a:path w="39" h="61">
                    <a:moveTo>
                      <a:pt x="30" y="0"/>
                    </a:moveTo>
                    <a:cubicBezTo>
                      <a:pt x="30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6"/>
                      <a:pt x="34" y="36"/>
                    </a:cubicBezTo>
                    <a:cubicBezTo>
                      <a:pt x="39" y="16"/>
                      <a:pt x="30" y="0"/>
                      <a:pt x="30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3" name="Freeform 258"/>
              <p:cNvSpPr>
                <a:spLocks/>
              </p:cNvSpPr>
              <p:nvPr/>
            </p:nvSpPr>
            <p:spPr bwMode="auto">
              <a:xfrm>
                <a:off x="3841787" y="2589182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6"/>
                  </a:cxn>
                  <a:cxn ang="0">
                    <a:pos x="12" y="61"/>
                  </a:cxn>
                  <a:cxn ang="0">
                    <a:pos x="33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6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8" y="55"/>
                      <a:pt x="33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4" name="Freeform 259"/>
              <p:cNvSpPr>
                <a:spLocks/>
              </p:cNvSpPr>
              <p:nvPr/>
            </p:nvSpPr>
            <p:spPr bwMode="auto">
              <a:xfrm>
                <a:off x="3779256" y="2623376"/>
                <a:ext cx="68394" cy="98985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5" y="27"/>
                  </a:cxn>
                  <a:cxn ang="0">
                    <a:pos x="12" y="61"/>
                  </a:cxn>
                  <a:cxn ang="0">
                    <a:pos x="34" y="35"/>
                  </a:cxn>
                  <a:cxn ang="0">
                    <a:pos x="29" y="0"/>
                  </a:cxn>
                </a:cxnLst>
                <a:rect l="0" t="0" r="r" b="b"/>
                <a:pathLst>
                  <a:path w="39" h="61">
                    <a:moveTo>
                      <a:pt x="29" y="0"/>
                    </a:moveTo>
                    <a:cubicBezTo>
                      <a:pt x="29" y="0"/>
                      <a:pt x="10" y="7"/>
                      <a:pt x="5" y="27"/>
                    </a:cubicBezTo>
                    <a:cubicBezTo>
                      <a:pt x="0" y="46"/>
                      <a:pt x="12" y="61"/>
                      <a:pt x="12" y="61"/>
                    </a:cubicBezTo>
                    <a:cubicBezTo>
                      <a:pt x="12" y="61"/>
                      <a:pt x="29" y="55"/>
                      <a:pt x="34" y="35"/>
                    </a:cubicBezTo>
                    <a:cubicBezTo>
                      <a:pt x="39" y="15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5" name="Freeform 260"/>
              <p:cNvSpPr>
                <a:spLocks/>
              </p:cNvSpPr>
              <p:nvPr/>
            </p:nvSpPr>
            <p:spPr bwMode="auto">
              <a:xfrm>
                <a:off x="3749944" y="2729560"/>
                <a:ext cx="42990" cy="32395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0" y="13"/>
                  </a:cxn>
                  <a:cxn ang="0">
                    <a:pos x="1" y="14"/>
                  </a:cxn>
                  <a:cxn ang="0">
                    <a:pos x="4" y="19"/>
                  </a:cxn>
                  <a:cxn ang="0">
                    <a:pos x="25" y="6"/>
                  </a:cxn>
                  <a:cxn ang="0">
                    <a:pos x="21" y="0"/>
                  </a:cxn>
                </a:cxnLst>
                <a:rect l="0" t="0" r="r" b="b"/>
                <a:pathLst>
                  <a:path w="25" h="19">
                    <a:moveTo>
                      <a:pt x="21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1" y="14"/>
                      <a:pt x="1" y="14"/>
                    </a:cubicBezTo>
                    <a:cubicBezTo>
                      <a:pt x="2" y="16"/>
                      <a:pt x="3" y="17"/>
                      <a:pt x="4" y="19"/>
                    </a:cubicBezTo>
                    <a:cubicBezTo>
                      <a:pt x="25" y="6"/>
                      <a:pt x="25" y="6"/>
                      <a:pt x="25" y="6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6" name="Freeform 261"/>
              <p:cNvSpPr>
                <a:spLocks/>
              </p:cNvSpPr>
              <p:nvPr/>
            </p:nvSpPr>
            <p:spPr bwMode="auto">
              <a:xfrm>
                <a:off x="4316636" y="2151849"/>
                <a:ext cx="164145" cy="66590"/>
              </a:xfrm>
              <a:custGeom>
                <a:avLst/>
                <a:gdLst/>
                <a:ahLst/>
                <a:cxnLst>
                  <a:cxn ang="0">
                    <a:pos x="47" y="16"/>
                  </a:cxn>
                  <a:cxn ang="0">
                    <a:pos x="0" y="0"/>
                  </a:cxn>
                  <a:cxn ang="0">
                    <a:pos x="0" y="30"/>
                  </a:cxn>
                  <a:cxn ang="0">
                    <a:pos x="47" y="41"/>
                  </a:cxn>
                  <a:cxn ang="0">
                    <a:pos x="93" y="28"/>
                  </a:cxn>
                  <a:cxn ang="0">
                    <a:pos x="93" y="0"/>
                  </a:cxn>
                  <a:cxn ang="0">
                    <a:pos x="47" y="16"/>
                  </a:cxn>
                </a:cxnLst>
                <a:rect l="0" t="0" r="r" b="b"/>
                <a:pathLst>
                  <a:path w="93" h="41">
                    <a:moveTo>
                      <a:pt x="47" y="1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22" y="41"/>
                      <a:pt x="47" y="41"/>
                    </a:cubicBezTo>
                    <a:cubicBezTo>
                      <a:pt x="72" y="41"/>
                      <a:pt x="93" y="28"/>
                      <a:pt x="93" y="28"/>
                    </a:cubicBezTo>
                    <a:cubicBezTo>
                      <a:pt x="93" y="0"/>
                      <a:pt x="93" y="0"/>
                      <a:pt x="93" y="0"/>
                    </a:cubicBezTo>
                    <a:lnTo>
                      <a:pt x="47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7" name="Freeform 262"/>
              <p:cNvSpPr>
                <a:spLocks/>
              </p:cNvSpPr>
              <p:nvPr/>
            </p:nvSpPr>
            <p:spPr bwMode="auto">
              <a:xfrm>
                <a:off x="4275600" y="2079860"/>
                <a:ext cx="246218" cy="125981"/>
              </a:xfrm>
              <a:custGeom>
                <a:avLst/>
                <a:gdLst/>
                <a:ahLst/>
                <a:cxnLst>
                  <a:cxn ang="0">
                    <a:pos x="119" y="29"/>
                  </a:cxn>
                  <a:cxn ang="0">
                    <a:pos x="126" y="26"/>
                  </a:cxn>
                  <a:cxn ang="0">
                    <a:pos x="63" y="0"/>
                  </a:cxn>
                  <a:cxn ang="0">
                    <a:pos x="0" y="26"/>
                  </a:cxn>
                  <a:cxn ang="0">
                    <a:pos x="63" y="49"/>
                  </a:cxn>
                  <a:cxn ang="0">
                    <a:pos x="113" y="31"/>
                  </a:cxn>
                  <a:cxn ang="0">
                    <a:pos x="113" y="58"/>
                  </a:cxn>
                  <a:cxn ang="0">
                    <a:pos x="110" y="58"/>
                  </a:cxn>
                  <a:cxn ang="0">
                    <a:pos x="110" y="70"/>
                  </a:cxn>
                  <a:cxn ang="0">
                    <a:pos x="120" y="70"/>
                  </a:cxn>
                  <a:cxn ang="0">
                    <a:pos x="120" y="58"/>
                  </a:cxn>
                  <a:cxn ang="0">
                    <a:pos x="119" y="58"/>
                  </a:cxn>
                  <a:cxn ang="0">
                    <a:pos x="119" y="29"/>
                  </a:cxn>
                </a:cxnLst>
                <a:rect l="0" t="0" r="r" b="b"/>
                <a:pathLst>
                  <a:path w="126" h="70">
                    <a:moveTo>
                      <a:pt x="119" y="29"/>
                    </a:moveTo>
                    <a:lnTo>
                      <a:pt x="126" y="26"/>
                    </a:lnTo>
                    <a:lnTo>
                      <a:pt x="63" y="0"/>
                    </a:lnTo>
                    <a:lnTo>
                      <a:pt x="0" y="26"/>
                    </a:lnTo>
                    <a:lnTo>
                      <a:pt x="63" y="49"/>
                    </a:lnTo>
                    <a:lnTo>
                      <a:pt x="113" y="31"/>
                    </a:lnTo>
                    <a:lnTo>
                      <a:pt x="113" y="58"/>
                    </a:lnTo>
                    <a:lnTo>
                      <a:pt x="110" y="58"/>
                    </a:lnTo>
                    <a:lnTo>
                      <a:pt x="110" y="70"/>
                    </a:lnTo>
                    <a:lnTo>
                      <a:pt x="120" y="70"/>
                    </a:lnTo>
                    <a:lnTo>
                      <a:pt x="120" y="58"/>
                    </a:lnTo>
                    <a:lnTo>
                      <a:pt x="119" y="58"/>
                    </a:lnTo>
                    <a:lnTo>
                      <a:pt x="119" y="2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8" name="Freeform 263"/>
              <p:cNvSpPr>
                <a:spLocks noEditPoints="1"/>
              </p:cNvSpPr>
              <p:nvPr/>
            </p:nvSpPr>
            <p:spPr bwMode="auto">
              <a:xfrm>
                <a:off x="3714770" y="4972014"/>
                <a:ext cx="330245" cy="226765"/>
              </a:xfrm>
              <a:custGeom>
                <a:avLst/>
                <a:gdLst/>
                <a:ahLst/>
                <a:cxnLst>
                  <a:cxn ang="0">
                    <a:pos x="179" y="18"/>
                  </a:cxn>
                  <a:cxn ang="0">
                    <a:pos x="179" y="7"/>
                  </a:cxn>
                  <a:cxn ang="0">
                    <a:pos x="177" y="6"/>
                  </a:cxn>
                  <a:cxn ang="0">
                    <a:pos x="145" y="0"/>
                  </a:cxn>
                  <a:cxn ang="0">
                    <a:pos x="94" y="18"/>
                  </a:cxn>
                  <a:cxn ang="0">
                    <a:pos x="43" y="0"/>
                  </a:cxn>
                  <a:cxn ang="0">
                    <a:pos x="10" y="6"/>
                  </a:cxn>
                  <a:cxn ang="0">
                    <a:pos x="9" y="7"/>
                  </a:cxn>
                  <a:cxn ang="0">
                    <a:pos x="9" y="18"/>
                  </a:cxn>
                  <a:cxn ang="0">
                    <a:pos x="0" y="24"/>
                  </a:cxn>
                  <a:cxn ang="0">
                    <a:pos x="0" y="136"/>
                  </a:cxn>
                  <a:cxn ang="0">
                    <a:pos x="82" y="136"/>
                  </a:cxn>
                  <a:cxn ang="0">
                    <a:pos x="94" y="140"/>
                  </a:cxn>
                  <a:cxn ang="0">
                    <a:pos x="106" y="136"/>
                  </a:cxn>
                  <a:cxn ang="0">
                    <a:pos x="187" y="136"/>
                  </a:cxn>
                  <a:cxn ang="0">
                    <a:pos x="187" y="24"/>
                  </a:cxn>
                  <a:cxn ang="0">
                    <a:pos x="179" y="18"/>
                  </a:cxn>
                  <a:cxn ang="0">
                    <a:pos x="93" y="127"/>
                  </a:cxn>
                  <a:cxn ang="0">
                    <a:pos x="39" y="115"/>
                  </a:cxn>
                  <a:cxn ang="0">
                    <a:pos x="14" y="120"/>
                  </a:cxn>
                  <a:cxn ang="0">
                    <a:pos x="14" y="10"/>
                  </a:cxn>
                  <a:cxn ang="0">
                    <a:pos x="43" y="6"/>
                  </a:cxn>
                  <a:cxn ang="0">
                    <a:pos x="90" y="22"/>
                  </a:cxn>
                  <a:cxn ang="0">
                    <a:pos x="90" y="87"/>
                  </a:cxn>
                  <a:cxn ang="0">
                    <a:pos x="93" y="84"/>
                  </a:cxn>
                  <a:cxn ang="0">
                    <a:pos x="93" y="127"/>
                  </a:cxn>
                  <a:cxn ang="0">
                    <a:pos x="174" y="120"/>
                  </a:cxn>
                  <a:cxn ang="0">
                    <a:pos x="148" y="115"/>
                  </a:cxn>
                  <a:cxn ang="0">
                    <a:pos x="95" y="127"/>
                  </a:cxn>
                  <a:cxn ang="0">
                    <a:pos x="95" y="84"/>
                  </a:cxn>
                  <a:cxn ang="0">
                    <a:pos x="98" y="87"/>
                  </a:cxn>
                  <a:cxn ang="0">
                    <a:pos x="98" y="22"/>
                  </a:cxn>
                  <a:cxn ang="0">
                    <a:pos x="145" y="6"/>
                  </a:cxn>
                  <a:cxn ang="0">
                    <a:pos x="174" y="10"/>
                  </a:cxn>
                  <a:cxn ang="0">
                    <a:pos x="174" y="120"/>
                  </a:cxn>
                </a:cxnLst>
                <a:rect l="0" t="0" r="r" b="b"/>
                <a:pathLst>
                  <a:path w="187" h="140">
                    <a:moveTo>
                      <a:pt x="179" y="18"/>
                    </a:moveTo>
                    <a:cubicBezTo>
                      <a:pt x="179" y="7"/>
                      <a:pt x="179" y="7"/>
                      <a:pt x="179" y="7"/>
                    </a:cubicBezTo>
                    <a:cubicBezTo>
                      <a:pt x="177" y="6"/>
                      <a:pt x="177" y="6"/>
                      <a:pt x="177" y="6"/>
                    </a:cubicBezTo>
                    <a:cubicBezTo>
                      <a:pt x="177" y="6"/>
                      <a:pt x="163" y="0"/>
                      <a:pt x="145" y="0"/>
                    </a:cubicBezTo>
                    <a:cubicBezTo>
                      <a:pt x="125" y="0"/>
                      <a:pt x="108" y="6"/>
                      <a:pt x="94" y="18"/>
                    </a:cubicBezTo>
                    <a:cubicBezTo>
                      <a:pt x="80" y="6"/>
                      <a:pt x="63" y="0"/>
                      <a:pt x="43" y="0"/>
                    </a:cubicBezTo>
                    <a:cubicBezTo>
                      <a:pt x="25" y="0"/>
                      <a:pt x="11" y="6"/>
                      <a:pt x="10" y="6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3" y="19"/>
                      <a:pt x="0" y="20"/>
                      <a:pt x="0" y="24"/>
                    </a:cubicBezTo>
                    <a:cubicBezTo>
                      <a:pt x="0" y="39"/>
                      <a:pt x="0" y="136"/>
                      <a:pt x="0" y="136"/>
                    </a:cubicBezTo>
                    <a:cubicBezTo>
                      <a:pt x="82" y="136"/>
                      <a:pt x="82" y="136"/>
                      <a:pt x="82" y="136"/>
                    </a:cubicBezTo>
                    <a:cubicBezTo>
                      <a:pt x="85" y="138"/>
                      <a:pt x="89" y="140"/>
                      <a:pt x="94" y="140"/>
                    </a:cubicBezTo>
                    <a:cubicBezTo>
                      <a:pt x="99" y="140"/>
                      <a:pt x="103" y="138"/>
                      <a:pt x="106" y="136"/>
                    </a:cubicBezTo>
                    <a:cubicBezTo>
                      <a:pt x="187" y="136"/>
                      <a:pt x="187" y="136"/>
                      <a:pt x="187" y="136"/>
                    </a:cubicBezTo>
                    <a:cubicBezTo>
                      <a:pt x="187" y="136"/>
                      <a:pt x="187" y="29"/>
                      <a:pt x="187" y="24"/>
                    </a:cubicBezTo>
                    <a:cubicBezTo>
                      <a:pt x="187" y="21"/>
                      <a:pt x="184" y="19"/>
                      <a:pt x="179" y="18"/>
                    </a:cubicBezTo>
                    <a:close/>
                    <a:moveTo>
                      <a:pt x="93" y="127"/>
                    </a:moveTo>
                    <a:cubicBezTo>
                      <a:pt x="86" y="124"/>
                      <a:pt x="63" y="115"/>
                      <a:pt x="39" y="115"/>
                    </a:cubicBezTo>
                    <a:cubicBezTo>
                      <a:pt x="29" y="115"/>
                      <a:pt x="21" y="117"/>
                      <a:pt x="14" y="120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8" y="9"/>
                      <a:pt x="29" y="6"/>
                      <a:pt x="43" y="6"/>
                    </a:cubicBezTo>
                    <a:cubicBezTo>
                      <a:pt x="62" y="6"/>
                      <a:pt x="77" y="11"/>
                      <a:pt x="90" y="22"/>
                    </a:cubicBezTo>
                    <a:cubicBezTo>
                      <a:pt x="90" y="87"/>
                      <a:pt x="90" y="87"/>
                      <a:pt x="90" y="87"/>
                    </a:cubicBezTo>
                    <a:cubicBezTo>
                      <a:pt x="93" y="84"/>
                      <a:pt x="93" y="84"/>
                      <a:pt x="93" y="84"/>
                    </a:cubicBezTo>
                    <a:lnTo>
                      <a:pt x="93" y="127"/>
                    </a:lnTo>
                    <a:close/>
                    <a:moveTo>
                      <a:pt x="174" y="120"/>
                    </a:moveTo>
                    <a:cubicBezTo>
                      <a:pt x="166" y="116"/>
                      <a:pt x="158" y="115"/>
                      <a:pt x="148" y="115"/>
                    </a:cubicBezTo>
                    <a:cubicBezTo>
                      <a:pt x="124" y="115"/>
                      <a:pt x="102" y="124"/>
                      <a:pt x="95" y="127"/>
                    </a:cubicBezTo>
                    <a:cubicBezTo>
                      <a:pt x="95" y="84"/>
                      <a:pt x="95" y="84"/>
                      <a:pt x="95" y="84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98" y="22"/>
                      <a:pt x="98" y="22"/>
                      <a:pt x="98" y="22"/>
                    </a:cubicBezTo>
                    <a:cubicBezTo>
                      <a:pt x="111" y="11"/>
                      <a:pt x="126" y="6"/>
                      <a:pt x="145" y="6"/>
                    </a:cubicBezTo>
                    <a:cubicBezTo>
                      <a:pt x="158" y="6"/>
                      <a:pt x="170" y="9"/>
                      <a:pt x="174" y="10"/>
                    </a:cubicBezTo>
                    <a:lnTo>
                      <a:pt x="174" y="12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79" name="Freeform 264"/>
              <p:cNvSpPr>
                <a:spLocks/>
              </p:cNvSpPr>
              <p:nvPr/>
            </p:nvSpPr>
            <p:spPr bwMode="auto">
              <a:xfrm>
                <a:off x="3757760" y="4999010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8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0" name="Freeform 265"/>
              <p:cNvSpPr>
                <a:spLocks/>
              </p:cNvSpPr>
              <p:nvPr/>
            </p:nvSpPr>
            <p:spPr bwMode="auto">
              <a:xfrm>
                <a:off x="3757760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1" name="Freeform 266"/>
              <p:cNvSpPr>
                <a:spLocks/>
              </p:cNvSpPr>
              <p:nvPr/>
            </p:nvSpPr>
            <p:spPr bwMode="auto">
              <a:xfrm>
                <a:off x="3757760" y="5038604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8"/>
                  </a:cxn>
                  <a:cxn ang="0">
                    <a:pos x="56" y="14"/>
                  </a:cxn>
                  <a:cxn ang="0">
                    <a:pos x="0" y="8"/>
                  </a:cxn>
                </a:cxnLst>
                <a:rect l="0" t="0" r="r" b="b"/>
                <a:pathLst>
                  <a:path w="56" h="18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4"/>
                      <a:pt x="54" y="18"/>
                      <a:pt x="54" y="18"/>
                    </a:cubicBezTo>
                    <a:cubicBezTo>
                      <a:pt x="56" y="14"/>
                      <a:pt x="56" y="14"/>
                      <a:pt x="56" y="14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2" name="Freeform 267"/>
              <p:cNvSpPr>
                <a:spLocks/>
              </p:cNvSpPr>
              <p:nvPr/>
            </p:nvSpPr>
            <p:spPr bwMode="auto">
              <a:xfrm>
                <a:off x="3757760" y="5058401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3" name="Freeform 268"/>
              <p:cNvSpPr>
                <a:spLocks/>
              </p:cNvSpPr>
              <p:nvPr/>
            </p:nvSpPr>
            <p:spPr bwMode="auto">
              <a:xfrm>
                <a:off x="3757760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8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4" name="Freeform 269"/>
              <p:cNvSpPr>
                <a:spLocks/>
              </p:cNvSpPr>
              <p:nvPr/>
            </p:nvSpPr>
            <p:spPr bwMode="auto">
              <a:xfrm>
                <a:off x="3757760" y="5096195"/>
                <a:ext cx="99660" cy="323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5" name="Freeform 270"/>
              <p:cNvSpPr>
                <a:spLocks/>
              </p:cNvSpPr>
              <p:nvPr/>
            </p:nvSpPr>
            <p:spPr bwMode="auto">
              <a:xfrm>
                <a:off x="3757760" y="5115992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8"/>
                  </a:cxn>
                  <a:cxn ang="0">
                    <a:pos x="1" y="12"/>
                  </a:cxn>
                  <a:cxn ang="0">
                    <a:pos x="54" y="19"/>
                  </a:cxn>
                  <a:cxn ang="0">
                    <a:pos x="56" y="15"/>
                  </a:cxn>
                  <a:cxn ang="0">
                    <a:pos x="0" y="8"/>
                  </a:cxn>
                </a:cxnLst>
                <a:rect l="0" t="0" r="r" b="b"/>
                <a:pathLst>
                  <a:path w="56" h="19">
                    <a:moveTo>
                      <a:pt x="0" y="8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29" y="5"/>
                      <a:pt x="54" y="19"/>
                      <a:pt x="54" y="19"/>
                    </a:cubicBezTo>
                    <a:cubicBezTo>
                      <a:pt x="56" y="15"/>
                      <a:pt x="56" y="15"/>
                      <a:pt x="56" y="15"/>
                    </a:cubicBezTo>
                    <a:cubicBezTo>
                      <a:pt x="55" y="14"/>
                      <a:pt x="29" y="0"/>
                      <a:pt x="0" y="8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6" name="Freeform 271"/>
              <p:cNvSpPr>
                <a:spLocks/>
              </p:cNvSpPr>
              <p:nvPr/>
            </p:nvSpPr>
            <p:spPr bwMode="auto">
              <a:xfrm>
                <a:off x="3904319" y="4999010"/>
                <a:ext cx="99660" cy="30595"/>
              </a:xfrm>
              <a:custGeom>
                <a:avLst/>
                <a:gdLst/>
                <a:ahLst/>
                <a:cxnLst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  <a:cxn ang="0">
                    <a:pos x="2" y="19"/>
                  </a:cxn>
                </a:cxnLst>
                <a:rect l="0" t="0" r="r" b="b"/>
                <a:pathLst>
                  <a:path w="56" h="19">
                    <a:moveTo>
                      <a:pt x="2" y="19"/>
                    </a:moveTo>
                    <a:cubicBezTo>
                      <a:pt x="2" y="19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lnTo>
                      <a:pt x="2" y="19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7" name="Freeform 272"/>
              <p:cNvSpPr>
                <a:spLocks/>
              </p:cNvSpPr>
              <p:nvPr/>
            </p:nvSpPr>
            <p:spPr bwMode="auto">
              <a:xfrm>
                <a:off x="3904319" y="5018807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8" name="Freeform 273"/>
              <p:cNvSpPr>
                <a:spLocks/>
              </p:cNvSpPr>
              <p:nvPr/>
            </p:nvSpPr>
            <p:spPr bwMode="auto">
              <a:xfrm>
                <a:off x="3904319" y="5038604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8"/>
                      <a:pt x="27" y="5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89" name="Freeform 274"/>
              <p:cNvSpPr>
                <a:spLocks/>
              </p:cNvSpPr>
              <p:nvPr/>
            </p:nvSpPr>
            <p:spPr bwMode="auto">
              <a:xfrm>
                <a:off x="3904319" y="5060201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8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0" name="Freeform 275"/>
              <p:cNvSpPr>
                <a:spLocks/>
              </p:cNvSpPr>
              <p:nvPr/>
            </p:nvSpPr>
            <p:spPr bwMode="auto">
              <a:xfrm>
                <a:off x="3904319" y="5078198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2" y="19"/>
                  </a:cxn>
                  <a:cxn ang="0">
                    <a:pos x="55" y="13"/>
                  </a:cxn>
                  <a:cxn ang="0">
                    <a:pos x="56" y="8"/>
                  </a:cxn>
                  <a:cxn ang="0">
                    <a:pos x="0" y="15"/>
                  </a:cxn>
                </a:cxnLst>
                <a:rect l="0" t="0" r="r" b="b"/>
                <a:pathLst>
                  <a:path w="56" h="19">
                    <a:moveTo>
                      <a:pt x="0" y="15"/>
                    </a:moveTo>
                    <a:cubicBezTo>
                      <a:pt x="2" y="19"/>
                      <a:pt x="2" y="19"/>
                      <a:pt x="2" y="19"/>
                    </a:cubicBezTo>
                    <a:cubicBezTo>
                      <a:pt x="2" y="19"/>
                      <a:pt x="27" y="5"/>
                      <a:pt x="55" y="13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7" y="0"/>
                      <a:pt x="1" y="15"/>
                      <a:pt x="0" y="1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1" name="Freeform 276"/>
              <p:cNvSpPr>
                <a:spLocks/>
              </p:cNvSpPr>
              <p:nvPr/>
            </p:nvSpPr>
            <p:spPr bwMode="auto">
              <a:xfrm>
                <a:off x="3904319" y="5097995"/>
                <a:ext cx="99660" cy="30595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2" name="Freeform 277"/>
              <p:cNvSpPr>
                <a:spLocks/>
              </p:cNvSpPr>
              <p:nvPr/>
            </p:nvSpPr>
            <p:spPr bwMode="auto">
              <a:xfrm>
                <a:off x="3904319" y="5117792"/>
                <a:ext cx="99660" cy="28796"/>
              </a:xfrm>
              <a:custGeom>
                <a:avLst/>
                <a:gdLst/>
                <a:ahLst/>
                <a:cxnLst>
                  <a:cxn ang="0">
                    <a:pos x="0" y="14"/>
                  </a:cxn>
                  <a:cxn ang="0">
                    <a:pos x="2" y="18"/>
                  </a:cxn>
                  <a:cxn ang="0">
                    <a:pos x="55" y="12"/>
                  </a:cxn>
                  <a:cxn ang="0">
                    <a:pos x="56" y="7"/>
                  </a:cxn>
                  <a:cxn ang="0">
                    <a:pos x="0" y="14"/>
                  </a:cxn>
                </a:cxnLst>
                <a:rect l="0" t="0" r="r" b="b"/>
                <a:pathLst>
                  <a:path w="56" h="18">
                    <a:moveTo>
                      <a:pt x="0" y="14"/>
                    </a:moveTo>
                    <a:cubicBezTo>
                      <a:pt x="2" y="18"/>
                      <a:pt x="2" y="18"/>
                      <a:pt x="2" y="18"/>
                    </a:cubicBezTo>
                    <a:cubicBezTo>
                      <a:pt x="2" y="18"/>
                      <a:pt x="27" y="4"/>
                      <a:pt x="55" y="12"/>
                    </a:cubicBezTo>
                    <a:cubicBezTo>
                      <a:pt x="56" y="7"/>
                      <a:pt x="56" y="7"/>
                      <a:pt x="56" y="7"/>
                    </a:cubicBezTo>
                    <a:cubicBezTo>
                      <a:pt x="27" y="0"/>
                      <a:pt x="1" y="14"/>
                      <a:pt x="0" y="14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3" name="Freeform 278"/>
              <p:cNvSpPr>
                <a:spLocks noEditPoints="1"/>
              </p:cNvSpPr>
              <p:nvPr/>
            </p:nvSpPr>
            <p:spPr bwMode="auto">
              <a:xfrm>
                <a:off x="619457" y="3798595"/>
                <a:ext cx="263805" cy="235764"/>
              </a:xfrm>
              <a:custGeom>
                <a:avLst/>
                <a:gdLst/>
                <a:ahLst/>
                <a:cxnLst>
                  <a:cxn ang="0">
                    <a:pos x="48" y="110"/>
                  </a:cxn>
                  <a:cxn ang="0">
                    <a:pos x="116" y="42"/>
                  </a:cxn>
                  <a:cxn ang="0">
                    <a:pos x="135" y="0"/>
                  </a:cxn>
                  <a:cxn ang="0">
                    <a:pos x="92" y="16"/>
                  </a:cxn>
                  <a:cxn ang="0">
                    <a:pos x="23" y="83"/>
                  </a:cxn>
                  <a:cxn ang="0">
                    <a:pos x="22" y="83"/>
                  </a:cxn>
                  <a:cxn ang="0">
                    <a:pos x="0" y="106"/>
                  </a:cxn>
                  <a:cxn ang="0">
                    <a:pos x="27" y="131"/>
                  </a:cxn>
                  <a:cxn ang="0">
                    <a:pos x="48" y="110"/>
                  </a:cxn>
                  <a:cxn ang="0">
                    <a:pos x="48" y="110"/>
                  </a:cxn>
                  <a:cxn ang="0">
                    <a:pos x="27" y="121"/>
                  </a:cxn>
                  <a:cxn ang="0">
                    <a:pos x="10" y="106"/>
                  </a:cxn>
                  <a:cxn ang="0">
                    <a:pos x="18" y="98"/>
                  </a:cxn>
                  <a:cxn ang="0">
                    <a:pos x="35" y="114"/>
                  </a:cxn>
                  <a:cxn ang="0">
                    <a:pos x="27" y="121"/>
                  </a:cxn>
                  <a:cxn ang="0">
                    <a:pos x="111" y="43"/>
                  </a:cxn>
                  <a:cxn ang="0">
                    <a:pos x="112" y="29"/>
                  </a:cxn>
                  <a:cxn ang="0">
                    <a:pos x="102" y="31"/>
                  </a:cxn>
                  <a:cxn ang="0">
                    <a:pos x="103" y="21"/>
                  </a:cxn>
                  <a:cxn ang="0">
                    <a:pos x="91" y="21"/>
                  </a:cxn>
                  <a:cxn ang="0">
                    <a:pos x="93" y="18"/>
                  </a:cxn>
                  <a:cxn ang="0">
                    <a:pos x="118" y="10"/>
                  </a:cxn>
                  <a:cxn ang="0">
                    <a:pos x="124" y="16"/>
                  </a:cxn>
                  <a:cxn ang="0">
                    <a:pos x="113" y="40"/>
                  </a:cxn>
                  <a:cxn ang="0">
                    <a:pos x="111" y="43"/>
                  </a:cxn>
                </a:cxnLst>
                <a:rect l="0" t="0" r="r" b="b"/>
                <a:pathLst>
                  <a:path w="135" h="131">
                    <a:moveTo>
                      <a:pt x="48" y="110"/>
                    </a:moveTo>
                    <a:lnTo>
                      <a:pt x="116" y="42"/>
                    </a:lnTo>
                    <a:lnTo>
                      <a:pt x="135" y="0"/>
                    </a:lnTo>
                    <a:lnTo>
                      <a:pt x="92" y="16"/>
                    </a:lnTo>
                    <a:lnTo>
                      <a:pt x="23" y="83"/>
                    </a:lnTo>
                    <a:lnTo>
                      <a:pt x="22" y="83"/>
                    </a:lnTo>
                    <a:lnTo>
                      <a:pt x="0" y="106"/>
                    </a:lnTo>
                    <a:lnTo>
                      <a:pt x="27" y="131"/>
                    </a:lnTo>
                    <a:lnTo>
                      <a:pt x="48" y="110"/>
                    </a:lnTo>
                    <a:lnTo>
                      <a:pt x="48" y="110"/>
                    </a:lnTo>
                    <a:close/>
                    <a:moveTo>
                      <a:pt x="27" y="121"/>
                    </a:moveTo>
                    <a:lnTo>
                      <a:pt x="10" y="106"/>
                    </a:lnTo>
                    <a:lnTo>
                      <a:pt x="18" y="98"/>
                    </a:lnTo>
                    <a:lnTo>
                      <a:pt x="35" y="114"/>
                    </a:lnTo>
                    <a:lnTo>
                      <a:pt x="27" y="121"/>
                    </a:lnTo>
                    <a:close/>
                    <a:moveTo>
                      <a:pt x="111" y="43"/>
                    </a:moveTo>
                    <a:lnTo>
                      <a:pt x="112" y="29"/>
                    </a:lnTo>
                    <a:lnTo>
                      <a:pt x="102" y="31"/>
                    </a:lnTo>
                    <a:lnTo>
                      <a:pt x="103" y="21"/>
                    </a:lnTo>
                    <a:lnTo>
                      <a:pt x="91" y="21"/>
                    </a:lnTo>
                    <a:lnTo>
                      <a:pt x="93" y="18"/>
                    </a:lnTo>
                    <a:lnTo>
                      <a:pt x="118" y="10"/>
                    </a:lnTo>
                    <a:lnTo>
                      <a:pt x="124" y="16"/>
                    </a:lnTo>
                    <a:lnTo>
                      <a:pt x="113" y="40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4" name="Freeform 279"/>
              <p:cNvSpPr>
                <a:spLocks/>
              </p:cNvSpPr>
              <p:nvPr/>
            </p:nvSpPr>
            <p:spPr bwMode="auto">
              <a:xfrm>
                <a:off x="4910686" y="4075752"/>
                <a:ext cx="54715" cy="55791"/>
              </a:xfrm>
              <a:custGeom>
                <a:avLst/>
                <a:gdLst/>
                <a:ahLst/>
                <a:cxnLst>
                  <a:cxn ang="0">
                    <a:pos x="21" y="23"/>
                  </a:cxn>
                  <a:cxn ang="0">
                    <a:pos x="20" y="25"/>
                  </a:cxn>
                  <a:cxn ang="0">
                    <a:pos x="19" y="26"/>
                  </a:cxn>
                  <a:cxn ang="0">
                    <a:pos x="16" y="26"/>
                  </a:cxn>
                  <a:cxn ang="0">
                    <a:pos x="13" y="26"/>
                  </a:cxn>
                  <a:cxn ang="0">
                    <a:pos x="11" y="23"/>
                  </a:cxn>
                  <a:cxn ang="0">
                    <a:pos x="10" y="20"/>
                  </a:cxn>
                  <a:cxn ang="0">
                    <a:pos x="10" y="17"/>
                  </a:cxn>
                  <a:cxn ang="0">
                    <a:pos x="10" y="14"/>
                  </a:cxn>
                  <a:cxn ang="0">
                    <a:pos x="11" y="11"/>
                  </a:cxn>
                  <a:cxn ang="0">
                    <a:pos x="13" y="9"/>
                  </a:cxn>
                  <a:cxn ang="0">
                    <a:pos x="16" y="8"/>
                  </a:cxn>
                  <a:cxn ang="0">
                    <a:pos x="19" y="9"/>
                  </a:cxn>
                  <a:cxn ang="0">
                    <a:pos x="21" y="10"/>
                  </a:cxn>
                  <a:cxn ang="0">
                    <a:pos x="21" y="12"/>
                  </a:cxn>
                  <a:cxn ang="0">
                    <a:pos x="22" y="13"/>
                  </a:cxn>
                  <a:cxn ang="0">
                    <a:pos x="32" y="13"/>
                  </a:cxn>
                  <a:cxn ang="0">
                    <a:pos x="27" y="3"/>
                  </a:cxn>
                  <a:cxn ang="0">
                    <a:pos x="17" y="0"/>
                  </a:cxn>
                  <a:cxn ang="0">
                    <a:pos x="10" y="1"/>
                  </a:cxn>
                  <a:cxn ang="0">
                    <a:pos x="4" y="4"/>
                  </a:cxn>
                  <a:cxn ang="0">
                    <a:pos x="1" y="10"/>
                  </a:cxn>
                  <a:cxn ang="0">
                    <a:pos x="0" y="17"/>
                  </a:cxn>
                  <a:cxn ang="0">
                    <a:pos x="1" y="24"/>
                  </a:cxn>
                  <a:cxn ang="0">
                    <a:pos x="4" y="30"/>
                  </a:cxn>
                  <a:cxn ang="0">
                    <a:pos x="9" y="33"/>
                  </a:cxn>
                  <a:cxn ang="0">
                    <a:pos x="17" y="35"/>
                  </a:cxn>
                  <a:cxn ang="0">
                    <a:pos x="23" y="33"/>
                  </a:cxn>
                  <a:cxn ang="0">
                    <a:pos x="28" y="30"/>
                  </a:cxn>
                  <a:cxn ang="0">
                    <a:pos x="31" y="26"/>
                  </a:cxn>
                  <a:cxn ang="0">
                    <a:pos x="32" y="21"/>
                  </a:cxn>
                  <a:cxn ang="0">
                    <a:pos x="22" y="21"/>
                  </a:cxn>
                  <a:cxn ang="0">
                    <a:pos x="21" y="23"/>
                  </a:cxn>
                </a:cxnLst>
                <a:rect l="0" t="0" r="r" b="b"/>
                <a:pathLst>
                  <a:path w="32" h="35">
                    <a:moveTo>
                      <a:pt x="21" y="23"/>
                    </a:moveTo>
                    <a:cubicBezTo>
                      <a:pt x="21" y="24"/>
                      <a:pt x="21" y="24"/>
                      <a:pt x="20" y="25"/>
                    </a:cubicBezTo>
                    <a:cubicBezTo>
                      <a:pt x="20" y="25"/>
                      <a:pt x="19" y="26"/>
                      <a:pt x="19" y="26"/>
                    </a:cubicBezTo>
                    <a:cubicBezTo>
                      <a:pt x="18" y="26"/>
                      <a:pt x="17" y="26"/>
                      <a:pt x="16" y="26"/>
                    </a:cubicBezTo>
                    <a:cubicBezTo>
                      <a:pt x="15" y="26"/>
                      <a:pt x="14" y="26"/>
                      <a:pt x="13" y="26"/>
                    </a:cubicBezTo>
                    <a:cubicBezTo>
                      <a:pt x="12" y="25"/>
                      <a:pt x="12" y="24"/>
                      <a:pt x="11" y="23"/>
                    </a:cubicBezTo>
                    <a:cubicBezTo>
                      <a:pt x="11" y="23"/>
                      <a:pt x="10" y="22"/>
                      <a:pt x="10" y="20"/>
                    </a:cubicBezTo>
                    <a:cubicBezTo>
                      <a:pt x="10" y="19"/>
                      <a:pt x="10" y="18"/>
                      <a:pt x="10" y="17"/>
                    </a:cubicBezTo>
                    <a:cubicBezTo>
                      <a:pt x="10" y="16"/>
                      <a:pt x="10" y="15"/>
                      <a:pt x="10" y="14"/>
                    </a:cubicBezTo>
                    <a:cubicBezTo>
                      <a:pt x="10" y="13"/>
                      <a:pt x="11" y="12"/>
                      <a:pt x="11" y="11"/>
                    </a:cubicBezTo>
                    <a:cubicBezTo>
                      <a:pt x="12" y="10"/>
                      <a:pt x="12" y="9"/>
                      <a:pt x="13" y="9"/>
                    </a:cubicBezTo>
                    <a:cubicBezTo>
                      <a:pt x="14" y="8"/>
                      <a:pt x="15" y="8"/>
                      <a:pt x="16" y="8"/>
                    </a:cubicBezTo>
                    <a:cubicBezTo>
                      <a:pt x="17" y="8"/>
                      <a:pt x="18" y="8"/>
                      <a:pt x="19" y="9"/>
                    </a:cubicBezTo>
                    <a:cubicBezTo>
                      <a:pt x="20" y="9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1" y="12"/>
                    </a:cubicBezTo>
                    <a:cubicBezTo>
                      <a:pt x="22" y="12"/>
                      <a:pt x="22" y="13"/>
                      <a:pt x="22" y="13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1" y="9"/>
                      <a:pt x="30" y="5"/>
                      <a:pt x="27" y="3"/>
                    </a:cubicBezTo>
                    <a:cubicBezTo>
                      <a:pt x="25" y="1"/>
                      <a:pt x="21" y="0"/>
                      <a:pt x="17" y="0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7" y="2"/>
                      <a:pt x="6" y="3"/>
                      <a:pt x="4" y="4"/>
                    </a:cubicBezTo>
                    <a:cubicBezTo>
                      <a:pt x="3" y="6"/>
                      <a:pt x="2" y="8"/>
                      <a:pt x="1" y="10"/>
                    </a:cubicBezTo>
                    <a:cubicBezTo>
                      <a:pt x="0" y="12"/>
                      <a:pt x="0" y="14"/>
                      <a:pt x="0" y="17"/>
                    </a:cubicBezTo>
                    <a:cubicBezTo>
                      <a:pt x="0" y="20"/>
                      <a:pt x="0" y="22"/>
                      <a:pt x="1" y="24"/>
                    </a:cubicBezTo>
                    <a:cubicBezTo>
                      <a:pt x="1" y="26"/>
                      <a:pt x="3" y="28"/>
                      <a:pt x="4" y="30"/>
                    </a:cubicBezTo>
                    <a:cubicBezTo>
                      <a:pt x="5" y="31"/>
                      <a:pt x="7" y="32"/>
                      <a:pt x="9" y="33"/>
                    </a:cubicBezTo>
                    <a:cubicBezTo>
                      <a:pt x="11" y="34"/>
                      <a:pt x="14" y="35"/>
                      <a:pt x="17" y="35"/>
                    </a:cubicBezTo>
                    <a:cubicBezTo>
                      <a:pt x="19" y="35"/>
                      <a:pt x="21" y="34"/>
                      <a:pt x="23" y="33"/>
                    </a:cubicBezTo>
                    <a:cubicBezTo>
                      <a:pt x="25" y="33"/>
                      <a:pt x="27" y="32"/>
                      <a:pt x="28" y="30"/>
                    </a:cubicBezTo>
                    <a:cubicBezTo>
                      <a:pt x="29" y="29"/>
                      <a:pt x="30" y="27"/>
                      <a:pt x="31" y="26"/>
                    </a:cubicBezTo>
                    <a:cubicBezTo>
                      <a:pt x="32" y="24"/>
                      <a:pt x="32" y="22"/>
                      <a:pt x="3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2"/>
                      <a:pt x="21" y="22"/>
                      <a:pt x="21" y="23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5" name="Freeform 280"/>
              <p:cNvSpPr>
                <a:spLocks noEditPoints="1"/>
              </p:cNvSpPr>
              <p:nvPr/>
            </p:nvSpPr>
            <p:spPr bwMode="auto">
              <a:xfrm>
                <a:off x="4883329" y="4046957"/>
                <a:ext cx="117247" cy="109783"/>
              </a:xfrm>
              <a:custGeom>
                <a:avLst/>
                <a:gdLst/>
                <a:ahLst/>
                <a:cxnLst>
                  <a:cxn ang="0">
                    <a:pos x="0" y="61"/>
                  </a:cxn>
                  <a:cxn ang="0">
                    <a:pos x="60" y="61"/>
                  </a:cxn>
                  <a:cxn ang="0">
                    <a:pos x="60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7" y="8"/>
                  </a:cxn>
                  <a:cxn ang="0">
                    <a:pos x="52" y="8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8"/>
                  </a:cxn>
                </a:cxnLst>
                <a:rect l="0" t="0" r="r" b="b"/>
                <a:pathLst>
                  <a:path w="60" h="61">
                    <a:moveTo>
                      <a:pt x="0" y="61"/>
                    </a:moveTo>
                    <a:lnTo>
                      <a:pt x="60" y="61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61"/>
                    </a:lnTo>
                    <a:close/>
                    <a:moveTo>
                      <a:pt x="7" y="8"/>
                    </a:moveTo>
                    <a:lnTo>
                      <a:pt x="52" y="8"/>
                    </a:lnTo>
                    <a:lnTo>
                      <a:pt x="52" y="54"/>
                    </a:lnTo>
                    <a:lnTo>
                      <a:pt x="7" y="54"/>
                    </a:lnTo>
                    <a:lnTo>
                      <a:pt x="7" y="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6" name="Freeform 281"/>
              <p:cNvSpPr>
                <a:spLocks noEditPoints="1"/>
              </p:cNvSpPr>
              <p:nvPr/>
            </p:nvSpPr>
            <p:spPr bwMode="auto">
              <a:xfrm>
                <a:off x="5027933" y="4066754"/>
                <a:ext cx="37128" cy="46793"/>
              </a:xfrm>
              <a:custGeom>
                <a:avLst/>
                <a:gdLst/>
                <a:ahLst/>
                <a:cxnLst>
                  <a:cxn ang="0">
                    <a:pos x="7" y="2"/>
                  </a:cxn>
                  <a:cxn ang="0">
                    <a:pos x="0" y="26"/>
                  </a:cxn>
                  <a:cxn ang="0">
                    <a:pos x="6" y="25"/>
                  </a:cxn>
                  <a:cxn ang="0">
                    <a:pos x="7" y="21"/>
                  </a:cxn>
                  <a:cxn ang="0">
                    <a:pos x="13" y="18"/>
                  </a:cxn>
                  <a:cxn ang="0">
                    <a:pos x="14" y="22"/>
                  </a:cxn>
                  <a:cxn ang="0">
                    <a:pos x="19" y="19"/>
                  </a:cxn>
                  <a:cxn ang="0">
                    <a:pos x="13" y="0"/>
                  </a:cxn>
                  <a:cxn ang="0">
                    <a:pos x="7" y="2"/>
                  </a:cxn>
                  <a:cxn ang="0">
                    <a:pos x="8" y="16"/>
                  </a:cxn>
                  <a:cxn ang="0">
                    <a:pos x="10" y="8"/>
                  </a:cxn>
                  <a:cxn ang="0">
                    <a:pos x="10" y="8"/>
                  </a:cxn>
                  <a:cxn ang="0">
                    <a:pos x="12" y="15"/>
                  </a:cxn>
                  <a:cxn ang="0">
                    <a:pos x="8" y="16"/>
                  </a:cxn>
                </a:cxnLst>
                <a:rect l="0" t="0" r="r" b="b"/>
                <a:pathLst>
                  <a:path w="19" h="26">
                    <a:moveTo>
                      <a:pt x="7" y="2"/>
                    </a:moveTo>
                    <a:lnTo>
                      <a:pt x="0" y="26"/>
                    </a:lnTo>
                    <a:lnTo>
                      <a:pt x="6" y="25"/>
                    </a:lnTo>
                    <a:lnTo>
                      <a:pt x="7" y="21"/>
                    </a:lnTo>
                    <a:lnTo>
                      <a:pt x="13" y="18"/>
                    </a:lnTo>
                    <a:lnTo>
                      <a:pt x="14" y="22"/>
                    </a:lnTo>
                    <a:lnTo>
                      <a:pt x="19" y="19"/>
                    </a:lnTo>
                    <a:lnTo>
                      <a:pt x="13" y="0"/>
                    </a:lnTo>
                    <a:lnTo>
                      <a:pt x="7" y="2"/>
                    </a:lnTo>
                    <a:close/>
                    <a:moveTo>
                      <a:pt x="8" y="16"/>
                    </a:moveTo>
                    <a:lnTo>
                      <a:pt x="10" y="8"/>
                    </a:lnTo>
                    <a:lnTo>
                      <a:pt x="10" y="8"/>
                    </a:lnTo>
                    <a:lnTo>
                      <a:pt x="12" y="15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7" name="Freeform 282"/>
              <p:cNvSpPr>
                <a:spLocks noEditPoints="1"/>
              </p:cNvSpPr>
              <p:nvPr/>
            </p:nvSpPr>
            <p:spPr bwMode="auto">
              <a:xfrm>
                <a:off x="5215528" y="4012762"/>
                <a:ext cx="72302" cy="134979"/>
              </a:xfrm>
              <a:custGeom>
                <a:avLst/>
                <a:gdLst/>
                <a:ahLst/>
                <a:cxnLst>
                  <a:cxn ang="0">
                    <a:pos x="37" y="0"/>
                  </a:cxn>
                  <a:cxn ang="0">
                    <a:pos x="0" y="15"/>
                  </a:cxn>
                  <a:cxn ang="0">
                    <a:pos x="0" y="75"/>
                  </a:cxn>
                  <a:cxn ang="0">
                    <a:pos x="37" y="61"/>
                  </a:cxn>
                  <a:cxn ang="0">
                    <a:pos x="37" y="0"/>
                  </a:cxn>
                  <a:cxn ang="0">
                    <a:pos x="7" y="65"/>
                  </a:cxn>
                  <a:cxn ang="0">
                    <a:pos x="7" y="19"/>
                  </a:cxn>
                  <a:cxn ang="0">
                    <a:pos x="30" y="11"/>
                  </a:cxn>
                  <a:cxn ang="0">
                    <a:pos x="30" y="56"/>
                  </a:cxn>
                  <a:cxn ang="0">
                    <a:pos x="7" y="65"/>
                  </a:cxn>
                </a:cxnLst>
                <a:rect l="0" t="0" r="r" b="b"/>
                <a:pathLst>
                  <a:path w="37" h="75">
                    <a:moveTo>
                      <a:pt x="37" y="0"/>
                    </a:moveTo>
                    <a:lnTo>
                      <a:pt x="0" y="15"/>
                    </a:lnTo>
                    <a:lnTo>
                      <a:pt x="0" y="75"/>
                    </a:lnTo>
                    <a:lnTo>
                      <a:pt x="37" y="61"/>
                    </a:lnTo>
                    <a:lnTo>
                      <a:pt x="37" y="0"/>
                    </a:lnTo>
                    <a:close/>
                    <a:moveTo>
                      <a:pt x="7" y="65"/>
                    </a:moveTo>
                    <a:lnTo>
                      <a:pt x="7" y="19"/>
                    </a:lnTo>
                    <a:lnTo>
                      <a:pt x="30" y="11"/>
                    </a:lnTo>
                    <a:lnTo>
                      <a:pt x="30" y="56"/>
                    </a:lnTo>
                    <a:lnTo>
                      <a:pt x="7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8" name="Freeform 283"/>
              <p:cNvSpPr>
                <a:spLocks noEditPoints="1"/>
              </p:cNvSpPr>
              <p:nvPr/>
            </p:nvSpPr>
            <p:spPr bwMode="auto">
              <a:xfrm>
                <a:off x="5119776" y="4068554"/>
                <a:ext cx="54715" cy="53992"/>
              </a:xfrm>
              <a:custGeom>
                <a:avLst/>
                <a:gdLst/>
                <a:ahLst/>
                <a:cxnLst>
                  <a:cxn ang="0">
                    <a:pos x="24" y="33"/>
                  </a:cxn>
                  <a:cxn ang="0">
                    <a:pos x="27" y="31"/>
                  </a:cxn>
                  <a:cxn ang="0">
                    <a:pos x="30" y="28"/>
                  </a:cxn>
                  <a:cxn ang="0">
                    <a:pos x="31" y="23"/>
                  </a:cxn>
                  <a:cxn ang="0">
                    <a:pos x="31" y="20"/>
                  </a:cxn>
                  <a:cxn ang="0">
                    <a:pos x="29" y="18"/>
                  </a:cxn>
                  <a:cxn ang="0">
                    <a:pos x="28" y="16"/>
                  </a:cxn>
                  <a:cxn ang="0">
                    <a:pos x="25" y="15"/>
                  </a:cxn>
                  <a:cxn ang="0">
                    <a:pos x="28" y="12"/>
                  </a:cxn>
                  <a:cxn ang="0">
                    <a:pos x="29" y="8"/>
                  </a:cxn>
                  <a:cxn ang="0">
                    <a:pos x="29" y="5"/>
                  </a:cxn>
                  <a:cxn ang="0">
                    <a:pos x="27" y="3"/>
                  </a:cxn>
                  <a:cxn ang="0">
                    <a:pos x="24" y="1"/>
                  </a:cxn>
                  <a:cxn ang="0">
                    <a:pos x="19" y="0"/>
                  </a:cxn>
                  <a:cxn ang="0">
                    <a:pos x="0" y="0"/>
                  </a:cxn>
                  <a:cxn ang="0">
                    <a:pos x="0" y="33"/>
                  </a:cxn>
                  <a:cxn ang="0">
                    <a:pos x="19" y="33"/>
                  </a:cxn>
                  <a:cxn ang="0">
                    <a:pos x="24" y="33"/>
                  </a:cxn>
                  <a:cxn ang="0">
                    <a:pos x="11" y="8"/>
                  </a:cxn>
                  <a:cxn ang="0">
                    <a:pos x="16" y="8"/>
                  </a:cxn>
                  <a:cxn ang="0">
                    <a:pos x="19" y="8"/>
                  </a:cxn>
                  <a:cxn ang="0">
                    <a:pos x="20" y="10"/>
                  </a:cxn>
                  <a:cxn ang="0">
                    <a:pos x="19" y="12"/>
                  </a:cxn>
                  <a:cxn ang="0">
                    <a:pos x="16" y="13"/>
                  </a:cxn>
                  <a:cxn ang="0">
                    <a:pos x="11" y="13"/>
                  </a:cxn>
                  <a:cxn ang="0">
                    <a:pos x="11" y="8"/>
                  </a:cxn>
                  <a:cxn ang="0">
                    <a:pos x="17" y="25"/>
                  </a:cxn>
                  <a:cxn ang="0">
                    <a:pos x="11" y="25"/>
                  </a:cxn>
                  <a:cxn ang="0">
                    <a:pos x="11" y="19"/>
                  </a:cxn>
                  <a:cxn ang="0">
                    <a:pos x="17" y="19"/>
                  </a:cxn>
                  <a:cxn ang="0">
                    <a:pos x="21" y="22"/>
                  </a:cxn>
                  <a:cxn ang="0">
                    <a:pos x="20" y="24"/>
                  </a:cxn>
                  <a:cxn ang="0">
                    <a:pos x="20" y="25"/>
                  </a:cxn>
                  <a:cxn ang="0">
                    <a:pos x="18" y="25"/>
                  </a:cxn>
                  <a:cxn ang="0">
                    <a:pos x="17" y="25"/>
                  </a:cxn>
                </a:cxnLst>
                <a:rect l="0" t="0" r="r" b="b"/>
                <a:pathLst>
                  <a:path w="31" h="33">
                    <a:moveTo>
                      <a:pt x="24" y="33"/>
                    </a:moveTo>
                    <a:cubicBezTo>
                      <a:pt x="25" y="32"/>
                      <a:pt x="26" y="32"/>
                      <a:pt x="27" y="31"/>
                    </a:cubicBezTo>
                    <a:cubicBezTo>
                      <a:pt x="29" y="30"/>
                      <a:pt x="29" y="29"/>
                      <a:pt x="30" y="28"/>
                    </a:cubicBezTo>
                    <a:cubicBezTo>
                      <a:pt x="31" y="26"/>
                      <a:pt x="31" y="25"/>
                      <a:pt x="31" y="23"/>
                    </a:cubicBezTo>
                    <a:cubicBezTo>
                      <a:pt x="31" y="22"/>
                      <a:pt x="31" y="21"/>
                      <a:pt x="31" y="20"/>
                    </a:cubicBezTo>
                    <a:cubicBezTo>
                      <a:pt x="30" y="19"/>
                      <a:pt x="30" y="18"/>
                      <a:pt x="29" y="18"/>
                    </a:cubicBezTo>
                    <a:cubicBezTo>
                      <a:pt x="29" y="17"/>
                      <a:pt x="28" y="16"/>
                      <a:pt x="28" y="16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7" y="14"/>
                      <a:pt x="28" y="13"/>
                      <a:pt x="28" y="12"/>
                    </a:cubicBezTo>
                    <a:cubicBezTo>
                      <a:pt x="29" y="11"/>
                      <a:pt x="29" y="10"/>
                      <a:pt x="29" y="8"/>
                    </a:cubicBezTo>
                    <a:cubicBezTo>
                      <a:pt x="29" y="7"/>
                      <a:pt x="29" y="6"/>
                      <a:pt x="29" y="5"/>
                    </a:cubicBezTo>
                    <a:cubicBezTo>
                      <a:pt x="29" y="4"/>
                      <a:pt x="28" y="4"/>
                      <a:pt x="27" y="3"/>
                    </a:cubicBezTo>
                    <a:cubicBezTo>
                      <a:pt x="27" y="2"/>
                      <a:pt x="26" y="1"/>
                      <a:pt x="24" y="1"/>
                    </a:cubicBezTo>
                    <a:cubicBezTo>
                      <a:pt x="23" y="0"/>
                      <a:pt x="21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1" y="33"/>
                      <a:pt x="22" y="33"/>
                      <a:pt x="24" y="33"/>
                    </a:cubicBezTo>
                    <a:close/>
                    <a:moveTo>
                      <a:pt x="11" y="8"/>
                    </a:moveTo>
                    <a:cubicBezTo>
                      <a:pt x="16" y="8"/>
                      <a:pt x="16" y="8"/>
                      <a:pt x="16" y="8"/>
                    </a:cubicBezTo>
                    <a:cubicBezTo>
                      <a:pt x="17" y="8"/>
                      <a:pt x="18" y="8"/>
                      <a:pt x="19" y="8"/>
                    </a:cubicBezTo>
                    <a:cubicBezTo>
                      <a:pt x="19" y="9"/>
                      <a:pt x="20" y="9"/>
                      <a:pt x="20" y="10"/>
                    </a:cubicBezTo>
                    <a:cubicBezTo>
                      <a:pt x="20" y="11"/>
                      <a:pt x="19" y="12"/>
                      <a:pt x="19" y="12"/>
                    </a:cubicBezTo>
                    <a:cubicBezTo>
                      <a:pt x="18" y="13"/>
                      <a:pt x="17" y="13"/>
                      <a:pt x="16" y="13"/>
                    </a:cubicBezTo>
                    <a:cubicBezTo>
                      <a:pt x="11" y="13"/>
                      <a:pt x="11" y="13"/>
                      <a:pt x="11" y="13"/>
                    </a:cubicBezTo>
                    <a:lnTo>
                      <a:pt x="11" y="8"/>
                    </a:lnTo>
                    <a:close/>
                    <a:moveTo>
                      <a:pt x="17" y="25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20" y="19"/>
                      <a:pt x="21" y="20"/>
                      <a:pt x="21" y="22"/>
                    </a:cubicBezTo>
                    <a:cubicBezTo>
                      <a:pt x="21" y="23"/>
                      <a:pt x="21" y="23"/>
                      <a:pt x="20" y="24"/>
                    </a:cubicBezTo>
                    <a:cubicBezTo>
                      <a:pt x="20" y="24"/>
                      <a:pt x="20" y="25"/>
                      <a:pt x="20" y="25"/>
                    </a:cubicBezTo>
                    <a:cubicBezTo>
                      <a:pt x="19" y="25"/>
                      <a:pt x="19" y="25"/>
                      <a:pt x="18" y="25"/>
                    </a:cubicBezTo>
                    <a:cubicBezTo>
                      <a:pt x="18" y="25"/>
                      <a:pt x="17" y="25"/>
                      <a:pt x="17" y="25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299" name="Freeform 284"/>
              <p:cNvSpPr>
                <a:spLocks/>
              </p:cNvSpPr>
              <p:nvPr/>
            </p:nvSpPr>
            <p:spPr bwMode="auto">
              <a:xfrm>
                <a:off x="5233115" y="4059555"/>
                <a:ext cx="37128" cy="43193"/>
              </a:xfrm>
              <a:custGeom>
                <a:avLst/>
                <a:gdLst/>
                <a:ahLst/>
                <a:cxnLst>
                  <a:cxn ang="0">
                    <a:pos x="14" y="17"/>
                  </a:cxn>
                  <a:cxn ang="0">
                    <a:pos x="13" y="18"/>
                  </a:cxn>
                  <a:cxn ang="0">
                    <a:pos x="12" y="19"/>
                  </a:cxn>
                  <a:cxn ang="0">
                    <a:pos x="11" y="20"/>
                  </a:cxn>
                  <a:cxn ang="0">
                    <a:pos x="9" y="20"/>
                  </a:cxn>
                  <a:cxn ang="0">
                    <a:pos x="8" y="19"/>
                  </a:cxn>
                  <a:cxn ang="0">
                    <a:pos x="7" y="17"/>
                  </a:cxn>
                  <a:cxn ang="0">
                    <a:pos x="7" y="15"/>
                  </a:cxn>
                  <a:cxn ang="0">
                    <a:pos x="7" y="12"/>
                  </a:cxn>
                  <a:cxn ang="0">
                    <a:pos x="8" y="10"/>
                  </a:cxn>
                  <a:cxn ang="0">
                    <a:pos x="9" y="8"/>
                  </a:cxn>
                  <a:cxn ang="0">
                    <a:pos x="11" y="7"/>
                  </a:cxn>
                  <a:cxn ang="0">
                    <a:pos x="13" y="7"/>
                  </a:cxn>
                  <a:cxn ang="0">
                    <a:pos x="14" y="8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20" y="8"/>
                  </a:cxn>
                  <a:cxn ang="0">
                    <a:pos x="18" y="1"/>
                  </a:cxn>
                  <a:cxn ang="0">
                    <a:pos x="11" y="1"/>
                  </a:cxn>
                  <a:cxn ang="0">
                    <a:pos x="7" y="3"/>
                  </a:cxn>
                  <a:cxn ang="0">
                    <a:pos x="3" y="6"/>
                  </a:cxn>
                  <a:cxn ang="0">
                    <a:pos x="1" y="11"/>
                  </a:cxn>
                  <a:cxn ang="0">
                    <a:pos x="0" y="16"/>
                  </a:cxn>
                  <a:cxn ang="0">
                    <a:pos x="1" y="21"/>
                  </a:cxn>
                  <a:cxn ang="0">
                    <a:pos x="3" y="25"/>
                  </a:cxn>
                  <a:cxn ang="0">
                    <a:pos x="7" y="26"/>
                  </a:cxn>
                  <a:cxn ang="0">
                    <a:pos x="11" y="26"/>
                  </a:cxn>
                  <a:cxn ang="0">
                    <a:pos x="15" y="24"/>
                  </a:cxn>
                  <a:cxn ang="0">
                    <a:pos x="18" y="21"/>
                  </a:cxn>
                  <a:cxn ang="0">
                    <a:pos x="20" y="17"/>
                  </a:cxn>
                  <a:cxn ang="0">
                    <a:pos x="21" y="13"/>
                  </a:cxn>
                  <a:cxn ang="0">
                    <a:pos x="14" y="15"/>
                  </a:cxn>
                  <a:cxn ang="0">
                    <a:pos x="14" y="17"/>
                  </a:cxn>
                </a:cxnLst>
                <a:rect l="0" t="0" r="r" b="b"/>
                <a:pathLst>
                  <a:path w="21" h="27">
                    <a:moveTo>
                      <a:pt x="14" y="17"/>
                    </a:moveTo>
                    <a:cubicBezTo>
                      <a:pt x="14" y="17"/>
                      <a:pt x="14" y="18"/>
                      <a:pt x="13" y="18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20"/>
                      <a:pt x="11" y="20"/>
                      <a:pt x="11" y="20"/>
                    </a:cubicBezTo>
                    <a:cubicBezTo>
                      <a:pt x="10" y="20"/>
                      <a:pt x="10" y="20"/>
                      <a:pt x="9" y="20"/>
                    </a:cubicBezTo>
                    <a:cubicBezTo>
                      <a:pt x="9" y="20"/>
                      <a:pt x="8" y="19"/>
                      <a:pt x="8" y="19"/>
                    </a:cubicBezTo>
                    <a:cubicBezTo>
                      <a:pt x="7" y="18"/>
                      <a:pt x="7" y="18"/>
                      <a:pt x="7" y="17"/>
                    </a:cubicBezTo>
                    <a:cubicBezTo>
                      <a:pt x="7" y="16"/>
                      <a:pt x="7" y="15"/>
                      <a:pt x="7" y="15"/>
                    </a:cubicBezTo>
                    <a:cubicBezTo>
                      <a:pt x="7" y="14"/>
                      <a:pt x="7" y="13"/>
                      <a:pt x="7" y="12"/>
                    </a:cubicBezTo>
                    <a:cubicBezTo>
                      <a:pt x="7" y="11"/>
                      <a:pt x="7" y="10"/>
                      <a:pt x="8" y="10"/>
                    </a:cubicBezTo>
                    <a:cubicBezTo>
                      <a:pt x="8" y="9"/>
                      <a:pt x="9" y="8"/>
                      <a:pt x="9" y="8"/>
                    </a:cubicBezTo>
                    <a:cubicBezTo>
                      <a:pt x="10" y="7"/>
                      <a:pt x="10" y="7"/>
                      <a:pt x="11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3" y="7"/>
                      <a:pt x="14" y="8"/>
                    </a:cubicBezTo>
                    <a:cubicBezTo>
                      <a:pt x="14" y="8"/>
                      <a:pt x="14" y="8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5"/>
                      <a:pt x="19" y="3"/>
                      <a:pt x="18" y="1"/>
                    </a:cubicBezTo>
                    <a:cubicBezTo>
                      <a:pt x="16" y="0"/>
                      <a:pt x="14" y="0"/>
                      <a:pt x="11" y="1"/>
                    </a:cubicBezTo>
                    <a:cubicBezTo>
                      <a:pt x="9" y="1"/>
                      <a:pt x="8" y="2"/>
                      <a:pt x="7" y="3"/>
                    </a:cubicBezTo>
                    <a:cubicBezTo>
                      <a:pt x="5" y="4"/>
                      <a:pt x="4" y="5"/>
                      <a:pt x="3" y="6"/>
                    </a:cubicBezTo>
                    <a:cubicBezTo>
                      <a:pt x="2" y="8"/>
                      <a:pt x="2" y="9"/>
                      <a:pt x="1" y="11"/>
                    </a:cubicBezTo>
                    <a:cubicBezTo>
                      <a:pt x="1" y="13"/>
                      <a:pt x="0" y="14"/>
                      <a:pt x="0" y="16"/>
                    </a:cubicBezTo>
                    <a:cubicBezTo>
                      <a:pt x="0" y="18"/>
                      <a:pt x="1" y="20"/>
                      <a:pt x="1" y="21"/>
                    </a:cubicBezTo>
                    <a:cubicBezTo>
                      <a:pt x="2" y="23"/>
                      <a:pt x="2" y="24"/>
                      <a:pt x="3" y="25"/>
                    </a:cubicBezTo>
                    <a:cubicBezTo>
                      <a:pt x="4" y="25"/>
                      <a:pt x="5" y="26"/>
                      <a:pt x="7" y="26"/>
                    </a:cubicBezTo>
                    <a:cubicBezTo>
                      <a:pt x="8" y="27"/>
                      <a:pt x="9" y="26"/>
                      <a:pt x="11" y="26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7" y="22"/>
                      <a:pt x="18" y="21"/>
                    </a:cubicBezTo>
                    <a:cubicBezTo>
                      <a:pt x="19" y="19"/>
                      <a:pt x="19" y="18"/>
                      <a:pt x="20" y="17"/>
                    </a:cubicBezTo>
                    <a:cubicBezTo>
                      <a:pt x="20" y="16"/>
                      <a:pt x="21" y="14"/>
                      <a:pt x="21" y="13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4" y="16"/>
                      <a:pt x="14" y="16"/>
                      <a:pt x="14" y="17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0" name="Freeform 285"/>
              <p:cNvSpPr>
                <a:spLocks/>
              </p:cNvSpPr>
              <p:nvPr/>
            </p:nvSpPr>
            <p:spPr bwMode="auto">
              <a:xfrm>
                <a:off x="5164721" y="4007363"/>
                <a:ext cx="115293" cy="2339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0" y="13"/>
                  </a:cxn>
                  <a:cxn ang="0">
                    <a:pos x="24" y="13"/>
                  </a:cxn>
                  <a:cxn ang="0">
                    <a:pos x="59" y="1"/>
                  </a:cxn>
                  <a:cxn ang="0">
                    <a:pos x="36" y="0"/>
                  </a:cxn>
                </a:cxnLst>
                <a:rect l="0" t="0" r="r" b="b"/>
                <a:pathLst>
                  <a:path w="59" h="13">
                    <a:moveTo>
                      <a:pt x="36" y="0"/>
                    </a:moveTo>
                    <a:lnTo>
                      <a:pt x="0" y="13"/>
                    </a:lnTo>
                    <a:lnTo>
                      <a:pt x="24" y="13"/>
                    </a:lnTo>
                    <a:lnTo>
                      <a:pt x="59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1" name="Freeform 286"/>
              <p:cNvSpPr>
                <a:spLocks noEditPoints="1"/>
              </p:cNvSpPr>
              <p:nvPr/>
            </p:nvSpPr>
            <p:spPr bwMode="auto">
              <a:xfrm>
                <a:off x="4992759" y="3931775"/>
                <a:ext cx="117247" cy="107983"/>
              </a:xfrm>
              <a:custGeom>
                <a:avLst/>
                <a:gdLst/>
                <a:ahLst/>
                <a:cxnLst>
                  <a:cxn ang="0">
                    <a:pos x="60" y="0"/>
                  </a:cxn>
                  <a:cxn ang="0">
                    <a:pos x="0" y="0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52" y="54"/>
                  </a:cxn>
                  <a:cxn ang="0">
                    <a:pos x="7" y="54"/>
                  </a:cxn>
                  <a:cxn ang="0">
                    <a:pos x="7" y="7"/>
                  </a:cxn>
                  <a:cxn ang="0">
                    <a:pos x="52" y="7"/>
                  </a:cxn>
                  <a:cxn ang="0">
                    <a:pos x="52" y="54"/>
                  </a:cxn>
                </a:cxnLst>
                <a:rect l="0" t="0" r="r" b="b"/>
                <a:pathLst>
                  <a:path w="60" h="60">
                    <a:moveTo>
                      <a:pt x="60" y="0"/>
                    </a:moveTo>
                    <a:lnTo>
                      <a:pt x="0" y="0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  <a:moveTo>
                      <a:pt x="52" y="54"/>
                    </a:moveTo>
                    <a:lnTo>
                      <a:pt x="7" y="54"/>
                    </a:lnTo>
                    <a:lnTo>
                      <a:pt x="7" y="7"/>
                    </a:lnTo>
                    <a:lnTo>
                      <a:pt x="52" y="7"/>
                    </a:lnTo>
                    <a:lnTo>
                      <a:pt x="52" y="54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2" name="Freeform 287"/>
              <p:cNvSpPr>
                <a:spLocks noEditPoints="1"/>
              </p:cNvSpPr>
              <p:nvPr/>
            </p:nvSpPr>
            <p:spPr bwMode="auto">
              <a:xfrm>
                <a:off x="5121730" y="3906579"/>
                <a:ext cx="70348" cy="134979"/>
              </a:xfrm>
              <a:custGeom>
                <a:avLst/>
                <a:gdLst/>
                <a:ahLst/>
                <a:cxnLst>
                  <a:cxn ang="0">
                    <a:pos x="0" y="75"/>
                  </a:cxn>
                  <a:cxn ang="0">
                    <a:pos x="36" y="60"/>
                  </a:cxn>
                  <a:cxn ang="0">
                    <a:pos x="36" y="0"/>
                  </a:cxn>
                  <a:cxn ang="0">
                    <a:pos x="0" y="14"/>
                  </a:cxn>
                  <a:cxn ang="0">
                    <a:pos x="0" y="75"/>
                  </a:cxn>
                  <a:cxn ang="0">
                    <a:pos x="29" y="11"/>
                  </a:cxn>
                  <a:cxn ang="0">
                    <a:pos x="29" y="56"/>
                  </a:cxn>
                  <a:cxn ang="0">
                    <a:pos x="7" y="64"/>
                  </a:cxn>
                  <a:cxn ang="0">
                    <a:pos x="7" y="19"/>
                  </a:cxn>
                  <a:cxn ang="0">
                    <a:pos x="29" y="11"/>
                  </a:cxn>
                </a:cxnLst>
                <a:rect l="0" t="0" r="r" b="b"/>
                <a:pathLst>
                  <a:path w="36" h="75">
                    <a:moveTo>
                      <a:pt x="0" y="75"/>
                    </a:moveTo>
                    <a:lnTo>
                      <a:pt x="36" y="60"/>
                    </a:lnTo>
                    <a:lnTo>
                      <a:pt x="36" y="0"/>
                    </a:lnTo>
                    <a:lnTo>
                      <a:pt x="0" y="14"/>
                    </a:lnTo>
                    <a:lnTo>
                      <a:pt x="0" y="75"/>
                    </a:lnTo>
                    <a:close/>
                    <a:moveTo>
                      <a:pt x="29" y="11"/>
                    </a:moveTo>
                    <a:lnTo>
                      <a:pt x="29" y="56"/>
                    </a:lnTo>
                    <a:lnTo>
                      <a:pt x="7" y="64"/>
                    </a:lnTo>
                    <a:lnTo>
                      <a:pt x="7" y="19"/>
                    </a:lnTo>
                    <a:lnTo>
                      <a:pt x="29" y="1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3" name="Freeform 288"/>
              <p:cNvSpPr>
                <a:spLocks/>
              </p:cNvSpPr>
              <p:nvPr/>
            </p:nvSpPr>
            <p:spPr bwMode="auto">
              <a:xfrm>
                <a:off x="4992759" y="3901179"/>
                <a:ext cx="193457" cy="23396"/>
              </a:xfrm>
              <a:custGeom>
                <a:avLst/>
                <a:gdLst/>
                <a:ahLst/>
                <a:cxnLst>
                  <a:cxn ang="0">
                    <a:pos x="99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64" y="13"/>
                  </a:cxn>
                  <a:cxn ang="0">
                    <a:pos x="99" y="0"/>
                  </a:cxn>
                </a:cxnLst>
                <a:rect l="0" t="0" r="r" b="b"/>
                <a:pathLst>
                  <a:path w="99" h="13">
                    <a:moveTo>
                      <a:pt x="99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64" y="13"/>
                    </a:lnTo>
                    <a:lnTo>
                      <a:pt x="9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4" name="Freeform 289"/>
              <p:cNvSpPr>
                <a:spLocks noEditPoints="1"/>
              </p:cNvSpPr>
              <p:nvPr/>
            </p:nvSpPr>
            <p:spPr bwMode="auto">
              <a:xfrm>
                <a:off x="5024025" y="3956971"/>
                <a:ext cx="60577" cy="53992"/>
              </a:xfrm>
              <a:custGeom>
                <a:avLst/>
                <a:gdLst/>
                <a:ahLst/>
                <a:cxnLst>
                  <a:cxn ang="0">
                    <a:pos x="10" y="26"/>
                  </a:cxn>
                  <a:cxn ang="0">
                    <a:pos x="20" y="26"/>
                  </a:cxn>
                  <a:cxn ang="0">
                    <a:pos x="22" y="30"/>
                  </a:cxn>
                  <a:cxn ang="0">
                    <a:pos x="31" y="30"/>
                  </a:cxn>
                  <a:cxn ang="0">
                    <a:pos x="20" y="0"/>
                  </a:cxn>
                  <a:cxn ang="0">
                    <a:pos x="11" y="0"/>
                  </a:cxn>
                  <a:cxn ang="0">
                    <a:pos x="0" y="30"/>
                  </a:cxn>
                  <a:cxn ang="0">
                    <a:pos x="9" y="30"/>
                  </a:cxn>
                  <a:cxn ang="0">
                    <a:pos x="10" y="26"/>
                  </a:cxn>
                  <a:cxn ang="0">
                    <a:pos x="16" y="10"/>
                  </a:cxn>
                  <a:cxn ang="0">
                    <a:pos x="16" y="10"/>
                  </a:cxn>
                  <a:cxn ang="0">
                    <a:pos x="18" y="19"/>
                  </a:cxn>
                  <a:cxn ang="0">
                    <a:pos x="13" y="19"/>
                  </a:cxn>
                  <a:cxn ang="0">
                    <a:pos x="16" y="10"/>
                  </a:cxn>
                </a:cxnLst>
                <a:rect l="0" t="0" r="r" b="b"/>
                <a:pathLst>
                  <a:path w="31" h="30">
                    <a:moveTo>
                      <a:pt x="10" y="26"/>
                    </a:moveTo>
                    <a:lnTo>
                      <a:pt x="20" y="26"/>
                    </a:lnTo>
                    <a:lnTo>
                      <a:pt x="22" y="30"/>
                    </a:lnTo>
                    <a:lnTo>
                      <a:pt x="31" y="30"/>
                    </a:lnTo>
                    <a:lnTo>
                      <a:pt x="20" y="0"/>
                    </a:lnTo>
                    <a:lnTo>
                      <a:pt x="11" y="0"/>
                    </a:lnTo>
                    <a:lnTo>
                      <a:pt x="0" y="30"/>
                    </a:lnTo>
                    <a:lnTo>
                      <a:pt x="9" y="30"/>
                    </a:lnTo>
                    <a:lnTo>
                      <a:pt x="10" y="26"/>
                    </a:lnTo>
                    <a:close/>
                    <a:moveTo>
                      <a:pt x="16" y="10"/>
                    </a:moveTo>
                    <a:lnTo>
                      <a:pt x="16" y="10"/>
                    </a:lnTo>
                    <a:lnTo>
                      <a:pt x="18" y="19"/>
                    </a:lnTo>
                    <a:lnTo>
                      <a:pt x="13" y="19"/>
                    </a:lnTo>
                    <a:lnTo>
                      <a:pt x="16" y="1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5" name="Freeform 290"/>
              <p:cNvSpPr>
                <a:spLocks noEditPoints="1"/>
              </p:cNvSpPr>
              <p:nvPr/>
            </p:nvSpPr>
            <p:spPr bwMode="auto">
              <a:xfrm>
                <a:off x="5145180" y="3953371"/>
                <a:ext cx="31266" cy="44993"/>
              </a:xfrm>
              <a:custGeom>
                <a:avLst/>
                <a:gdLst/>
                <a:ahLst/>
                <a:cxnLst>
                  <a:cxn ang="0">
                    <a:pos x="14" y="23"/>
                  </a:cxn>
                  <a:cxn ang="0">
                    <a:pos x="16" y="21"/>
                  </a:cxn>
                  <a:cxn ang="0">
                    <a:pos x="18" y="18"/>
                  </a:cxn>
                  <a:cxn ang="0">
                    <a:pos x="18" y="15"/>
                  </a:cxn>
                  <a:cxn ang="0">
                    <a:pos x="18" y="12"/>
                  </a:cxn>
                  <a:cxn ang="0">
                    <a:pos x="17" y="11"/>
                  </a:cxn>
                  <a:cxn ang="0">
                    <a:pos x="16" y="10"/>
                  </a:cxn>
                  <a:cxn ang="0">
                    <a:pos x="15" y="10"/>
                  </a:cxn>
                  <a:cxn ang="0">
                    <a:pos x="17" y="7"/>
                  </a:cxn>
                  <a:cxn ang="0">
                    <a:pos x="17" y="4"/>
                  </a:cxn>
                  <a:cxn ang="0">
                    <a:pos x="17" y="3"/>
                  </a:cxn>
                  <a:cxn ang="0">
                    <a:pos x="16" y="1"/>
                  </a:cxn>
                  <a:cxn ang="0">
                    <a:pos x="14" y="0"/>
                  </a:cxn>
                  <a:cxn ang="0">
                    <a:pos x="11" y="1"/>
                  </a:cxn>
                  <a:cxn ang="0">
                    <a:pos x="0" y="4"/>
                  </a:cxn>
                  <a:cxn ang="0">
                    <a:pos x="0" y="28"/>
                  </a:cxn>
                  <a:cxn ang="0">
                    <a:pos x="11" y="24"/>
                  </a:cxn>
                  <a:cxn ang="0">
                    <a:pos x="14" y="23"/>
                  </a:cxn>
                  <a:cxn ang="0">
                    <a:pos x="6" y="8"/>
                  </a:cxn>
                  <a:cxn ang="0">
                    <a:pos x="9" y="7"/>
                  </a:cxn>
                  <a:cxn ang="0">
                    <a:pos x="11" y="7"/>
                  </a:cxn>
                  <a:cxn ang="0">
                    <a:pos x="11" y="8"/>
                  </a:cxn>
                  <a:cxn ang="0">
                    <a:pos x="11" y="9"/>
                  </a:cxn>
                  <a:cxn ang="0">
                    <a:pos x="9" y="10"/>
                  </a:cxn>
                  <a:cxn ang="0">
                    <a:pos x="6" y="11"/>
                  </a:cxn>
                  <a:cxn ang="0">
                    <a:pos x="6" y="8"/>
                  </a:cxn>
                  <a:cxn ang="0">
                    <a:pos x="10" y="19"/>
                  </a:cxn>
                  <a:cxn ang="0">
                    <a:pos x="6" y="20"/>
                  </a:cxn>
                  <a:cxn ang="0">
                    <a:pos x="6" y="16"/>
                  </a:cxn>
                  <a:cxn ang="0">
                    <a:pos x="10" y="15"/>
                  </a:cxn>
                  <a:cxn ang="0">
                    <a:pos x="12" y="16"/>
                  </a:cxn>
                  <a:cxn ang="0">
                    <a:pos x="12" y="17"/>
                  </a:cxn>
                  <a:cxn ang="0">
                    <a:pos x="11" y="18"/>
                  </a:cxn>
                  <a:cxn ang="0">
                    <a:pos x="11" y="19"/>
                  </a:cxn>
                  <a:cxn ang="0">
                    <a:pos x="10" y="19"/>
                  </a:cxn>
                </a:cxnLst>
                <a:rect l="0" t="0" r="r" b="b"/>
                <a:pathLst>
                  <a:path w="18" h="28">
                    <a:moveTo>
                      <a:pt x="14" y="23"/>
                    </a:moveTo>
                    <a:cubicBezTo>
                      <a:pt x="15" y="22"/>
                      <a:pt x="15" y="21"/>
                      <a:pt x="16" y="21"/>
                    </a:cubicBezTo>
                    <a:cubicBezTo>
                      <a:pt x="17" y="20"/>
                      <a:pt x="17" y="19"/>
                      <a:pt x="18" y="18"/>
                    </a:cubicBezTo>
                    <a:cubicBezTo>
                      <a:pt x="18" y="17"/>
                      <a:pt x="18" y="16"/>
                      <a:pt x="18" y="15"/>
                    </a:cubicBezTo>
                    <a:cubicBezTo>
                      <a:pt x="18" y="14"/>
                      <a:pt x="18" y="13"/>
                      <a:pt x="18" y="12"/>
                    </a:cubicBezTo>
                    <a:cubicBezTo>
                      <a:pt x="18" y="12"/>
                      <a:pt x="18" y="11"/>
                      <a:pt x="17" y="11"/>
                    </a:cubicBezTo>
                    <a:cubicBezTo>
                      <a:pt x="17" y="11"/>
                      <a:pt x="17" y="10"/>
                      <a:pt x="16" y="10"/>
                    </a:cubicBezTo>
                    <a:cubicBezTo>
                      <a:pt x="16" y="10"/>
                      <a:pt x="15" y="10"/>
                      <a:pt x="15" y="10"/>
                    </a:cubicBezTo>
                    <a:cubicBezTo>
                      <a:pt x="16" y="9"/>
                      <a:pt x="16" y="8"/>
                      <a:pt x="17" y="7"/>
                    </a:cubicBezTo>
                    <a:cubicBezTo>
                      <a:pt x="17" y="7"/>
                      <a:pt x="17" y="6"/>
                      <a:pt x="17" y="4"/>
                    </a:cubicBezTo>
                    <a:cubicBezTo>
                      <a:pt x="17" y="4"/>
                      <a:pt x="17" y="3"/>
                      <a:pt x="17" y="3"/>
                    </a:cubicBezTo>
                    <a:cubicBezTo>
                      <a:pt x="17" y="2"/>
                      <a:pt x="17" y="1"/>
                      <a:pt x="16" y="1"/>
                    </a:cubicBezTo>
                    <a:cubicBezTo>
                      <a:pt x="16" y="1"/>
                      <a:pt x="15" y="0"/>
                      <a:pt x="14" y="0"/>
                    </a:cubicBezTo>
                    <a:cubicBezTo>
                      <a:pt x="13" y="0"/>
                      <a:pt x="12" y="0"/>
                      <a:pt x="11" y="1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4"/>
                      <a:pt x="13" y="23"/>
                      <a:pt x="14" y="23"/>
                    </a:cubicBezTo>
                    <a:close/>
                    <a:moveTo>
                      <a:pt x="6" y="8"/>
                    </a:moveTo>
                    <a:cubicBezTo>
                      <a:pt x="9" y="7"/>
                      <a:pt x="9" y="7"/>
                      <a:pt x="9" y="7"/>
                    </a:cubicBezTo>
                    <a:cubicBezTo>
                      <a:pt x="10" y="7"/>
                      <a:pt x="10" y="6"/>
                      <a:pt x="11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1" y="8"/>
                      <a:pt x="11" y="9"/>
                      <a:pt x="11" y="9"/>
                    </a:cubicBezTo>
                    <a:cubicBezTo>
                      <a:pt x="10" y="10"/>
                      <a:pt x="10" y="10"/>
                      <a:pt x="9" y="10"/>
                    </a:cubicBezTo>
                    <a:cubicBezTo>
                      <a:pt x="6" y="11"/>
                      <a:pt x="6" y="11"/>
                      <a:pt x="6" y="11"/>
                    </a:cubicBezTo>
                    <a:lnTo>
                      <a:pt x="6" y="8"/>
                    </a:lnTo>
                    <a:close/>
                    <a:moveTo>
                      <a:pt x="10" y="19"/>
                    </a:moveTo>
                    <a:cubicBezTo>
                      <a:pt x="6" y="20"/>
                      <a:pt x="6" y="20"/>
                      <a:pt x="6" y="20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2" y="16"/>
                      <a:pt x="12" y="17"/>
                      <a:pt x="12" y="17"/>
                    </a:cubicBezTo>
                    <a:cubicBezTo>
                      <a:pt x="12" y="17"/>
                      <a:pt x="12" y="18"/>
                      <a:pt x="11" y="18"/>
                    </a:cubicBezTo>
                    <a:cubicBezTo>
                      <a:pt x="11" y="18"/>
                      <a:pt x="11" y="18"/>
                      <a:pt x="11" y="19"/>
                    </a:cubicBezTo>
                    <a:cubicBezTo>
                      <a:pt x="10" y="19"/>
                      <a:pt x="10" y="19"/>
                      <a:pt x="10" y="19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6" name="Freeform 291"/>
              <p:cNvSpPr>
                <a:spLocks noEditPoints="1"/>
              </p:cNvSpPr>
              <p:nvPr/>
            </p:nvSpPr>
            <p:spPr bwMode="auto">
              <a:xfrm>
                <a:off x="5086556" y="4039758"/>
                <a:ext cx="117247" cy="107983"/>
              </a:xfrm>
              <a:custGeom>
                <a:avLst/>
                <a:gdLst/>
                <a:ahLst/>
                <a:cxnLst>
                  <a:cxn ang="0">
                    <a:pos x="15" y="4"/>
                  </a:cxn>
                  <a:cxn ang="0">
                    <a:pos x="0" y="4"/>
                  </a:cxn>
                  <a:cxn ang="0">
                    <a:pos x="0" y="60"/>
                  </a:cxn>
                  <a:cxn ang="0">
                    <a:pos x="60" y="60"/>
                  </a:cxn>
                  <a:cxn ang="0">
                    <a:pos x="60" y="0"/>
                  </a:cxn>
                  <a:cxn ang="0">
                    <a:pos x="26" y="0"/>
                  </a:cxn>
                  <a:cxn ang="0">
                    <a:pos x="15" y="4"/>
                  </a:cxn>
                  <a:cxn ang="0">
                    <a:pos x="53" y="52"/>
                  </a:cxn>
                  <a:cxn ang="0">
                    <a:pos x="7" y="52"/>
                  </a:cxn>
                  <a:cxn ang="0">
                    <a:pos x="7" y="7"/>
                  </a:cxn>
                  <a:cxn ang="0">
                    <a:pos x="53" y="7"/>
                  </a:cxn>
                  <a:cxn ang="0">
                    <a:pos x="53" y="52"/>
                  </a:cxn>
                </a:cxnLst>
                <a:rect l="0" t="0" r="r" b="b"/>
                <a:pathLst>
                  <a:path w="60" h="60">
                    <a:moveTo>
                      <a:pt x="15" y="4"/>
                    </a:moveTo>
                    <a:lnTo>
                      <a:pt x="0" y="4"/>
                    </a:ln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lnTo>
                      <a:pt x="26" y="0"/>
                    </a:lnTo>
                    <a:lnTo>
                      <a:pt x="15" y="4"/>
                    </a:lnTo>
                    <a:close/>
                    <a:moveTo>
                      <a:pt x="53" y="52"/>
                    </a:moveTo>
                    <a:lnTo>
                      <a:pt x="7" y="52"/>
                    </a:lnTo>
                    <a:lnTo>
                      <a:pt x="7" y="7"/>
                    </a:lnTo>
                    <a:lnTo>
                      <a:pt x="53" y="7"/>
                    </a:lnTo>
                    <a:lnTo>
                      <a:pt x="53" y="52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7" name="Freeform 292"/>
              <p:cNvSpPr>
                <a:spLocks/>
              </p:cNvSpPr>
              <p:nvPr/>
            </p:nvSpPr>
            <p:spPr bwMode="auto">
              <a:xfrm>
                <a:off x="4883329" y="4016362"/>
                <a:ext cx="103568" cy="23396"/>
              </a:xfrm>
              <a:custGeom>
                <a:avLst/>
                <a:gdLst/>
                <a:ahLst/>
                <a:cxnLst>
                  <a:cxn ang="0">
                    <a:pos x="53" y="0"/>
                  </a:cxn>
                  <a:cxn ang="0">
                    <a:pos x="34" y="0"/>
                  </a:cxn>
                  <a:cxn ang="0">
                    <a:pos x="0" y="13"/>
                  </a:cxn>
                  <a:cxn ang="0">
                    <a:pos x="53" y="13"/>
                  </a:cxn>
                  <a:cxn ang="0">
                    <a:pos x="53" y="0"/>
                  </a:cxn>
                </a:cxnLst>
                <a:rect l="0" t="0" r="r" b="b"/>
                <a:pathLst>
                  <a:path w="53" h="13">
                    <a:moveTo>
                      <a:pt x="53" y="0"/>
                    </a:moveTo>
                    <a:lnTo>
                      <a:pt x="34" y="0"/>
                    </a:lnTo>
                    <a:lnTo>
                      <a:pt x="0" y="13"/>
                    </a:lnTo>
                    <a:lnTo>
                      <a:pt x="53" y="1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8" name="Freeform 293"/>
              <p:cNvSpPr>
                <a:spLocks/>
              </p:cNvSpPr>
              <p:nvPr/>
            </p:nvSpPr>
            <p:spPr bwMode="auto">
              <a:xfrm>
                <a:off x="5012300" y="4046957"/>
                <a:ext cx="70348" cy="109783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29" y="42"/>
                  </a:cxn>
                  <a:cxn ang="0">
                    <a:pos x="7" y="5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61"/>
                  </a:cxn>
                  <a:cxn ang="0">
                    <a:pos x="36" y="47"/>
                  </a:cxn>
                  <a:cxn ang="0">
                    <a:pos x="36" y="0"/>
                  </a:cxn>
                  <a:cxn ang="0">
                    <a:pos x="29" y="0"/>
                  </a:cxn>
                </a:cxnLst>
                <a:rect l="0" t="0" r="r" b="b"/>
                <a:pathLst>
                  <a:path w="36" h="61">
                    <a:moveTo>
                      <a:pt x="29" y="0"/>
                    </a:moveTo>
                    <a:lnTo>
                      <a:pt x="29" y="42"/>
                    </a:lnTo>
                    <a:lnTo>
                      <a:pt x="7" y="50"/>
                    </a:lnTo>
                    <a:lnTo>
                      <a:pt x="6" y="6"/>
                    </a:lnTo>
                    <a:lnTo>
                      <a:pt x="21" y="0"/>
                    </a:lnTo>
                    <a:lnTo>
                      <a:pt x="1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36" y="47"/>
                    </a:lnTo>
                    <a:lnTo>
                      <a:pt x="36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09" name="Freeform 294"/>
              <p:cNvSpPr>
                <a:spLocks noEditPoints="1"/>
              </p:cNvSpPr>
              <p:nvPr/>
            </p:nvSpPr>
            <p:spPr bwMode="auto">
              <a:xfrm>
                <a:off x="4844247" y="2216639"/>
                <a:ext cx="244264" cy="224965"/>
              </a:xfrm>
              <a:custGeom>
                <a:avLst/>
                <a:gdLst/>
                <a:ahLst/>
                <a:cxnLst>
                  <a:cxn ang="0">
                    <a:pos x="138" y="65"/>
                  </a:cxn>
                  <a:cxn ang="0">
                    <a:pos x="126" y="30"/>
                  </a:cxn>
                  <a:cxn ang="0">
                    <a:pos x="86" y="2"/>
                  </a:cxn>
                  <a:cxn ang="0">
                    <a:pos x="69" y="0"/>
                  </a:cxn>
                  <a:cxn ang="0">
                    <a:pos x="48" y="3"/>
                  </a:cxn>
                  <a:cxn ang="0">
                    <a:pos x="9" y="34"/>
                  </a:cxn>
                  <a:cxn ang="0">
                    <a:pos x="0" y="61"/>
                  </a:cxn>
                  <a:cxn ang="0">
                    <a:pos x="0" y="69"/>
                  </a:cxn>
                  <a:cxn ang="0">
                    <a:pos x="13" y="110"/>
                  </a:cxn>
                  <a:cxn ang="0">
                    <a:pos x="47" y="135"/>
                  </a:cxn>
                  <a:cxn ang="0">
                    <a:pos x="69" y="138"/>
                  </a:cxn>
                  <a:cxn ang="0">
                    <a:pos x="98" y="132"/>
                  </a:cxn>
                  <a:cxn ang="0">
                    <a:pos x="123" y="112"/>
                  </a:cxn>
                  <a:cxn ang="0">
                    <a:pos x="138" y="69"/>
                  </a:cxn>
                  <a:cxn ang="0">
                    <a:pos x="138" y="65"/>
                  </a:cxn>
                  <a:cxn ang="0">
                    <a:pos x="124" y="65"/>
                  </a:cxn>
                  <a:cxn ang="0">
                    <a:pos x="110" y="90"/>
                  </a:cxn>
                  <a:cxn ang="0">
                    <a:pos x="119" y="106"/>
                  </a:cxn>
                  <a:cxn ang="0">
                    <a:pos x="95" y="126"/>
                  </a:cxn>
                  <a:cxn ang="0">
                    <a:pos x="88" y="114"/>
                  </a:cxn>
                  <a:cxn ang="0">
                    <a:pos x="59" y="114"/>
                  </a:cxn>
                  <a:cxn ang="0">
                    <a:pos x="50" y="129"/>
                  </a:cxn>
                  <a:cxn ang="0">
                    <a:pos x="17" y="104"/>
                  </a:cxn>
                  <a:cxn ang="0">
                    <a:pos x="28" y="85"/>
                  </a:cxn>
                  <a:cxn ang="0">
                    <a:pos x="14" y="61"/>
                  </a:cxn>
                  <a:cxn ang="0">
                    <a:pos x="7" y="61"/>
                  </a:cxn>
                  <a:cxn ang="0">
                    <a:pos x="17" y="34"/>
                  </a:cxn>
                  <a:cxn ang="0">
                    <a:pos x="37" y="34"/>
                  </a:cxn>
                  <a:cxn ang="0">
                    <a:pos x="51" y="10"/>
                  </a:cxn>
                  <a:cxn ang="0">
                    <a:pos x="51" y="9"/>
                  </a:cxn>
                  <a:cxn ang="0">
                    <a:pos x="69" y="7"/>
                  </a:cxn>
                  <a:cxn ang="0">
                    <a:pos x="82" y="8"/>
                  </a:cxn>
                  <a:cxn ang="0">
                    <a:pos x="81" y="10"/>
                  </a:cxn>
                  <a:cxn ang="0">
                    <a:pos x="95" y="34"/>
                  </a:cxn>
                  <a:cxn ang="0">
                    <a:pos x="121" y="34"/>
                  </a:cxn>
                  <a:cxn ang="0">
                    <a:pos x="131" y="65"/>
                  </a:cxn>
                  <a:cxn ang="0">
                    <a:pos x="124" y="65"/>
                  </a:cxn>
                </a:cxnLst>
                <a:rect l="0" t="0" r="r" b="b"/>
                <a:pathLst>
                  <a:path w="138" h="138">
                    <a:moveTo>
                      <a:pt x="138" y="65"/>
                    </a:moveTo>
                    <a:cubicBezTo>
                      <a:pt x="137" y="52"/>
                      <a:pt x="133" y="40"/>
                      <a:pt x="126" y="30"/>
                    </a:cubicBezTo>
                    <a:cubicBezTo>
                      <a:pt x="117" y="16"/>
                      <a:pt x="102" y="6"/>
                      <a:pt x="86" y="2"/>
                    </a:cubicBezTo>
                    <a:cubicBezTo>
                      <a:pt x="80" y="1"/>
                      <a:pt x="75" y="0"/>
                      <a:pt x="69" y="0"/>
                    </a:cubicBezTo>
                    <a:cubicBezTo>
                      <a:pt x="62" y="0"/>
                      <a:pt x="54" y="1"/>
                      <a:pt x="48" y="3"/>
                    </a:cubicBezTo>
                    <a:cubicBezTo>
                      <a:pt x="31" y="9"/>
                      <a:pt x="18" y="20"/>
                      <a:pt x="9" y="34"/>
                    </a:cubicBezTo>
                    <a:cubicBezTo>
                      <a:pt x="5" y="42"/>
                      <a:pt x="2" y="51"/>
                      <a:pt x="0" y="61"/>
                    </a:cubicBezTo>
                    <a:cubicBezTo>
                      <a:pt x="0" y="63"/>
                      <a:pt x="0" y="66"/>
                      <a:pt x="0" y="69"/>
                    </a:cubicBezTo>
                    <a:cubicBezTo>
                      <a:pt x="0" y="84"/>
                      <a:pt x="5" y="98"/>
                      <a:pt x="13" y="110"/>
                    </a:cubicBezTo>
                    <a:cubicBezTo>
                      <a:pt x="22" y="121"/>
                      <a:pt x="33" y="130"/>
                      <a:pt x="47" y="135"/>
                    </a:cubicBezTo>
                    <a:cubicBezTo>
                      <a:pt x="54" y="137"/>
                      <a:pt x="61" y="138"/>
                      <a:pt x="69" y="138"/>
                    </a:cubicBezTo>
                    <a:cubicBezTo>
                      <a:pt x="79" y="138"/>
                      <a:pt x="89" y="136"/>
                      <a:pt x="98" y="132"/>
                    </a:cubicBezTo>
                    <a:cubicBezTo>
                      <a:pt x="108" y="127"/>
                      <a:pt x="116" y="121"/>
                      <a:pt x="123" y="112"/>
                    </a:cubicBezTo>
                    <a:cubicBezTo>
                      <a:pt x="132" y="101"/>
                      <a:pt x="138" y="85"/>
                      <a:pt x="138" y="69"/>
                    </a:cubicBezTo>
                    <a:cubicBezTo>
                      <a:pt x="138" y="68"/>
                      <a:pt x="138" y="67"/>
                      <a:pt x="138" y="65"/>
                    </a:cubicBezTo>
                    <a:close/>
                    <a:moveTo>
                      <a:pt x="124" y="65"/>
                    </a:moveTo>
                    <a:cubicBezTo>
                      <a:pt x="110" y="90"/>
                      <a:pt x="110" y="90"/>
                      <a:pt x="110" y="90"/>
                    </a:cubicBezTo>
                    <a:cubicBezTo>
                      <a:pt x="119" y="106"/>
                      <a:pt x="119" y="106"/>
                      <a:pt x="119" y="106"/>
                    </a:cubicBezTo>
                    <a:cubicBezTo>
                      <a:pt x="113" y="115"/>
                      <a:pt x="104" y="121"/>
                      <a:pt x="95" y="126"/>
                    </a:cubicBezTo>
                    <a:cubicBezTo>
                      <a:pt x="88" y="114"/>
                      <a:pt x="88" y="114"/>
                      <a:pt x="88" y="114"/>
                    </a:cubicBezTo>
                    <a:cubicBezTo>
                      <a:pt x="59" y="114"/>
                      <a:pt x="59" y="114"/>
                      <a:pt x="59" y="114"/>
                    </a:cubicBezTo>
                    <a:cubicBezTo>
                      <a:pt x="50" y="129"/>
                      <a:pt x="50" y="129"/>
                      <a:pt x="50" y="129"/>
                    </a:cubicBezTo>
                    <a:cubicBezTo>
                      <a:pt x="37" y="124"/>
                      <a:pt x="25" y="116"/>
                      <a:pt x="17" y="104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14" y="61"/>
                      <a:pt x="14" y="61"/>
                      <a:pt x="14" y="61"/>
                    </a:cubicBezTo>
                    <a:cubicBezTo>
                      <a:pt x="7" y="61"/>
                      <a:pt x="7" y="61"/>
                      <a:pt x="7" y="61"/>
                    </a:cubicBezTo>
                    <a:cubicBezTo>
                      <a:pt x="8" y="51"/>
                      <a:pt x="12" y="42"/>
                      <a:pt x="17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7" y="8"/>
                      <a:pt x="63" y="7"/>
                      <a:pt x="69" y="7"/>
                    </a:cubicBezTo>
                    <a:cubicBezTo>
                      <a:pt x="73" y="7"/>
                      <a:pt x="78" y="7"/>
                      <a:pt x="82" y="8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121" y="34"/>
                      <a:pt x="121" y="34"/>
                      <a:pt x="121" y="34"/>
                    </a:cubicBezTo>
                    <a:cubicBezTo>
                      <a:pt x="127" y="43"/>
                      <a:pt x="131" y="54"/>
                      <a:pt x="131" y="65"/>
                    </a:cubicBezTo>
                    <a:lnTo>
                      <a:pt x="124" y="65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0" name="Freeform 295"/>
              <p:cNvSpPr>
                <a:spLocks/>
              </p:cNvSpPr>
              <p:nvPr/>
            </p:nvSpPr>
            <p:spPr bwMode="auto">
              <a:xfrm>
                <a:off x="4916549" y="2288628"/>
                <a:ext cx="99660" cy="791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21"/>
                  </a:cxn>
                  <a:cxn ang="0">
                    <a:pos x="13" y="44"/>
                  </a:cxn>
                  <a:cxn ang="0">
                    <a:pos x="38" y="44"/>
                  </a:cxn>
                  <a:cxn ang="0">
                    <a:pos x="51" y="21"/>
                  </a:cxn>
                  <a:cxn ang="0">
                    <a:pos x="38" y="0"/>
                  </a:cxn>
                  <a:cxn ang="0">
                    <a:pos x="13" y="0"/>
                  </a:cxn>
                </a:cxnLst>
                <a:rect l="0" t="0" r="r" b="b"/>
                <a:pathLst>
                  <a:path w="51" h="44">
                    <a:moveTo>
                      <a:pt x="13" y="0"/>
                    </a:moveTo>
                    <a:lnTo>
                      <a:pt x="0" y="21"/>
                    </a:lnTo>
                    <a:lnTo>
                      <a:pt x="13" y="44"/>
                    </a:lnTo>
                    <a:lnTo>
                      <a:pt x="38" y="44"/>
                    </a:lnTo>
                    <a:lnTo>
                      <a:pt x="51" y="21"/>
                    </a:lnTo>
                    <a:lnTo>
                      <a:pt x="3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1" name="Freeform 296"/>
              <p:cNvSpPr>
                <a:spLocks/>
              </p:cNvSpPr>
              <p:nvPr/>
            </p:nvSpPr>
            <p:spPr bwMode="auto">
              <a:xfrm>
                <a:off x="748429" y="4333113"/>
                <a:ext cx="175870" cy="68389"/>
              </a:xfrm>
              <a:custGeom>
                <a:avLst/>
                <a:gdLst/>
                <a:ahLst/>
                <a:cxnLst>
                  <a:cxn ang="0">
                    <a:pos x="46" y="38"/>
                  </a:cxn>
                  <a:cxn ang="0">
                    <a:pos x="90" y="0"/>
                  </a:cxn>
                  <a:cxn ang="0">
                    <a:pos x="0" y="0"/>
                  </a:cxn>
                  <a:cxn ang="0">
                    <a:pos x="46" y="38"/>
                  </a:cxn>
                </a:cxnLst>
                <a:rect l="0" t="0" r="r" b="b"/>
                <a:pathLst>
                  <a:path w="90" h="38">
                    <a:moveTo>
                      <a:pt x="46" y="38"/>
                    </a:moveTo>
                    <a:lnTo>
                      <a:pt x="90" y="0"/>
                    </a:lnTo>
                    <a:lnTo>
                      <a:pt x="0" y="0"/>
                    </a:lnTo>
                    <a:lnTo>
                      <a:pt x="46" y="38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2" name="Freeform 297"/>
              <p:cNvSpPr>
                <a:spLocks/>
              </p:cNvSpPr>
              <p:nvPr/>
            </p:nvSpPr>
            <p:spPr bwMode="auto">
              <a:xfrm>
                <a:off x="742566" y="4338512"/>
                <a:ext cx="189549" cy="100784"/>
              </a:xfrm>
              <a:custGeom>
                <a:avLst/>
                <a:gdLst/>
                <a:ahLst/>
                <a:cxnLst>
                  <a:cxn ang="0">
                    <a:pos x="49" y="41"/>
                  </a:cxn>
                  <a:cxn ang="0">
                    <a:pos x="0" y="0"/>
                  </a:cxn>
                  <a:cxn ang="0">
                    <a:pos x="0" y="56"/>
                  </a:cxn>
                  <a:cxn ang="0">
                    <a:pos x="97" y="56"/>
                  </a:cxn>
                  <a:cxn ang="0">
                    <a:pos x="97" y="0"/>
                  </a:cxn>
                  <a:cxn ang="0">
                    <a:pos x="49" y="41"/>
                  </a:cxn>
                </a:cxnLst>
                <a:rect l="0" t="0" r="r" b="b"/>
                <a:pathLst>
                  <a:path w="97" h="56">
                    <a:moveTo>
                      <a:pt x="49" y="41"/>
                    </a:moveTo>
                    <a:lnTo>
                      <a:pt x="0" y="0"/>
                    </a:lnTo>
                    <a:lnTo>
                      <a:pt x="0" y="56"/>
                    </a:lnTo>
                    <a:lnTo>
                      <a:pt x="97" y="56"/>
                    </a:lnTo>
                    <a:lnTo>
                      <a:pt x="97" y="0"/>
                    </a:lnTo>
                    <a:lnTo>
                      <a:pt x="49" y="41"/>
                    </a:ln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3" name="Freeform 298"/>
              <p:cNvSpPr>
                <a:spLocks noEditPoints="1"/>
              </p:cNvSpPr>
              <p:nvPr/>
            </p:nvSpPr>
            <p:spPr bwMode="auto">
              <a:xfrm>
                <a:off x="3200839" y="2171646"/>
                <a:ext cx="300933" cy="278957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86"/>
                  </a:cxn>
                  <a:cxn ang="0">
                    <a:pos x="4" y="112"/>
                  </a:cxn>
                  <a:cxn ang="0">
                    <a:pos x="58" y="116"/>
                  </a:cxn>
                  <a:cxn ang="0">
                    <a:pos x="57" y="166"/>
                  </a:cxn>
                  <a:cxn ang="0">
                    <a:pos x="85" y="171"/>
                  </a:cxn>
                  <a:cxn ang="0">
                    <a:pos x="171" y="86"/>
                  </a:cxn>
                  <a:cxn ang="0">
                    <a:pos x="85" y="0"/>
                  </a:cxn>
                  <a:cxn ang="0">
                    <a:pos x="127" y="29"/>
                  </a:cxn>
                  <a:cxn ang="0">
                    <a:pos x="144" y="44"/>
                  </a:cxn>
                  <a:cxn ang="0">
                    <a:pos x="127" y="59"/>
                  </a:cxn>
                  <a:cxn ang="0">
                    <a:pos x="109" y="44"/>
                  </a:cxn>
                  <a:cxn ang="0">
                    <a:pos x="127" y="29"/>
                  </a:cxn>
                  <a:cxn ang="0">
                    <a:pos x="27" y="91"/>
                  </a:cxn>
                  <a:cxn ang="0">
                    <a:pos x="9" y="76"/>
                  </a:cxn>
                  <a:cxn ang="0">
                    <a:pos x="27" y="61"/>
                  </a:cxn>
                  <a:cxn ang="0">
                    <a:pos x="45" y="76"/>
                  </a:cxn>
                  <a:cxn ang="0">
                    <a:pos x="27" y="91"/>
                  </a:cxn>
                  <a:cxn ang="0">
                    <a:pos x="48" y="57"/>
                  </a:cxn>
                  <a:cxn ang="0">
                    <a:pos x="30" y="42"/>
                  </a:cxn>
                  <a:cxn ang="0">
                    <a:pos x="48" y="27"/>
                  </a:cxn>
                  <a:cxn ang="0">
                    <a:pos x="65" y="42"/>
                  </a:cxn>
                  <a:cxn ang="0">
                    <a:pos x="48" y="57"/>
                  </a:cxn>
                  <a:cxn ang="0">
                    <a:pos x="69" y="24"/>
                  </a:cxn>
                  <a:cxn ang="0">
                    <a:pos x="87" y="9"/>
                  </a:cxn>
                  <a:cxn ang="0">
                    <a:pos x="104" y="24"/>
                  </a:cxn>
                  <a:cxn ang="0">
                    <a:pos x="87" y="39"/>
                  </a:cxn>
                  <a:cxn ang="0">
                    <a:pos x="69" y="24"/>
                  </a:cxn>
                  <a:cxn ang="0">
                    <a:pos x="99" y="159"/>
                  </a:cxn>
                  <a:cxn ang="0">
                    <a:pos x="82" y="144"/>
                  </a:cxn>
                  <a:cxn ang="0">
                    <a:pos x="99" y="129"/>
                  </a:cxn>
                  <a:cxn ang="0">
                    <a:pos x="117" y="144"/>
                  </a:cxn>
                  <a:cxn ang="0">
                    <a:pos x="99" y="159"/>
                  </a:cxn>
                  <a:cxn ang="0">
                    <a:pos x="135" y="133"/>
                  </a:cxn>
                  <a:cxn ang="0">
                    <a:pos x="117" y="118"/>
                  </a:cxn>
                  <a:cxn ang="0">
                    <a:pos x="135" y="103"/>
                  </a:cxn>
                  <a:cxn ang="0">
                    <a:pos x="152" y="118"/>
                  </a:cxn>
                  <a:cxn ang="0">
                    <a:pos x="135" y="133"/>
                  </a:cxn>
                  <a:cxn ang="0">
                    <a:pos x="144" y="96"/>
                  </a:cxn>
                  <a:cxn ang="0">
                    <a:pos x="127" y="81"/>
                  </a:cxn>
                  <a:cxn ang="0">
                    <a:pos x="144" y="66"/>
                  </a:cxn>
                  <a:cxn ang="0">
                    <a:pos x="162" y="81"/>
                  </a:cxn>
                  <a:cxn ang="0">
                    <a:pos x="144" y="96"/>
                  </a:cxn>
                </a:cxnLst>
                <a:rect l="0" t="0" r="r" b="b"/>
                <a:pathLst>
                  <a:path w="171" h="171">
                    <a:moveTo>
                      <a:pt x="85" y="0"/>
                    </a:moveTo>
                    <a:cubicBezTo>
                      <a:pt x="38" y="0"/>
                      <a:pt x="0" y="39"/>
                      <a:pt x="0" y="86"/>
                    </a:cubicBezTo>
                    <a:cubicBezTo>
                      <a:pt x="0" y="96"/>
                      <a:pt x="1" y="102"/>
                      <a:pt x="4" y="112"/>
                    </a:cubicBezTo>
                    <a:cubicBezTo>
                      <a:pt x="10" y="130"/>
                      <a:pt x="44" y="96"/>
                      <a:pt x="58" y="116"/>
                    </a:cubicBezTo>
                    <a:cubicBezTo>
                      <a:pt x="72" y="136"/>
                      <a:pt x="26" y="154"/>
                      <a:pt x="57" y="166"/>
                    </a:cubicBezTo>
                    <a:cubicBezTo>
                      <a:pt x="71" y="170"/>
                      <a:pt x="75" y="171"/>
                      <a:pt x="85" y="171"/>
                    </a:cubicBezTo>
                    <a:cubicBezTo>
                      <a:pt x="132" y="171"/>
                      <a:pt x="171" y="133"/>
                      <a:pt x="171" y="86"/>
                    </a:cubicBezTo>
                    <a:cubicBezTo>
                      <a:pt x="171" y="39"/>
                      <a:pt x="132" y="0"/>
                      <a:pt x="85" y="0"/>
                    </a:cubicBezTo>
                    <a:close/>
                    <a:moveTo>
                      <a:pt x="127" y="29"/>
                    </a:moveTo>
                    <a:cubicBezTo>
                      <a:pt x="136" y="29"/>
                      <a:pt x="144" y="36"/>
                      <a:pt x="144" y="44"/>
                    </a:cubicBezTo>
                    <a:cubicBezTo>
                      <a:pt x="144" y="52"/>
                      <a:pt x="136" y="59"/>
                      <a:pt x="127" y="59"/>
                    </a:cubicBezTo>
                    <a:cubicBezTo>
                      <a:pt x="117" y="59"/>
                      <a:pt x="109" y="52"/>
                      <a:pt x="109" y="44"/>
                    </a:cubicBezTo>
                    <a:cubicBezTo>
                      <a:pt x="109" y="36"/>
                      <a:pt x="117" y="29"/>
                      <a:pt x="127" y="29"/>
                    </a:cubicBezTo>
                    <a:close/>
                    <a:moveTo>
                      <a:pt x="27" y="91"/>
                    </a:moveTo>
                    <a:cubicBezTo>
                      <a:pt x="17" y="91"/>
                      <a:pt x="9" y="84"/>
                      <a:pt x="9" y="76"/>
                    </a:cubicBezTo>
                    <a:cubicBezTo>
                      <a:pt x="9" y="68"/>
                      <a:pt x="17" y="61"/>
                      <a:pt x="27" y="61"/>
                    </a:cubicBezTo>
                    <a:cubicBezTo>
                      <a:pt x="37" y="61"/>
                      <a:pt x="45" y="68"/>
                      <a:pt x="45" y="76"/>
                    </a:cubicBezTo>
                    <a:cubicBezTo>
                      <a:pt x="45" y="84"/>
                      <a:pt x="37" y="91"/>
                      <a:pt x="27" y="91"/>
                    </a:cubicBezTo>
                    <a:close/>
                    <a:moveTo>
                      <a:pt x="48" y="57"/>
                    </a:moveTo>
                    <a:cubicBezTo>
                      <a:pt x="38" y="57"/>
                      <a:pt x="30" y="50"/>
                      <a:pt x="30" y="42"/>
                    </a:cubicBezTo>
                    <a:cubicBezTo>
                      <a:pt x="30" y="33"/>
                      <a:pt x="38" y="27"/>
                      <a:pt x="48" y="27"/>
                    </a:cubicBezTo>
                    <a:cubicBezTo>
                      <a:pt x="57" y="27"/>
                      <a:pt x="65" y="33"/>
                      <a:pt x="65" y="42"/>
                    </a:cubicBezTo>
                    <a:cubicBezTo>
                      <a:pt x="65" y="50"/>
                      <a:pt x="57" y="57"/>
                      <a:pt x="48" y="57"/>
                    </a:cubicBezTo>
                    <a:close/>
                    <a:moveTo>
                      <a:pt x="69" y="24"/>
                    </a:moveTo>
                    <a:cubicBezTo>
                      <a:pt x="69" y="16"/>
                      <a:pt x="77" y="9"/>
                      <a:pt x="87" y="9"/>
                    </a:cubicBezTo>
                    <a:cubicBezTo>
                      <a:pt x="96" y="9"/>
                      <a:pt x="104" y="16"/>
                      <a:pt x="104" y="24"/>
                    </a:cubicBezTo>
                    <a:cubicBezTo>
                      <a:pt x="104" y="33"/>
                      <a:pt x="96" y="39"/>
                      <a:pt x="87" y="39"/>
                    </a:cubicBezTo>
                    <a:cubicBezTo>
                      <a:pt x="77" y="39"/>
                      <a:pt x="69" y="33"/>
                      <a:pt x="69" y="24"/>
                    </a:cubicBezTo>
                    <a:close/>
                    <a:moveTo>
                      <a:pt x="99" y="159"/>
                    </a:moveTo>
                    <a:cubicBezTo>
                      <a:pt x="90" y="159"/>
                      <a:pt x="82" y="152"/>
                      <a:pt x="82" y="144"/>
                    </a:cubicBezTo>
                    <a:cubicBezTo>
                      <a:pt x="82" y="136"/>
                      <a:pt x="90" y="129"/>
                      <a:pt x="99" y="129"/>
                    </a:cubicBezTo>
                    <a:cubicBezTo>
                      <a:pt x="109" y="129"/>
                      <a:pt x="117" y="136"/>
                      <a:pt x="117" y="144"/>
                    </a:cubicBezTo>
                    <a:cubicBezTo>
                      <a:pt x="117" y="152"/>
                      <a:pt x="109" y="159"/>
                      <a:pt x="99" y="159"/>
                    </a:cubicBezTo>
                    <a:close/>
                    <a:moveTo>
                      <a:pt x="135" y="133"/>
                    </a:moveTo>
                    <a:cubicBezTo>
                      <a:pt x="125" y="133"/>
                      <a:pt x="117" y="127"/>
                      <a:pt x="117" y="118"/>
                    </a:cubicBezTo>
                    <a:cubicBezTo>
                      <a:pt x="117" y="110"/>
                      <a:pt x="125" y="103"/>
                      <a:pt x="135" y="103"/>
                    </a:cubicBezTo>
                    <a:cubicBezTo>
                      <a:pt x="144" y="103"/>
                      <a:pt x="152" y="110"/>
                      <a:pt x="152" y="118"/>
                    </a:cubicBezTo>
                    <a:cubicBezTo>
                      <a:pt x="152" y="127"/>
                      <a:pt x="144" y="133"/>
                      <a:pt x="135" y="133"/>
                    </a:cubicBezTo>
                    <a:close/>
                    <a:moveTo>
                      <a:pt x="144" y="96"/>
                    </a:moveTo>
                    <a:cubicBezTo>
                      <a:pt x="134" y="96"/>
                      <a:pt x="127" y="89"/>
                      <a:pt x="127" y="81"/>
                    </a:cubicBezTo>
                    <a:cubicBezTo>
                      <a:pt x="127" y="72"/>
                      <a:pt x="134" y="66"/>
                      <a:pt x="144" y="66"/>
                    </a:cubicBezTo>
                    <a:cubicBezTo>
                      <a:pt x="154" y="66"/>
                      <a:pt x="162" y="72"/>
                      <a:pt x="162" y="81"/>
                    </a:cubicBezTo>
                    <a:cubicBezTo>
                      <a:pt x="162" y="89"/>
                      <a:pt x="154" y="96"/>
                      <a:pt x="144" y="96"/>
                    </a:cubicBezTo>
                    <a:close/>
                  </a:path>
                </a:pathLst>
              </a:custGeom>
              <a:solidFill>
                <a:srgbClr val="C7C8C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  <p:sp>
            <p:nvSpPr>
              <p:cNvPr id="314" name="Oval 30"/>
              <p:cNvSpPr>
                <a:spLocks noChangeArrowheads="1"/>
              </p:cNvSpPr>
              <p:nvPr/>
            </p:nvSpPr>
            <p:spPr bwMode="auto">
              <a:xfrm>
                <a:off x="953605" y="3960570"/>
                <a:ext cx="361511" cy="33474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11922" y="1988558"/>
              <a:ext cx="895416" cy="895416"/>
              <a:chOff x="5675954" y="2249137"/>
              <a:chExt cx="648072" cy="648072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675954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1" name="Freeform 428"/>
              <p:cNvSpPr>
                <a:spLocks/>
              </p:cNvSpPr>
              <p:nvPr/>
            </p:nvSpPr>
            <p:spPr bwMode="auto">
              <a:xfrm>
                <a:off x="5809844" y="2390028"/>
                <a:ext cx="380293" cy="366291"/>
              </a:xfrm>
              <a:custGeom>
                <a:avLst/>
                <a:gdLst>
                  <a:gd name="connsiteX0" fmla="*/ 297615 w 597921"/>
                  <a:gd name="connsiteY0" fmla="*/ 96957 h 598324"/>
                  <a:gd name="connsiteX1" fmla="*/ 323434 w 597921"/>
                  <a:gd name="connsiteY1" fmla="*/ 122740 h 598324"/>
                  <a:gd name="connsiteX2" fmla="*/ 323434 w 597921"/>
                  <a:gd name="connsiteY2" fmla="*/ 289852 h 598324"/>
                  <a:gd name="connsiteX3" fmla="*/ 462572 w 597921"/>
                  <a:gd name="connsiteY3" fmla="*/ 289852 h 598324"/>
                  <a:gd name="connsiteX4" fmla="*/ 487913 w 597921"/>
                  <a:gd name="connsiteY4" fmla="*/ 315157 h 598324"/>
                  <a:gd name="connsiteX5" fmla="*/ 462572 w 597921"/>
                  <a:gd name="connsiteY5" fmla="*/ 340463 h 598324"/>
                  <a:gd name="connsiteX6" fmla="*/ 297615 w 597921"/>
                  <a:gd name="connsiteY6" fmla="*/ 340463 h 598324"/>
                  <a:gd name="connsiteX7" fmla="*/ 272274 w 597921"/>
                  <a:gd name="connsiteY7" fmla="*/ 315157 h 598324"/>
                  <a:gd name="connsiteX8" fmla="*/ 272274 w 597921"/>
                  <a:gd name="connsiteY8" fmla="*/ 122740 h 598324"/>
                  <a:gd name="connsiteX9" fmla="*/ 297615 w 597921"/>
                  <a:gd name="connsiteY9" fmla="*/ 96957 h 598324"/>
                  <a:gd name="connsiteX10" fmla="*/ 298127 w 597921"/>
                  <a:gd name="connsiteY10" fmla="*/ 0 h 598324"/>
                  <a:gd name="connsiteX11" fmla="*/ 597921 w 597921"/>
                  <a:gd name="connsiteY11" fmla="*/ 299401 h 598324"/>
                  <a:gd name="connsiteX12" fmla="*/ 298127 w 597921"/>
                  <a:gd name="connsiteY12" fmla="*/ 598324 h 598324"/>
                  <a:gd name="connsiteX13" fmla="*/ 35150 w 597921"/>
                  <a:gd name="connsiteY13" fmla="*/ 442177 h 598324"/>
                  <a:gd name="connsiteX14" fmla="*/ 34194 w 597921"/>
                  <a:gd name="connsiteY14" fmla="*/ 432149 h 598324"/>
                  <a:gd name="connsiteX15" fmla="*/ 40410 w 597921"/>
                  <a:gd name="connsiteY15" fmla="*/ 424509 h 598324"/>
                  <a:gd name="connsiteX16" fmla="*/ 74836 w 597921"/>
                  <a:gd name="connsiteY16" fmla="*/ 407796 h 598324"/>
                  <a:gd name="connsiteX17" fmla="*/ 91571 w 597921"/>
                  <a:gd name="connsiteY17" fmla="*/ 413049 h 598324"/>
                  <a:gd name="connsiteX18" fmla="*/ 298127 w 597921"/>
                  <a:gd name="connsiteY18" fmla="*/ 534815 h 598324"/>
                  <a:gd name="connsiteX19" fmla="*/ 534328 w 597921"/>
                  <a:gd name="connsiteY19" fmla="*/ 299401 h 598324"/>
                  <a:gd name="connsiteX20" fmla="*/ 298127 w 597921"/>
                  <a:gd name="connsiteY20" fmla="*/ 63509 h 598324"/>
                  <a:gd name="connsiteX21" fmla="*/ 145123 w 597921"/>
                  <a:gd name="connsiteY21" fmla="*/ 120333 h 598324"/>
                  <a:gd name="connsiteX22" fmla="*/ 200587 w 597921"/>
                  <a:gd name="connsiteY22" fmla="*/ 142299 h 598324"/>
                  <a:gd name="connsiteX23" fmla="*/ 208237 w 597921"/>
                  <a:gd name="connsiteY23" fmla="*/ 152327 h 598324"/>
                  <a:gd name="connsiteX24" fmla="*/ 203456 w 597921"/>
                  <a:gd name="connsiteY24" fmla="*/ 164265 h 598324"/>
                  <a:gd name="connsiteX25" fmla="*/ 48060 w 597921"/>
                  <a:gd name="connsiteY25" fmla="*/ 285553 h 598324"/>
                  <a:gd name="connsiteX26" fmla="*/ 35150 w 597921"/>
                  <a:gd name="connsiteY26" fmla="*/ 287463 h 598324"/>
                  <a:gd name="connsiteX27" fmla="*/ 27500 w 597921"/>
                  <a:gd name="connsiteY27" fmla="*/ 277435 h 598324"/>
                  <a:gd name="connsiteX28" fmla="*/ 246 w 597921"/>
                  <a:gd name="connsiteY28" fmla="*/ 82132 h 598324"/>
                  <a:gd name="connsiteX29" fmla="*/ 4550 w 597921"/>
                  <a:gd name="connsiteY29" fmla="*/ 70194 h 598324"/>
                  <a:gd name="connsiteX30" fmla="*/ 17459 w 597921"/>
                  <a:gd name="connsiteY30" fmla="*/ 68762 h 598324"/>
                  <a:gd name="connsiteX31" fmla="*/ 80574 w 597921"/>
                  <a:gd name="connsiteY31" fmla="*/ 94070 h 598324"/>
                  <a:gd name="connsiteX32" fmla="*/ 298127 w 597921"/>
                  <a:gd name="connsiteY32" fmla="*/ 0 h 59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597921" h="598324">
                    <a:moveTo>
                      <a:pt x="297615" y="96957"/>
                    </a:moveTo>
                    <a:cubicBezTo>
                      <a:pt x="311959" y="96957"/>
                      <a:pt x="323434" y="108416"/>
                      <a:pt x="323434" y="122740"/>
                    </a:cubicBezTo>
                    <a:lnTo>
                      <a:pt x="323434" y="289852"/>
                    </a:lnTo>
                    <a:lnTo>
                      <a:pt x="462572" y="289852"/>
                    </a:lnTo>
                    <a:cubicBezTo>
                      <a:pt x="476438" y="289852"/>
                      <a:pt x="487913" y="301311"/>
                      <a:pt x="487913" y="315157"/>
                    </a:cubicBezTo>
                    <a:cubicBezTo>
                      <a:pt x="487913" y="329004"/>
                      <a:pt x="476438" y="340463"/>
                      <a:pt x="462572" y="340463"/>
                    </a:cubicBezTo>
                    <a:lnTo>
                      <a:pt x="297615" y="340463"/>
                    </a:lnTo>
                    <a:cubicBezTo>
                      <a:pt x="283749" y="340463"/>
                      <a:pt x="272274" y="329004"/>
                      <a:pt x="272274" y="315157"/>
                    </a:cubicBezTo>
                    <a:lnTo>
                      <a:pt x="272274" y="122740"/>
                    </a:lnTo>
                    <a:cubicBezTo>
                      <a:pt x="272274" y="108416"/>
                      <a:pt x="283749" y="96957"/>
                      <a:pt x="297615" y="96957"/>
                    </a:cubicBezTo>
                    <a:close/>
                    <a:moveTo>
                      <a:pt x="298127" y="0"/>
                    </a:moveTo>
                    <a:cubicBezTo>
                      <a:pt x="463564" y="0"/>
                      <a:pt x="597921" y="134181"/>
                      <a:pt x="597921" y="299401"/>
                    </a:cubicBezTo>
                    <a:cubicBezTo>
                      <a:pt x="597921" y="464143"/>
                      <a:pt x="463564" y="598324"/>
                      <a:pt x="298127" y="598324"/>
                    </a:cubicBezTo>
                    <a:cubicBezTo>
                      <a:pt x="188155" y="598324"/>
                      <a:pt x="87268" y="538635"/>
                      <a:pt x="35150" y="442177"/>
                    </a:cubicBezTo>
                    <a:cubicBezTo>
                      <a:pt x="33238" y="438835"/>
                      <a:pt x="32760" y="435492"/>
                      <a:pt x="34194" y="432149"/>
                    </a:cubicBezTo>
                    <a:cubicBezTo>
                      <a:pt x="35150" y="428807"/>
                      <a:pt x="37541" y="425942"/>
                      <a:pt x="40410" y="424509"/>
                    </a:cubicBezTo>
                    <a:lnTo>
                      <a:pt x="74836" y="407796"/>
                    </a:lnTo>
                    <a:cubicBezTo>
                      <a:pt x="81052" y="404931"/>
                      <a:pt x="88702" y="407319"/>
                      <a:pt x="91571" y="413049"/>
                    </a:cubicBezTo>
                    <a:cubicBezTo>
                      <a:pt x="133169" y="488018"/>
                      <a:pt x="212540" y="534815"/>
                      <a:pt x="298127" y="534815"/>
                    </a:cubicBezTo>
                    <a:cubicBezTo>
                      <a:pt x="428181" y="534815"/>
                      <a:pt x="534328" y="429284"/>
                      <a:pt x="534328" y="299401"/>
                    </a:cubicBezTo>
                    <a:cubicBezTo>
                      <a:pt x="534328" y="169517"/>
                      <a:pt x="428181" y="63509"/>
                      <a:pt x="298127" y="63509"/>
                    </a:cubicBezTo>
                    <a:cubicBezTo>
                      <a:pt x="242185" y="63509"/>
                      <a:pt x="187677" y="83565"/>
                      <a:pt x="145123" y="120333"/>
                    </a:cubicBezTo>
                    <a:lnTo>
                      <a:pt x="200587" y="142299"/>
                    </a:lnTo>
                    <a:cubicBezTo>
                      <a:pt x="204890" y="144209"/>
                      <a:pt x="207759" y="148029"/>
                      <a:pt x="208237" y="152327"/>
                    </a:cubicBezTo>
                    <a:cubicBezTo>
                      <a:pt x="208715" y="157102"/>
                      <a:pt x="207281" y="161399"/>
                      <a:pt x="203456" y="164265"/>
                    </a:cubicBezTo>
                    <a:lnTo>
                      <a:pt x="48060" y="285553"/>
                    </a:lnTo>
                    <a:cubicBezTo>
                      <a:pt x="44235" y="288418"/>
                      <a:pt x="39454" y="289373"/>
                      <a:pt x="35150" y="287463"/>
                    </a:cubicBezTo>
                    <a:cubicBezTo>
                      <a:pt x="31325" y="285553"/>
                      <a:pt x="27978" y="281733"/>
                      <a:pt x="27500" y="277435"/>
                    </a:cubicBezTo>
                    <a:lnTo>
                      <a:pt x="246" y="82132"/>
                    </a:lnTo>
                    <a:cubicBezTo>
                      <a:pt x="-710" y="77835"/>
                      <a:pt x="1203" y="73060"/>
                      <a:pt x="4550" y="70194"/>
                    </a:cubicBezTo>
                    <a:cubicBezTo>
                      <a:pt x="8375" y="67807"/>
                      <a:pt x="13156" y="66852"/>
                      <a:pt x="17459" y="68762"/>
                    </a:cubicBezTo>
                    <a:lnTo>
                      <a:pt x="80574" y="94070"/>
                    </a:lnTo>
                    <a:cubicBezTo>
                      <a:pt x="137472" y="33426"/>
                      <a:pt x="214931" y="0"/>
                      <a:pt x="2981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7198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701891" y="1886754"/>
              <a:ext cx="860620" cy="860620"/>
              <a:chOff x="4792557" y="2249137"/>
              <a:chExt cx="648072" cy="648072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4792557" y="2249137"/>
                <a:ext cx="648072" cy="648072"/>
              </a:xfrm>
              <a:prstGeom prst="ellips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9" name="Freeform 70"/>
              <p:cNvSpPr>
                <a:spLocks noEditPoints="1"/>
              </p:cNvSpPr>
              <p:nvPr/>
            </p:nvSpPr>
            <p:spPr bwMode="auto">
              <a:xfrm>
                <a:off x="4926447" y="2390028"/>
                <a:ext cx="380293" cy="366291"/>
              </a:xfrm>
              <a:custGeom>
                <a:avLst/>
                <a:gdLst>
                  <a:gd name="T0" fmla="*/ 4096 w 6827"/>
                  <a:gd name="T1" fmla="*/ 4551 h 6827"/>
                  <a:gd name="T2" fmla="*/ 6258 w 6827"/>
                  <a:gd name="T3" fmla="*/ 4096 h 6827"/>
                  <a:gd name="T4" fmla="*/ 2348 w 6827"/>
                  <a:gd name="T5" fmla="*/ 4911 h 6827"/>
                  <a:gd name="T6" fmla="*/ 569 w 6827"/>
                  <a:gd name="T7" fmla="*/ 4551 h 6827"/>
                  <a:gd name="T8" fmla="*/ 569 w 6827"/>
                  <a:gd name="T9" fmla="*/ 3982 h 6827"/>
                  <a:gd name="T10" fmla="*/ 1707 w 6827"/>
                  <a:gd name="T11" fmla="*/ 2503 h 6827"/>
                  <a:gd name="T12" fmla="*/ 3868 w 6827"/>
                  <a:gd name="T13" fmla="*/ 2731 h 6827"/>
                  <a:gd name="T14" fmla="*/ 5827 w 6827"/>
                  <a:gd name="T15" fmla="*/ 2004 h 6827"/>
                  <a:gd name="T16" fmla="*/ 6258 w 6827"/>
                  <a:gd name="T17" fmla="*/ 1820 h 6827"/>
                  <a:gd name="T18" fmla="*/ 4779 w 6827"/>
                  <a:gd name="T19" fmla="*/ 0 h 6827"/>
                  <a:gd name="T20" fmla="*/ 2854 w 6827"/>
                  <a:gd name="T21" fmla="*/ 2381 h 6827"/>
                  <a:gd name="T22" fmla="*/ 1239 w 6827"/>
                  <a:gd name="T23" fmla="*/ 2257 h 6827"/>
                  <a:gd name="T24" fmla="*/ 569 w 6827"/>
                  <a:gd name="T25" fmla="*/ 2844 h 6827"/>
                  <a:gd name="T26" fmla="*/ 569 w 6827"/>
                  <a:gd name="T27" fmla="*/ 2276 h 6827"/>
                  <a:gd name="T28" fmla="*/ 569 w 6827"/>
                  <a:gd name="T29" fmla="*/ 1707 h 6827"/>
                  <a:gd name="T30" fmla="*/ 569 w 6827"/>
                  <a:gd name="T31" fmla="*/ 1138 h 6827"/>
                  <a:gd name="T32" fmla="*/ 569 w 6827"/>
                  <a:gd name="T33" fmla="*/ 569 h 6827"/>
                  <a:gd name="T34" fmla="*/ 341 w 6827"/>
                  <a:gd name="T35" fmla="*/ 0 h 6827"/>
                  <a:gd name="T36" fmla="*/ 114 w 6827"/>
                  <a:gd name="T37" fmla="*/ 569 h 6827"/>
                  <a:gd name="T38" fmla="*/ 114 w 6827"/>
                  <a:gd name="T39" fmla="*/ 1138 h 6827"/>
                  <a:gd name="T40" fmla="*/ 114 w 6827"/>
                  <a:gd name="T41" fmla="*/ 1707 h 6827"/>
                  <a:gd name="T42" fmla="*/ 114 w 6827"/>
                  <a:gd name="T43" fmla="*/ 2276 h 6827"/>
                  <a:gd name="T44" fmla="*/ 114 w 6827"/>
                  <a:gd name="T45" fmla="*/ 2844 h 6827"/>
                  <a:gd name="T46" fmla="*/ 114 w 6827"/>
                  <a:gd name="T47" fmla="*/ 3413 h 6827"/>
                  <a:gd name="T48" fmla="*/ 114 w 6827"/>
                  <a:gd name="T49" fmla="*/ 3982 h 6827"/>
                  <a:gd name="T50" fmla="*/ 114 w 6827"/>
                  <a:gd name="T51" fmla="*/ 4551 h 6827"/>
                  <a:gd name="T52" fmla="*/ 114 w 6827"/>
                  <a:gd name="T53" fmla="*/ 5120 h 6827"/>
                  <a:gd name="T54" fmla="*/ 114 w 6827"/>
                  <a:gd name="T55" fmla="*/ 5689 h 6827"/>
                  <a:gd name="T56" fmla="*/ 114 w 6827"/>
                  <a:gd name="T57" fmla="*/ 6258 h 6827"/>
                  <a:gd name="T58" fmla="*/ 683 w 6827"/>
                  <a:gd name="T59" fmla="*/ 6713 h 6827"/>
                  <a:gd name="T60" fmla="*/ 1252 w 6827"/>
                  <a:gd name="T61" fmla="*/ 6713 h 6827"/>
                  <a:gd name="T62" fmla="*/ 1820 w 6827"/>
                  <a:gd name="T63" fmla="*/ 6713 h 6827"/>
                  <a:gd name="T64" fmla="*/ 2389 w 6827"/>
                  <a:gd name="T65" fmla="*/ 6713 h 6827"/>
                  <a:gd name="T66" fmla="*/ 2958 w 6827"/>
                  <a:gd name="T67" fmla="*/ 6713 h 6827"/>
                  <a:gd name="T68" fmla="*/ 3527 w 6827"/>
                  <a:gd name="T69" fmla="*/ 6713 h 6827"/>
                  <a:gd name="T70" fmla="*/ 4096 w 6827"/>
                  <a:gd name="T71" fmla="*/ 6713 h 6827"/>
                  <a:gd name="T72" fmla="*/ 4665 w 6827"/>
                  <a:gd name="T73" fmla="*/ 6713 h 6827"/>
                  <a:gd name="T74" fmla="*/ 5234 w 6827"/>
                  <a:gd name="T75" fmla="*/ 6713 h 6827"/>
                  <a:gd name="T76" fmla="*/ 5803 w 6827"/>
                  <a:gd name="T77" fmla="*/ 6713 h 6827"/>
                  <a:gd name="T78" fmla="*/ 6371 w 6827"/>
                  <a:gd name="T79" fmla="*/ 6713 h 6827"/>
                  <a:gd name="T80" fmla="*/ 6827 w 6827"/>
                  <a:gd name="T81" fmla="*/ 6485 h 6827"/>
                  <a:gd name="T82" fmla="*/ 6371 w 6827"/>
                  <a:gd name="T83" fmla="*/ 6258 h 6827"/>
                  <a:gd name="T84" fmla="*/ 5803 w 6827"/>
                  <a:gd name="T85" fmla="*/ 6258 h 6827"/>
                  <a:gd name="T86" fmla="*/ 5234 w 6827"/>
                  <a:gd name="T87" fmla="*/ 6258 h 6827"/>
                  <a:gd name="T88" fmla="*/ 4665 w 6827"/>
                  <a:gd name="T89" fmla="*/ 6258 h 6827"/>
                  <a:gd name="T90" fmla="*/ 4096 w 6827"/>
                  <a:gd name="T91" fmla="*/ 6258 h 6827"/>
                  <a:gd name="T92" fmla="*/ 3527 w 6827"/>
                  <a:gd name="T93" fmla="*/ 6258 h 6827"/>
                  <a:gd name="T94" fmla="*/ 2958 w 6827"/>
                  <a:gd name="T95" fmla="*/ 6258 h 6827"/>
                  <a:gd name="T96" fmla="*/ 2389 w 6827"/>
                  <a:gd name="T97" fmla="*/ 6258 h 6827"/>
                  <a:gd name="T98" fmla="*/ 1820 w 6827"/>
                  <a:gd name="T99" fmla="*/ 6258 h 6827"/>
                  <a:gd name="T100" fmla="*/ 1252 w 6827"/>
                  <a:gd name="T101" fmla="*/ 6258 h 6827"/>
                  <a:gd name="T102" fmla="*/ 683 w 6827"/>
                  <a:gd name="T103" fmla="*/ 6258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827" h="6827">
                    <a:moveTo>
                      <a:pt x="1263" y="5234"/>
                    </a:moveTo>
                    <a:cubicBezTo>
                      <a:pt x="1316" y="5493"/>
                      <a:pt x="1546" y="5689"/>
                      <a:pt x="1820" y="5689"/>
                    </a:cubicBezTo>
                    <a:cubicBezTo>
                      <a:pt x="2114" y="5689"/>
                      <a:pt x="2354" y="5464"/>
                      <a:pt x="2383" y="5178"/>
                    </a:cubicBezTo>
                    <a:lnTo>
                      <a:pt x="3568" y="4191"/>
                    </a:lnTo>
                    <a:cubicBezTo>
                      <a:pt x="3652" y="4401"/>
                      <a:pt x="3856" y="4551"/>
                      <a:pt x="4096" y="4551"/>
                    </a:cubicBezTo>
                    <a:cubicBezTo>
                      <a:pt x="4348" y="4551"/>
                      <a:pt x="4560" y="4385"/>
                      <a:pt x="4635" y="4157"/>
                    </a:cubicBezTo>
                    <a:lnTo>
                      <a:pt x="5696" y="4736"/>
                    </a:lnTo>
                    <a:cubicBezTo>
                      <a:pt x="5732" y="5016"/>
                      <a:pt x="5969" y="5234"/>
                      <a:pt x="6258" y="5234"/>
                    </a:cubicBezTo>
                    <a:cubicBezTo>
                      <a:pt x="6571" y="5234"/>
                      <a:pt x="6827" y="4979"/>
                      <a:pt x="6827" y="4665"/>
                    </a:cubicBezTo>
                    <a:cubicBezTo>
                      <a:pt x="6827" y="4351"/>
                      <a:pt x="6571" y="4096"/>
                      <a:pt x="6258" y="4096"/>
                    </a:cubicBezTo>
                    <a:cubicBezTo>
                      <a:pt x="6006" y="4096"/>
                      <a:pt x="5794" y="4262"/>
                      <a:pt x="5719" y="4490"/>
                    </a:cubicBezTo>
                    <a:lnTo>
                      <a:pt x="4658" y="3911"/>
                    </a:lnTo>
                    <a:cubicBezTo>
                      <a:pt x="4622" y="3631"/>
                      <a:pt x="4385" y="3413"/>
                      <a:pt x="4096" y="3413"/>
                    </a:cubicBezTo>
                    <a:cubicBezTo>
                      <a:pt x="3802" y="3413"/>
                      <a:pt x="3563" y="3638"/>
                      <a:pt x="3533" y="3924"/>
                    </a:cubicBezTo>
                    <a:lnTo>
                      <a:pt x="2348" y="4911"/>
                    </a:lnTo>
                    <a:cubicBezTo>
                      <a:pt x="2265" y="4701"/>
                      <a:pt x="2060" y="4551"/>
                      <a:pt x="1820" y="4551"/>
                    </a:cubicBezTo>
                    <a:cubicBezTo>
                      <a:pt x="1546" y="4551"/>
                      <a:pt x="1316" y="4747"/>
                      <a:pt x="1263" y="5006"/>
                    </a:cubicBezTo>
                    <a:lnTo>
                      <a:pt x="455" y="5006"/>
                    </a:lnTo>
                    <a:lnTo>
                      <a:pt x="455" y="4551"/>
                    </a:lnTo>
                    <a:lnTo>
                      <a:pt x="569" y="4551"/>
                    </a:lnTo>
                    <a:cubicBezTo>
                      <a:pt x="632" y="4551"/>
                      <a:pt x="683" y="4500"/>
                      <a:pt x="683" y="4437"/>
                    </a:cubicBezTo>
                    <a:cubicBezTo>
                      <a:pt x="683" y="4374"/>
                      <a:pt x="632" y="4324"/>
                      <a:pt x="569" y="4324"/>
                    </a:cubicBezTo>
                    <a:lnTo>
                      <a:pt x="455" y="4324"/>
                    </a:lnTo>
                    <a:lnTo>
                      <a:pt x="455" y="3982"/>
                    </a:lnTo>
                    <a:lnTo>
                      <a:pt x="569" y="3982"/>
                    </a:lnTo>
                    <a:cubicBezTo>
                      <a:pt x="632" y="3982"/>
                      <a:pt x="683" y="3931"/>
                      <a:pt x="683" y="3868"/>
                    </a:cubicBezTo>
                    <a:cubicBezTo>
                      <a:pt x="683" y="3806"/>
                      <a:pt x="632" y="3755"/>
                      <a:pt x="569" y="3755"/>
                    </a:cubicBezTo>
                    <a:lnTo>
                      <a:pt x="480" y="3755"/>
                    </a:lnTo>
                    <a:lnTo>
                      <a:pt x="1407" y="2416"/>
                    </a:lnTo>
                    <a:cubicBezTo>
                      <a:pt x="1494" y="2470"/>
                      <a:pt x="1596" y="2503"/>
                      <a:pt x="1707" y="2503"/>
                    </a:cubicBezTo>
                    <a:cubicBezTo>
                      <a:pt x="1888" y="2503"/>
                      <a:pt x="2048" y="2416"/>
                      <a:pt x="2152" y="2284"/>
                    </a:cubicBezTo>
                    <a:lnTo>
                      <a:pt x="2752" y="2584"/>
                    </a:lnTo>
                    <a:cubicBezTo>
                      <a:pt x="2740" y="2631"/>
                      <a:pt x="2731" y="2680"/>
                      <a:pt x="2731" y="2731"/>
                    </a:cubicBezTo>
                    <a:cubicBezTo>
                      <a:pt x="2731" y="3044"/>
                      <a:pt x="2986" y="3300"/>
                      <a:pt x="3300" y="3300"/>
                    </a:cubicBezTo>
                    <a:cubicBezTo>
                      <a:pt x="3613" y="3300"/>
                      <a:pt x="3868" y="3044"/>
                      <a:pt x="3868" y="2731"/>
                    </a:cubicBezTo>
                    <a:cubicBezTo>
                      <a:pt x="3868" y="2608"/>
                      <a:pt x="3829" y="2496"/>
                      <a:pt x="3763" y="2403"/>
                    </a:cubicBezTo>
                    <a:lnTo>
                      <a:pt x="4488" y="1055"/>
                    </a:lnTo>
                    <a:cubicBezTo>
                      <a:pt x="4574" y="1107"/>
                      <a:pt x="4672" y="1138"/>
                      <a:pt x="4779" y="1138"/>
                    </a:cubicBezTo>
                    <a:cubicBezTo>
                      <a:pt x="4891" y="1138"/>
                      <a:pt x="4995" y="1104"/>
                      <a:pt x="5083" y="1048"/>
                    </a:cubicBezTo>
                    <a:lnTo>
                      <a:pt x="5827" y="2004"/>
                    </a:lnTo>
                    <a:cubicBezTo>
                      <a:pt x="5829" y="2007"/>
                      <a:pt x="5833" y="2009"/>
                      <a:pt x="5836" y="2011"/>
                    </a:cubicBezTo>
                    <a:cubicBezTo>
                      <a:pt x="5745" y="2112"/>
                      <a:pt x="5689" y="2244"/>
                      <a:pt x="5689" y="2389"/>
                    </a:cubicBezTo>
                    <a:cubicBezTo>
                      <a:pt x="5689" y="2703"/>
                      <a:pt x="5944" y="2958"/>
                      <a:pt x="6258" y="2958"/>
                    </a:cubicBezTo>
                    <a:cubicBezTo>
                      <a:pt x="6571" y="2958"/>
                      <a:pt x="6827" y="2703"/>
                      <a:pt x="6827" y="2389"/>
                    </a:cubicBezTo>
                    <a:cubicBezTo>
                      <a:pt x="6827" y="2076"/>
                      <a:pt x="6571" y="1820"/>
                      <a:pt x="6258" y="1820"/>
                    </a:cubicBezTo>
                    <a:cubicBezTo>
                      <a:pt x="6170" y="1820"/>
                      <a:pt x="6087" y="1842"/>
                      <a:pt x="6013" y="1878"/>
                    </a:cubicBezTo>
                    <a:cubicBezTo>
                      <a:pt x="6010" y="1874"/>
                      <a:pt x="6010" y="1869"/>
                      <a:pt x="6006" y="1864"/>
                    </a:cubicBezTo>
                    <a:lnTo>
                      <a:pt x="5248" y="890"/>
                    </a:lnTo>
                    <a:cubicBezTo>
                      <a:pt x="5311" y="798"/>
                      <a:pt x="5348" y="688"/>
                      <a:pt x="5348" y="569"/>
                    </a:cubicBezTo>
                    <a:cubicBezTo>
                      <a:pt x="5348" y="255"/>
                      <a:pt x="5092" y="0"/>
                      <a:pt x="4779" y="0"/>
                    </a:cubicBezTo>
                    <a:cubicBezTo>
                      <a:pt x="4465" y="0"/>
                      <a:pt x="4210" y="255"/>
                      <a:pt x="4210" y="569"/>
                    </a:cubicBezTo>
                    <a:cubicBezTo>
                      <a:pt x="4210" y="691"/>
                      <a:pt x="4249" y="804"/>
                      <a:pt x="4315" y="897"/>
                    </a:cubicBezTo>
                    <a:lnTo>
                      <a:pt x="3590" y="2244"/>
                    </a:lnTo>
                    <a:cubicBezTo>
                      <a:pt x="3505" y="2193"/>
                      <a:pt x="3406" y="2162"/>
                      <a:pt x="3300" y="2162"/>
                    </a:cubicBezTo>
                    <a:cubicBezTo>
                      <a:pt x="3118" y="2162"/>
                      <a:pt x="2959" y="2248"/>
                      <a:pt x="2854" y="2381"/>
                    </a:cubicBezTo>
                    <a:lnTo>
                      <a:pt x="2254" y="2081"/>
                    </a:lnTo>
                    <a:cubicBezTo>
                      <a:pt x="2267" y="2034"/>
                      <a:pt x="2276" y="1985"/>
                      <a:pt x="2276" y="1934"/>
                    </a:cubicBezTo>
                    <a:cubicBezTo>
                      <a:pt x="2276" y="1621"/>
                      <a:pt x="2020" y="1365"/>
                      <a:pt x="1707" y="1365"/>
                    </a:cubicBezTo>
                    <a:cubicBezTo>
                      <a:pt x="1393" y="1365"/>
                      <a:pt x="1138" y="1621"/>
                      <a:pt x="1138" y="1934"/>
                    </a:cubicBezTo>
                    <a:cubicBezTo>
                      <a:pt x="1138" y="2054"/>
                      <a:pt x="1176" y="2166"/>
                      <a:pt x="1239" y="2257"/>
                    </a:cubicBezTo>
                    <a:lnTo>
                      <a:pt x="593" y="3191"/>
                    </a:lnTo>
                    <a:cubicBezTo>
                      <a:pt x="585" y="3189"/>
                      <a:pt x="578" y="3186"/>
                      <a:pt x="569" y="3186"/>
                    </a:cubicBezTo>
                    <a:lnTo>
                      <a:pt x="455" y="3186"/>
                    </a:lnTo>
                    <a:lnTo>
                      <a:pt x="455" y="2844"/>
                    </a:lnTo>
                    <a:lnTo>
                      <a:pt x="569" y="2844"/>
                    </a:lnTo>
                    <a:cubicBezTo>
                      <a:pt x="632" y="2844"/>
                      <a:pt x="683" y="2794"/>
                      <a:pt x="683" y="2731"/>
                    </a:cubicBezTo>
                    <a:cubicBezTo>
                      <a:pt x="683" y="2668"/>
                      <a:pt x="632" y="2617"/>
                      <a:pt x="569" y="2617"/>
                    </a:cubicBezTo>
                    <a:lnTo>
                      <a:pt x="455" y="2617"/>
                    </a:lnTo>
                    <a:lnTo>
                      <a:pt x="455" y="2276"/>
                    </a:lnTo>
                    <a:lnTo>
                      <a:pt x="569" y="2276"/>
                    </a:lnTo>
                    <a:cubicBezTo>
                      <a:pt x="632" y="2276"/>
                      <a:pt x="683" y="2225"/>
                      <a:pt x="683" y="2162"/>
                    </a:cubicBezTo>
                    <a:cubicBezTo>
                      <a:pt x="683" y="2099"/>
                      <a:pt x="632" y="2048"/>
                      <a:pt x="569" y="2048"/>
                    </a:cubicBezTo>
                    <a:lnTo>
                      <a:pt x="455" y="2048"/>
                    </a:lnTo>
                    <a:lnTo>
                      <a:pt x="455" y="1707"/>
                    </a:lnTo>
                    <a:lnTo>
                      <a:pt x="569" y="1707"/>
                    </a:lnTo>
                    <a:cubicBezTo>
                      <a:pt x="632" y="1707"/>
                      <a:pt x="683" y="1656"/>
                      <a:pt x="683" y="1593"/>
                    </a:cubicBezTo>
                    <a:cubicBezTo>
                      <a:pt x="683" y="1530"/>
                      <a:pt x="632" y="1479"/>
                      <a:pt x="569" y="1479"/>
                    </a:cubicBezTo>
                    <a:lnTo>
                      <a:pt x="455" y="1479"/>
                    </a:lnTo>
                    <a:lnTo>
                      <a:pt x="455" y="1138"/>
                    </a:lnTo>
                    <a:lnTo>
                      <a:pt x="569" y="1138"/>
                    </a:lnTo>
                    <a:cubicBezTo>
                      <a:pt x="632" y="1138"/>
                      <a:pt x="683" y="1087"/>
                      <a:pt x="683" y="1024"/>
                    </a:cubicBezTo>
                    <a:cubicBezTo>
                      <a:pt x="683" y="961"/>
                      <a:pt x="632" y="910"/>
                      <a:pt x="569" y="910"/>
                    </a:cubicBezTo>
                    <a:lnTo>
                      <a:pt x="455" y="910"/>
                    </a:lnTo>
                    <a:lnTo>
                      <a:pt x="455" y="569"/>
                    </a:lnTo>
                    <a:lnTo>
                      <a:pt x="569" y="569"/>
                    </a:lnTo>
                    <a:cubicBezTo>
                      <a:pt x="632" y="569"/>
                      <a:pt x="683" y="518"/>
                      <a:pt x="683" y="455"/>
                    </a:cubicBezTo>
                    <a:cubicBezTo>
                      <a:pt x="683" y="392"/>
                      <a:pt x="632" y="341"/>
                      <a:pt x="569" y="341"/>
                    </a:cubicBezTo>
                    <a:lnTo>
                      <a:pt x="455" y="341"/>
                    </a:lnTo>
                    <a:lnTo>
                      <a:pt x="455" y="114"/>
                    </a:lnTo>
                    <a:cubicBezTo>
                      <a:pt x="455" y="51"/>
                      <a:pt x="404" y="0"/>
                      <a:pt x="341" y="0"/>
                    </a:cubicBezTo>
                    <a:cubicBezTo>
                      <a:pt x="278" y="0"/>
                      <a:pt x="228" y="51"/>
                      <a:pt x="228" y="114"/>
                    </a:cubicBezTo>
                    <a:lnTo>
                      <a:pt x="228" y="341"/>
                    </a:lnTo>
                    <a:lnTo>
                      <a:pt x="114" y="341"/>
                    </a:lnTo>
                    <a:cubicBezTo>
                      <a:pt x="51" y="341"/>
                      <a:pt x="0" y="392"/>
                      <a:pt x="0" y="455"/>
                    </a:cubicBezTo>
                    <a:cubicBezTo>
                      <a:pt x="0" y="518"/>
                      <a:pt x="51" y="569"/>
                      <a:pt x="114" y="569"/>
                    </a:cubicBezTo>
                    <a:lnTo>
                      <a:pt x="228" y="569"/>
                    </a:lnTo>
                    <a:lnTo>
                      <a:pt x="228" y="910"/>
                    </a:lnTo>
                    <a:lnTo>
                      <a:pt x="114" y="910"/>
                    </a:lnTo>
                    <a:cubicBezTo>
                      <a:pt x="51" y="910"/>
                      <a:pt x="0" y="961"/>
                      <a:pt x="0" y="1024"/>
                    </a:cubicBezTo>
                    <a:cubicBezTo>
                      <a:pt x="0" y="1087"/>
                      <a:pt x="51" y="1138"/>
                      <a:pt x="114" y="1138"/>
                    </a:cubicBezTo>
                    <a:lnTo>
                      <a:pt x="228" y="1138"/>
                    </a:lnTo>
                    <a:lnTo>
                      <a:pt x="228" y="1479"/>
                    </a:lnTo>
                    <a:lnTo>
                      <a:pt x="114" y="1479"/>
                    </a:lnTo>
                    <a:cubicBezTo>
                      <a:pt x="51" y="1479"/>
                      <a:pt x="0" y="1530"/>
                      <a:pt x="0" y="1593"/>
                    </a:cubicBezTo>
                    <a:cubicBezTo>
                      <a:pt x="0" y="1656"/>
                      <a:pt x="51" y="1707"/>
                      <a:pt x="114" y="1707"/>
                    </a:cubicBezTo>
                    <a:lnTo>
                      <a:pt x="228" y="1707"/>
                    </a:lnTo>
                    <a:lnTo>
                      <a:pt x="228" y="2048"/>
                    </a:lnTo>
                    <a:lnTo>
                      <a:pt x="114" y="2048"/>
                    </a:lnTo>
                    <a:cubicBezTo>
                      <a:pt x="51" y="2048"/>
                      <a:pt x="0" y="2099"/>
                      <a:pt x="0" y="2162"/>
                    </a:cubicBezTo>
                    <a:cubicBezTo>
                      <a:pt x="0" y="2225"/>
                      <a:pt x="51" y="2276"/>
                      <a:pt x="114" y="2276"/>
                    </a:cubicBezTo>
                    <a:lnTo>
                      <a:pt x="228" y="2276"/>
                    </a:lnTo>
                    <a:lnTo>
                      <a:pt x="228" y="2617"/>
                    </a:lnTo>
                    <a:lnTo>
                      <a:pt x="114" y="2617"/>
                    </a:lnTo>
                    <a:cubicBezTo>
                      <a:pt x="51" y="2617"/>
                      <a:pt x="0" y="2668"/>
                      <a:pt x="0" y="2731"/>
                    </a:cubicBezTo>
                    <a:cubicBezTo>
                      <a:pt x="0" y="2794"/>
                      <a:pt x="51" y="2844"/>
                      <a:pt x="114" y="2844"/>
                    </a:cubicBezTo>
                    <a:lnTo>
                      <a:pt x="228" y="2844"/>
                    </a:lnTo>
                    <a:lnTo>
                      <a:pt x="228" y="3186"/>
                    </a:lnTo>
                    <a:lnTo>
                      <a:pt x="114" y="3186"/>
                    </a:lnTo>
                    <a:cubicBezTo>
                      <a:pt x="51" y="3186"/>
                      <a:pt x="0" y="3237"/>
                      <a:pt x="0" y="3300"/>
                    </a:cubicBezTo>
                    <a:cubicBezTo>
                      <a:pt x="0" y="3362"/>
                      <a:pt x="51" y="3413"/>
                      <a:pt x="114" y="3413"/>
                    </a:cubicBezTo>
                    <a:lnTo>
                      <a:pt x="228" y="3413"/>
                    </a:lnTo>
                    <a:lnTo>
                      <a:pt x="228" y="3755"/>
                    </a:lnTo>
                    <a:lnTo>
                      <a:pt x="114" y="3755"/>
                    </a:lnTo>
                    <a:cubicBezTo>
                      <a:pt x="51" y="3755"/>
                      <a:pt x="0" y="3806"/>
                      <a:pt x="0" y="3868"/>
                    </a:cubicBezTo>
                    <a:cubicBezTo>
                      <a:pt x="0" y="3931"/>
                      <a:pt x="51" y="3982"/>
                      <a:pt x="114" y="3982"/>
                    </a:cubicBezTo>
                    <a:lnTo>
                      <a:pt x="228" y="3982"/>
                    </a:lnTo>
                    <a:lnTo>
                      <a:pt x="228" y="4324"/>
                    </a:lnTo>
                    <a:lnTo>
                      <a:pt x="114" y="4324"/>
                    </a:lnTo>
                    <a:cubicBezTo>
                      <a:pt x="51" y="4324"/>
                      <a:pt x="0" y="4374"/>
                      <a:pt x="0" y="4437"/>
                    </a:cubicBezTo>
                    <a:cubicBezTo>
                      <a:pt x="0" y="4500"/>
                      <a:pt x="51" y="4551"/>
                      <a:pt x="114" y="4551"/>
                    </a:cubicBezTo>
                    <a:lnTo>
                      <a:pt x="228" y="4551"/>
                    </a:lnTo>
                    <a:lnTo>
                      <a:pt x="228" y="4892"/>
                    </a:lnTo>
                    <a:lnTo>
                      <a:pt x="114" y="4892"/>
                    </a:lnTo>
                    <a:cubicBezTo>
                      <a:pt x="51" y="4892"/>
                      <a:pt x="0" y="4943"/>
                      <a:pt x="0" y="5006"/>
                    </a:cubicBezTo>
                    <a:cubicBezTo>
                      <a:pt x="0" y="5069"/>
                      <a:pt x="51" y="5120"/>
                      <a:pt x="114" y="5120"/>
                    </a:cubicBezTo>
                    <a:lnTo>
                      <a:pt x="228" y="5120"/>
                    </a:lnTo>
                    <a:lnTo>
                      <a:pt x="228" y="5461"/>
                    </a:lnTo>
                    <a:lnTo>
                      <a:pt x="114" y="5461"/>
                    </a:lnTo>
                    <a:cubicBezTo>
                      <a:pt x="51" y="5461"/>
                      <a:pt x="0" y="5512"/>
                      <a:pt x="0" y="5575"/>
                    </a:cubicBezTo>
                    <a:cubicBezTo>
                      <a:pt x="0" y="5638"/>
                      <a:pt x="51" y="5689"/>
                      <a:pt x="114" y="5689"/>
                    </a:cubicBezTo>
                    <a:lnTo>
                      <a:pt x="228" y="5689"/>
                    </a:lnTo>
                    <a:lnTo>
                      <a:pt x="228" y="6030"/>
                    </a:lnTo>
                    <a:lnTo>
                      <a:pt x="114" y="6030"/>
                    </a:lnTo>
                    <a:cubicBezTo>
                      <a:pt x="51" y="6030"/>
                      <a:pt x="0" y="6081"/>
                      <a:pt x="0" y="6144"/>
                    </a:cubicBezTo>
                    <a:cubicBezTo>
                      <a:pt x="0" y="6207"/>
                      <a:pt x="51" y="6258"/>
                      <a:pt x="114" y="6258"/>
                    </a:cubicBezTo>
                    <a:lnTo>
                      <a:pt x="228" y="6258"/>
                    </a:lnTo>
                    <a:lnTo>
                      <a:pt x="228" y="6485"/>
                    </a:lnTo>
                    <a:cubicBezTo>
                      <a:pt x="228" y="6548"/>
                      <a:pt x="278" y="6599"/>
                      <a:pt x="341" y="6599"/>
                    </a:cubicBezTo>
                    <a:lnTo>
                      <a:pt x="683" y="6599"/>
                    </a:lnTo>
                    <a:lnTo>
                      <a:pt x="683" y="6713"/>
                    </a:lnTo>
                    <a:cubicBezTo>
                      <a:pt x="683" y="6776"/>
                      <a:pt x="734" y="6827"/>
                      <a:pt x="796" y="6827"/>
                    </a:cubicBezTo>
                    <a:cubicBezTo>
                      <a:pt x="859" y="6827"/>
                      <a:pt x="910" y="6776"/>
                      <a:pt x="910" y="6713"/>
                    </a:cubicBezTo>
                    <a:lnTo>
                      <a:pt x="910" y="6599"/>
                    </a:lnTo>
                    <a:lnTo>
                      <a:pt x="1252" y="6599"/>
                    </a:lnTo>
                    <a:lnTo>
                      <a:pt x="1252" y="6713"/>
                    </a:lnTo>
                    <a:cubicBezTo>
                      <a:pt x="1252" y="6776"/>
                      <a:pt x="1302" y="6827"/>
                      <a:pt x="1365" y="6827"/>
                    </a:cubicBezTo>
                    <a:cubicBezTo>
                      <a:pt x="1428" y="6827"/>
                      <a:pt x="1479" y="6776"/>
                      <a:pt x="1479" y="6713"/>
                    </a:cubicBezTo>
                    <a:lnTo>
                      <a:pt x="1479" y="6599"/>
                    </a:lnTo>
                    <a:lnTo>
                      <a:pt x="1820" y="6599"/>
                    </a:lnTo>
                    <a:lnTo>
                      <a:pt x="1820" y="6713"/>
                    </a:lnTo>
                    <a:cubicBezTo>
                      <a:pt x="1820" y="6776"/>
                      <a:pt x="1871" y="6827"/>
                      <a:pt x="1934" y="6827"/>
                    </a:cubicBezTo>
                    <a:cubicBezTo>
                      <a:pt x="1997" y="6827"/>
                      <a:pt x="2048" y="6776"/>
                      <a:pt x="2048" y="6713"/>
                    </a:cubicBezTo>
                    <a:lnTo>
                      <a:pt x="2048" y="6599"/>
                    </a:lnTo>
                    <a:lnTo>
                      <a:pt x="2389" y="6599"/>
                    </a:lnTo>
                    <a:lnTo>
                      <a:pt x="2389" y="6713"/>
                    </a:lnTo>
                    <a:cubicBezTo>
                      <a:pt x="2389" y="6776"/>
                      <a:pt x="2440" y="6827"/>
                      <a:pt x="2503" y="6827"/>
                    </a:cubicBezTo>
                    <a:cubicBezTo>
                      <a:pt x="2566" y="6827"/>
                      <a:pt x="2617" y="6776"/>
                      <a:pt x="2617" y="6713"/>
                    </a:cubicBezTo>
                    <a:lnTo>
                      <a:pt x="2617" y="6599"/>
                    </a:lnTo>
                    <a:lnTo>
                      <a:pt x="2958" y="6599"/>
                    </a:lnTo>
                    <a:lnTo>
                      <a:pt x="2958" y="6713"/>
                    </a:lnTo>
                    <a:cubicBezTo>
                      <a:pt x="2958" y="6776"/>
                      <a:pt x="3009" y="6827"/>
                      <a:pt x="3072" y="6827"/>
                    </a:cubicBezTo>
                    <a:cubicBezTo>
                      <a:pt x="3135" y="6827"/>
                      <a:pt x="3186" y="6776"/>
                      <a:pt x="3186" y="6713"/>
                    </a:cubicBezTo>
                    <a:lnTo>
                      <a:pt x="3186" y="6599"/>
                    </a:lnTo>
                    <a:lnTo>
                      <a:pt x="3527" y="6599"/>
                    </a:lnTo>
                    <a:lnTo>
                      <a:pt x="3527" y="6713"/>
                    </a:lnTo>
                    <a:cubicBezTo>
                      <a:pt x="3527" y="6776"/>
                      <a:pt x="3578" y="6827"/>
                      <a:pt x="3641" y="6827"/>
                    </a:cubicBezTo>
                    <a:cubicBezTo>
                      <a:pt x="3704" y="6827"/>
                      <a:pt x="3755" y="6776"/>
                      <a:pt x="3755" y="6713"/>
                    </a:cubicBezTo>
                    <a:lnTo>
                      <a:pt x="3755" y="6599"/>
                    </a:lnTo>
                    <a:lnTo>
                      <a:pt x="4096" y="6599"/>
                    </a:lnTo>
                    <a:lnTo>
                      <a:pt x="4096" y="6713"/>
                    </a:lnTo>
                    <a:cubicBezTo>
                      <a:pt x="4096" y="6776"/>
                      <a:pt x="4147" y="6827"/>
                      <a:pt x="4210" y="6827"/>
                    </a:cubicBezTo>
                    <a:cubicBezTo>
                      <a:pt x="4273" y="6827"/>
                      <a:pt x="4323" y="6776"/>
                      <a:pt x="4323" y="6713"/>
                    </a:cubicBezTo>
                    <a:lnTo>
                      <a:pt x="4323" y="6599"/>
                    </a:lnTo>
                    <a:lnTo>
                      <a:pt x="4665" y="6599"/>
                    </a:lnTo>
                    <a:lnTo>
                      <a:pt x="4665" y="6713"/>
                    </a:lnTo>
                    <a:cubicBezTo>
                      <a:pt x="4665" y="6776"/>
                      <a:pt x="4716" y="6827"/>
                      <a:pt x="4779" y="6827"/>
                    </a:cubicBezTo>
                    <a:cubicBezTo>
                      <a:pt x="4842" y="6827"/>
                      <a:pt x="4892" y="6776"/>
                      <a:pt x="4892" y="6713"/>
                    </a:cubicBezTo>
                    <a:lnTo>
                      <a:pt x="4892" y="6599"/>
                    </a:lnTo>
                    <a:lnTo>
                      <a:pt x="5234" y="6599"/>
                    </a:lnTo>
                    <a:lnTo>
                      <a:pt x="5234" y="6713"/>
                    </a:lnTo>
                    <a:cubicBezTo>
                      <a:pt x="5234" y="6776"/>
                      <a:pt x="5285" y="6827"/>
                      <a:pt x="5347" y="6827"/>
                    </a:cubicBezTo>
                    <a:cubicBezTo>
                      <a:pt x="5410" y="6827"/>
                      <a:pt x="5461" y="6776"/>
                      <a:pt x="5461" y="6713"/>
                    </a:cubicBezTo>
                    <a:lnTo>
                      <a:pt x="5461" y="6599"/>
                    </a:lnTo>
                    <a:lnTo>
                      <a:pt x="5803" y="6599"/>
                    </a:lnTo>
                    <a:lnTo>
                      <a:pt x="5803" y="6713"/>
                    </a:lnTo>
                    <a:cubicBezTo>
                      <a:pt x="5803" y="6776"/>
                      <a:pt x="5853" y="6827"/>
                      <a:pt x="5916" y="6827"/>
                    </a:cubicBezTo>
                    <a:cubicBezTo>
                      <a:pt x="5979" y="6827"/>
                      <a:pt x="6030" y="6776"/>
                      <a:pt x="6030" y="6713"/>
                    </a:cubicBezTo>
                    <a:lnTo>
                      <a:pt x="6030" y="6599"/>
                    </a:lnTo>
                    <a:lnTo>
                      <a:pt x="6371" y="6599"/>
                    </a:lnTo>
                    <a:lnTo>
                      <a:pt x="6371" y="6713"/>
                    </a:lnTo>
                    <a:cubicBezTo>
                      <a:pt x="6371" y="6776"/>
                      <a:pt x="6422" y="6827"/>
                      <a:pt x="6485" y="6827"/>
                    </a:cubicBezTo>
                    <a:cubicBezTo>
                      <a:pt x="6548" y="6827"/>
                      <a:pt x="6599" y="6776"/>
                      <a:pt x="6599" y="6713"/>
                    </a:cubicBezTo>
                    <a:lnTo>
                      <a:pt x="6599" y="6599"/>
                    </a:lnTo>
                    <a:lnTo>
                      <a:pt x="6713" y="6599"/>
                    </a:lnTo>
                    <a:cubicBezTo>
                      <a:pt x="6776" y="6599"/>
                      <a:pt x="6827" y="6548"/>
                      <a:pt x="6827" y="6485"/>
                    </a:cubicBezTo>
                    <a:cubicBezTo>
                      <a:pt x="6827" y="6422"/>
                      <a:pt x="6776" y="6372"/>
                      <a:pt x="6713" y="6372"/>
                    </a:cubicBezTo>
                    <a:lnTo>
                      <a:pt x="6599" y="6372"/>
                    </a:lnTo>
                    <a:lnTo>
                      <a:pt x="6599" y="6258"/>
                    </a:lnTo>
                    <a:cubicBezTo>
                      <a:pt x="6599" y="6195"/>
                      <a:pt x="6548" y="6144"/>
                      <a:pt x="6485" y="6144"/>
                    </a:cubicBezTo>
                    <a:cubicBezTo>
                      <a:pt x="6422" y="6144"/>
                      <a:pt x="6371" y="6195"/>
                      <a:pt x="6371" y="6258"/>
                    </a:cubicBezTo>
                    <a:lnTo>
                      <a:pt x="6371" y="6372"/>
                    </a:lnTo>
                    <a:lnTo>
                      <a:pt x="6030" y="6372"/>
                    </a:lnTo>
                    <a:lnTo>
                      <a:pt x="6030" y="6258"/>
                    </a:lnTo>
                    <a:cubicBezTo>
                      <a:pt x="6030" y="6195"/>
                      <a:pt x="5979" y="6144"/>
                      <a:pt x="5916" y="6144"/>
                    </a:cubicBezTo>
                    <a:cubicBezTo>
                      <a:pt x="5853" y="6144"/>
                      <a:pt x="5803" y="6195"/>
                      <a:pt x="5803" y="6258"/>
                    </a:cubicBezTo>
                    <a:lnTo>
                      <a:pt x="5803" y="6372"/>
                    </a:lnTo>
                    <a:lnTo>
                      <a:pt x="5461" y="6372"/>
                    </a:lnTo>
                    <a:lnTo>
                      <a:pt x="5461" y="6258"/>
                    </a:lnTo>
                    <a:cubicBezTo>
                      <a:pt x="5461" y="6195"/>
                      <a:pt x="5410" y="6144"/>
                      <a:pt x="5347" y="6144"/>
                    </a:cubicBezTo>
                    <a:cubicBezTo>
                      <a:pt x="5285" y="6144"/>
                      <a:pt x="5234" y="6195"/>
                      <a:pt x="5234" y="6258"/>
                    </a:cubicBezTo>
                    <a:lnTo>
                      <a:pt x="5234" y="6372"/>
                    </a:lnTo>
                    <a:lnTo>
                      <a:pt x="4892" y="6372"/>
                    </a:lnTo>
                    <a:lnTo>
                      <a:pt x="4892" y="6258"/>
                    </a:lnTo>
                    <a:cubicBezTo>
                      <a:pt x="4892" y="6195"/>
                      <a:pt x="4842" y="6144"/>
                      <a:pt x="4779" y="6144"/>
                    </a:cubicBezTo>
                    <a:cubicBezTo>
                      <a:pt x="4716" y="6144"/>
                      <a:pt x="4665" y="6195"/>
                      <a:pt x="4665" y="6258"/>
                    </a:cubicBezTo>
                    <a:lnTo>
                      <a:pt x="4665" y="6372"/>
                    </a:lnTo>
                    <a:lnTo>
                      <a:pt x="4323" y="6372"/>
                    </a:lnTo>
                    <a:lnTo>
                      <a:pt x="4323" y="6258"/>
                    </a:lnTo>
                    <a:cubicBezTo>
                      <a:pt x="4323" y="6195"/>
                      <a:pt x="4273" y="6144"/>
                      <a:pt x="4210" y="6144"/>
                    </a:cubicBezTo>
                    <a:cubicBezTo>
                      <a:pt x="4147" y="6144"/>
                      <a:pt x="4096" y="6195"/>
                      <a:pt x="4096" y="6258"/>
                    </a:cubicBezTo>
                    <a:lnTo>
                      <a:pt x="4096" y="6372"/>
                    </a:lnTo>
                    <a:lnTo>
                      <a:pt x="3755" y="6372"/>
                    </a:lnTo>
                    <a:lnTo>
                      <a:pt x="3755" y="6258"/>
                    </a:lnTo>
                    <a:cubicBezTo>
                      <a:pt x="3755" y="6195"/>
                      <a:pt x="3704" y="6144"/>
                      <a:pt x="3641" y="6144"/>
                    </a:cubicBezTo>
                    <a:cubicBezTo>
                      <a:pt x="3578" y="6144"/>
                      <a:pt x="3527" y="6195"/>
                      <a:pt x="3527" y="6258"/>
                    </a:cubicBezTo>
                    <a:lnTo>
                      <a:pt x="3527" y="6372"/>
                    </a:lnTo>
                    <a:lnTo>
                      <a:pt x="3186" y="6372"/>
                    </a:lnTo>
                    <a:lnTo>
                      <a:pt x="3186" y="6258"/>
                    </a:lnTo>
                    <a:cubicBezTo>
                      <a:pt x="3186" y="6195"/>
                      <a:pt x="3135" y="6144"/>
                      <a:pt x="3072" y="6144"/>
                    </a:cubicBezTo>
                    <a:cubicBezTo>
                      <a:pt x="3009" y="6144"/>
                      <a:pt x="2958" y="6195"/>
                      <a:pt x="2958" y="6258"/>
                    </a:cubicBezTo>
                    <a:lnTo>
                      <a:pt x="2958" y="6372"/>
                    </a:lnTo>
                    <a:lnTo>
                      <a:pt x="2617" y="6372"/>
                    </a:lnTo>
                    <a:lnTo>
                      <a:pt x="2617" y="6258"/>
                    </a:lnTo>
                    <a:cubicBezTo>
                      <a:pt x="2617" y="6195"/>
                      <a:pt x="2566" y="6144"/>
                      <a:pt x="2503" y="6144"/>
                    </a:cubicBezTo>
                    <a:cubicBezTo>
                      <a:pt x="2440" y="6144"/>
                      <a:pt x="2389" y="6195"/>
                      <a:pt x="2389" y="6258"/>
                    </a:cubicBezTo>
                    <a:lnTo>
                      <a:pt x="2389" y="6372"/>
                    </a:lnTo>
                    <a:lnTo>
                      <a:pt x="2048" y="6372"/>
                    </a:lnTo>
                    <a:lnTo>
                      <a:pt x="2048" y="6258"/>
                    </a:lnTo>
                    <a:cubicBezTo>
                      <a:pt x="2048" y="6195"/>
                      <a:pt x="1997" y="6144"/>
                      <a:pt x="1934" y="6144"/>
                    </a:cubicBezTo>
                    <a:cubicBezTo>
                      <a:pt x="1871" y="6144"/>
                      <a:pt x="1820" y="6195"/>
                      <a:pt x="1820" y="6258"/>
                    </a:cubicBezTo>
                    <a:lnTo>
                      <a:pt x="1820" y="6372"/>
                    </a:lnTo>
                    <a:lnTo>
                      <a:pt x="1479" y="6372"/>
                    </a:lnTo>
                    <a:lnTo>
                      <a:pt x="1479" y="6258"/>
                    </a:lnTo>
                    <a:cubicBezTo>
                      <a:pt x="1479" y="6195"/>
                      <a:pt x="1428" y="6144"/>
                      <a:pt x="1365" y="6144"/>
                    </a:cubicBezTo>
                    <a:cubicBezTo>
                      <a:pt x="1302" y="6144"/>
                      <a:pt x="1252" y="6195"/>
                      <a:pt x="1252" y="6258"/>
                    </a:cubicBezTo>
                    <a:lnTo>
                      <a:pt x="1252" y="6372"/>
                    </a:lnTo>
                    <a:lnTo>
                      <a:pt x="910" y="6372"/>
                    </a:lnTo>
                    <a:lnTo>
                      <a:pt x="910" y="6258"/>
                    </a:lnTo>
                    <a:cubicBezTo>
                      <a:pt x="910" y="6195"/>
                      <a:pt x="859" y="6144"/>
                      <a:pt x="796" y="6144"/>
                    </a:cubicBezTo>
                    <a:cubicBezTo>
                      <a:pt x="734" y="6144"/>
                      <a:pt x="683" y="6195"/>
                      <a:pt x="683" y="6258"/>
                    </a:cubicBezTo>
                    <a:lnTo>
                      <a:pt x="683" y="6372"/>
                    </a:lnTo>
                    <a:lnTo>
                      <a:pt x="455" y="6372"/>
                    </a:lnTo>
                    <a:lnTo>
                      <a:pt x="455" y="5234"/>
                    </a:lnTo>
                    <a:lnTo>
                      <a:pt x="1263" y="523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288000" tIns="91416" rIns="182832" bIns="91416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28343">
                  <a:lnSpc>
                    <a:spcPct val="150000"/>
                  </a:lnSpc>
                </a:pPr>
                <a:endParaRPr lang="en-GB" sz="3599" kern="0" dirty="0">
                  <a:solidFill>
                    <a:sysClr val="windowText" lastClr="000000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54283" y="3903848"/>
              <a:ext cx="504720" cy="504720"/>
              <a:chOff x="3909160" y="2249137"/>
              <a:chExt cx="648072" cy="648072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909160" y="2249137"/>
                <a:ext cx="648072" cy="648072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17" name="university7"/>
              <p:cNvSpPr>
                <a:spLocks/>
              </p:cNvSpPr>
              <p:nvPr/>
            </p:nvSpPr>
            <p:spPr bwMode="auto">
              <a:xfrm>
                <a:off x="4043050" y="2390028"/>
                <a:ext cx="380293" cy="366291"/>
              </a:xfrm>
              <a:custGeom>
                <a:avLst/>
                <a:gdLst>
                  <a:gd name="T0" fmla="*/ 3413 w 6827"/>
                  <a:gd name="T1" fmla="*/ 0 h 5912"/>
                  <a:gd name="T2" fmla="*/ 0 w 6827"/>
                  <a:gd name="T3" fmla="*/ 5912 h 5912"/>
                  <a:gd name="T4" fmla="*/ 6827 w 6827"/>
                  <a:gd name="T5" fmla="*/ 5912 h 5912"/>
                  <a:gd name="T6" fmla="*/ 3413 w 6827"/>
                  <a:gd name="T7" fmla="*/ 0 h 5912"/>
                  <a:gd name="T8" fmla="*/ 3413 w 6827"/>
                  <a:gd name="T9" fmla="*/ 972 h 5912"/>
                  <a:gd name="T10" fmla="*/ 4489 w 6827"/>
                  <a:gd name="T11" fmla="*/ 2835 h 5912"/>
                  <a:gd name="T12" fmla="*/ 2338 w 6827"/>
                  <a:gd name="T13" fmla="*/ 2835 h 5912"/>
                  <a:gd name="T14" fmla="*/ 3413 w 6827"/>
                  <a:gd name="T15" fmla="*/ 972 h 5912"/>
                  <a:gd name="T16" fmla="*/ 842 w 6827"/>
                  <a:gd name="T17" fmla="*/ 5426 h 5912"/>
                  <a:gd name="T18" fmla="*/ 1917 w 6827"/>
                  <a:gd name="T19" fmla="*/ 3564 h 5912"/>
                  <a:gd name="T20" fmla="*/ 2993 w 6827"/>
                  <a:gd name="T21" fmla="*/ 5426 h 5912"/>
                  <a:gd name="T22" fmla="*/ 842 w 6827"/>
                  <a:gd name="T23" fmla="*/ 5426 h 5912"/>
                  <a:gd name="T24" fmla="*/ 2338 w 6827"/>
                  <a:gd name="T25" fmla="*/ 3321 h 5912"/>
                  <a:gd name="T26" fmla="*/ 4489 w 6827"/>
                  <a:gd name="T27" fmla="*/ 3321 h 5912"/>
                  <a:gd name="T28" fmla="*/ 3413 w 6827"/>
                  <a:gd name="T29" fmla="*/ 5183 h 5912"/>
                  <a:gd name="T30" fmla="*/ 2338 w 6827"/>
                  <a:gd name="T31" fmla="*/ 3321 h 5912"/>
                  <a:gd name="T32" fmla="*/ 4910 w 6827"/>
                  <a:gd name="T33" fmla="*/ 3564 h 5912"/>
                  <a:gd name="T34" fmla="*/ 5985 w 6827"/>
                  <a:gd name="T35" fmla="*/ 5426 h 5912"/>
                  <a:gd name="T36" fmla="*/ 3834 w 6827"/>
                  <a:gd name="T37" fmla="*/ 5426 h 5912"/>
                  <a:gd name="T38" fmla="*/ 4910 w 6827"/>
                  <a:gd name="T39" fmla="*/ 3564 h 5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827" h="5912">
                    <a:moveTo>
                      <a:pt x="3413" y="0"/>
                    </a:moveTo>
                    <a:lnTo>
                      <a:pt x="0" y="5912"/>
                    </a:lnTo>
                    <a:lnTo>
                      <a:pt x="6827" y="5912"/>
                    </a:lnTo>
                    <a:lnTo>
                      <a:pt x="3413" y="0"/>
                    </a:lnTo>
                    <a:close/>
                    <a:moveTo>
                      <a:pt x="3413" y="972"/>
                    </a:moveTo>
                    <a:lnTo>
                      <a:pt x="4489" y="2835"/>
                    </a:lnTo>
                    <a:lnTo>
                      <a:pt x="2338" y="2835"/>
                    </a:lnTo>
                    <a:lnTo>
                      <a:pt x="3413" y="972"/>
                    </a:lnTo>
                    <a:close/>
                    <a:moveTo>
                      <a:pt x="842" y="5426"/>
                    </a:moveTo>
                    <a:lnTo>
                      <a:pt x="1917" y="3564"/>
                    </a:lnTo>
                    <a:lnTo>
                      <a:pt x="2993" y="5426"/>
                    </a:lnTo>
                    <a:lnTo>
                      <a:pt x="842" y="5426"/>
                    </a:lnTo>
                    <a:close/>
                    <a:moveTo>
                      <a:pt x="2338" y="3321"/>
                    </a:moveTo>
                    <a:lnTo>
                      <a:pt x="4489" y="3321"/>
                    </a:lnTo>
                    <a:lnTo>
                      <a:pt x="3413" y="5183"/>
                    </a:lnTo>
                    <a:lnTo>
                      <a:pt x="2338" y="3321"/>
                    </a:lnTo>
                    <a:close/>
                    <a:moveTo>
                      <a:pt x="4910" y="3564"/>
                    </a:moveTo>
                    <a:lnTo>
                      <a:pt x="5985" y="5426"/>
                    </a:lnTo>
                    <a:lnTo>
                      <a:pt x="3834" y="5426"/>
                    </a:lnTo>
                    <a:lnTo>
                      <a:pt x="4910" y="356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586244" y="3317071"/>
              <a:ext cx="504720" cy="504720"/>
              <a:chOff x="6559351" y="2249137"/>
              <a:chExt cx="648072" cy="648072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6559351" y="2249137"/>
                <a:ext cx="648072" cy="648072"/>
              </a:xfrm>
              <a:prstGeom prst="ellipse">
                <a:avLst/>
              </a:prstGeom>
              <a:solidFill>
                <a:schemeClr val="accent4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2" name="AutoShape 75"/>
              <p:cNvSpPr>
                <a:spLocks/>
              </p:cNvSpPr>
              <p:nvPr/>
            </p:nvSpPr>
            <p:spPr bwMode="auto">
              <a:xfrm>
                <a:off x="6693241" y="2390028"/>
                <a:ext cx="380293" cy="366291"/>
              </a:xfrm>
              <a:custGeom>
                <a:avLst/>
                <a:gdLst>
                  <a:gd name="connsiteX0" fmla="*/ 0 w 582235"/>
                  <a:gd name="connsiteY0" fmla="*/ 404481 h 606722"/>
                  <a:gd name="connsiteX1" fmla="*/ 101261 w 582235"/>
                  <a:gd name="connsiteY1" fmla="*/ 404481 h 606722"/>
                  <a:gd name="connsiteX2" fmla="*/ 101261 w 582235"/>
                  <a:gd name="connsiteY2" fmla="*/ 606722 h 606722"/>
                  <a:gd name="connsiteX3" fmla="*/ 0 w 582235"/>
                  <a:gd name="connsiteY3" fmla="*/ 606722 h 606722"/>
                  <a:gd name="connsiteX4" fmla="*/ 151927 w 582235"/>
                  <a:gd name="connsiteY4" fmla="*/ 328623 h 606722"/>
                  <a:gd name="connsiteX5" fmla="*/ 253188 w 582235"/>
                  <a:gd name="connsiteY5" fmla="*/ 328623 h 606722"/>
                  <a:gd name="connsiteX6" fmla="*/ 253188 w 582235"/>
                  <a:gd name="connsiteY6" fmla="*/ 606722 h 606722"/>
                  <a:gd name="connsiteX7" fmla="*/ 151927 w 582235"/>
                  <a:gd name="connsiteY7" fmla="*/ 606722 h 606722"/>
                  <a:gd name="connsiteX8" fmla="*/ 303855 w 582235"/>
                  <a:gd name="connsiteY8" fmla="*/ 252766 h 606722"/>
                  <a:gd name="connsiteX9" fmla="*/ 405046 w 582235"/>
                  <a:gd name="connsiteY9" fmla="*/ 252766 h 606722"/>
                  <a:gd name="connsiteX10" fmla="*/ 405046 w 582235"/>
                  <a:gd name="connsiteY10" fmla="*/ 606722 h 606722"/>
                  <a:gd name="connsiteX11" fmla="*/ 303855 w 582235"/>
                  <a:gd name="connsiteY11" fmla="*/ 606722 h 606722"/>
                  <a:gd name="connsiteX12" fmla="*/ 455711 w 582235"/>
                  <a:gd name="connsiteY12" fmla="*/ 202241 h 606722"/>
                  <a:gd name="connsiteX13" fmla="*/ 556972 w 582235"/>
                  <a:gd name="connsiteY13" fmla="*/ 202241 h 606722"/>
                  <a:gd name="connsiteX14" fmla="*/ 556972 w 582235"/>
                  <a:gd name="connsiteY14" fmla="*/ 606722 h 606722"/>
                  <a:gd name="connsiteX15" fmla="*/ 455711 w 582235"/>
                  <a:gd name="connsiteY15" fmla="*/ 606722 h 606722"/>
                  <a:gd name="connsiteX16" fmla="*/ 455697 w 582235"/>
                  <a:gd name="connsiteY16" fmla="*/ 0 h 606722"/>
                  <a:gd name="connsiteX17" fmla="*/ 556785 w 582235"/>
                  <a:gd name="connsiteY17" fmla="*/ 0 h 606722"/>
                  <a:gd name="connsiteX18" fmla="*/ 556874 w 582235"/>
                  <a:gd name="connsiteY18" fmla="*/ 0 h 606722"/>
                  <a:gd name="connsiteX19" fmla="*/ 556963 w 582235"/>
                  <a:gd name="connsiteY19" fmla="*/ 0 h 606722"/>
                  <a:gd name="connsiteX20" fmla="*/ 557675 w 582235"/>
                  <a:gd name="connsiteY20" fmla="*/ 0 h 606722"/>
                  <a:gd name="connsiteX21" fmla="*/ 559366 w 582235"/>
                  <a:gd name="connsiteY21" fmla="*/ 89 h 606722"/>
                  <a:gd name="connsiteX22" fmla="*/ 560611 w 582235"/>
                  <a:gd name="connsiteY22" fmla="*/ 267 h 606722"/>
                  <a:gd name="connsiteX23" fmla="*/ 561857 w 582235"/>
                  <a:gd name="connsiteY23" fmla="*/ 444 h 606722"/>
                  <a:gd name="connsiteX24" fmla="*/ 563192 w 582235"/>
                  <a:gd name="connsiteY24" fmla="*/ 800 h 606722"/>
                  <a:gd name="connsiteX25" fmla="*/ 564171 w 582235"/>
                  <a:gd name="connsiteY25" fmla="*/ 1067 h 606722"/>
                  <a:gd name="connsiteX26" fmla="*/ 565506 w 582235"/>
                  <a:gd name="connsiteY26" fmla="*/ 1511 h 606722"/>
                  <a:gd name="connsiteX27" fmla="*/ 566574 w 582235"/>
                  <a:gd name="connsiteY27" fmla="*/ 1867 h 606722"/>
                  <a:gd name="connsiteX28" fmla="*/ 567730 w 582235"/>
                  <a:gd name="connsiteY28" fmla="*/ 2400 h 606722"/>
                  <a:gd name="connsiteX29" fmla="*/ 568798 w 582235"/>
                  <a:gd name="connsiteY29" fmla="*/ 2933 h 606722"/>
                  <a:gd name="connsiteX30" fmla="*/ 569777 w 582235"/>
                  <a:gd name="connsiteY30" fmla="*/ 3467 h 606722"/>
                  <a:gd name="connsiteX31" fmla="*/ 570934 w 582235"/>
                  <a:gd name="connsiteY31" fmla="*/ 4178 h 606722"/>
                  <a:gd name="connsiteX32" fmla="*/ 571824 w 582235"/>
                  <a:gd name="connsiteY32" fmla="*/ 4800 h 606722"/>
                  <a:gd name="connsiteX33" fmla="*/ 572891 w 582235"/>
                  <a:gd name="connsiteY33" fmla="*/ 5689 h 606722"/>
                  <a:gd name="connsiteX34" fmla="*/ 573781 w 582235"/>
                  <a:gd name="connsiteY34" fmla="*/ 6489 h 606722"/>
                  <a:gd name="connsiteX35" fmla="*/ 574760 w 582235"/>
                  <a:gd name="connsiteY35" fmla="*/ 7289 h 606722"/>
                  <a:gd name="connsiteX36" fmla="*/ 575917 w 582235"/>
                  <a:gd name="connsiteY36" fmla="*/ 8533 h 606722"/>
                  <a:gd name="connsiteX37" fmla="*/ 576451 w 582235"/>
                  <a:gd name="connsiteY37" fmla="*/ 9066 h 606722"/>
                  <a:gd name="connsiteX38" fmla="*/ 576451 w 582235"/>
                  <a:gd name="connsiteY38" fmla="*/ 9155 h 606722"/>
                  <a:gd name="connsiteX39" fmla="*/ 577964 w 582235"/>
                  <a:gd name="connsiteY39" fmla="*/ 11200 h 606722"/>
                  <a:gd name="connsiteX40" fmla="*/ 578053 w 582235"/>
                  <a:gd name="connsiteY40" fmla="*/ 11289 h 606722"/>
                  <a:gd name="connsiteX41" fmla="*/ 579209 w 582235"/>
                  <a:gd name="connsiteY41" fmla="*/ 13244 h 606722"/>
                  <a:gd name="connsiteX42" fmla="*/ 579743 w 582235"/>
                  <a:gd name="connsiteY42" fmla="*/ 14222 h 606722"/>
                  <a:gd name="connsiteX43" fmla="*/ 580277 w 582235"/>
                  <a:gd name="connsiteY43" fmla="*/ 15555 h 606722"/>
                  <a:gd name="connsiteX44" fmla="*/ 580722 w 582235"/>
                  <a:gd name="connsiteY44" fmla="*/ 16711 h 606722"/>
                  <a:gd name="connsiteX45" fmla="*/ 581167 w 582235"/>
                  <a:gd name="connsiteY45" fmla="*/ 17866 h 606722"/>
                  <a:gd name="connsiteX46" fmla="*/ 581523 w 582235"/>
                  <a:gd name="connsiteY46" fmla="*/ 19199 h 606722"/>
                  <a:gd name="connsiteX47" fmla="*/ 581790 w 582235"/>
                  <a:gd name="connsiteY47" fmla="*/ 20266 h 606722"/>
                  <a:gd name="connsiteX48" fmla="*/ 582146 w 582235"/>
                  <a:gd name="connsiteY48" fmla="*/ 22488 h 606722"/>
                  <a:gd name="connsiteX49" fmla="*/ 582146 w 582235"/>
                  <a:gd name="connsiteY49" fmla="*/ 22666 h 606722"/>
                  <a:gd name="connsiteX50" fmla="*/ 582235 w 582235"/>
                  <a:gd name="connsiteY50" fmla="*/ 25244 h 606722"/>
                  <a:gd name="connsiteX51" fmla="*/ 582235 w 582235"/>
                  <a:gd name="connsiteY51" fmla="*/ 126396 h 606722"/>
                  <a:gd name="connsiteX52" fmla="*/ 556963 w 582235"/>
                  <a:gd name="connsiteY52" fmla="*/ 151728 h 606722"/>
                  <a:gd name="connsiteX53" fmla="*/ 531691 w 582235"/>
                  <a:gd name="connsiteY53" fmla="*/ 126396 h 606722"/>
                  <a:gd name="connsiteX54" fmla="*/ 531691 w 582235"/>
                  <a:gd name="connsiteY54" fmla="*/ 79286 h 606722"/>
                  <a:gd name="connsiteX55" fmla="*/ 421260 w 582235"/>
                  <a:gd name="connsiteY55" fmla="*/ 171106 h 606722"/>
                  <a:gd name="connsiteX56" fmla="*/ 385666 w 582235"/>
                  <a:gd name="connsiteY56" fmla="*/ 167906 h 606722"/>
                  <a:gd name="connsiteX57" fmla="*/ 388869 w 582235"/>
                  <a:gd name="connsiteY57" fmla="*/ 132262 h 606722"/>
                  <a:gd name="connsiteX58" fmla="*/ 487020 w 582235"/>
                  <a:gd name="connsiteY58" fmla="*/ 50576 h 606722"/>
                  <a:gd name="connsiteX59" fmla="*/ 455697 w 582235"/>
                  <a:gd name="connsiteY59" fmla="*/ 50576 h 606722"/>
                  <a:gd name="connsiteX60" fmla="*/ 430425 w 582235"/>
                  <a:gd name="connsiteY60" fmla="*/ 25244 h 606722"/>
                  <a:gd name="connsiteX61" fmla="*/ 455697 w 582235"/>
                  <a:gd name="connsiteY6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582235" h="606722">
                    <a:moveTo>
                      <a:pt x="0" y="404481"/>
                    </a:moveTo>
                    <a:lnTo>
                      <a:pt x="101261" y="404481"/>
                    </a:lnTo>
                    <a:lnTo>
                      <a:pt x="101261" y="606722"/>
                    </a:lnTo>
                    <a:lnTo>
                      <a:pt x="0" y="606722"/>
                    </a:lnTo>
                    <a:close/>
                    <a:moveTo>
                      <a:pt x="151927" y="328623"/>
                    </a:moveTo>
                    <a:lnTo>
                      <a:pt x="253188" y="328623"/>
                    </a:lnTo>
                    <a:lnTo>
                      <a:pt x="253188" y="606722"/>
                    </a:lnTo>
                    <a:lnTo>
                      <a:pt x="151927" y="606722"/>
                    </a:lnTo>
                    <a:close/>
                    <a:moveTo>
                      <a:pt x="303855" y="252766"/>
                    </a:moveTo>
                    <a:lnTo>
                      <a:pt x="405046" y="252766"/>
                    </a:lnTo>
                    <a:lnTo>
                      <a:pt x="405046" y="606722"/>
                    </a:lnTo>
                    <a:lnTo>
                      <a:pt x="303855" y="606722"/>
                    </a:lnTo>
                    <a:close/>
                    <a:moveTo>
                      <a:pt x="455711" y="202241"/>
                    </a:moveTo>
                    <a:lnTo>
                      <a:pt x="556972" y="202241"/>
                    </a:lnTo>
                    <a:lnTo>
                      <a:pt x="556972" y="606722"/>
                    </a:lnTo>
                    <a:lnTo>
                      <a:pt x="455711" y="606722"/>
                    </a:lnTo>
                    <a:close/>
                    <a:moveTo>
                      <a:pt x="455697" y="0"/>
                    </a:moveTo>
                    <a:lnTo>
                      <a:pt x="556785" y="0"/>
                    </a:lnTo>
                    <a:lnTo>
                      <a:pt x="556874" y="0"/>
                    </a:lnTo>
                    <a:lnTo>
                      <a:pt x="556963" y="0"/>
                    </a:lnTo>
                    <a:cubicBezTo>
                      <a:pt x="557230" y="0"/>
                      <a:pt x="557408" y="0"/>
                      <a:pt x="557675" y="0"/>
                    </a:cubicBezTo>
                    <a:cubicBezTo>
                      <a:pt x="558298" y="89"/>
                      <a:pt x="558832" y="89"/>
                      <a:pt x="559366" y="89"/>
                    </a:cubicBezTo>
                    <a:cubicBezTo>
                      <a:pt x="559811" y="178"/>
                      <a:pt x="560256" y="267"/>
                      <a:pt x="560611" y="267"/>
                    </a:cubicBezTo>
                    <a:cubicBezTo>
                      <a:pt x="561056" y="356"/>
                      <a:pt x="561412" y="444"/>
                      <a:pt x="561857" y="444"/>
                    </a:cubicBezTo>
                    <a:cubicBezTo>
                      <a:pt x="562302" y="533"/>
                      <a:pt x="562747" y="711"/>
                      <a:pt x="563192" y="800"/>
                    </a:cubicBezTo>
                    <a:cubicBezTo>
                      <a:pt x="563548" y="889"/>
                      <a:pt x="563904" y="978"/>
                      <a:pt x="564171" y="1067"/>
                    </a:cubicBezTo>
                    <a:cubicBezTo>
                      <a:pt x="564616" y="1156"/>
                      <a:pt x="565061" y="1333"/>
                      <a:pt x="565506" y="1511"/>
                    </a:cubicBezTo>
                    <a:cubicBezTo>
                      <a:pt x="565862" y="1600"/>
                      <a:pt x="566218" y="1778"/>
                      <a:pt x="566574" y="1867"/>
                    </a:cubicBezTo>
                    <a:cubicBezTo>
                      <a:pt x="566929" y="2044"/>
                      <a:pt x="567285" y="2222"/>
                      <a:pt x="567730" y="2400"/>
                    </a:cubicBezTo>
                    <a:cubicBezTo>
                      <a:pt x="568086" y="2578"/>
                      <a:pt x="568442" y="2755"/>
                      <a:pt x="568798" y="2933"/>
                    </a:cubicBezTo>
                    <a:cubicBezTo>
                      <a:pt x="569154" y="3111"/>
                      <a:pt x="569421" y="3289"/>
                      <a:pt x="569777" y="3467"/>
                    </a:cubicBezTo>
                    <a:cubicBezTo>
                      <a:pt x="570133" y="3733"/>
                      <a:pt x="570578" y="4000"/>
                      <a:pt x="570934" y="4178"/>
                    </a:cubicBezTo>
                    <a:cubicBezTo>
                      <a:pt x="571201" y="4444"/>
                      <a:pt x="571557" y="4622"/>
                      <a:pt x="571824" y="4800"/>
                    </a:cubicBezTo>
                    <a:cubicBezTo>
                      <a:pt x="572180" y="5155"/>
                      <a:pt x="572536" y="5422"/>
                      <a:pt x="572891" y="5689"/>
                    </a:cubicBezTo>
                    <a:cubicBezTo>
                      <a:pt x="573247" y="5955"/>
                      <a:pt x="573514" y="6222"/>
                      <a:pt x="573781" y="6489"/>
                    </a:cubicBezTo>
                    <a:cubicBezTo>
                      <a:pt x="574137" y="6755"/>
                      <a:pt x="574493" y="7022"/>
                      <a:pt x="574760" y="7289"/>
                    </a:cubicBezTo>
                    <a:cubicBezTo>
                      <a:pt x="575205" y="7733"/>
                      <a:pt x="575561" y="8178"/>
                      <a:pt x="575917" y="8533"/>
                    </a:cubicBezTo>
                    <a:cubicBezTo>
                      <a:pt x="576095" y="8711"/>
                      <a:pt x="576273" y="8889"/>
                      <a:pt x="576451" y="9066"/>
                    </a:cubicBezTo>
                    <a:cubicBezTo>
                      <a:pt x="576451" y="9155"/>
                      <a:pt x="576451" y="9155"/>
                      <a:pt x="576451" y="9155"/>
                    </a:cubicBezTo>
                    <a:cubicBezTo>
                      <a:pt x="576985" y="9777"/>
                      <a:pt x="577519" y="10489"/>
                      <a:pt x="577964" y="11200"/>
                    </a:cubicBezTo>
                    <a:cubicBezTo>
                      <a:pt x="577964" y="11200"/>
                      <a:pt x="578053" y="11289"/>
                      <a:pt x="578053" y="11289"/>
                    </a:cubicBezTo>
                    <a:cubicBezTo>
                      <a:pt x="578498" y="12000"/>
                      <a:pt x="578854" y="12622"/>
                      <a:pt x="579209" y="13244"/>
                    </a:cubicBezTo>
                    <a:cubicBezTo>
                      <a:pt x="579387" y="13600"/>
                      <a:pt x="579565" y="13955"/>
                      <a:pt x="579743" y="14222"/>
                    </a:cubicBezTo>
                    <a:cubicBezTo>
                      <a:pt x="579921" y="14666"/>
                      <a:pt x="580099" y="15111"/>
                      <a:pt x="580277" y="15555"/>
                    </a:cubicBezTo>
                    <a:cubicBezTo>
                      <a:pt x="580455" y="15911"/>
                      <a:pt x="580633" y="16266"/>
                      <a:pt x="580722" y="16711"/>
                    </a:cubicBezTo>
                    <a:cubicBezTo>
                      <a:pt x="580900" y="17066"/>
                      <a:pt x="581078" y="17422"/>
                      <a:pt x="581167" y="17866"/>
                    </a:cubicBezTo>
                    <a:cubicBezTo>
                      <a:pt x="581256" y="18311"/>
                      <a:pt x="581434" y="18755"/>
                      <a:pt x="581523" y="19199"/>
                    </a:cubicBezTo>
                    <a:cubicBezTo>
                      <a:pt x="581612" y="19555"/>
                      <a:pt x="581701" y="19910"/>
                      <a:pt x="581790" y="20266"/>
                    </a:cubicBezTo>
                    <a:cubicBezTo>
                      <a:pt x="581879" y="20977"/>
                      <a:pt x="582057" y="21777"/>
                      <a:pt x="582146" y="22488"/>
                    </a:cubicBezTo>
                    <a:cubicBezTo>
                      <a:pt x="582146" y="22577"/>
                      <a:pt x="582146" y="22666"/>
                      <a:pt x="582146" y="22666"/>
                    </a:cubicBezTo>
                    <a:cubicBezTo>
                      <a:pt x="582235" y="23555"/>
                      <a:pt x="582235" y="24355"/>
                      <a:pt x="582235" y="25244"/>
                    </a:cubicBezTo>
                    <a:lnTo>
                      <a:pt x="582235" y="126396"/>
                    </a:lnTo>
                    <a:cubicBezTo>
                      <a:pt x="582235" y="140351"/>
                      <a:pt x="570934" y="151728"/>
                      <a:pt x="556963" y="151728"/>
                    </a:cubicBezTo>
                    <a:cubicBezTo>
                      <a:pt x="542992" y="151728"/>
                      <a:pt x="531691" y="140351"/>
                      <a:pt x="531691" y="126396"/>
                    </a:cubicBezTo>
                    <a:lnTo>
                      <a:pt x="531691" y="79286"/>
                    </a:lnTo>
                    <a:lnTo>
                      <a:pt x="421260" y="171106"/>
                    </a:lnTo>
                    <a:cubicBezTo>
                      <a:pt x="410582" y="180083"/>
                      <a:pt x="394564" y="178572"/>
                      <a:pt x="385666" y="167906"/>
                    </a:cubicBezTo>
                    <a:cubicBezTo>
                      <a:pt x="376678" y="157150"/>
                      <a:pt x="378191" y="141240"/>
                      <a:pt x="388869" y="132262"/>
                    </a:cubicBezTo>
                    <a:lnTo>
                      <a:pt x="487020" y="50576"/>
                    </a:lnTo>
                    <a:lnTo>
                      <a:pt x="455697" y="50576"/>
                    </a:lnTo>
                    <a:cubicBezTo>
                      <a:pt x="441727" y="50576"/>
                      <a:pt x="430425" y="39288"/>
                      <a:pt x="430425" y="25244"/>
                    </a:cubicBezTo>
                    <a:cubicBezTo>
                      <a:pt x="430425" y="11289"/>
                      <a:pt x="441727" y="0"/>
                      <a:pt x="4556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lIns="121888" tIns="121888" rIns="121888" bIns="121888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6398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</p:grpSp>
      </p:grpSp>
      <p:sp>
        <p:nvSpPr>
          <p:cNvPr id="315" name="文本框 76"/>
          <p:cNvSpPr txBox="1"/>
          <p:nvPr userDrawn="1"/>
        </p:nvSpPr>
        <p:spPr>
          <a:xfrm>
            <a:off x="6819254" y="2041761"/>
            <a:ext cx="3298642" cy="664387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感谢聆听</a:t>
            </a:r>
          </a:p>
        </p:txBody>
      </p:sp>
    </p:spTree>
    <p:extLst>
      <p:ext uri="{BB962C8B-B14F-4D97-AF65-F5344CB8AC3E}">
        <p14:creationId xmlns:p14="http://schemas.microsoft.com/office/powerpoint/2010/main" val="526486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6096000" y="-168"/>
            <a:ext cx="6096000" cy="6858167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56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1" y="63192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595959"/>
                </a:solidFill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‹#›</a:t>
            </a:fld>
            <a:endParaRPr lang="en" kern="0">
              <a:solidFill>
                <a:srgbClr val="595959"/>
              </a:solidFill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94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5831" y="228600"/>
            <a:ext cx="10850563" cy="838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523999"/>
            <a:ext cx="10850563" cy="461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41349" y="6480169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  <a:ea typeface="思源黑体 Normal" panose="020B0400000000000000" pitchFamily="34" charset="-122"/>
              </a:defRPr>
            </a:lvl1pPr>
          </a:lstStyle>
          <a:p>
            <a:fld id="{6BCEBC5E-8D4A-4F43-B121-1960654FE288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805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  <a:ea typeface="思源黑体 Normal" panose="020B0400000000000000" pitchFamily="34" charset="-122"/>
              </a:defRPr>
            </a:lvl1pPr>
          </a:lstStyle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44199" y="6515100"/>
            <a:ext cx="776287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Fira Code Retina" panose="020B0509050000020004" pitchFamily="49" charset="0"/>
                <a:ea typeface="思源黑体 Normal" panose="020B0400000000000000" pitchFamily="34" charset="-122"/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96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0" r:id="rId3"/>
    <p:sldLayoutId id="2147483683" r:id="rId4"/>
    <p:sldLayoutId id="2147483681" r:id="rId5"/>
    <p:sldLayoutId id="214748367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1" r:id="rId12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1" kern="1200" baseline="0">
          <a:solidFill>
            <a:srgbClr val="21AAC3"/>
          </a:solidFill>
          <a:latin typeface="Fira Code Retina" panose="020B0509050000020004" pitchFamily="49" charset="0"/>
          <a:ea typeface="思源黑体 Medium" panose="020B0600000000000000" pitchFamily="34" charset="-122"/>
          <a:cs typeface="+mj-cs"/>
        </a:defRPr>
      </a:lvl1pPr>
    </p:titleStyle>
    <p:bodyStyle>
      <a:lvl1pPr marL="358775" indent="-358775" algn="l" defTabSz="914354" rtl="0" eaLnBrk="1" latinLnBrk="0" hangingPunct="1">
        <a:lnSpc>
          <a:spcPct val="135000"/>
        </a:lnSpc>
        <a:spcBef>
          <a:spcPts val="1200"/>
        </a:spcBef>
        <a:buSzPct val="60000"/>
        <a:buFont typeface="Wingdings" panose="05000000000000000000" pitchFamily="2" charset="2"/>
        <a:buChar char="l"/>
        <a:defRPr lang="zh-CN" altLang="en-US" sz="2800" kern="1200" baseline="0" dirty="0">
          <a:solidFill>
            <a:schemeClr val="tx1"/>
          </a:solidFill>
          <a:latin typeface="Fira Code Retina" panose="020B0509050000020004" pitchFamily="49" charset="0"/>
          <a:ea typeface="思源黑体 Normal" panose="020B0400000000000000" pitchFamily="34" charset="-122"/>
          <a:cs typeface="+mn-cs"/>
        </a:defRPr>
      </a:lvl1pPr>
      <a:lvl2pPr marL="720000" indent="-360000" algn="l" defTabSz="914354" rtl="0" eaLnBrk="1" latinLnBrk="0" hangingPunct="1">
        <a:lnSpc>
          <a:spcPct val="135000"/>
        </a:lnSpc>
        <a:spcBef>
          <a:spcPts val="1200"/>
        </a:spcBef>
        <a:buSzPct val="70000"/>
        <a:buFont typeface="Wingdings" panose="05000000000000000000" pitchFamily="2" charset="2"/>
        <a:buChar char="Ø"/>
        <a:defRPr sz="2400" kern="1200" baseline="0">
          <a:solidFill>
            <a:schemeClr val="tx1"/>
          </a:solidFill>
          <a:latin typeface="Fira Code Retina" panose="020B0509050000020004" pitchFamily="49" charset="0"/>
          <a:ea typeface="思源黑体 Normal" panose="020B0400000000000000" pitchFamily="34" charset="-122"/>
          <a:cs typeface="+mn-cs"/>
        </a:defRPr>
      </a:lvl2pPr>
      <a:lvl3pPr marL="1080000" indent="-360000" algn="l" defTabSz="914354" rtl="0" eaLnBrk="1" latinLnBrk="0" hangingPunct="1">
        <a:lnSpc>
          <a:spcPct val="135000"/>
        </a:lnSpc>
        <a:spcBef>
          <a:spcPts val="12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Fira Code Retina" panose="020B0509050000020004" pitchFamily="49" charset="0"/>
          <a:ea typeface="思源黑体 Normal" panose="020B0400000000000000" pitchFamily="34" charset="-122"/>
          <a:cs typeface="+mn-cs"/>
        </a:defRPr>
      </a:lvl3pPr>
      <a:lvl4pPr marL="1600120" indent="-360000" algn="l" defTabSz="914354" rtl="0" eaLnBrk="1" latinLnBrk="0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Fira Code Retina" panose="020B0509050000020004" pitchFamily="49" charset="0"/>
          <a:ea typeface="思源黑体 Normal" panose="020B0400000000000000" pitchFamily="34" charset="-122"/>
          <a:cs typeface="+mn-cs"/>
        </a:defRPr>
      </a:lvl4pPr>
      <a:lvl5pPr marL="2057298" indent="-360000" algn="l" defTabSz="914354" rtl="0" eaLnBrk="1" latinLnBrk="0" hangingPunct="1">
        <a:lnSpc>
          <a:spcPct val="135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Fira Code Retina" panose="020B0509050000020004" pitchFamily="49" charset="0"/>
          <a:ea typeface="思源黑体 Normal" panose="020B0400000000000000" pitchFamily="34" charset="-122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B33D9-4670-4E4E-86DE-26C353EA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CF2E9B-DCCA-4F0B-93C4-ADA98D95E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400" dirty="0"/>
              <a:t>周永  </a:t>
            </a:r>
            <a:r>
              <a:rPr lang="en-US" altLang="zh-CN" sz="2400" dirty="0"/>
              <a:t>2024-11-14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018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35F7C-BDCA-4C0A-B06F-6C953300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布局文件命名规则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3EB0B-88EE-41A9-9C5A-3D6056B0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采用下划线的命名方式，所有字母均为小写</a:t>
            </a:r>
            <a:endParaRPr lang="en-US" altLang="zh-CN" dirty="0"/>
          </a:p>
          <a:p>
            <a:r>
              <a:rPr lang="en-US" altLang="zh-CN" dirty="0"/>
              <a:t>Activity</a:t>
            </a:r>
            <a:r>
              <a:rPr lang="zh-CN" altLang="en-US" dirty="0"/>
              <a:t>的命名规则：</a:t>
            </a:r>
            <a:r>
              <a:rPr lang="en-US" altLang="zh-CN" dirty="0"/>
              <a:t>activity_</a:t>
            </a:r>
            <a:r>
              <a:rPr lang="zh-CN" altLang="en-US" dirty="0"/>
              <a:t>功能名，如：</a:t>
            </a:r>
            <a:endParaRPr lang="en-US" altLang="zh-CN" dirty="0"/>
          </a:p>
          <a:p>
            <a:pPr lvl="1"/>
            <a:r>
              <a:rPr lang="en-US" altLang="zh-CN" dirty="0" err="1"/>
              <a:t>activity_main</a:t>
            </a:r>
            <a:r>
              <a:rPr lang="zh-CN" altLang="en-US" dirty="0"/>
              <a:t>：主界面</a:t>
            </a:r>
            <a:endParaRPr lang="en-US" altLang="zh-CN" dirty="0"/>
          </a:p>
          <a:p>
            <a:pPr lvl="1"/>
            <a:r>
              <a:rPr lang="en-US" altLang="zh-CN" dirty="0" err="1"/>
              <a:t>activity_login</a:t>
            </a:r>
            <a:r>
              <a:rPr lang="zh-CN" altLang="en-US" dirty="0"/>
              <a:t>：登录界面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6AEA8-6D53-47ED-8109-42A0FEB985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FEBC7B-D10B-4746-B454-5E88E50EAFE8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D5AF86-C27B-4374-92EB-CCF0AB03D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6FB0BF-CCA7-464E-AB93-B4415AD2F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45553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0ECC3-6A2A-4615-9C35-031DBD9A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 Studio Layout</a:t>
            </a:r>
            <a:r>
              <a:rPr lang="zh-CN" altLang="en-US" dirty="0"/>
              <a:t>编辑器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DAA5D-8EB2-4357-84EE-391B730C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3A0C9-3144-4BA0-93DF-AE8A6CCDDF76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B1E5EA-491E-40D5-A8BE-6D514A88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F6A009-3592-42B6-9913-B760E9AF913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1481072"/>
            <a:ext cx="3854450" cy="4767328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Font typeface="+mj-ea"/>
              <a:buAutoNum type="circleNumDbPlain"/>
            </a:pPr>
            <a:r>
              <a:rPr lang="en-US" altLang="zh-CN" sz="2400" dirty="0"/>
              <a:t>XML</a:t>
            </a:r>
            <a:r>
              <a:rPr lang="zh-CN" altLang="en-US" sz="2400" dirty="0"/>
              <a:t>布局文件</a:t>
            </a:r>
            <a:endParaRPr lang="en-US" altLang="zh-CN" sz="2400" dirty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lang="en-US" altLang="zh-CN" sz="2400" dirty="0"/>
              <a:t>Palette</a:t>
            </a:r>
            <a:r>
              <a:rPr lang="zh-CN" altLang="en-US" sz="2400" dirty="0"/>
              <a:t>面板</a:t>
            </a:r>
            <a:endParaRPr lang="en-US" altLang="zh-CN" sz="2400" dirty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lang="zh-CN" altLang="en-US" sz="2400" dirty="0"/>
              <a:t>设计及蓝图面板</a:t>
            </a:r>
            <a:endParaRPr lang="en-US" altLang="zh-CN" sz="2400" dirty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lang="en-US" altLang="zh-CN" sz="2400" dirty="0"/>
              <a:t>Code/Split/Design</a:t>
            </a:r>
            <a:r>
              <a:rPr lang="zh-CN" altLang="en-US" sz="2400" dirty="0"/>
              <a:t>选项卡</a:t>
            </a:r>
            <a:endParaRPr lang="en-US" altLang="zh-CN" sz="2400" dirty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lang="en-US" altLang="zh-CN" sz="2400" dirty="0"/>
              <a:t>Attribute</a:t>
            </a:r>
            <a:r>
              <a:rPr lang="zh-CN" altLang="en-US" sz="2400" dirty="0"/>
              <a:t>选项卡</a:t>
            </a:r>
            <a:endParaRPr lang="en-US" altLang="zh-CN" sz="2400" dirty="0"/>
          </a:p>
          <a:p>
            <a:pPr marL="514350" indent="-514350">
              <a:buSzPct val="100000"/>
              <a:buFont typeface="+mj-ea"/>
              <a:buAutoNum type="circleNumDbPlain"/>
            </a:pPr>
            <a:r>
              <a:rPr lang="zh-CN" altLang="en-US" sz="2400" dirty="0"/>
              <a:t>组件树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CB468986-BAD4-4501-B03F-66F0AF3072D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648200" y="1481072"/>
            <a:ext cx="7331649" cy="4767328"/>
          </a:xfr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9610B2-1EDE-4AD2-AE5C-C87A8226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419728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EBB6E11-E73A-4285-B479-FC0DBD46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编写界面布局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0F7122-A259-41E0-BCCE-5E31A6B3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1" dirty="0"/>
              <a:t>在</a:t>
            </a:r>
            <a:r>
              <a:rPr lang="en-US" altLang="zh-CN" b="1" dirty="0"/>
              <a:t>XML</a:t>
            </a:r>
            <a:r>
              <a:rPr lang="zh-CN" altLang="en-US" b="1" dirty="0"/>
              <a:t>文件中编写布局（推荐）：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将界面中布局的代码和</a:t>
            </a:r>
            <a:r>
              <a:rPr lang="en-US" altLang="zh-CN" dirty="0"/>
              <a:t>Java</a:t>
            </a:r>
            <a:r>
              <a:rPr lang="zh-CN" altLang="en-US" dirty="0"/>
              <a:t>代码隔离，使程序的结构更加清晰。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代码中编写布局</a:t>
            </a:r>
          </a:p>
          <a:p>
            <a:pPr lvl="1">
              <a:spcBef>
                <a:spcPts val="1200"/>
              </a:spcBef>
            </a:pPr>
            <a:r>
              <a:rPr lang="zh-CN" altLang="en-US" dirty="0"/>
              <a:t>在</a:t>
            </a:r>
            <a:r>
              <a:rPr lang="en-US" altLang="zh-CN" dirty="0"/>
              <a:t>Android</a:t>
            </a:r>
            <a:r>
              <a:rPr lang="zh-CN" altLang="en-US" dirty="0"/>
              <a:t>中所有布局和控件的对象都可以通过</a:t>
            </a:r>
            <a:r>
              <a:rPr lang="en-US" altLang="zh-CN" dirty="0"/>
              <a:t>new</a:t>
            </a:r>
            <a:r>
              <a:rPr lang="zh-CN" altLang="en-US" dirty="0"/>
              <a:t>关键字创建，将创建的</a:t>
            </a:r>
            <a:r>
              <a:rPr lang="en-US" altLang="zh-CN" dirty="0"/>
              <a:t>View</a:t>
            </a:r>
            <a:r>
              <a:rPr lang="zh-CN" altLang="en-US" dirty="0"/>
              <a:t>控件添加到</a:t>
            </a:r>
            <a:r>
              <a:rPr lang="en-US" altLang="zh-CN" dirty="0" err="1"/>
              <a:t>ViewGroup</a:t>
            </a:r>
            <a:r>
              <a:rPr lang="zh-CN" altLang="en-US" dirty="0"/>
              <a:t>布局中，从而实现</a:t>
            </a:r>
            <a:r>
              <a:rPr lang="en-US" altLang="zh-CN" dirty="0"/>
              <a:t>View</a:t>
            </a:r>
            <a:r>
              <a:rPr lang="zh-CN" altLang="en-US" dirty="0"/>
              <a:t>控件在布局界面中显示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C8B375-30D4-4E22-A310-43326A31D9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B2D2670-2D70-470E-ADBC-FBABF1663D6D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20CE11-D49E-4399-A833-3586DBBDC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45123E-5F49-4CFB-98E2-14568A02D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11935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68B7F9-E91B-4BD6-AC29-58DFA767F1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54CC759-A617-43E1-BEB1-E17C9F9D4095}" type="datetime1">
              <a:rPr lang="zh-CN" altLang="en-US" smtClean="0"/>
              <a:t>2024/11/14</a:t>
            </a:fld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573B06-FF36-4FD6-AC35-FBEC4D7DA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49" y="1477908"/>
            <a:ext cx="8350251" cy="49930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&lt;?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xml version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="1.0"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encoding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="utf-8"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?&gt;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LinearLayout 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xmlns: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="http://schemas.android.com/apk/res/android"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xmlns: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tools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="http://schemas.android.com/tools"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:layout_width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="match_parent"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:layout_height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="match_parent"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:gravity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="center_horizontal"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:orientation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="vertical"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="@+id/linear_layout"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tools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:context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=".MainActivity"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&lt;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Button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:layout_width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="wrap_content"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:layout_height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="wrap_content"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</a:t>
            </a:r>
            <a:r>
              <a:rPr lang="zh-CN" altLang="en-US" sz="1600" dirty="0">
                <a:solidFill>
                  <a:srgbClr val="067D17"/>
                </a:solidFill>
              </a:rPr>
              <a:t>使用</a:t>
            </a:r>
            <a:r>
              <a:rPr lang="en-US" altLang="zh-CN" sz="1600" dirty="0">
                <a:solidFill>
                  <a:srgbClr val="067D17"/>
                </a:solidFill>
              </a:rPr>
              <a:t>XML</a:t>
            </a:r>
            <a:r>
              <a:rPr lang="zh-CN" altLang="en-US" sz="1600" dirty="0">
                <a:solidFill>
                  <a:srgbClr val="067D17"/>
                </a:solidFill>
              </a:rPr>
              <a:t>布局设置的按钮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/&gt;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LinearLayout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</a:endParaRPr>
          </a:p>
          <a:p>
            <a:pPr lv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80808"/>
                </a:solidFill>
              </a:rPr>
              <a:t>案例：</a:t>
            </a:r>
            <a:r>
              <a:rPr lang="en-US" altLang="zh-CN" sz="1600" dirty="0">
                <a:solidFill>
                  <a:srgbClr val="080808"/>
                </a:solidFill>
              </a:rPr>
              <a:t>D0201_Layout/</a:t>
            </a:r>
            <a:r>
              <a:rPr lang="en-US" altLang="zh-CN" sz="1600" dirty="0" err="1">
                <a:solidFill>
                  <a:srgbClr val="080808"/>
                </a:solidFill>
              </a:rPr>
              <a:t>activity_linearlayout_v</a:t>
            </a: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EBB6E11-E73A-4285-B479-FC0DBD46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界面布局编写方式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197323-B51F-4FC8-A81F-F25C8696E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C264DA5-BD84-4E0D-88D8-0CF3A38F27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904" y="1454188"/>
            <a:ext cx="2885159" cy="5129171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B96BF-BAB7-4727-8499-052492BA7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163756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BE896-7F4D-4030-A235-79315EDE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界面布局编写方式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4B6750E-1B73-469D-AAFB-38527C5B3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381125"/>
            <a:ext cx="10850563" cy="53487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代码中编写布局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759FBD-7544-49D7-95FA-C3134BE6F3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691EE3-7FA6-44EE-B5E4-36DE1D856DC5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407FB-C0A5-469A-9907-81D084ED0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E20C08A-3362-4372-98C5-ADB197C9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93" y="1956845"/>
            <a:ext cx="8321676" cy="3763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  <a:t>// 1. 获取按钮所在的布局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LinearLayout linearLayout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findViewById(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linear_layout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  <a:t>//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  <a:t>3.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  <a:t> 创建Button对象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Button button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Button(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  <a:t>// 3. 设置button对象的文本、大小等属性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.setText(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"按钮"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LinearLayout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LayoutParams params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LinearLayout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.LayoutParams(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LayoutParams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WRAP_CONTENT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LayoutParams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WRAP_CONTENT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.setLayoutParams(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params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  <a:t>// 4. 将button对象添加到布局中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linearLayout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.addView(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8DE048-568F-44F7-8E09-2E0571CAC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510050"/>
            <a:ext cx="2779878" cy="4942006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FC7FD-D8BD-4564-AAD3-4BDDC83B2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9" name="内容占位符 7">
            <a:extLst>
              <a:ext uri="{FF2B5EF4-FFF2-40B4-BE49-F238E27FC236}">
                <a16:creationId xmlns:a16="http://schemas.microsoft.com/office/drawing/2014/main" id="{EE8EA541-B43E-4171-B302-163F36A6DDCF}"/>
              </a:ext>
            </a:extLst>
          </p:cNvPr>
          <p:cNvSpPr txBox="1">
            <a:spLocks/>
          </p:cNvSpPr>
          <p:nvPr/>
        </p:nvSpPr>
        <p:spPr>
          <a:xfrm>
            <a:off x="641349" y="5903869"/>
            <a:ext cx="10850563" cy="5348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60000" indent="-360000" algn="l" defTabSz="914354" rtl="0" eaLnBrk="1" latinLnBrk="0" hangingPunct="1">
              <a:lnSpc>
                <a:spcPct val="135000"/>
              </a:lnSpc>
              <a:spcBef>
                <a:spcPts val="1000"/>
              </a:spcBef>
              <a:buSzPct val="60000"/>
              <a:buFont typeface="Wingdings" panose="05000000000000000000" pitchFamily="2" charset="2"/>
              <a:buChar char="l"/>
              <a:defRPr lang="zh-CN" altLang="en-US" sz="28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1pPr>
            <a:lvl2pPr marL="720000" indent="-360000" algn="l" defTabSz="914354" rtl="0" eaLnBrk="1" latinLnBrk="0" hangingPunct="1">
              <a:lnSpc>
                <a:spcPct val="135000"/>
              </a:lnSpc>
              <a:spcBef>
                <a:spcPts val="1000"/>
              </a:spcBef>
              <a:buSzPct val="85000"/>
              <a:buFont typeface="Wingdings" panose="05000000000000000000" pitchFamily="2" charset="2"/>
              <a:buChar char="Ø"/>
              <a:defRPr sz="24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2pPr>
            <a:lvl3pPr marL="1080000" indent="-360000" algn="l" defTabSz="914354" rtl="0" eaLnBrk="1" latinLnBrk="0" hangingPunct="1">
              <a:lnSpc>
                <a:spcPct val="13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3pPr>
            <a:lvl4pPr marL="1600120" indent="-381600" algn="l" defTabSz="914354" rtl="0" eaLnBrk="1" latinLnBrk="0" hangingPunct="1">
              <a:lnSpc>
                <a:spcPct val="13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4pPr>
            <a:lvl5pPr marL="2057298" indent="-381600" algn="l" defTabSz="914354" rtl="0" eaLnBrk="1" latinLnBrk="0" hangingPunct="1">
              <a:lnSpc>
                <a:spcPct val="13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</a:t>
            </a:r>
            <a:r>
              <a:rPr lang="en-US" altLang="zh-CN" dirty="0"/>
              <a:t>D0201_Layout/</a:t>
            </a:r>
            <a:r>
              <a:rPr lang="en-US" altLang="zh-CN" dirty="0" err="1"/>
              <a:t>MainActivity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49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54D109D-3BCE-425B-992F-FDB7222AF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3.2 Android</a:t>
            </a:r>
            <a:r>
              <a:rPr lang="zh-CN" altLang="en-US" dirty="0"/>
              <a:t>基本布局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991CFA8-C0D4-440D-907E-21D1E98AB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https://developer.android.com/guide/topics/ui/declaring-layout?hl=zh-cn</a:t>
            </a:r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130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5C9E6-C73D-4EF5-9144-96E9E31B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7366E-51AB-4A6F-8CAD-0BBA1BA5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752600"/>
            <a:ext cx="10850563" cy="43910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err="1"/>
              <a:t>LinearLayout</a:t>
            </a:r>
            <a:r>
              <a:rPr lang="zh-CN" altLang="en-US" sz="2400" dirty="0"/>
              <a:t>：线性布局，子</a:t>
            </a:r>
            <a:r>
              <a:rPr lang="en-US" altLang="zh-CN" sz="2400" dirty="0"/>
              <a:t>View</a:t>
            </a:r>
            <a:r>
              <a:rPr lang="zh-CN" altLang="en-US" sz="2400" dirty="0"/>
              <a:t>水平或垂直方向进行排列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 err="1"/>
              <a:t>FrameLayout</a:t>
            </a:r>
            <a:r>
              <a:rPr lang="zh-CN" altLang="en-US" sz="2400" dirty="0"/>
              <a:t>：帧布局，子</a:t>
            </a:r>
            <a:r>
              <a:rPr lang="en-US" altLang="zh-CN" sz="2400" dirty="0"/>
              <a:t>View</a:t>
            </a:r>
            <a:r>
              <a:rPr lang="zh-CN" altLang="en-US" sz="2400" dirty="0"/>
              <a:t>以左上角为起点堆叠在一起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 err="1"/>
              <a:t>RelativeLayout</a:t>
            </a:r>
            <a:r>
              <a:rPr lang="zh-CN" altLang="en-US" sz="2400" dirty="0"/>
              <a:t>：相对布局，子</a:t>
            </a:r>
            <a:r>
              <a:rPr lang="en-US" altLang="zh-CN" sz="2400" dirty="0"/>
              <a:t>View</a:t>
            </a:r>
            <a:r>
              <a:rPr lang="zh-CN" altLang="en-US" sz="2400" dirty="0"/>
              <a:t>之间的相对定位进行排列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 err="1"/>
              <a:t>GridLayout</a:t>
            </a:r>
            <a:r>
              <a:rPr lang="zh-CN" altLang="en-US" sz="2400" dirty="0"/>
              <a:t>：网格布局，子</a:t>
            </a:r>
            <a:r>
              <a:rPr lang="en-US" altLang="zh-CN" sz="2400" dirty="0"/>
              <a:t>View</a:t>
            </a:r>
            <a:r>
              <a:rPr lang="zh-CN" altLang="en-US" sz="2400" dirty="0"/>
              <a:t>以行、列方式进行排列</a:t>
            </a:r>
            <a:endParaRPr lang="en-US" altLang="zh-CN" sz="2400" dirty="0"/>
          </a:p>
          <a:p>
            <a:pPr>
              <a:spcBef>
                <a:spcPts val="1200"/>
              </a:spcBef>
            </a:pPr>
            <a:r>
              <a:rPr lang="en-US" altLang="zh-CN" sz="2400" dirty="0" err="1"/>
              <a:t>ConstraintLayout</a:t>
            </a:r>
            <a:r>
              <a:rPr lang="zh-CN" altLang="en-US" sz="2400" dirty="0"/>
              <a:t>：约束布局，约束方式连接子</a:t>
            </a:r>
            <a:r>
              <a:rPr lang="en-US" altLang="zh-CN" sz="2400" dirty="0"/>
              <a:t>View</a:t>
            </a:r>
            <a:r>
              <a:rPr lang="zh-CN" altLang="en-US" sz="2400" dirty="0"/>
              <a:t>布局</a:t>
            </a:r>
            <a:r>
              <a:rPr lang="en-US" altLang="zh-CN" sz="2400" dirty="0"/>
              <a:t>(</a:t>
            </a:r>
            <a:r>
              <a:rPr lang="zh-CN" altLang="en-US" sz="2400" dirty="0"/>
              <a:t>第</a:t>
            </a:r>
            <a:r>
              <a:rPr lang="en-US" altLang="zh-CN" sz="2400" dirty="0"/>
              <a:t>4</a:t>
            </a:r>
            <a:r>
              <a:rPr lang="zh-CN" altLang="en-US" sz="2400" dirty="0"/>
              <a:t>章</a:t>
            </a:r>
            <a:r>
              <a:rPr lang="en-US" altLang="zh-CN" sz="2400"/>
              <a:t>)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0572A-7979-4C5C-953F-B7D7798BE5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923E00-78E2-46D8-A4AC-21EB3659B9E7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E59E28-22AC-4B2A-A171-5B964F4FA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83280-BC33-4C19-8338-5FE751018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903746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布局概述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布局是一种可用于放置很多控件的容器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多层布局的嵌套：布局的内部除了可以放置控件外，还可以放置布局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基本布局：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LinearLayout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FrameLayout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GridLayout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RelativeLayout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Material Design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新增布局：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ConstraintLayout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TextInputLayout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TabLayout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DrawerLayout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CoordinatorLayout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AC6203-7F0F-440E-93BF-AE396B86A368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17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CF5270-7F68-4943-BDE2-FE01866A0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8366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FB889-FF81-43E6-8A69-AB75CDE5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布局的通用属性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D7FCAD6-0E19-44D9-BA2D-338AAFB92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381125"/>
            <a:ext cx="10850563" cy="113347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Android</a:t>
            </a:r>
            <a:r>
              <a:rPr lang="zh-CN" altLang="en-US" sz="2400" dirty="0"/>
              <a:t>系统种常用布局直接或者间接继承自</a:t>
            </a:r>
            <a:r>
              <a:rPr lang="en-US" altLang="zh-CN" sz="2400" dirty="0" err="1"/>
              <a:t>ViewGroup</a:t>
            </a:r>
            <a:r>
              <a:rPr lang="zh-CN" altLang="en-US" sz="2400" dirty="0"/>
              <a:t>，因此它们也支持在</a:t>
            </a:r>
            <a:r>
              <a:rPr lang="en-US" altLang="zh-CN" sz="2400" dirty="0" err="1"/>
              <a:t>ViewGroup</a:t>
            </a:r>
            <a:r>
              <a:rPr lang="zh-CN" altLang="en-US" sz="2400" dirty="0"/>
              <a:t>中定义的属性，这些属性可以看作是布局的通用属性。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3F92CD-5811-4011-9957-A60ECE88A6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3E7D6B-7778-4B1A-9CEB-3CCFCC94F90C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6EF1EC-B31A-46DC-9338-D3A830F92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1A73A1-917B-41AD-A683-0E3497C81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03010"/>
              </p:ext>
            </p:extLst>
          </p:nvPr>
        </p:nvGraphicFramePr>
        <p:xfrm>
          <a:off x="951705" y="2566227"/>
          <a:ext cx="10287000" cy="35543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072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zh-CN" sz="2400" kern="100" dirty="0">
                          <a:effectLst/>
                          <a:latin typeface="+mn-lt"/>
                          <a:ea typeface="+mn-ea"/>
                        </a:rPr>
                        <a:t>属性名称</a:t>
                      </a:r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+mn-lt"/>
                          <a:ea typeface="+mn-ea"/>
                        </a:rPr>
                        <a:t>功能描述</a:t>
                      </a:r>
                      <a:endParaRPr lang="en-US" altLang="zh-CN" sz="2400" dirty="0">
                        <a:latin typeface="+mn-lt"/>
                        <a:ea typeface="+mn-ea"/>
                      </a:endParaRPr>
                    </a:p>
                  </a:txBody>
                  <a:tcPr marL="91432" marR="91432" marT="45716" marB="457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9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android:id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2000" kern="100" dirty="0">
                          <a:effectLst/>
                          <a:latin typeface="+mn-lt"/>
                          <a:ea typeface="+mn-ea"/>
                        </a:rPr>
                        <a:t>设置布局的标识</a:t>
                      </a:r>
                    </a:p>
                  </a:txBody>
                  <a:tcPr marL="91432" marR="91432" marT="45716" marB="457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1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android:layout_width</a:t>
                      </a:r>
                      <a:endParaRPr lang="en-US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2000" kern="100" dirty="0">
                          <a:effectLst/>
                          <a:latin typeface="+mn-lt"/>
                          <a:ea typeface="+mn-ea"/>
                        </a:rPr>
                        <a:t>设置布局的宽度</a:t>
                      </a:r>
                    </a:p>
                  </a:txBody>
                  <a:tcPr marL="91432" marR="91432" marT="45716" marB="457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074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android:layout_height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2000" kern="100" dirty="0">
                          <a:effectLst/>
                          <a:latin typeface="+mn-lt"/>
                          <a:ea typeface="+mn-ea"/>
                        </a:rPr>
                        <a:t>设置布局的</a:t>
                      </a:r>
                      <a:r>
                        <a:rPr lang="zh-CN" altLang="en-US" sz="2000" kern="100" dirty="0">
                          <a:effectLst/>
                          <a:latin typeface="+mn-lt"/>
                          <a:ea typeface="+mn-ea"/>
                        </a:rPr>
                        <a:t>高</a:t>
                      </a:r>
                      <a:r>
                        <a:rPr lang="zh-CN" altLang="zh-CN" sz="2000" kern="100" dirty="0">
                          <a:effectLst/>
                          <a:latin typeface="+mn-lt"/>
                          <a:ea typeface="+mn-ea"/>
                        </a:rPr>
                        <a:t>度</a:t>
                      </a:r>
                    </a:p>
                  </a:txBody>
                  <a:tcPr marL="91432" marR="91432" marT="45716" marB="457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64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android:background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2000" kern="100" dirty="0">
                          <a:effectLst/>
                          <a:latin typeface="+mn-lt"/>
                          <a:ea typeface="+mn-ea"/>
                        </a:rPr>
                        <a:t>设置布局的背景</a:t>
                      </a:r>
                    </a:p>
                  </a:txBody>
                  <a:tcPr marL="91432" marR="91432" marT="45716" marB="457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64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android:layout_margin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2000" kern="100" dirty="0">
                          <a:effectLst/>
                          <a:latin typeface="+mn-lt"/>
                          <a:ea typeface="+mn-ea"/>
                        </a:rPr>
                        <a:t>设置当前布局与屏幕边界或与周围控件的距离</a:t>
                      </a:r>
                    </a:p>
                  </a:txBody>
                  <a:tcPr marL="91432" marR="91432" marT="45716" marB="4571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64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android:padding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2" marR="91432" marT="45716" marB="45716"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2000" kern="100" dirty="0">
                          <a:effectLst/>
                          <a:latin typeface="+mn-lt"/>
                          <a:ea typeface="+mn-ea"/>
                        </a:rPr>
                        <a:t>设置当前布局与该布局中控件的距离</a:t>
                      </a:r>
                    </a:p>
                  </a:txBody>
                  <a:tcPr marL="91432" marR="91432" marT="45716" marB="4571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页脚占位符 6">
            <a:extLst>
              <a:ext uri="{FF2B5EF4-FFF2-40B4-BE49-F238E27FC236}">
                <a16:creationId xmlns:a16="http://schemas.microsoft.com/office/drawing/2014/main" id="{044491BA-42B2-48A7-A0E4-DCD7BA8A7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5495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8B94B-F134-444D-8611-CF536CE2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LinearLayout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5D43B-98A9-4070-A97C-885E564F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381125"/>
            <a:ext cx="10850563" cy="2200275"/>
          </a:xfrm>
        </p:spPr>
        <p:txBody>
          <a:bodyPr/>
          <a:lstStyle/>
          <a:p>
            <a:r>
              <a:rPr lang="zh-CN" altLang="en-US" dirty="0"/>
              <a:t>线性布局：控制它的子</a:t>
            </a:r>
            <a:r>
              <a:rPr lang="en-US" altLang="zh-CN" dirty="0"/>
              <a:t>View</a:t>
            </a:r>
            <a:r>
              <a:rPr lang="zh-CN" altLang="en-US" dirty="0"/>
              <a:t>以水平或垂直方式排列</a:t>
            </a:r>
            <a:endParaRPr lang="en-US" altLang="zh-CN" dirty="0"/>
          </a:p>
          <a:p>
            <a:r>
              <a:rPr lang="zh-CN" altLang="en-US" dirty="0"/>
              <a:t>重要属性：</a:t>
            </a:r>
            <a:endParaRPr lang="en-US" altLang="zh-CN" dirty="0"/>
          </a:p>
          <a:p>
            <a:pPr lvl="1"/>
            <a:r>
              <a:rPr lang="en-US" altLang="zh-CN" b="1" dirty="0"/>
              <a:t>orientation</a:t>
            </a:r>
            <a:r>
              <a:rPr lang="zh-CN" altLang="en-US" dirty="0"/>
              <a:t>排列方向属性：</a:t>
            </a:r>
            <a:r>
              <a:rPr lang="en-US" altLang="zh-CN" dirty="0"/>
              <a:t>vertical</a:t>
            </a:r>
            <a:r>
              <a:rPr lang="zh-CN" altLang="en-US" dirty="0"/>
              <a:t>、</a:t>
            </a:r>
            <a:r>
              <a:rPr lang="en-US" altLang="zh-CN" dirty="0"/>
              <a:t>horizontal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71FAD9-D409-4E10-A97C-BC37C34DE9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EEDE93-CB38-4251-BEBE-DAAB6FFA0127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2C8788-0218-4864-BE3A-2DF1F2542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1026" name="Picture 2" descr="ANdroid LinearLayout Example Diagram">
            <a:extLst>
              <a:ext uri="{FF2B5EF4-FFF2-40B4-BE49-F238E27FC236}">
                <a16:creationId xmlns:a16="http://schemas.microsoft.com/office/drawing/2014/main" id="{BE76CCFA-AAAB-4BFB-8CF9-90883AD1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31" y="3657662"/>
            <a:ext cx="5328762" cy="26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6D16EE-56B8-4DEC-9237-E0803B921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64453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BE29F157-604E-40D5-AC0A-EE34B2DC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学习目标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8768D5E-C9EC-416B-B41D-DC1D6848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676399"/>
            <a:ext cx="10850563" cy="446722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dirty="0"/>
              <a:t>掌握</a:t>
            </a:r>
            <a:r>
              <a:rPr lang="en-US" altLang="zh-CN" dirty="0"/>
              <a:t>Android</a:t>
            </a:r>
            <a:r>
              <a:rPr lang="zh-CN" altLang="en-US" dirty="0"/>
              <a:t>常用的</a:t>
            </a:r>
            <a:r>
              <a:rPr lang="en-US" altLang="zh-CN" dirty="0"/>
              <a:t>UI</a:t>
            </a:r>
            <a:r>
              <a:rPr lang="zh-CN" altLang="en-US" dirty="0"/>
              <a:t>布局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掌握</a:t>
            </a:r>
            <a:r>
              <a:rPr lang="en-US" altLang="zh-CN" dirty="0"/>
              <a:t>Android</a:t>
            </a:r>
            <a:r>
              <a:rPr lang="zh-CN" altLang="en-US" dirty="0"/>
              <a:t>基础</a:t>
            </a:r>
            <a:r>
              <a:rPr lang="en-US" altLang="zh-CN" dirty="0"/>
              <a:t>UI</a:t>
            </a:r>
            <a:r>
              <a:rPr lang="zh-CN" altLang="en-US" dirty="0"/>
              <a:t>组件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★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  <p:sp>
        <p:nvSpPr>
          <p:cNvPr id="72" name="日期占位符 71">
            <a:extLst>
              <a:ext uri="{FF2B5EF4-FFF2-40B4-BE49-F238E27FC236}">
                <a16:creationId xmlns:a16="http://schemas.microsoft.com/office/drawing/2014/main" id="{09617FC9-E8FD-4F11-9B83-BC89AB749A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4A8EAD-C86D-4775-AB74-AE3768FC7763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73" name="灯片编号占位符 72">
            <a:extLst>
              <a:ext uri="{FF2B5EF4-FFF2-40B4-BE49-F238E27FC236}">
                <a16:creationId xmlns:a16="http://schemas.microsoft.com/office/drawing/2014/main" id="{049B2FFD-DAA7-441E-A2E5-441C7B3DC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C8A73-1178-4138-B640-4B338F6E4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083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LinearLayout</a:t>
            </a:r>
            <a:r>
              <a:rPr lang="zh-CN" altLang="en-US" dirty="0"/>
              <a:t>属性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4" y="1381123"/>
            <a:ext cx="10850563" cy="3359157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zh-CN" b="1" dirty="0" err="1">
                <a:latin typeface="+mn-lt"/>
                <a:ea typeface="+mn-ea"/>
                <a:cs typeface="+mn-ea"/>
                <a:sym typeface="+mn-lt"/>
              </a:rPr>
              <a:t>layout_weight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权重属性：通过所占比例指定控件的宽度或高度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取值：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=0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：默认值，指定多大空间就占据多大空间；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&gt;0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：将父视图中的可用空间进行分割，值越大权重越大，占据的比例就越大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使用场景：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布局的宽度或高度进行等份；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spcBef>
                <a:spcPts val="600"/>
              </a:spcBef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垂直方向占用中间所有空间或水平方向占用中间所有空间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spcBef>
                <a:spcPts val="600"/>
              </a:spcBef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32E2BA-F531-4C9A-93A6-9C83821E5AF4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20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爆炸形: 8 pt  4">
            <a:extLst>
              <a:ext uri="{FF2B5EF4-FFF2-40B4-BE49-F238E27FC236}">
                <a16:creationId xmlns:a16="http://schemas.microsoft.com/office/drawing/2014/main" id="{9D18602B-0B99-447E-8BC4-2679926F3FD1}"/>
              </a:ext>
            </a:extLst>
          </p:cNvPr>
          <p:cNvSpPr/>
          <p:nvPr/>
        </p:nvSpPr>
        <p:spPr>
          <a:xfrm rot="20649120">
            <a:off x="8623615" y="2993513"/>
            <a:ext cx="3210206" cy="1874159"/>
          </a:xfrm>
          <a:prstGeom prst="irregularSeal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有啥好处呢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03A2E4-1585-46AD-A8C9-8F9788A97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7" name="object 4"/>
          <p:cNvSpPr/>
          <p:nvPr/>
        </p:nvSpPr>
        <p:spPr>
          <a:xfrm>
            <a:off x="2221705" y="4763752"/>
            <a:ext cx="7772400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8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CA94F-833D-4688-B8DC-AA3D43D9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LinearLayout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属性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22B22E-8DC5-4CE6-AA4C-6BEA93D5F5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3BD8562-3D96-4EE7-916B-B09A2A972A70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E43A6-9B7F-4A5E-8735-0223E2D82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9" name="折角形 9">
            <a:extLst>
              <a:ext uri="{FF2B5EF4-FFF2-40B4-BE49-F238E27FC236}">
                <a16:creationId xmlns:a16="http://schemas.microsoft.com/office/drawing/2014/main" id="{5CE7A875-EC96-4630-BC36-644A7359E0FA}"/>
              </a:ext>
            </a:extLst>
          </p:cNvPr>
          <p:cNvSpPr/>
          <p:nvPr/>
        </p:nvSpPr>
        <p:spPr>
          <a:xfrm>
            <a:off x="914400" y="1873046"/>
            <a:ext cx="10287000" cy="1539544"/>
          </a:xfrm>
          <a:prstGeom prst="foldedCorner">
            <a:avLst/>
          </a:prstGeom>
          <a:solidFill>
            <a:srgbClr val="C5E8FF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lvl="2">
              <a:lnSpc>
                <a:spcPct val="150000"/>
              </a:lnSpc>
              <a:defRPr/>
            </a:pPr>
            <a:r>
              <a:rPr lang="en-US" altLang="zh-CN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LinearLayout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横向排列的设置权重时，</a:t>
            </a:r>
            <a:r>
              <a:rPr lang="en-US" altLang="zh-CN" sz="2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android:layout_width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属性值应设为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0dp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，因为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LinearLayout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的优先级比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Button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高，如果设置为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wrap_content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，则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Button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控件的</a:t>
            </a:r>
            <a:r>
              <a:rPr lang="en-US" altLang="zh-CN" sz="2000" dirty="0">
                <a:solidFill>
                  <a:schemeClr val="tx1"/>
                </a:solidFill>
                <a:cs typeface="Times New Roman" panose="02020603050405020304" pitchFamily="18" charset="0"/>
              </a:rPr>
              <a:t>android:layout_weight</a:t>
            </a:r>
            <a:r>
              <a:rPr lang="zh-CN" altLang="en-US" sz="2000" dirty="0">
                <a:solidFill>
                  <a:schemeClr val="tx1"/>
                </a:solidFill>
                <a:cs typeface="Times New Roman" panose="02020603050405020304" pitchFamily="18" charset="0"/>
              </a:rPr>
              <a:t>属性会失去作用</a:t>
            </a:r>
            <a:endParaRPr lang="en-US" altLang="zh-CN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折角形 10">
            <a:extLst>
              <a:ext uri="{FF2B5EF4-FFF2-40B4-BE49-F238E27FC236}">
                <a16:creationId xmlns:a16="http://schemas.microsoft.com/office/drawing/2014/main" id="{F70D7593-8B7F-4AFA-9984-70807496CE70}"/>
              </a:ext>
            </a:extLst>
          </p:cNvPr>
          <p:cNvSpPr/>
          <p:nvPr/>
        </p:nvSpPr>
        <p:spPr>
          <a:xfrm>
            <a:off x="914400" y="3603090"/>
            <a:ext cx="10287000" cy="1742510"/>
          </a:xfrm>
          <a:prstGeom prst="foldedCorner">
            <a:avLst/>
          </a:prstGeom>
          <a:solidFill>
            <a:srgbClr val="D1C7FD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zh-CN" sz="2000" dirty="0">
                <a:solidFill>
                  <a:srgbClr val="080808"/>
                </a:solidFill>
              </a:rPr>
              <a:t>&lt;</a:t>
            </a:r>
            <a:r>
              <a:rPr lang="zh-CN" altLang="zh-CN" sz="2000" dirty="0">
                <a:solidFill>
                  <a:srgbClr val="0033B3"/>
                </a:solidFill>
              </a:rPr>
              <a:t>Button</a:t>
            </a:r>
            <a:br>
              <a:rPr lang="zh-CN" altLang="zh-CN" sz="2000" dirty="0">
                <a:solidFill>
                  <a:srgbClr val="0033B3"/>
                </a:solidFill>
              </a:rPr>
            </a:br>
            <a:r>
              <a:rPr lang="zh-CN" altLang="zh-CN" sz="2000" dirty="0">
                <a:solidFill>
                  <a:srgbClr val="0033B3"/>
                </a:solidFill>
              </a:rPr>
              <a:t>    </a:t>
            </a:r>
            <a:r>
              <a:rPr lang="zh-CN" altLang="zh-CN" sz="2000" dirty="0">
                <a:solidFill>
                  <a:srgbClr val="871094"/>
                </a:solidFill>
              </a:rPr>
              <a:t>android</a:t>
            </a:r>
            <a:r>
              <a:rPr lang="zh-CN" altLang="zh-CN" sz="2000" dirty="0">
                <a:solidFill>
                  <a:srgbClr val="174AD4"/>
                </a:solidFill>
              </a:rPr>
              <a:t>:text</a:t>
            </a:r>
            <a:r>
              <a:rPr lang="zh-CN" altLang="zh-CN" sz="2000" dirty="0">
                <a:solidFill>
                  <a:srgbClr val="067D17"/>
                </a:solidFill>
              </a:rPr>
              <a:t>="权重为2"</a:t>
            </a:r>
            <a:br>
              <a:rPr lang="zh-CN" altLang="zh-CN" sz="2000" dirty="0">
                <a:solidFill>
                  <a:srgbClr val="067D17"/>
                </a:solidFill>
              </a:rPr>
            </a:br>
            <a:r>
              <a:rPr lang="zh-CN" altLang="zh-CN" sz="2000" dirty="0">
                <a:solidFill>
                  <a:srgbClr val="067D17"/>
                </a:solidFill>
              </a:rPr>
              <a:t>    </a:t>
            </a:r>
            <a:r>
              <a:rPr lang="zh-CN" altLang="zh-CN" sz="2000" dirty="0">
                <a:solidFill>
                  <a:srgbClr val="871094"/>
                </a:solidFill>
              </a:rPr>
              <a:t>android</a:t>
            </a:r>
            <a:r>
              <a:rPr lang="zh-CN" altLang="zh-CN" sz="2000" dirty="0">
                <a:solidFill>
                  <a:srgbClr val="174AD4"/>
                </a:solidFill>
              </a:rPr>
              <a:t>:layout_width</a:t>
            </a:r>
            <a:r>
              <a:rPr lang="zh-CN" altLang="zh-CN" sz="2000" dirty="0">
                <a:solidFill>
                  <a:srgbClr val="067D17"/>
                </a:solidFill>
              </a:rPr>
              <a:t>="0dp"</a:t>
            </a:r>
            <a:br>
              <a:rPr lang="zh-CN" altLang="zh-CN" sz="2000" dirty="0">
                <a:solidFill>
                  <a:srgbClr val="067D17"/>
                </a:solidFill>
              </a:rPr>
            </a:br>
            <a:r>
              <a:rPr lang="zh-CN" altLang="zh-CN" sz="2000" dirty="0">
                <a:solidFill>
                  <a:srgbClr val="067D17"/>
                </a:solidFill>
              </a:rPr>
              <a:t>    </a:t>
            </a:r>
            <a:r>
              <a:rPr lang="zh-CN" altLang="zh-CN" sz="2000" dirty="0">
                <a:solidFill>
                  <a:srgbClr val="871094"/>
                </a:solidFill>
              </a:rPr>
              <a:t>android</a:t>
            </a:r>
            <a:r>
              <a:rPr lang="zh-CN" altLang="zh-CN" sz="2000" dirty="0">
                <a:solidFill>
                  <a:srgbClr val="174AD4"/>
                </a:solidFill>
              </a:rPr>
              <a:t>:layout_height</a:t>
            </a:r>
            <a:r>
              <a:rPr lang="zh-CN" altLang="zh-CN" sz="2000" dirty="0">
                <a:solidFill>
                  <a:srgbClr val="067D17"/>
                </a:solidFill>
              </a:rPr>
              <a:t>="wrap_content"</a:t>
            </a:r>
            <a:br>
              <a:rPr lang="zh-CN" altLang="zh-CN" sz="2000" dirty="0">
                <a:solidFill>
                  <a:srgbClr val="067D17"/>
                </a:solidFill>
              </a:rPr>
            </a:br>
            <a:r>
              <a:rPr lang="zh-CN" altLang="zh-CN" sz="2000" dirty="0">
                <a:solidFill>
                  <a:srgbClr val="067D17"/>
                </a:solidFill>
              </a:rPr>
              <a:t>    </a:t>
            </a:r>
            <a:r>
              <a:rPr lang="zh-CN" altLang="zh-CN" sz="2000" dirty="0">
                <a:solidFill>
                  <a:srgbClr val="871094"/>
                </a:solidFill>
              </a:rPr>
              <a:t>android</a:t>
            </a:r>
            <a:r>
              <a:rPr lang="zh-CN" altLang="zh-CN" sz="2000" dirty="0">
                <a:solidFill>
                  <a:srgbClr val="174AD4"/>
                </a:solidFill>
              </a:rPr>
              <a:t>:layout_weight </a:t>
            </a:r>
            <a:r>
              <a:rPr lang="zh-CN" altLang="zh-CN" sz="2000" dirty="0">
                <a:solidFill>
                  <a:srgbClr val="067D17"/>
                </a:solidFill>
              </a:rPr>
              <a:t>="2"</a:t>
            </a:r>
            <a:r>
              <a:rPr lang="zh-CN" altLang="zh-CN" sz="2000" dirty="0">
                <a:solidFill>
                  <a:srgbClr val="080808"/>
                </a:solidFill>
              </a:rPr>
              <a:t>/&gt;</a:t>
            </a:r>
            <a:endParaRPr lang="zh-CN" altLang="zh-CN" dirty="0">
              <a:solidFill>
                <a:schemeClr val="tx1"/>
              </a:solidFill>
            </a:endParaRPr>
          </a:p>
        </p:txBody>
      </p:sp>
      <p:sp>
        <p:nvSpPr>
          <p:cNvPr id="11" name="圆角矩形标注 13">
            <a:extLst>
              <a:ext uri="{FF2B5EF4-FFF2-40B4-BE49-F238E27FC236}">
                <a16:creationId xmlns:a16="http://schemas.microsoft.com/office/drawing/2014/main" id="{C2D980CC-1955-4CAF-841C-6A90C596669D}"/>
              </a:ext>
            </a:extLst>
          </p:cNvPr>
          <p:cNvSpPr/>
          <p:nvPr/>
        </p:nvSpPr>
        <p:spPr bwMode="auto">
          <a:xfrm>
            <a:off x="914400" y="5562600"/>
            <a:ext cx="10287000" cy="576470"/>
          </a:xfrm>
          <a:prstGeom prst="wedgeRoundRectCallout">
            <a:avLst>
              <a:gd name="adj1" fmla="val 15982"/>
              <a:gd name="adj2" fmla="val -81426"/>
              <a:gd name="adj3" fmla="val 16667"/>
            </a:avLst>
          </a:prstGeom>
          <a:solidFill>
            <a:schemeClr val="accent2">
              <a:lumMod val="5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注意：当控件使用权重属性时，宽度或高度的值设置为</a:t>
            </a:r>
            <a:r>
              <a:rPr lang="en-US" altLang="zh-CN" sz="2400" dirty="0">
                <a:solidFill>
                  <a:schemeClr val="bg1"/>
                </a:solidFill>
              </a:rPr>
              <a:t>0dp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矩形 24">
            <a:extLst>
              <a:ext uri="{FF2B5EF4-FFF2-40B4-BE49-F238E27FC236}">
                <a16:creationId xmlns:a16="http://schemas.microsoft.com/office/drawing/2014/main" id="{D4017103-2AC1-46AF-8A5F-B1D05FB38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49" y="1646676"/>
            <a:ext cx="10855045" cy="4677924"/>
          </a:xfrm>
          <a:prstGeom prst="rect">
            <a:avLst/>
          </a:prstGeom>
          <a:noFill/>
          <a:ln w="19050" algn="ctr">
            <a:solidFill>
              <a:srgbClr val="006BA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zh-CN" altLang="en-US"/>
          </a:p>
        </p:txBody>
      </p:sp>
      <p:sp>
        <p:nvSpPr>
          <p:cNvPr id="13" name="任意多边形 7">
            <a:extLst>
              <a:ext uri="{FF2B5EF4-FFF2-40B4-BE49-F238E27FC236}">
                <a16:creationId xmlns:a16="http://schemas.microsoft.com/office/drawing/2014/main" id="{25596175-6C21-4837-A26C-0CA30666BFB3}"/>
              </a:ext>
            </a:extLst>
          </p:cNvPr>
          <p:cNvSpPr/>
          <p:nvPr/>
        </p:nvSpPr>
        <p:spPr bwMode="auto">
          <a:xfrm>
            <a:off x="8077200" y="1447800"/>
            <a:ext cx="2514600" cy="425246"/>
          </a:xfrm>
          <a:custGeom>
            <a:avLst/>
            <a:gdLst>
              <a:gd name="connsiteX0" fmla="*/ 0 w 4267200"/>
              <a:gd name="connsiteY0" fmla="*/ 201820 h 1210897"/>
              <a:gd name="connsiteX1" fmla="*/ 201820 w 4267200"/>
              <a:gd name="connsiteY1" fmla="*/ 0 h 1210897"/>
              <a:gd name="connsiteX2" fmla="*/ 4065380 w 4267200"/>
              <a:gd name="connsiteY2" fmla="*/ 0 h 1210897"/>
              <a:gd name="connsiteX3" fmla="*/ 4267200 w 4267200"/>
              <a:gd name="connsiteY3" fmla="*/ 201820 h 1210897"/>
              <a:gd name="connsiteX4" fmla="*/ 4267200 w 4267200"/>
              <a:gd name="connsiteY4" fmla="*/ 1009077 h 1210897"/>
              <a:gd name="connsiteX5" fmla="*/ 4065380 w 4267200"/>
              <a:gd name="connsiteY5" fmla="*/ 1210897 h 1210897"/>
              <a:gd name="connsiteX6" fmla="*/ 201820 w 4267200"/>
              <a:gd name="connsiteY6" fmla="*/ 1210897 h 1210897"/>
              <a:gd name="connsiteX7" fmla="*/ 0 w 4267200"/>
              <a:gd name="connsiteY7" fmla="*/ 1009077 h 1210897"/>
              <a:gd name="connsiteX8" fmla="*/ 0 w 4267200"/>
              <a:gd name="connsiteY8" fmla="*/ 201820 h 1210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7200" h="1210897">
                <a:moveTo>
                  <a:pt x="0" y="201820"/>
                </a:moveTo>
                <a:cubicBezTo>
                  <a:pt x="0" y="90358"/>
                  <a:pt x="90358" y="0"/>
                  <a:pt x="201820" y="0"/>
                </a:cubicBezTo>
                <a:lnTo>
                  <a:pt x="4065380" y="0"/>
                </a:lnTo>
                <a:cubicBezTo>
                  <a:pt x="4176842" y="0"/>
                  <a:pt x="4267200" y="90358"/>
                  <a:pt x="4267200" y="201820"/>
                </a:cubicBezTo>
                <a:lnTo>
                  <a:pt x="4267200" y="1009077"/>
                </a:lnTo>
                <a:cubicBezTo>
                  <a:pt x="4267200" y="1120539"/>
                  <a:pt x="4176842" y="1210897"/>
                  <a:pt x="4065380" y="1210897"/>
                </a:cubicBezTo>
                <a:lnTo>
                  <a:pt x="201820" y="1210897"/>
                </a:lnTo>
                <a:cubicBezTo>
                  <a:pt x="90358" y="1210897"/>
                  <a:pt x="0" y="1120539"/>
                  <a:pt x="0" y="1009077"/>
                </a:cubicBezTo>
                <a:lnTo>
                  <a:pt x="0" y="201820"/>
                </a:lnTo>
                <a:close/>
              </a:path>
            </a:pathLst>
          </a:custGeom>
          <a:solidFill>
            <a:srgbClr val="006BA9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20401" tIns="59111" rIns="220401" bIns="59111" spcCol="127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权重设置注意事项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2728B5-A93F-4AA1-B06A-324786076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149082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FA371-AFBC-42B3-8821-8520153B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LinearLayout</a:t>
            </a:r>
            <a:r>
              <a:rPr lang="zh-CN" altLang="en-US" dirty="0"/>
              <a:t>属性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EE4C9-C311-496A-9567-5CCE903B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0937B-B2C5-4A97-8985-80D4B34F6940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3EB305-3997-4A61-A5FE-DE534577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0F2D9A-C212-43A9-9B26-D84C854F14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1676400"/>
            <a:ext cx="8350250" cy="457200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gravity</a:t>
            </a:r>
            <a:r>
              <a:rPr lang="zh-CN" altLang="en-US" sz="2000" dirty="0"/>
              <a:t>属性：布局中内容对齐</a:t>
            </a:r>
            <a:endParaRPr lang="en-US" altLang="zh-CN" sz="2000" dirty="0"/>
          </a:p>
          <a:p>
            <a:r>
              <a:rPr lang="en-US" altLang="zh-CN" sz="2000" dirty="0" err="1"/>
              <a:t>layout_gravity</a:t>
            </a:r>
            <a:r>
              <a:rPr lang="zh-CN" altLang="en-US" sz="2000" dirty="0"/>
              <a:t>属性：布局自身对齐</a:t>
            </a:r>
            <a:endParaRPr lang="en-US" altLang="zh-CN" sz="2000" dirty="0"/>
          </a:p>
          <a:p>
            <a:r>
              <a:rPr lang="zh-CN" altLang="en-US" sz="2000" dirty="0"/>
              <a:t>取值：</a:t>
            </a:r>
            <a:r>
              <a:rPr lang="en-US" altLang="zh-CN" sz="2000" dirty="0"/>
              <a:t>top</a:t>
            </a:r>
            <a:r>
              <a:rPr lang="zh-CN" altLang="en-US" sz="2000" dirty="0"/>
              <a:t>、</a:t>
            </a:r>
            <a:r>
              <a:rPr lang="en-US" altLang="zh-CN" sz="2000" dirty="0"/>
              <a:t>bottom</a:t>
            </a:r>
            <a:r>
              <a:rPr lang="zh-CN" altLang="en-US" sz="2000" dirty="0"/>
              <a:t>、</a:t>
            </a:r>
            <a:r>
              <a:rPr lang="en-US" altLang="zh-CN" sz="2000" dirty="0"/>
              <a:t>start</a:t>
            </a:r>
            <a:r>
              <a:rPr lang="zh-CN" altLang="en-US" sz="2000" dirty="0"/>
              <a:t>、</a:t>
            </a:r>
            <a:r>
              <a:rPr lang="en-US" altLang="zh-CN" sz="2000" dirty="0"/>
              <a:t>end</a:t>
            </a:r>
            <a:r>
              <a:rPr lang="zh-CN" altLang="en-US" sz="2000" dirty="0"/>
              <a:t>、</a:t>
            </a:r>
            <a:r>
              <a:rPr lang="en-US" altLang="zh-CN" sz="2000" dirty="0"/>
              <a:t>center</a:t>
            </a:r>
            <a:r>
              <a:rPr lang="zh-CN" altLang="en-US" sz="2000" dirty="0"/>
              <a:t>等</a:t>
            </a:r>
            <a:endParaRPr lang="en-US" altLang="zh-CN" sz="2000" dirty="0"/>
          </a:p>
          <a:p>
            <a:r>
              <a:rPr lang="en-US" altLang="zh-CN" sz="2000" dirty="0" err="1">
                <a:latin typeface="+mn-lt"/>
                <a:ea typeface="+mn-ea"/>
                <a:cs typeface="+mn-ea"/>
                <a:sym typeface="+mn-lt"/>
              </a:rPr>
              <a:t>layout_gravity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的效果取决于布局方式，如：</a:t>
            </a:r>
          </a:p>
          <a:p>
            <a:pPr lvl="1"/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线性布局</a:t>
            </a:r>
          </a:p>
          <a:p>
            <a:pPr lvl="1"/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排列方向为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horizontal</a:t>
            </a:r>
          </a:p>
          <a:p>
            <a:pPr lvl="1"/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只有垂直方向的值是有效的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案例：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D0201_Layout/activity_linearlayout_b.xml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activity_linearlayout_r.xml</a:t>
            </a:r>
          </a:p>
          <a:p>
            <a:endParaRPr lang="zh-CN" altLang="en-US" sz="20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8D96E7C-350A-439A-BCD3-0F05586ECC4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669002"/>
            <a:ext cx="2429999" cy="4320000"/>
          </a:xfr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6E941-8A71-49A9-A860-9821BB0F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296844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LinearLayout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属性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gravity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layout_gravity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的区别：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gravity</a:t>
            </a:r>
          </a:p>
          <a:p>
            <a:pPr lvl="2">
              <a:spcBef>
                <a:spcPts val="1200"/>
              </a:spcBef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针对控件内的元素，用来控制元素在该控件里的显示位置</a:t>
            </a:r>
          </a:p>
          <a:p>
            <a:pPr lvl="2">
              <a:spcBef>
                <a:spcPts val="1200"/>
              </a:spcBef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android:gravity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="left"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android:text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="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提交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"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，这时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Button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上的文字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"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提交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"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将会位于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Button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的左部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2">
              <a:spcBef>
                <a:spcPts val="1200"/>
              </a:spcBef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layout_width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或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layout_height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值需设为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match_parent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才有效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layout_gravity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2">
              <a:spcBef>
                <a:spcPts val="1200"/>
              </a:spcBef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针对控件本身，用来控制该控件在包含该控件的父控件中的位置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1200"/>
              </a:spcBef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9355A2-3FD0-452E-B499-19028EA5FB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0636A9-1771-4038-B9A5-5EEE18FB7F5B}" type="datetime1">
              <a:rPr lang="zh-CN" altLang="en-US" smtClean="0"/>
              <a:t>2024/11/14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438FB-E07B-4B74-B294-EDBC072E1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74117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6EA7-D86A-4EDB-9428-BE23D21A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A1B48-F99E-438F-8817-7DCB37F3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641F-9882-4A78-B7DC-17225052F3D9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C0DD15-67F2-48AE-8EFE-197C1B23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E175A-8853-409D-8A54-2A382106D3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1481072"/>
            <a:ext cx="5302252" cy="61104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使用线性布局制作登录界面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0C2B2D21-7011-4170-A227-B3732A1DB04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71" y="1759908"/>
            <a:ext cx="2431979" cy="4320000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F035E5-2332-48D4-9552-52A95076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9CFD29C-641F-4BEE-9640-FF67E43574F3}"/>
              </a:ext>
            </a:extLst>
          </p:cNvPr>
          <p:cNvSpPr/>
          <p:nvPr/>
        </p:nvSpPr>
        <p:spPr bwMode="auto">
          <a:xfrm rot="574600">
            <a:off x="1122802" y="3651828"/>
            <a:ext cx="391501" cy="3924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274ACAF-6B28-44B9-907D-435BB1E7D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18" y="3640782"/>
            <a:ext cx="3991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C8B8E9-0706-4AC4-9F08-CDC789FDEC20}"/>
              </a:ext>
            </a:extLst>
          </p:cNvPr>
          <p:cNvSpPr/>
          <p:nvPr/>
        </p:nvSpPr>
        <p:spPr bwMode="auto">
          <a:xfrm rot="574600">
            <a:off x="1127565" y="4859299"/>
            <a:ext cx="391501" cy="3924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E34D3596-5E47-4503-B969-4E0103103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18" y="4839640"/>
            <a:ext cx="3991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3A3B4C-EE40-49E2-B1E2-80ABC6DC5911}"/>
              </a:ext>
            </a:extLst>
          </p:cNvPr>
          <p:cNvSpPr/>
          <p:nvPr/>
        </p:nvSpPr>
        <p:spPr>
          <a:xfrm>
            <a:off x="1519242" y="2678032"/>
            <a:ext cx="1246622" cy="422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功能描述：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76BC07-E2DF-450E-A92A-5AA896BF66A6}"/>
              </a:ext>
            </a:extLst>
          </p:cNvPr>
          <p:cNvSpPr/>
          <p:nvPr/>
        </p:nvSpPr>
        <p:spPr>
          <a:xfrm>
            <a:off x="1512892" y="3630532"/>
            <a:ext cx="1253491" cy="422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技术要点：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CEACEC-47DD-4AAE-A3B5-B5ABC55F1CDA}"/>
              </a:ext>
            </a:extLst>
          </p:cNvPr>
          <p:cNvSpPr/>
          <p:nvPr/>
        </p:nvSpPr>
        <p:spPr>
          <a:xfrm>
            <a:off x="1519241" y="4842766"/>
            <a:ext cx="1682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实现步骤：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6427D60-53ED-409A-B719-D5293EAF09DC}"/>
              </a:ext>
            </a:extLst>
          </p:cNvPr>
          <p:cNvCxnSpPr/>
          <p:nvPr/>
        </p:nvCxnSpPr>
        <p:spPr>
          <a:xfrm>
            <a:off x="1339855" y="3065382"/>
            <a:ext cx="551020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6A83876-6215-4753-B4A7-85C9AEFAD0A0}"/>
              </a:ext>
            </a:extLst>
          </p:cNvPr>
          <p:cNvCxnSpPr/>
          <p:nvPr/>
        </p:nvCxnSpPr>
        <p:spPr>
          <a:xfrm>
            <a:off x="1304929" y="4000032"/>
            <a:ext cx="551020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52A2511-C6F2-4147-A771-CE0406218D37}"/>
              </a:ext>
            </a:extLst>
          </p:cNvPr>
          <p:cNvCxnSpPr/>
          <p:nvPr/>
        </p:nvCxnSpPr>
        <p:spPr>
          <a:xfrm>
            <a:off x="1277148" y="5212653"/>
            <a:ext cx="551020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1030822-8D5D-4DFE-B140-75D927045E75}"/>
              </a:ext>
            </a:extLst>
          </p:cNvPr>
          <p:cNvSpPr/>
          <p:nvPr/>
        </p:nvSpPr>
        <p:spPr bwMode="auto">
          <a:xfrm rot="574600">
            <a:off x="1103154" y="2726914"/>
            <a:ext cx="391501" cy="3924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A6ADBF89-C753-426F-859F-47C0567EE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18" y="2707182"/>
            <a:ext cx="399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43495F-7232-480C-898C-B50977B79923}"/>
              </a:ext>
            </a:extLst>
          </p:cNvPr>
          <p:cNvSpPr/>
          <p:nvPr/>
        </p:nvSpPr>
        <p:spPr>
          <a:xfrm>
            <a:off x="2819400" y="4437422"/>
            <a:ext cx="3995737" cy="744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打开布局文件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使用可视化图形编辑器或者编码实现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EF8E1D-8542-4974-A204-E25F94553136}"/>
              </a:ext>
            </a:extLst>
          </p:cNvPr>
          <p:cNvSpPr/>
          <p:nvPr/>
        </p:nvSpPr>
        <p:spPr>
          <a:xfrm>
            <a:off x="2819399" y="2622381"/>
            <a:ext cx="3995738" cy="385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实现界面布局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48639F5-1666-4022-B853-3D22EC5DFA1F}"/>
              </a:ext>
            </a:extLst>
          </p:cNvPr>
          <p:cNvSpPr/>
          <p:nvPr/>
        </p:nvSpPr>
        <p:spPr>
          <a:xfrm>
            <a:off x="2819400" y="3534290"/>
            <a:ext cx="3995737" cy="385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LinearLayout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线性布局的垂直排列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FCFE5A1E-F5E2-4FB8-A9DF-41CA71DF78C2}"/>
              </a:ext>
            </a:extLst>
          </p:cNvPr>
          <p:cNvSpPr txBox="1">
            <a:spLocks/>
          </p:cNvSpPr>
          <p:nvPr/>
        </p:nvSpPr>
        <p:spPr>
          <a:xfrm>
            <a:off x="641350" y="5562600"/>
            <a:ext cx="5302252" cy="61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358775" indent="-358775" algn="l" defTabSz="914354" rtl="0" eaLnBrk="1" latinLnBrk="0" hangingPunct="1">
              <a:lnSpc>
                <a:spcPct val="135000"/>
              </a:lnSpc>
              <a:spcBef>
                <a:spcPts val="1000"/>
              </a:spcBef>
              <a:buSzPct val="60000"/>
              <a:buFont typeface="Wingdings" panose="05000000000000000000" pitchFamily="2" charset="2"/>
              <a:buChar char="l"/>
              <a:defRPr lang="zh-CN" altLang="en-US" sz="28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1pPr>
            <a:lvl2pPr marL="720000" indent="-360000" algn="l" defTabSz="914354" rtl="0" eaLnBrk="1" latinLnBrk="0" hangingPunct="1">
              <a:lnSpc>
                <a:spcPct val="135000"/>
              </a:lnSpc>
              <a:spcBef>
                <a:spcPts val="1000"/>
              </a:spcBef>
              <a:buSzPct val="70000"/>
              <a:buFont typeface="Wingdings" panose="05000000000000000000" pitchFamily="2" charset="2"/>
              <a:buChar char="Ø"/>
              <a:defRPr sz="24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2pPr>
            <a:lvl3pPr marL="1080000" indent="-360000" algn="l" defTabSz="914354" rtl="0" eaLnBrk="1" latinLnBrk="0" hangingPunct="1">
              <a:lnSpc>
                <a:spcPct val="13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3pPr>
            <a:lvl4pPr marL="1600120" indent="-360000" algn="l" defTabSz="914354" rtl="0" eaLnBrk="1" latinLnBrk="0" hangingPunct="1">
              <a:lnSpc>
                <a:spcPct val="13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4pPr>
            <a:lvl5pPr marL="2057298" indent="-360000" algn="l" defTabSz="914354" rtl="0" eaLnBrk="1" latinLnBrk="0" hangingPunct="1">
              <a:lnSpc>
                <a:spcPct val="13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案例：</a:t>
            </a:r>
            <a:r>
              <a:rPr lang="en-US" altLang="zh-CN" dirty="0"/>
              <a:t>D0201_Layout/</a:t>
            </a:r>
            <a:r>
              <a:rPr lang="en-US" altLang="zh-CN" dirty="0" err="1"/>
              <a:t>activity_login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892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3" grpId="0"/>
      <p:bldP spid="14" grpId="0"/>
      <p:bldP spid="15" grpId="0"/>
      <p:bldP spid="19" grpId="0" animBg="1"/>
      <p:bldP spid="20" grpId="0"/>
      <p:bldP spid="21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FrameLayout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C1A57-38CC-4B69-B469-DD9F581EAAF7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41348" y="1712841"/>
            <a:ext cx="8426451" cy="47673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 err="1">
                <a:latin typeface="+mn-lt"/>
                <a:ea typeface="+mn-ea"/>
                <a:cs typeface="+mn-ea"/>
                <a:sym typeface="+mn-lt"/>
              </a:rPr>
              <a:t>FrameLayout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（帧布局）用于在屏幕上创建一块空白区域，添加到该区域中的每个子控件占一帧，这些帧会一个一个叠加在一起，后加入的控件会叠加在上一个控件上层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所有控件都默认显示在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屏幕左上角</a:t>
            </a:r>
            <a:endParaRPr lang="en-US" altLang="zh-CN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案例：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D0201_Layout/activity_framelayout.xml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BCB842C-3E8A-49AC-8BBE-9E8C98499E3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712841"/>
            <a:ext cx="2429999" cy="4320000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1BE28-CA96-417B-8FEC-1719FACD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412796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8FA6B-3F5A-40CE-9780-53906A33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FrameLayout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2B329F9A-A992-425A-9031-2BD0575A3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524000"/>
            <a:ext cx="10850563" cy="144799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/>
              <a:t>foreground</a:t>
            </a:r>
            <a:r>
              <a:rPr lang="zh-CN" altLang="en-US" sz="2400" dirty="0"/>
              <a:t>属性：设置帧布局的前景图片；</a:t>
            </a:r>
            <a:endParaRPr lang="en-US" altLang="zh-CN" sz="2400" dirty="0"/>
          </a:p>
          <a:p>
            <a:r>
              <a:rPr lang="en-US" altLang="zh-CN" sz="2400" dirty="0" err="1"/>
              <a:t>foregroundGravity</a:t>
            </a:r>
            <a:r>
              <a:rPr lang="zh-CN" altLang="en-US" sz="2400" dirty="0"/>
              <a:t>属性：设置前景图片显示位置</a:t>
            </a:r>
            <a:endParaRPr lang="en-US" altLang="zh-CN" sz="2400" dirty="0"/>
          </a:p>
          <a:p>
            <a:r>
              <a:rPr lang="zh-CN" altLang="en-US" sz="2400" dirty="0"/>
              <a:t>案例：</a:t>
            </a:r>
            <a:r>
              <a:rPr lang="en-US" altLang="zh-CN" sz="2400" dirty="0"/>
              <a:t>D0201_Layout/</a:t>
            </a:r>
            <a:r>
              <a:rPr lang="en-US" altLang="zh-CN" sz="2400" dirty="0" err="1"/>
              <a:t>activity_framelayout_foreground</a:t>
            </a:r>
            <a:endParaRPr lang="en-US" altLang="zh-CN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F58FB-AB4E-4D2A-B672-23AE3AFE2B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3B3FEC-AD67-47AF-A619-D4D744D1F721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7B19D7-2049-4BC5-B724-559F9E465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4515C1EC-3549-48CE-BD99-6C9D563301A1}"/>
              </a:ext>
            </a:extLst>
          </p:cNvPr>
          <p:cNvSpPr txBox="1"/>
          <p:nvPr/>
        </p:nvSpPr>
        <p:spPr>
          <a:xfrm>
            <a:off x="762000" y="2971989"/>
            <a:ext cx="10474110" cy="2585323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80808"/>
                </a:solidFill>
                <a:latin typeface="+mn-lt"/>
              </a:rPr>
              <a:t>&lt;</a:t>
            </a:r>
            <a:r>
              <a:rPr lang="zh-CN" altLang="zh-CN" dirty="0">
                <a:solidFill>
                  <a:srgbClr val="0033B3"/>
                </a:solidFill>
                <a:latin typeface="+mn-lt"/>
              </a:rPr>
              <a:t>FrameLayout </a:t>
            </a:r>
            <a:br>
              <a:rPr lang="zh-CN" altLang="zh-CN" dirty="0">
                <a:solidFill>
                  <a:srgbClr val="0033B3"/>
                </a:solidFill>
                <a:latin typeface="+mn-lt"/>
              </a:rPr>
            </a:br>
            <a:r>
              <a:rPr lang="zh-CN" altLang="zh-CN" dirty="0">
                <a:solidFill>
                  <a:srgbClr val="0033B3"/>
                </a:solidFill>
                <a:latin typeface="+mn-lt"/>
              </a:rPr>
              <a:t>    </a:t>
            </a:r>
            <a:r>
              <a:rPr lang="zh-CN" altLang="zh-CN" dirty="0">
                <a:solidFill>
                  <a:srgbClr val="174AD4"/>
                </a:solidFill>
                <a:latin typeface="+mn-lt"/>
              </a:rPr>
              <a:t>xmlns:</a:t>
            </a:r>
            <a:r>
              <a:rPr lang="zh-CN" altLang="zh-CN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dirty="0">
                <a:solidFill>
                  <a:srgbClr val="067D17"/>
                </a:solidFill>
                <a:latin typeface="+mn-lt"/>
              </a:rPr>
              <a:t>="http://schemas.android.com/apk/res/android"</a:t>
            </a:r>
            <a:br>
              <a:rPr lang="zh-CN" altLang="zh-CN" dirty="0">
                <a:solidFill>
                  <a:srgbClr val="067D17"/>
                </a:solidFill>
                <a:latin typeface="+mn-lt"/>
              </a:rPr>
            </a:br>
            <a:r>
              <a:rPr lang="zh-CN" altLang="zh-CN" dirty="0">
                <a:solidFill>
                  <a:srgbClr val="067D17"/>
                </a:solidFill>
                <a:latin typeface="+mn-lt"/>
              </a:rPr>
              <a:t>    </a:t>
            </a:r>
            <a:r>
              <a:rPr lang="zh-CN" altLang="zh-CN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dirty="0">
                <a:solidFill>
                  <a:srgbClr val="174AD4"/>
                </a:solidFill>
                <a:latin typeface="+mn-lt"/>
              </a:rPr>
              <a:t>:layout_width</a:t>
            </a:r>
            <a:r>
              <a:rPr lang="zh-CN" altLang="zh-CN" dirty="0">
                <a:solidFill>
                  <a:srgbClr val="067D17"/>
                </a:solidFill>
                <a:latin typeface="+mn-lt"/>
              </a:rPr>
              <a:t>="match_parent"</a:t>
            </a:r>
            <a:br>
              <a:rPr lang="zh-CN" altLang="zh-CN" dirty="0">
                <a:solidFill>
                  <a:srgbClr val="067D17"/>
                </a:solidFill>
                <a:latin typeface="+mn-lt"/>
              </a:rPr>
            </a:br>
            <a:r>
              <a:rPr lang="zh-CN" altLang="zh-CN" dirty="0">
                <a:solidFill>
                  <a:srgbClr val="067D17"/>
                </a:solidFill>
                <a:latin typeface="+mn-lt"/>
              </a:rPr>
              <a:t>    </a:t>
            </a:r>
            <a:r>
              <a:rPr lang="zh-CN" altLang="zh-CN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dirty="0">
                <a:solidFill>
                  <a:srgbClr val="174AD4"/>
                </a:solidFill>
                <a:latin typeface="+mn-lt"/>
              </a:rPr>
              <a:t>:layout_height</a:t>
            </a:r>
            <a:r>
              <a:rPr lang="zh-CN" altLang="zh-CN" dirty="0">
                <a:solidFill>
                  <a:srgbClr val="067D17"/>
                </a:solidFill>
                <a:latin typeface="+mn-lt"/>
              </a:rPr>
              <a:t>="match_parent"</a:t>
            </a:r>
            <a:br>
              <a:rPr lang="zh-CN" altLang="zh-CN" dirty="0">
                <a:solidFill>
                  <a:srgbClr val="067D17"/>
                </a:solidFill>
                <a:latin typeface="+mn-lt"/>
              </a:rPr>
            </a:br>
            <a:r>
              <a:rPr lang="zh-CN" altLang="zh-CN" dirty="0">
                <a:solidFill>
                  <a:srgbClr val="067D17"/>
                </a:solidFill>
                <a:latin typeface="+mn-lt"/>
              </a:rPr>
              <a:t>    </a:t>
            </a:r>
            <a:r>
              <a:rPr lang="zh-CN" altLang="zh-CN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dirty="0">
                <a:solidFill>
                  <a:srgbClr val="174AD4"/>
                </a:solidFill>
                <a:latin typeface="+mn-lt"/>
              </a:rPr>
              <a:t>:foreground</a:t>
            </a:r>
            <a:r>
              <a:rPr lang="zh-CN" altLang="zh-CN" dirty="0">
                <a:solidFill>
                  <a:srgbClr val="067D17"/>
                </a:solidFill>
                <a:latin typeface="+mn-lt"/>
              </a:rPr>
              <a:t>="@mipmap/ic_launcher_round"</a:t>
            </a:r>
            <a:br>
              <a:rPr lang="zh-CN" altLang="zh-CN" dirty="0">
                <a:solidFill>
                  <a:srgbClr val="067D17"/>
                </a:solidFill>
                <a:latin typeface="+mn-lt"/>
              </a:rPr>
            </a:br>
            <a:r>
              <a:rPr lang="zh-CN" altLang="zh-CN" dirty="0">
                <a:solidFill>
                  <a:srgbClr val="067D17"/>
                </a:solidFill>
                <a:latin typeface="+mn-lt"/>
              </a:rPr>
              <a:t>    </a:t>
            </a:r>
            <a:r>
              <a:rPr lang="zh-CN" altLang="zh-CN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dirty="0">
                <a:solidFill>
                  <a:srgbClr val="174AD4"/>
                </a:solidFill>
                <a:latin typeface="+mn-lt"/>
              </a:rPr>
              <a:t>:foregroundGravity</a:t>
            </a:r>
            <a:r>
              <a:rPr lang="zh-CN" altLang="zh-CN" dirty="0">
                <a:solidFill>
                  <a:srgbClr val="067D17"/>
                </a:solidFill>
                <a:latin typeface="+mn-lt"/>
              </a:rPr>
              <a:t>="left"</a:t>
            </a:r>
            <a:r>
              <a:rPr lang="zh-CN" altLang="zh-CN" dirty="0">
                <a:solidFill>
                  <a:srgbClr val="080808"/>
                </a:solidFill>
                <a:latin typeface="+mn-lt"/>
              </a:rPr>
              <a:t>&gt;</a:t>
            </a:r>
            <a:endParaRPr lang="zh-CN" altLang="zh-CN" sz="3200" dirty="0">
              <a:latin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A2CBAE-4367-406F-B913-28ED189EA7DF}"/>
              </a:ext>
            </a:extLst>
          </p:cNvPr>
          <p:cNvSpPr/>
          <p:nvPr/>
        </p:nvSpPr>
        <p:spPr>
          <a:xfrm>
            <a:off x="1286310" y="4532703"/>
            <a:ext cx="6444600" cy="3693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3C4035-AA2B-4A5B-8538-E8C7A2747C02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7287668" y="4902035"/>
            <a:ext cx="0" cy="75951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37">
            <a:extLst>
              <a:ext uri="{FF2B5EF4-FFF2-40B4-BE49-F238E27FC236}">
                <a16:creationId xmlns:a16="http://schemas.microsoft.com/office/drawing/2014/main" id="{EE9A4F6B-B6CB-41E1-AF24-7EBEFFC42F69}"/>
              </a:ext>
            </a:extLst>
          </p:cNvPr>
          <p:cNvSpPr/>
          <p:nvPr/>
        </p:nvSpPr>
        <p:spPr>
          <a:xfrm>
            <a:off x="5776368" y="5661553"/>
            <a:ext cx="3022600" cy="71437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</a:rPr>
              <a:t>设置帧布局容器的前景图像（始终在所有子控件之上）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FA0184-BBC1-4122-A072-81A607C778BB}"/>
              </a:ext>
            </a:extLst>
          </p:cNvPr>
          <p:cNvSpPr/>
          <p:nvPr/>
        </p:nvSpPr>
        <p:spPr>
          <a:xfrm>
            <a:off x="1286310" y="4888468"/>
            <a:ext cx="4490058" cy="3693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4B4E89-B770-4806-9767-62E517F1FD23}"/>
              </a:ext>
            </a:extLst>
          </p:cNvPr>
          <p:cNvCxnSpPr/>
          <p:nvPr/>
        </p:nvCxnSpPr>
        <p:spPr bwMode="auto">
          <a:xfrm>
            <a:off x="3090165" y="5342843"/>
            <a:ext cx="0" cy="4116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圆角矩形 40">
            <a:extLst>
              <a:ext uri="{FF2B5EF4-FFF2-40B4-BE49-F238E27FC236}">
                <a16:creationId xmlns:a16="http://schemas.microsoft.com/office/drawing/2014/main" id="{491FFA67-731C-476C-8D82-EBCE053523E9}"/>
              </a:ext>
            </a:extLst>
          </p:cNvPr>
          <p:cNvSpPr/>
          <p:nvPr/>
        </p:nvSpPr>
        <p:spPr>
          <a:xfrm>
            <a:off x="1629749" y="5756772"/>
            <a:ext cx="2728912" cy="40862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设置前景图像显示位置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D12401-FE10-4DAA-9463-93213950CA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58" y="1620460"/>
            <a:ext cx="2430000" cy="432000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A85DCD-06A4-416E-8AA1-3F30CB1D4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10207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6" grpId="0" animBg="1"/>
      <p:bldP spid="16" grpId="1" animBg="1"/>
      <p:bldP spid="17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RelativeLayout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C1CAA-DE64-4B4F-9806-25749617DFA0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27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41349" y="1601710"/>
            <a:ext cx="8197850" cy="28194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5000"/>
              </a:lnSpc>
              <a:spcBef>
                <a:spcPts val="1200"/>
              </a:spcBef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相对布局：控制子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View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以相对定位的方式进行布局显示，即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以其它控件或父容器为参照物，摆放控件位置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5000"/>
              </a:lnSpc>
              <a:spcBef>
                <a:spcPts val="1200"/>
              </a:spcBef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相对布局是最灵活、最强大的布局方式 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-&gt; 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ConstraintLayout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5000"/>
              </a:lnSpc>
              <a:spcBef>
                <a:spcPts val="1200"/>
              </a:spcBef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属性比较多，但是非常简单，很容易掌握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5000"/>
              </a:lnSpc>
              <a:spcBef>
                <a:spcPts val="1200"/>
              </a:spcBef>
            </a:pPr>
            <a:r>
              <a:rPr lang="zh-CN" altLang="en-US" sz="2800" dirty="0">
                <a:latin typeface="+mn-lt"/>
                <a:ea typeface="+mn-ea"/>
                <a:cs typeface="+mn-ea"/>
                <a:sym typeface="+mn-lt"/>
              </a:rPr>
              <a:t>案例：</a:t>
            </a:r>
            <a:r>
              <a:rPr lang="en-US" altLang="zh-CN" sz="2800" dirty="0">
                <a:latin typeface="+mn-lt"/>
                <a:ea typeface="+mn-ea"/>
                <a:cs typeface="+mn-ea"/>
                <a:sym typeface="+mn-lt"/>
              </a:rPr>
              <a:t>D0201_Layout/activity_relativelayout.xml</a:t>
            </a:r>
            <a:endParaRPr lang="zh-CN" altLang="en-US" sz="2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AEC7920-3651-4480-B974-E20ECAE22A09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601710"/>
            <a:ext cx="2430000" cy="4320000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404273-7A85-4648-A8E8-80B9B38F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D21C1BE-EABA-4C47-86CE-353217890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244226"/>
            <a:ext cx="2744580" cy="20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5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29FC28-1238-4660-AF81-E138FE4F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9CF9-964D-4AEB-894A-AB6622CA0639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D050D-8B1E-4E1B-B452-79EED65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3252BA-F9F8-4348-8DDD-FDB80A80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RelativeLayout</a:t>
            </a:r>
            <a:r>
              <a:rPr lang="zh-CN" altLang="en-US" dirty="0"/>
              <a:t>属性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5C4B3E2-47BE-4B9E-A4C3-3AB0C90EEC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49" y="1447800"/>
            <a:ext cx="10879139" cy="685800"/>
          </a:xfrm>
        </p:spPr>
        <p:txBody>
          <a:bodyPr/>
          <a:lstStyle/>
          <a:p>
            <a:r>
              <a:rPr lang="zh-CN" altLang="en-US" dirty="0"/>
              <a:t>相对父容器位置的属性：是否对齐、位置</a:t>
            </a:r>
          </a:p>
        </p:txBody>
      </p:sp>
      <p:graphicFrame>
        <p:nvGraphicFramePr>
          <p:cNvPr id="11" name="表格占位符 10">
            <a:extLst>
              <a:ext uri="{FF2B5EF4-FFF2-40B4-BE49-F238E27FC236}">
                <a16:creationId xmlns:a16="http://schemas.microsoft.com/office/drawing/2014/main" id="{7FADD95F-93A8-42C8-B74F-7144655C61A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677165671"/>
              </p:ext>
            </p:extLst>
          </p:nvPr>
        </p:nvGraphicFramePr>
        <p:xfrm>
          <a:off x="1066800" y="2057400"/>
          <a:ext cx="10210800" cy="416274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144977">
                  <a:extLst>
                    <a:ext uri="{9D8B030D-6E8A-4147-A177-3AD203B41FA5}">
                      <a16:colId xmlns:a16="http://schemas.microsoft.com/office/drawing/2014/main" val="3978221891"/>
                    </a:ext>
                  </a:extLst>
                </a:gridCol>
                <a:gridCol w="3245293">
                  <a:extLst>
                    <a:ext uri="{9D8B030D-6E8A-4147-A177-3AD203B41FA5}">
                      <a16:colId xmlns:a16="http://schemas.microsoft.com/office/drawing/2014/main" val="3084870838"/>
                    </a:ext>
                  </a:extLst>
                </a:gridCol>
                <a:gridCol w="1820530">
                  <a:extLst>
                    <a:ext uri="{9D8B030D-6E8A-4147-A177-3AD203B41FA5}">
                      <a16:colId xmlns:a16="http://schemas.microsoft.com/office/drawing/2014/main" val="1291160080"/>
                    </a:ext>
                  </a:extLst>
                </a:gridCol>
              </a:tblGrid>
              <a:tr h="63474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属性名称</a:t>
                      </a:r>
                      <a:endParaRPr lang="zh-CN" sz="280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属性描述 </a:t>
                      </a:r>
                      <a:endParaRPr lang="zh-CN" sz="280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</a:pPr>
                      <a:r>
                        <a:rPr lang="zh-CN" sz="2000" kern="100" dirty="0">
                          <a:effectLst/>
                        </a:rPr>
                        <a:t>取值 </a:t>
                      </a:r>
                      <a:r>
                        <a:rPr lang="zh-CN" altLang="en-US" sz="2000" kern="100" dirty="0">
                          <a:effectLst/>
                        </a:rPr>
                        <a:t> </a:t>
                      </a:r>
                      <a:endParaRPr lang="zh-CN" altLang="en-US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31425201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android:layout_centerInParent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 dirty="0">
                          <a:effectLst/>
                        </a:rPr>
                        <a:t>在父视图中正中心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800" dirty="0">
                          <a:effectLst/>
                        </a:rPr>
                        <a:t>true/false</a:t>
                      </a:r>
                      <a:r>
                        <a:rPr lang="zh-CN" altLang="en-US" sz="2400" kern="100" dirty="0">
                          <a:effectLst/>
                        </a:rPr>
                        <a:t> </a:t>
                      </a:r>
                      <a:endParaRPr lang="zh-CN" altLang="en-US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237345641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android:layout_centerHorizontal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 dirty="0">
                          <a:effectLst/>
                        </a:rPr>
                        <a:t>在父视图的水平中心线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800" dirty="0">
                          <a:effectLst/>
                        </a:rPr>
                        <a:t>true/false</a:t>
                      </a:r>
                      <a:r>
                        <a:rPr lang="zh-CN" altLang="en-US" sz="2400" kern="100" dirty="0">
                          <a:effectLst/>
                        </a:rPr>
                        <a:t> </a:t>
                      </a:r>
                      <a:endParaRPr lang="zh-CN" altLang="en-US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290666825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android:layout_centerVertical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>
                          <a:effectLst/>
                        </a:rPr>
                        <a:t>在父视图的垂直中心线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800" dirty="0">
                          <a:effectLst/>
                        </a:rPr>
                        <a:t>true/false</a:t>
                      </a:r>
                      <a:r>
                        <a:rPr lang="zh-CN" altLang="en-US" sz="2400" kern="100" dirty="0">
                          <a:effectLst/>
                        </a:rPr>
                        <a:t> </a:t>
                      </a:r>
                      <a:endParaRPr lang="zh-CN" altLang="en-US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76753121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android:layout_alignParentTop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>
                          <a:effectLst/>
                        </a:rPr>
                        <a:t>紧贴父视图顶部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800" dirty="0">
                          <a:effectLst/>
                        </a:rPr>
                        <a:t>true/false</a:t>
                      </a:r>
                      <a:r>
                        <a:rPr lang="zh-CN" altLang="en-US" sz="2400" kern="100" dirty="0">
                          <a:effectLst/>
                        </a:rPr>
                        <a:t> </a:t>
                      </a:r>
                      <a:endParaRPr lang="zh-CN" altLang="en-US" sz="2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323166356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android:layout_alignParentBottom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>
                          <a:effectLst/>
                        </a:rPr>
                        <a:t>紧贴父视图底部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800">
                          <a:effectLst/>
                        </a:rPr>
                        <a:t>true/false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37292756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android:layout_alignParentLeft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>
                          <a:effectLst/>
                        </a:rPr>
                        <a:t>紧贴父视图左部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800">
                          <a:effectLst/>
                        </a:rPr>
                        <a:t>true/false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378530147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android:layout_alignParentRight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 dirty="0">
                          <a:effectLst/>
                        </a:rPr>
                        <a:t>紧贴父视图右部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800" dirty="0">
                          <a:effectLst/>
                        </a:rPr>
                        <a:t>true/false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3310416185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FF4A9-4A34-4844-A8A1-4108156F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46958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29FC28-1238-4660-AF81-E138FE4F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3248-7B89-464D-ADCB-69F3B5FC3077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D050D-8B1E-4E1B-B452-79EED65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3252BA-F9F8-4348-8DDD-FDB80A80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RelativeLayout</a:t>
            </a:r>
            <a:r>
              <a:rPr lang="zh-CN" altLang="en-US" dirty="0"/>
              <a:t>属性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5C4B3E2-47BE-4B9E-A4C3-3AB0C90EEC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49" y="1447800"/>
            <a:ext cx="10879139" cy="685800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id</a:t>
            </a:r>
            <a:r>
              <a:rPr lang="zh-CN" altLang="en-US" dirty="0"/>
              <a:t>描述相对其它子</a:t>
            </a:r>
            <a:r>
              <a:rPr lang="en-US" altLang="zh-CN" dirty="0"/>
              <a:t>View</a:t>
            </a:r>
            <a:r>
              <a:rPr lang="zh-CN" altLang="en-US" dirty="0"/>
              <a:t>的属性：对齐、位置</a:t>
            </a:r>
          </a:p>
        </p:txBody>
      </p:sp>
      <p:graphicFrame>
        <p:nvGraphicFramePr>
          <p:cNvPr id="8" name="表格占位符 7">
            <a:extLst>
              <a:ext uri="{FF2B5EF4-FFF2-40B4-BE49-F238E27FC236}">
                <a16:creationId xmlns:a16="http://schemas.microsoft.com/office/drawing/2014/main" id="{76B1D838-EE19-48BF-8069-76AF67DA4F0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15046567"/>
              </p:ext>
            </p:extLst>
          </p:nvPr>
        </p:nvGraphicFramePr>
        <p:xfrm>
          <a:off x="889511" y="2133600"/>
          <a:ext cx="10363201" cy="396661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664719">
                  <a:extLst>
                    <a:ext uri="{9D8B030D-6E8A-4147-A177-3AD203B41FA5}">
                      <a16:colId xmlns:a16="http://schemas.microsoft.com/office/drawing/2014/main" val="3083401795"/>
                    </a:ext>
                  </a:extLst>
                </a:gridCol>
                <a:gridCol w="2933257">
                  <a:extLst>
                    <a:ext uri="{9D8B030D-6E8A-4147-A177-3AD203B41FA5}">
                      <a16:colId xmlns:a16="http://schemas.microsoft.com/office/drawing/2014/main" val="2650503336"/>
                    </a:ext>
                  </a:extLst>
                </a:gridCol>
                <a:gridCol w="2765225">
                  <a:extLst>
                    <a:ext uri="{9D8B030D-6E8A-4147-A177-3AD203B41FA5}">
                      <a16:colId xmlns:a16="http://schemas.microsoft.com/office/drawing/2014/main" val="1644104001"/>
                    </a:ext>
                  </a:extLst>
                </a:gridCol>
              </a:tblGrid>
              <a:tr h="51061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</a:rPr>
                        <a:t>属性名称 </a:t>
                      </a:r>
                      <a:endParaRPr lang="zh-CN" sz="2400" kern="1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属性描述 </a:t>
                      </a:r>
                      <a:endParaRPr lang="zh-CN" sz="2400" kern="1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</a:pPr>
                      <a:r>
                        <a:rPr lang="zh-CN" sz="1800" kern="100">
                          <a:effectLst/>
                        </a:rPr>
                        <a:t>取值 </a:t>
                      </a:r>
                      <a:endParaRPr lang="zh-CN" sz="2400" kern="1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64551025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/>
                      <a:r>
                        <a:rPr lang="en-US" sz="1800" dirty="0" err="1">
                          <a:effectLst/>
                        </a:rPr>
                        <a:t>android:layout_alignTop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与指定视图顶部对齐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视图</a:t>
                      </a:r>
                      <a:r>
                        <a:rPr lang="en-US" sz="1800">
                          <a:effectLst/>
                        </a:rPr>
                        <a:t>id</a:t>
                      </a:r>
                      <a:r>
                        <a:rPr lang="zh-CN" sz="1800">
                          <a:effectLst/>
                        </a:rPr>
                        <a:t>，如</a:t>
                      </a:r>
                      <a:r>
                        <a:rPr lang="en-US" sz="1800">
                          <a:effectLst/>
                        </a:rPr>
                        <a:t>"@id/***"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417205345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/>
                      <a:r>
                        <a:rPr lang="en-US" sz="1800" dirty="0" err="1">
                          <a:effectLst/>
                        </a:rPr>
                        <a:t>android:layout_alignBottom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与指定视图底部对齐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视图</a:t>
                      </a:r>
                      <a:r>
                        <a:rPr lang="en-US" sz="1800">
                          <a:effectLst/>
                        </a:rPr>
                        <a:t>id</a:t>
                      </a:r>
                      <a:r>
                        <a:rPr lang="zh-CN" sz="1800">
                          <a:effectLst/>
                        </a:rPr>
                        <a:t>，如</a:t>
                      </a:r>
                      <a:r>
                        <a:rPr lang="en-US" sz="1800">
                          <a:effectLst/>
                        </a:rPr>
                        <a:t>"@id/***"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393941447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/>
                      <a:r>
                        <a:rPr lang="en-US" sz="1800" dirty="0" err="1">
                          <a:effectLst/>
                        </a:rPr>
                        <a:t>android:layout_alignLeft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与指定视图左部对齐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视图</a:t>
                      </a:r>
                      <a:r>
                        <a:rPr lang="en-US" sz="1800">
                          <a:effectLst/>
                        </a:rPr>
                        <a:t>id</a:t>
                      </a:r>
                      <a:r>
                        <a:rPr lang="zh-CN" sz="1800">
                          <a:effectLst/>
                        </a:rPr>
                        <a:t>，如</a:t>
                      </a:r>
                      <a:r>
                        <a:rPr lang="en-US" sz="1800">
                          <a:effectLst/>
                        </a:rPr>
                        <a:t>"@id/***"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36570941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/>
                      <a:r>
                        <a:rPr lang="en-US" sz="1800" dirty="0" err="1">
                          <a:effectLst/>
                        </a:rPr>
                        <a:t>android:layout_alignRight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与指定视图右部对齐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视图</a:t>
                      </a:r>
                      <a:r>
                        <a:rPr lang="en-US" sz="1800">
                          <a:effectLst/>
                        </a:rPr>
                        <a:t>id</a:t>
                      </a:r>
                      <a:r>
                        <a:rPr lang="zh-CN" sz="1800">
                          <a:effectLst/>
                        </a:rPr>
                        <a:t>，如</a:t>
                      </a:r>
                      <a:r>
                        <a:rPr lang="en-US" sz="1800">
                          <a:effectLst/>
                        </a:rPr>
                        <a:t>"@id/***"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244549122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/>
                      <a:r>
                        <a:rPr lang="en-US" sz="1800" dirty="0" err="1">
                          <a:effectLst/>
                        </a:rPr>
                        <a:t>android:layout_above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在指定视图上方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视图</a:t>
                      </a:r>
                      <a:r>
                        <a:rPr lang="en-US" sz="1800">
                          <a:effectLst/>
                        </a:rPr>
                        <a:t>id</a:t>
                      </a:r>
                      <a:r>
                        <a:rPr lang="zh-CN" sz="1800">
                          <a:effectLst/>
                        </a:rPr>
                        <a:t>，如</a:t>
                      </a:r>
                      <a:r>
                        <a:rPr lang="en-US" sz="1800">
                          <a:effectLst/>
                        </a:rPr>
                        <a:t>"@id/***"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771616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/>
                      <a:r>
                        <a:rPr lang="en-US" sz="1800" dirty="0" err="1">
                          <a:effectLst/>
                        </a:rPr>
                        <a:t>android:layout_below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在指定视图下方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视图</a:t>
                      </a:r>
                      <a:r>
                        <a:rPr lang="en-US" sz="1800">
                          <a:effectLst/>
                        </a:rPr>
                        <a:t>id</a:t>
                      </a:r>
                      <a:r>
                        <a:rPr lang="zh-CN" sz="1800">
                          <a:effectLst/>
                        </a:rPr>
                        <a:t>，如</a:t>
                      </a:r>
                      <a:r>
                        <a:rPr lang="en-US" sz="1800">
                          <a:effectLst/>
                        </a:rPr>
                        <a:t>"@id/***"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77121338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/>
                      <a:r>
                        <a:rPr lang="en-US" sz="1800" dirty="0" err="1">
                          <a:effectLst/>
                        </a:rPr>
                        <a:t>android:layout_toLeftOf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在指定视图左方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视图</a:t>
                      </a:r>
                      <a:r>
                        <a:rPr lang="en-US" sz="1800">
                          <a:effectLst/>
                        </a:rPr>
                        <a:t>id</a:t>
                      </a:r>
                      <a:r>
                        <a:rPr lang="zh-CN" sz="1800">
                          <a:effectLst/>
                        </a:rPr>
                        <a:t>，如</a:t>
                      </a:r>
                      <a:r>
                        <a:rPr lang="en-US" sz="1800">
                          <a:effectLst/>
                        </a:rPr>
                        <a:t>"@id/***"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8817006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indent="266700"/>
                      <a:r>
                        <a:rPr lang="en-US" sz="1800" dirty="0" err="1">
                          <a:effectLst/>
                        </a:rPr>
                        <a:t>android:layout_toRightOf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>
                          <a:effectLst/>
                        </a:rPr>
                        <a:t>在指定视图右方</a:t>
                      </a:r>
                      <a:endParaRPr lang="zh-CN" sz="20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1800" dirty="0">
                          <a:effectLst/>
                        </a:rPr>
                        <a:t>视图</a:t>
                      </a:r>
                      <a:r>
                        <a:rPr lang="en-US" sz="1800" dirty="0">
                          <a:effectLst/>
                        </a:rPr>
                        <a:t>id</a:t>
                      </a:r>
                      <a:r>
                        <a:rPr lang="zh-CN" sz="1800" dirty="0">
                          <a:effectLst/>
                        </a:rPr>
                        <a:t>，如</a:t>
                      </a:r>
                      <a:r>
                        <a:rPr lang="en-US" sz="1800" dirty="0">
                          <a:effectLst/>
                        </a:rPr>
                        <a:t>"@id/***"</a:t>
                      </a:r>
                      <a:endParaRPr lang="zh-CN" sz="20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428980629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D59F2-3297-4DF7-B23E-A08F4E6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122112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3CD8556-C85D-461B-852F-BDD17A134C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Views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97179688-0B65-4F92-955A-AB98EC067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0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29FC28-1238-4660-AF81-E138FE4F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5E6F5-1EBF-4B8E-A2D4-3A01921280DE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8D050D-8B1E-4E1B-B452-79EED65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3252BA-F9F8-4348-8DDD-FDB80A80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RelativeLayout</a:t>
            </a:r>
            <a:r>
              <a:rPr lang="zh-CN" altLang="en-US" dirty="0"/>
              <a:t>属性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5C4B3E2-47BE-4B9E-A4C3-3AB0C90EEC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49" y="1447800"/>
            <a:ext cx="10879139" cy="685800"/>
          </a:xfrm>
        </p:spPr>
        <p:txBody>
          <a:bodyPr>
            <a:normAutofit/>
          </a:bodyPr>
          <a:lstStyle/>
          <a:p>
            <a:r>
              <a:rPr lang="zh-CN" altLang="en-US" dirty="0"/>
              <a:t>相对其它子</a:t>
            </a:r>
            <a:r>
              <a:rPr lang="en-US" altLang="zh-CN" dirty="0"/>
              <a:t>View</a:t>
            </a:r>
            <a:r>
              <a:rPr lang="zh-CN" altLang="en-US" dirty="0"/>
              <a:t>的具体像素值的属性</a:t>
            </a:r>
          </a:p>
        </p:txBody>
      </p:sp>
      <p:graphicFrame>
        <p:nvGraphicFramePr>
          <p:cNvPr id="8" name="表格占位符 7">
            <a:extLst>
              <a:ext uri="{FF2B5EF4-FFF2-40B4-BE49-F238E27FC236}">
                <a16:creationId xmlns:a16="http://schemas.microsoft.com/office/drawing/2014/main" id="{76B1D838-EE19-48BF-8069-76AF67DA4F0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60126964"/>
              </p:ext>
            </p:extLst>
          </p:nvPr>
        </p:nvGraphicFramePr>
        <p:xfrm>
          <a:off x="914399" y="2362200"/>
          <a:ext cx="10363201" cy="252661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664719">
                  <a:extLst>
                    <a:ext uri="{9D8B030D-6E8A-4147-A177-3AD203B41FA5}">
                      <a16:colId xmlns:a16="http://schemas.microsoft.com/office/drawing/2014/main" val="3083401795"/>
                    </a:ext>
                  </a:extLst>
                </a:gridCol>
                <a:gridCol w="2933257">
                  <a:extLst>
                    <a:ext uri="{9D8B030D-6E8A-4147-A177-3AD203B41FA5}">
                      <a16:colId xmlns:a16="http://schemas.microsoft.com/office/drawing/2014/main" val="2650503336"/>
                    </a:ext>
                  </a:extLst>
                </a:gridCol>
                <a:gridCol w="2765225">
                  <a:extLst>
                    <a:ext uri="{9D8B030D-6E8A-4147-A177-3AD203B41FA5}">
                      <a16:colId xmlns:a16="http://schemas.microsoft.com/office/drawing/2014/main" val="1644104001"/>
                    </a:ext>
                  </a:extLst>
                </a:gridCol>
              </a:tblGrid>
              <a:tr h="51061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</a:rPr>
                        <a:t>属性名称 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</a:rPr>
                        <a:t>属性描述 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</a:pPr>
                      <a:r>
                        <a:rPr lang="zh-CN" sz="1800" kern="100" dirty="0">
                          <a:effectLst/>
                        </a:rPr>
                        <a:t>取值 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164551025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266700" algn="l"/>
                      <a:r>
                        <a:rPr lang="en-US" sz="1800" dirty="0" err="1">
                          <a:effectLst/>
                        </a:rPr>
                        <a:t>android:layout_marginBottom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800">
                          <a:effectLst/>
                        </a:rPr>
                        <a:t>离某元素底边缘的距离</a:t>
                      </a:r>
                      <a:endParaRPr lang="zh-CN" sz="20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800" dirty="0">
                          <a:effectLst/>
                        </a:rPr>
                        <a:t>具体像素值，如</a:t>
                      </a:r>
                      <a:r>
                        <a:rPr lang="zh-CN" altLang="en-US" sz="1800" dirty="0">
                          <a:effectLst/>
                        </a:rPr>
                        <a:t>：</a:t>
                      </a:r>
                      <a:r>
                        <a:rPr lang="en-US" sz="1800" dirty="0">
                          <a:effectLst/>
                        </a:rPr>
                        <a:t>30dp</a:t>
                      </a:r>
                      <a:endParaRPr lang="zh-CN" sz="20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417205345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266700" algn="l"/>
                      <a:r>
                        <a:rPr lang="en-US" sz="1800" dirty="0" err="1">
                          <a:effectLst/>
                        </a:rPr>
                        <a:t>android:layout_marginLeft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800">
                          <a:effectLst/>
                        </a:rPr>
                        <a:t>离某元素左边缘的距离</a:t>
                      </a:r>
                      <a:endParaRPr lang="zh-CN" sz="20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800" dirty="0">
                          <a:effectLst/>
                        </a:rPr>
                        <a:t>具体像素值，如</a:t>
                      </a:r>
                      <a:r>
                        <a:rPr lang="zh-CN" altLang="en-US" sz="1800" dirty="0">
                          <a:effectLst/>
                        </a:rPr>
                        <a:t>：</a:t>
                      </a:r>
                      <a:r>
                        <a:rPr lang="en-US" sz="1800" dirty="0">
                          <a:effectLst/>
                        </a:rPr>
                        <a:t>30dp</a:t>
                      </a:r>
                      <a:endParaRPr lang="zh-CN" sz="20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393941447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266700" algn="l"/>
                      <a:r>
                        <a:rPr lang="en-US" sz="1800" dirty="0" err="1">
                          <a:effectLst/>
                        </a:rPr>
                        <a:t>android:layout_marginRight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800">
                          <a:effectLst/>
                        </a:rPr>
                        <a:t>离某元素右边缘的距离</a:t>
                      </a:r>
                      <a:endParaRPr lang="zh-CN" sz="20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800" dirty="0">
                          <a:effectLst/>
                        </a:rPr>
                        <a:t>具体像素值，如</a:t>
                      </a:r>
                      <a:r>
                        <a:rPr lang="zh-CN" altLang="en-US" sz="1800" dirty="0">
                          <a:effectLst/>
                        </a:rPr>
                        <a:t>：</a:t>
                      </a:r>
                      <a:r>
                        <a:rPr lang="en-US" sz="1800" dirty="0">
                          <a:effectLst/>
                        </a:rPr>
                        <a:t>30dp</a:t>
                      </a:r>
                      <a:endParaRPr lang="zh-CN" sz="20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365709410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indent="266700" algn="l"/>
                      <a:r>
                        <a:rPr lang="en-US" sz="1800" dirty="0" err="1">
                          <a:effectLst/>
                        </a:rPr>
                        <a:t>android:layout_marginTop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zh-CN" sz="20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800" dirty="0">
                          <a:effectLst/>
                        </a:rPr>
                        <a:t>离某元素上边缘的距离</a:t>
                      </a:r>
                      <a:endParaRPr lang="zh-CN" sz="20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indent="266700" algn="l"/>
                      <a:r>
                        <a:rPr lang="zh-CN" sz="1800" dirty="0">
                          <a:effectLst/>
                        </a:rPr>
                        <a:t>具体像素值，如</a:t>
                      </a:r>
                      <a:r>
                        <a:rPr lang="zh-CN" altLang="en-US" sz="1800" dirty="0">
                          <a:effectLst/>
                        </a:rPr>
                        <a:t>：</a:t>
                      </a:r>
                      <a:r>
                        <a:rPr lang="en-US" sz="1800" dirty="0">
                          <a:effectLst/>
                        </a:rPr>
                        <a:t>30dp</a:t>
                      </a:r>
                      <a:endParaRPr lang="zh-CN" sz="20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36195" marR="36195" marT="0" marB="0" anchor="ctr"/>
                </a:tc>
                <a:extLst>
                  <a:ext uri="{0D108BD9-81ED-4DB2-BD59-A6C34878D82A}">
                    <a16:rowId xmlns:a16="http://schemas.microsoft.com/office/drawing/2014/main" val="2445491222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F2D45A-2B9D-4756-83B9-AA455B6F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84873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RelativeLayout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D022F7-CE59-45C9-B0BD-FC7FEC359855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31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BF2F70-4A84-4CC1-81EE-7B6D8B6A6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82" y="1578591"/>
            <a:ext cx="8182817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200" dirty="0">
                <a:solidFill>
                  <a:srgbClr val="080808"/>
                </a:solidFill>
                <a:latin typeface="JetBrains Mono" panose="02010509020102050004" pitchFamily="49" charset="0"/>
              </a:rPr>
              <a:t>&lt;</a:t>
            </a:r>
            <a:r>
              <a:rPr lang="zh-CN" altLang="zh-CN" sz="1200" dirty="0">
                <a:solidFill>
                  <a:srgbClr val="0033B3"/>
                </a:solidFill>
                <a:latin typeface="JetBrains Mono" panose="02010509020102050004" pitchFamily="49" charset="0"/>
              </a:rPr>
              <a:t>RelativeLayout 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xmlns: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="http://schemas.android.com/apk/res/android"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:layout_width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="match_parent"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:layout_height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="match_parent"</a:t>
            </a:r>
            <a:r>
              <a:rPr lang="zh-CN" altLang="zh-CN" sz="1200" dirty="0">
                <a:solidFill>
                  <a:srgbClr val="080808"/>
                </a:solidFill>
                <a:latin typeface="JetBrains Mono" panose="02010509020102050004" pitchFamily="49" charset="0"/>
              </a:rPr>
              <a:t>&gt;</a:t>
            </a:r>
            <a:br>
              <a:rPr lang="zh-CN" altLang="zh-CN" sz="1200" dirty="0">
                <a:solidFill>
                  <a:srgbClr val="080808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JetBrains Mono" panose="02010509020102050004" pitchFamily="49" charset="0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JetBrains Mono" panose="02010509020102050004" pitchFamily="49" charset="0"/>
              </a:rPr>
              <a:t>Button</a:t>
            </a:r>
            <a:br>
              <a:rPr lang="zh-CN" altLang="zh-CN" sz="1200" dirty="0">
                <a:solidFill>
                  <a:srgbClr val="0033B3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:id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="@+id/btn_center"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:layout_width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="wrap_content"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:layout_height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="wrap_content"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:layout_centerHorizontal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="true"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:layout_centerVertical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="true"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:text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</a:t>
            </a:r>
            <a:r>
              <a:rPr lang="zh-CN" altLang="zh-CN" sz="1200" dirty="0">
                <a:solidFill>
                  <a:srgbClr val="067D17"/>
                </a:solidFill>
                <a:latin typeface="Inziu Iosevka J" panose="02000509000000000000" pitchFamily="49" charset="-128"/>
                <a:ea typeface="Inziu Iosevka J" panose="02000509000000000000" pitchFamily="49" charset="-128"/>
              </a:rPr>
              <a:t>中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" </a:t>
            </a:r>
            <a:r>
              <a:rPr lang="zh-CN" altLang="zh-CN" sz="1200" dirty="0">
                <a:solidFill>
                  <a:srgbClr val="080808"/>
                </a:solidFill>
                <a:latin typeface="JetBrains Mono" panose="02010509020102050004" pitchFamily="49" charset="0"/>
              </a:rPr>
              <a:t>/&gt;</a:t>
            </a:r>
            <a:br>
              <a:rPr lang="zh-CN" altLang="zh-CN" sz="1200" dirty="0">
                <a:solidFill>
                  <a:srgbClr val="080808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JetBrains Mono" panose="02010509020102050004" pitchFamily="49" charset="0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JetBrains Mono" panose="02010509020102050004" pitchFamily="49" charset="0"/>
              </a:rPr>
              <a:t>Button</a:t>
            </a:r>
            <a:br>
              <a:rPr lang="zh-CN" altLang="zh-CN" sz="1200" dirty="0">
                <a:solidFill>
                  <a:srgbClr val="0033B3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:id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="@+id/btn_above"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:layout_width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="wrap_content"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:layout_height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="wrap_content"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:layout_above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="@+id/btn_center"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:layout_centerHorizontal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="true"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:text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</a:t>
            </a:r>
            <a:r>
              <a:rPr lang="zh-CN" altLang="zh-CN" sz="1200" dirty="0">
                <a:solidFill>
                  <a:srgbClr val="067D17"/>
                </a:solidFill>
                <a:latin typeface="Inziu Iosevka J" panose="02000509000000000000" pitchFamily="49" charset="-128"/>
                <a:ea typeface="Inziu Iosevka J" panose="02000509000000000000" pitchFamily="49" charset="-128"/>
              </a:rPr>
              <a:t>上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" </a:t>
            </a:r>
            <a:r>
              <a:rPr lang="zh-CN" altLang="zh-CN" sz="1200" dirty="0">
                <a:solidFill>
                  <a:srgbClr val="080808"/>
                </a:solidFill>
                <a:latin typeface="JetBrains Mono" panose="02010509020102050004" pitchFamily="49" charset="0"/>
              </a:rPr>
              <a:t>/&gt;</a:t>
            </a:r>
            <a:br>
              <a:rPr lang="zh-CN" altLang="zh-CN" sz="1200" dirty="0">
                <a:solidFill>
                  <a:srgbClr val="080808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80808"/>
                </a:solidFill>
                <a:latin typeface="JetBrains Mono" panose="02010509020102050004" pitchFamily="49" charset="0"/>
              </a:rPr>
              <a:t>    &lt;</a:t>
            </a:r>
            <a:r>
              <a:rPr lang="zh-CN" altLang="zh-CN" sz="1200" dirty="0">
                <a:solidFill>
                  <a:srgbClr val="0033B3"/>
                </a:solidFill>
                <a:latin typeface="JetBrains Mono" panose="02010509020102050004" pitchFamily="49" charset="0"/>
              </a:rPr>
              <a:t>Button</a:t>
            </a:r>
            <a:br>
              <a:rPr lang="zh-CN" altLang="zh-CN" sz="1200" dirty="0">
                <a:solidFill>
                  <a:srgbClr val="0033B3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033B3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:id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="@+id/btn_below"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:layout_width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="wrap_content"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:layout_height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="wrap_content"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:layout_below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="@+id/btn_center"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:layout_centerHorizontal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="true"</a:t>
            </a:r>
            <a:b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        </a:t>
            </a:r>
            <a:r>
              <a:rPr lang="zh-CN" altLang="zh-CN" sz="1200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sz="1200" dirty="0">
                <a:solidFill>
                  <a:srgbClr val="174AD4"/>
                </a:solidFill>
                <a:latin typeface="JetBrains Mono" panose="02010509020102050004" pitchFamily="49" charset="0"/>
              </a:rPr>
              <a:t>:text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="</a:t>
            </a:r>
            <a:r>
              <a:rPr lang="zh-CN" altLang="zh-CN" sz="1200" dirty="0">
                <a:solidFill>
                  <a:srgbClr val="067D17"/>
                </a:solidFill>
                <a:latin typeface="Inziu Iosevka J" panose="02000509000000000000" pitchFamily="49" charset="-128"/>
                <a:ea typeface="Inziu Iosevka J" panose="02000509000000000000" pitchFamily="49" charset="-128"/>
              </a:rPr>
              <a:t>下</a:t>
            </a:r>
            <a:r>
              <a:rPr lang="zh-CN" altLang="zh-CN" sz="1200" dirty="0">
                <a:solidFill>
                  <a:srgbClr val="067D17"/>
                </a:solidFill>
                <a:latin typeface="JetBrains Mono" panose="02010509020102050004" pitchFamily="49" charset="0"/>
              </a:rPr>
              <a:t>" </a:t>
            </a:r>
            <a:r>
              <a:rPr lang="zh-CN" altLang="zh-CN" sz="1200" dirty="0">
                <a:solidFill>
                  <a:srgbClr val="080808"/>
                </a:solidFill>
                <a:latin typeface="JetBrains Mono" panose="02010509020102050004" pitchFamily="49" charset="0"/>
              </a:rPr>
              <a:t>/&gt;</a:t>
            </a:r>
            <a:endParaRPr lang="zh-CN" altLang="zh-CN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10509020102050004" pitchFamily="49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JetBrains Mono" panose="02010509020102050004" pitchFamily="49" charset="0"/>
              </a:rPr>
              <a:t>……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10509020102050004" pitchFamily="49" charset="0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10509020102050004" pitchFamily="49" charset="0"/>
              </a:rPr>
              <a:t>&lt;/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10509020102050004" pitchFamily="49" charset="0"/>
              </a:rPr>
              <a:t>RelativeLayout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10509020102050004" pitchFamily="49" charset="0"/>
              </a:rPr>
              <a:t>&gt;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内容占位符 8">
            <a:extLst>
              <a:ext uri="{FF2B5EF4-FFF2-40B4-BE49-F238E27FC236}">
                <a16:creationId xmlns:a16="http://schemas.microsoft.com/office/drawing/2014/main" id="{121FF4EE-3566-4691-B06C-0B92F51984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818" y="1578591"/>
            <a:ext cx="2429999" cy="4320000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B31A74-6DB9-4200-ACAD-58F080E5A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84E76D-F5C8-4B26-A8E9-4BBB9B588360}"/>
              </a:ext>
            </a:extLst>
          </p:cNvPr>
          <p:cNvSpPr/>
          <p:nvPr/>
        </p:nvSpPr>
        <p:spPr>
          <a:xfrm>
            <a:off x="1447800" y="2919805"/>
            <a:ext cx="3593096" cy="35677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118EE8A-703E-42B6-9E7C-371AD7FEE2B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 bwMode="auto">
          <a:xfrm>
            <a:off x="5040896" y="3098192"/>
            <a:ext cx="52170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37">
            <a:extLst>
              <a:ext uri="{FF2B5EF4-FFF2-40B4-BE49-F238E27FC236}">
                <a16:creationId xmlns:a16="http://schemas.microsoft.com/office/drawing/2014/main" id="{9E1D35E5-58B6-4C22-B6BE-12175A9F423A}"/>
              </a:ext>
            </a:extLst>
          </p:cNvPr>
          <p:cNvSpPr/>
          <p:nvPr/>
        </p:nvSpPr>
        <p:spPr>
          <a:xfrm>
            <a:off x="5562601" y="2856789"/>
            <a:ext cx="2496878" cy="48280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</a:rPr>
              <a:t>设置相对父容器的属性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AB6D897-3CED-45ED-969A-77DA21D0B5A8}"/>
              </a:ext>
            </a:extLst>
          </p:cNvPr>
          <p:cNvSpPr/>
          <p:nvPr/>
        </p:nvSpPr>
        <p:spPr>
          <a:xfrm>
            <a:off x="1439333" y="4223899"/>
            <a:ext cx="3516897" cy="19886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19" name="圆角矩形 37">
            <a:extLst>
              <a:ext uri="{FF2B5EF4-FFF2-40B4-BE49-F238E27FC236}">
                <a16:creationId xmlns:a16="http://schemas.microsoft.com/office/drawing/2014/main" id="{0A88FF9F-CC7A-49C2-BF2C-1378F366315F}"/>
              </a:ext>
            </a:extLst>
          </p:cNvPr>
          <p:cNvSpPr/>
          <p:nvPr/>
        </p:nvSpPr>
        <p:spPr>
          <a:xfrm>
            <a:off x="5562600" y="4081928"/>
            <a:ext cx="2895599" cy="482805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r>
              <a:rPr lang="zh-CN" altLang="en-US" b="1" dirty="0">
                <a:solidFill>
                  <a:schemeClr val="bg1"/>
                </a:solidFill>
              </a:rPr>
              <a:t>设置相对其它子控件的属性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F385F88-D5D6-4104-9474-1D00C516A697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 bwMode="auto">
          <a:xfrm>
            <a:off x="4956230" y="4323331"/>
            <a:ext cx="606370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A3164E6-60B3-437D-9133-143215C73B3A}"/>
              </a:ext>
            </a:extLst>
          </p:cNvPr>
          <p:cNvSpPr txBox="1"/>
          <p:nvPr/>
        </p:nvSpPr>
        <p:spPr>
          <a:xfrm>
            <a:off x="6629400" y="6054826"/>
            <a:ext cx="5397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/>
              <a:t>案例：</a:t>
            </a:r>
            <a:r>
              <a:rPr lang="en-US" altLang="zh-CN" sz="1600" dirty="0"/>
              <a:t>D0201_Layout/</a:t>
            </a:r>
            <a:r>
              <a:rPr lang="en-US" altLang="zh-CN" sz="1600" dirty="0" err="1"/>
              <a:t>activity_relativelayout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2944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  <p:bldP spid="11" grpId="0" animBg="1"/>
      <p:bldP spid="11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C99DF-A707-4490-A369-EFDB1920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69549-98BD-4DD0-8F6F-65769A2A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6A6CB-2612-46B8-A56C-15D7B7AC9296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51A70E-A2F4-483E-9B5C-D0DCCC01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5BAB49-7C5E-42AE-B977-007862B198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1524000"/>
            <a:ext cx="5302252" cy="62553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使用相对布局制作如图所示的界面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3E681BC0-1E15-41F2-B9D3-D93E604E1AAE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50" y="1678574"/>
            <a:ext cx="2430000" cy="432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169EA-A98A-480F-842E-719594B1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12B40A6-E0D0-4136-B2E2-F14247F7AF70}"/>
              </a:ext>
            </a:extLst>
          </p:cNvPr>
          <p:cNvSpPr/>
          <p:nvPr/>
        </p:nvSpPr>
        <p:spPr bwMode="auto">
          <a:xfrm rot="574600">
            <a:off x="1122802" y="3651828"/>
            <a:ext cx="391501" cy="3924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3190FD9-0905-43BF-9CFE-640366ADE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18" y="3640782"/>
            <a:ext cx="3991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4DBE235-6C5E-4977-AF5F-D687947BB55E}"/>
              </a:ext>
            </a:extLst>
          </p:cNvPr>
          <p:cNvSpPr/>
          <p:nvPr/>
        </p:nvSpPr>
        <p:spPr bwMode="auto">
          <a:xfrm rot="574600">
            <a:off x="1127565" y="4859299"/>
            <a:ext cx="391501" cy="3924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3849DE9-1284-4307-AB4E-4C2303E8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18" y="4839640"/>
            <a:ext cx="3991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8024F0-5324-4392-A773-CA617F890DF9}"/>
              </a:ext>
            </a:extLst>
          </p:cNvPr>
          <p:cNvSpPr/>
          <p:nvPr/>
        </p:nvSpPr>
        <p:spPr>
          <a:xfrm>
            <a:off x="1519242" y="2678032"/>
            <a:ext cx="1246622" cy="422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功能描述：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640E2BB-5CDD-4393-A160-F32911F08D51}"/>
              </a:ext>
            </a:extLst>
          </p:cNvPr>
          <p:cNvSpPr/>
          <p:nvPr/>
        </p:nvSpPr>
        <p:spPr>
          <a:xfrm>
            <a:off x="1512892" y="3630532"/>
            <a:ext cx="1253491" cy="422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技术要点：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8BC222B-B5A7-470D-8B2C-B9C0BF33D4D0}"/>
              </a:ext>
            </a:extLst>
          </p:cNvPr>
          <p:cNvSpPr/>
          <p:nvPr/>
        </p:nvSpPr>
        <p:spPr>
          <a:xfrm>
            <a:off x="1519241" y="4842766"/>
            <a:ext cx="1682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实现步骤：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B5D9C645-3D32-4FA3-863C-9B85C5C62D63}"/>
              </a:ext>
            </a:extLst>
          </p:cNvPr>
          <p:cNvCxnSpPr/>
          <p:nvPr/>
        </p:nvCxnSpPr>
        <p:spPr>
          <a:xfrm>
            <a:off x="1339855" y="3065382"/>
            <a:ext cx="551020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58D3635-3963-44F7-A41F-19766C3F5EA9}"/>
              </a:ext>
            </a:extLst>
          </p:cNvPr>
          <p:cNvCxnSpPr/>
          <p:nvPr/>
        </p:nvCxnSpPr>
        <p:spPr>
          <a:xfrm>
            <a:off x="1304929" y="4000032"/>
            <a:ext cx="551020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A796633-5035-4F67-8151-A4D5912EAB8C}"/>
              </a:ext>
            </a:extLst>
          </p:cNvPr>
          <p:cNvCxnSpPr/>
          <p:nvPr/>
        </p:nvCxnSpPr>
        <p:spPr>
          <a:xfrm>
            <a:off x="1277148" y="5212653"/>
            <a:ext cx="551020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2BF8A20-E039-4FBF-A15C-EE4ADC4B8AC0}"/>
              </a:ext>
            </a:extLst>
          </p:cNvPr>
          <p:cNvSpPr/>
          <p:nvPr/>
        </p:nvSpPr>
        <p:spPr bwMode="auto">
          <a:xfrm rot="574600">
            <a:off x="1103154" y="2726914"/>
            <a:ext cx="391501" cy="3924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AF41034B-7839-4C47-8BAA-E355A6CBD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18" y="2707182"/>
            <a:ext cx="399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415CDD-1744-45CE-8112-D64B1EFF9B2C}"/>
              </a:ext>
            </a:extLst>
          </p:cNvPr>
          <p:cNvSpPr/>
          <p:nvPr/>
        </p:nvSpPr>
        <p:spPr>
          <a:xfrm>
            <a:off x="2819400" y="4437422"/>
            <a:ext cx="3995737" cy="744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打开布局文件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使用可视化图形编辑器或者编码实现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07AB732-23A5-43BC-A642-EBABF02E32A3}"/>
              </a:ext>
            </a:extLst>
          </p:cNvPr>
          <p:cNvSpPr/>
          <p:nvPr/>
        </p:nvSpPr>
        <p:spPr>
          <a:xfrm>
            <a:off x="2819399" y="2622381"/>
            <a:ext cx="3995738" cy="385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实现界面布局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9DD460-45C8-4673-9594-45F927585D6A}"/>
              </a:ext>
            </a:extLst>
          </p:cNvPr>
          <p:cNvSpPr/>
          <p:nvPr/>
        </p:nvSpPr>
        <p:spPr>
          <a:xfrm>
            <a:off x="2819400" y="3534290"/>
            <a:ext cx="3995737" cy="385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使用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RelativeLayout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布局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2BC7D067-4D4C-470B-8F37-81DA1AE06DE5}"/>
              </a:ext>
            </a:extLst>
          </p:cNvPr>
          <p:cNvSpPr txBox="1">
            <a:spLocks/>
          </p:cNvSpPr>
          <p:nvPr/>
        </p:nvSpPr>
        <p:spPr>
          <a:xfrm>
            <a:off x="641350" y="5562600"/>
            <a:ext cx="7283450" cy="61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58775" indent="-358775" algn="l" defTabSz="914354" rtl="0" eaLnBrk="1" latinLnBrk="0" hangingPunct="1">
              <a:lnSpc>
                <a:spcPct val="135000"/>
              </a:lnSpc>
              <a:spcBef>
                <a:spcPts val="1000"/>
              </a:spcBef>
              <a:buSzPct val="60000"/>
              <a:buFont typeface="Wingdings" panose="05000000000000000000" pitchFamily="2" charset="2"/>
              <a:buChar char="l"/>
              <a:defRPr lang="zh-CN" altLang="en-US" sz="28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1pPr>
            <a:lvl2pPr marL="720000" indent="-360000" algn="l" defTabSz="914354" rtl="0" eaLnBrk="1" latinLnBrk="0" hangingPunct="1">
              <a:lnSpc>
                <a:spcPct val="135000"/>
              </a:lnSpc>
              <a:spcBef>
                <a:spcPts val="1000"/>
              </a:spcBef>
              <a:buSzPct val="70000"/>
              <a:buFont typeface="Wingdings" panose="05000000000000000000" pitchFamily="2" charset="2"/>
              <a:buChar char="Ø"/>
              <a:defRPr sz="24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2pPr>
            <a:lvl3pPr marL="1080000" indent="-360000" algn="l" defTabSz="914354" rtl="0" eaLnBrk="1" latinLnBrk="0" hangingPunct="1">
              <a:lnSpc>
                <a:spcPct val="13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3pPr>
            <a:lvl4pPr marL="1600120" indent="-360000" algn="l" defTabSz="914354" rtl="0" eaLnBrk="1" latinLnBrk="0" hangingPunct="1">
              <a:lnSpc>
                <a:spcPct val="13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4pPr>
            <a:lvl5pPr marL="2057298" indent="-360000" algn="l" defTabSz="914354" rtl="0" eaLnBrk="1" latinLnBrk="0" hangingPunct="1">
              <a:lnSpc>
                <a:spcPct val="13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Code Retina" panose="020B0509050000020004" pitchFamily="49" charset="0"/>
                <a:ea typeface="思源黑体 Normal" panose="020B0400000000000000" pitchFamily="34" charset="-122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案例：</a:t>
            </a:r>
            <a:r>
              <a:rPr lang="en-US" altLang="zh-CN" sz="1800" dirty="0"/>
              <a:t>D0201_Layout/activity_relativelayout_2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9097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  <p:bldP spid="13" grpId="0"/>
      <p:bldP spid="14" grpId="0"/>
      <p:bldP spid="15" grpId="0"/>
      <p:bldP spid="19" grpId="0" animBg="1"/>
      <p:bldP spid="20" grpId="0"/>
      <p:bldP spid="21" grpId="0"/>
      <p:bldP spid="22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GridLayout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A8F38-0D64-47A5-991B-B30152505CA3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33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41350" y="1481072"/>
            <a:ext cx="8121650" cy="4767328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Android 4.0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以上版本新增的布局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解决以下问题：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不能同时在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y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轴方向进行控件的对齐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当多层布局嵌套时，渲染产生的性能问题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使用虚细线将布局划分为行、列和单元格，也分为垂直和水平（默认）布局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案例：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D0201_Layout/activity_gridlayout.xml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1200"/>
              </a:spcBef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1200"/>
              </a:spcBef>
            </a:pP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40F6507-7F98-4B86-ACCD-646599CB3DD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704736"/>
            <a:ext cx="2429999" cy="4320000"/>
          </a:xfr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B7054-C8AD-43BA-B1B0-FAF2D71A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97284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FDC87-C6A5-4A4B-9ADE-80E8EED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6B14B-C0B3-4C35-B4EF-6F8AD94CAD5B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E83AD-F5C0-4685-AEBE-85C73AFC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A35441-18CB-43F8-932F-EDD1B059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GridLayout</a:t>
            </a:r>
            <a:r>
              <a:rPr lang="zh-CN" altLang="en-US" dirty="0"/>
              <a:t>属性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27492DC-2922-4DAD-B916-79984B9D75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49" y="1600200"/>
            <a:ext cx="10879139" cy="685800"/>
          </a:xfrm>
        </p:spPr>
        <p:txBody>
          <a:bodyPr/>
          <a:lstStyle/>
          <a:p>
            <a:r>
              <a:rPr lang="zh-CN" altLang="en-US" dirty="0"/>
              <a:t>自身的属性</a:t>
            </a:r>
          </a:p>
        </p:txBody>
      </p:sp>
      <p:graphicFrame>
        <p:nvGraphicFramePr>
          <p:cNvPr id="9" name="表格占位符 8">
            <a:extLst>
              <a:ext uri="{FF2B5EF4-FFF2-40B4-BE49-F238E27FC236}">
                <a16:creationId xmlns:a16="http://schemas.microsoft.com/office/drawing/2014/main" id="{9B0CAA48-A9E9-4D18-920C-5540B3EBC5D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214249235"/>
              </p:ext>
            </p:extLst>
          </p:nvPr>
        </p:nvGraphicFramePr>
        <p:xfrm>
          <a:off x="641349" y="2286000"/>
          <a:ext cx="10855044" cy="37261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0028">
                  <a:extLst>
                    <a:ext uri="{9D8B030D-6E8A-4147-A177-3AD203B41FA5}">
                      <a16:colId xmlns:a16="http://schemas.microsoft.com/office/drawing/2014/main" val="1238857325"/>
                    </a:ext>
                  </a:extLst>
                </a:gridCol>
                <a:gridCol w="3510023">
                  <a:extLst>
                    <a:ext uri="{9D8B030D-6E8A-4147-A177-3AD203B41FA5}">
                      <a16:colId xmlns:a16="http://schemas.microsoft.com/office/drawing/2014/main" val="771132152"/>
                    </a:ext>
                  </a:extLst>
                </a:gridCol>
                <a:gridCol w="4104993">
                  <a:extLst>
                    <a:ext uri="{9D8B030D-6E8A-4147-A177-3AD203B41FA5}">
                      <a16:colId xmlns:a16="http://schemas.microsoft.com/office/drawing/2014/main" val="1522270486"/>
                    </a:ext>
                  </a:extLst>
                </a:gridCol>
              </a:tblGrid>
              <a:tr h="558107">
                <a:tc>
                  <a:txBody>
                    <a:bodyPr/>
                    <a:lstStyle/>
                    <a:p>
                      <a:pPr indent="0" algn="ctr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zh-CN" sz="1800" kern="100">
                          <a:effectLst/>
                        </a:rPr>
                        <a:t>属性 </a:t>
                      </a:r>
                      <a:endParaRPr lang="zh-CN" sz="1800" kern="1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zh-CN" sz="1800" kern="100">
                          <a:effectLst/>
                        </a:rPr>
                        <a:t>描述 </a:t>
                      </a:r>
                      <a:endParaRPr lang="zh-CN" sz="1800" kern="1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zh-CN" sz="1800" kern="100">
                          <a:effectLst/>
                        </a:rPr>
                        <a:t>取值说明 </a:t>
                      </a:r>
                      <a:endParaRPr lang="zh-CN" sz="1800" kern="1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8595224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indent="0" algn="l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en-US" sz="1800" kern="100" dirty="0" err="1">
                          <a:effectLst/>
                        </a:rPr>
                        <a:t>android:alignmentMode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zh-CN" sz="1800" kern="100" dirty="0">
                          <a:effectLst/>
                        </a:rPr>
                        <a:t>当设置</a:t>
                      </a:r>
                      <a:r>
                        <a:rPr lang="en-US" sz="1800" kern="100" dirty="0" err="1">
                          <a:effectLst/>
                        </a:rPr>
                        <a:t>alignMargins</a:t>
                      </a:r>
                      <a:r>
                        <a:rPr lang="zh-CN" sz="1800" kern="100" dirty="0">
                          <a:effectLst/>
                        </a:rPr>
                        <a:t>，</a:t>
                      </a:r>
                      <a:r>
                        <a:rPr lang="zh-CN" altLang="en-US" sz="1800" kern="100" dirty="0">
                          <a:effectLst/>
                        </a:rPr>
                        <a:t>在</a:t>
                      </a:r>
                      <a:r>
                        <a:rPr lang="zh-CN" sz="1800" kern="100" dirty="0">
                          <a:effectLst/>
                        </a:rPr>
                        <a:t>视图的外边界之间进行校准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en-US" sz="1800" dirty="0" err="1">
                          <a:effectLst/>
                        </a:rPr>
                        <a:t>alignBounds</a:t>
                      </a:r>
                      <a:r>
                        <a:rPr lang="zh-CN" altLang="en-US" sz="1800" dirty="0">
                          <a:effectLst/>
                        </a:rPr>
                        <a:t>：</a:t>
                      </a:r>
                      <a:r>
                        <a:rPr lang="zh-CN" sz="1800" dirty="0">
                          <a:effectLst/>
                        </a:rPr>
                        <a:t>对齐子视图边界</a:t>
                      </a:r>
                    </a:p>
                    <a:p>
                      <a:pPr indent="0" algn="l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en-US" sz="1800" kern="100" dirty="0" err="1">
                          <a:effectLst/>
                        </a:rPr>
                        <a:t>alignMargins</a:t>
                      </a:r>
                      <a:r>
                        <a:rPr lang="zh-CN" altLang="en-US" sz="1800" kern="100" dirty="0">
                          <a:effectLst/>
                        </a:rPr>
                        <a:t>：</a:t>
                      </a:r>
                      <a:r>
                        <a:rPr lang="zh-CN" sz="1800" kern="100" dirty="0">
                          <a:effectLst/>
                        </a:rPr>
                        <a:t>对齐子视</a:t>
                      </a:r>
                      <a:r>
                        <a:rPr lang="zh-CN" altLang="en-US" sz="1800" kern="100" dirty="0">
                          <a:effectLst/>
                        </a:rPr>
                        <a:t>图</a:t>
                      </a:r>
                      <a:r>
                        <a:rPr lang="zh-CN" sz="1800" kern="100" dirty="0">
                          <a:effectLst/>
                        </a:rPr>
                        <a:t>内容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541647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indent="0" algn="l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en-US" sz="1800" kern="100" dirty="0" err="1">
                          <a:effectLst/>
                        </a:rPr>
                        <a:t>android:columnCount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zh-CN" sz="1800" kern="100">
                          <a:effectLst/>
                        </a:rPr>
                        <a:t>最大列数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zh-CN" sz="1800" kern="100">
                          <a:effectLst/>
                        </a:rPr>
                        <a:t>值为</a:t>
                      </a:r>
                      <a:r>
                        <a:rPr lang="en-US" sz="1800" kern="100">
                          <a:effectLst/>
                        </a:rPr>
                        <a:t>4</a:t>
                      </a:r>
                      <a:r>
                        <a:rPr lang="zh-CN" sz="1800" kern="100">
                          <a:effectLst/>
                        </a:rPr>
                        <a:t>表示每行有</a:t>
                      </a:r>
                      <a:r>
                        <a:rPr lang="en-US" sz="1800" kern="100">
                          <a:effectLst/>
                        </a:rPr>
                        <a:t>4</a:t>
                      </a:r>
                      <a:r>
                        <a:rPr lang="zh-CN" sz="1800" kern="100">
                          <a:effectLst/>
                        </a:rPr>
                        <a:t>列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005053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indent="0" algn="l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en-US" sz="1800" kern="100" dirty="0" err="1">
                          <a:effectLst/>
                        </a:rPr>
                        <a:t>android:rowCount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zh-CN" sz="1800" kern="100">
                          <a:effectLst/>
                        </a:rPr>
                        <a:t>最大行数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zh-CN" sz="1800" kern="100">
                          <a:effectLst/>
                        </a:rPr>
                        <a:t>值为</a:t>
                      </a:r>
                      <a:r>
                        <a:rPr lang="en-US" sz="1800" kern="100">
                          <a:effectLst/>
                        </a:rPr>
                        <a:t>5</a:t>
                      </a:r>
                      <a:r>
                        <a:rPr lang="zh-CN" sz="1800" kern="100">
                          <a:effectLst/>
                        </a:rPr>
                        <a:t>表示总共有</a:t>
                      </a:r>
                      <a:r>
                        <a:rPr lang="en-US" sz="1800" kern="100">
                          <a:effectLst/>
                        </a:rPr>
                        <a:t>5</a:t>
                      </a:r>
                      <a:r>
                        <a:rPr lang="zh-CN" sz="1800" kern="100">
                          <a:effectLst/>
                        </a:rPr>
                        <a:t>行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30178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indent="0" algn="l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en-US" sz="1800" kern="100" dirty="0" err="1">
                          <a:effectLst/>
                        </a:rPr>
                        <a:t>android:orientation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zh-CN" sz="1800" kern="100" dirty="0">
                          <a:effectLst/>
                        </a:rPr>
                        <a:t>所含子元素的布局方向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zh-CN" sz="1800" kern="100" dirty="0">
                          <a:effectLst/>
                        </a:rPr>
                        <a:t>水平：</a:t>
                      </a:r>
                      <a:r>
                        <a:rPr lang="en-US" sz="1800" kern="100" dirty="0">
                          <a:effectLst/>
                        </a:rPr>
                        <a:t>Horizontal</a:t>
                      </a:r>
                      <a:endParaRPr lang="en-US" altLang="zh-CN" sz="1800" kern="100" dirty="0">
                        <a:effectLst/>
                      </a:endParaRPr>
                    </a:p>
                    <a:p>
                      <a:pPr indent="0" algn="l">
                        <a:lnSpc>
                          <a:spcPct val="135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1800" kern="100" dirty="0">
                          <a:effectLst/>
                        </a:rPr>
                        <a:t>垂直</a:t>
                      </a:r>
                      <a:r>
                        <a:rPr lang="zh-CN" sz="1800" kern="100" dirty="0">
                          <a:effectLst/>
                        </a:rPr>
                        <a:t>：</a:t>
                      </a:r>
                      <a:r>
                        <a:rPr lang="en-US" sz="1800" kern="100" dirty="0">
                          <a:effectLst/>
                        </a:rPr>
                        <a:t>vertical 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33454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E957E-37E1-4BB8-BDE7-69AD35D6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42605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FDC87-C6A5-4A4B-9ADE-80E8EED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743B6-87CB-4B47-A246-659A72F00089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3E83AD-F5C0-4685-AEBE-85C73AFC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A35441-18CB-43F8-932F-EDD1B059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GridLayout</a:t>
            </a:r>
            <a:r>
              <a:rPr lang="zh-CN" altLang="en-US" dirty="0"/>
              <a:t>属性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27492DC-2922-4DAD-B916-79984B9D75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49" y="1600200"/>
            <a:ext cx="10879139" cy="685800"/>
          </a:xfrm>
        </p:spPr>
        <p:txBody>
          <a:bodyPr/>
          <a:lstStyle/>
          <a:p>
            <a:r>
              <a:rPr lang="zh-CN" altLang="en-US" dirty="0"/>
              <a:t>子元素的属性</a:t>
            </a:r>
          </a:p>
        </p:txBody>
      </p:sp>
      <p:graphicFrame>
        <p:nvGraphicFramePr>
          <p:cNvPr id="9" name="表格占位符 8">
            <a:extLst>
              <a:ext uri="{FF2B5EF4-FFF2-40B4-BE49-F238E27FC236}">
                <a16:creationId xmlns:a16="http://schemas.microsoft.com/office/drawing/2014/main" id="{9B0CAA48-A9E9-4D18-920C-5540B3EBC5D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430660976"/>
              </p:ext>
            </p:extLst>
          </p:nvPr>
        </p:nvGraphicFramePr>
        <p:xfrm>
          <a:off x="641349" y="2286000"/>
          <a:ext cx="10855044" cy="358210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83051">
                  <a:extLst>
                    <a:ext uri="{9D8B030D-6E8A-4147-A177-3AD203B41FA5}">
                      <a16:colId xmlns:a16="http://schemas.microsoft.com/office/drawing/2014/main" val="123885732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71132152"/>
                    </a:ext>
                  </a:extLst>
                </a:gridCol>
                <a:gridCol w="3266793">
                  <a:extLst>
                    <a:ext uri="{9D8B030D-6E8A-4147-A177-3AD203B41FA5}">
                      <a16:colId xmlns:a16="http://schemas.microsoft.com/office/drawing/2014/main" val="1522270486"/>
                    </a:ext>
                  </a:extLst>
                </a:gridCol>
              </a:tblGrid>
              <a:tr h="55810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zh-CN" sz="1800" kern="100">
                          <a:effectLst/>
                        </a:rPr>
                        <a:t>属性 </a:t>
                      </a:r>
                      <a:endParaRPr lang="zh-CN" sz="1800" kern="1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zh-CN" sz="1800" kern="100">
                          <a:effectLst/>
                        </a:rPr>
                        <a:t>描述 </a:t>
                      </a:r>
                      <a:endParaRPr lang="zh-CN" sz="1800" kern="1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zh-CN" sz="1800" kern="100">
                          <a:effectLst/>
                        </a:rPr>
                        <a:t>取值说明 </a:t>
                      </a:r>
                      <a:endParaRPr lang="zh-CN" sz="1800" kern="1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185952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800" kern="100" dirty="0" err="1">
                          <a:effectLst/>
                        </a:rPr>
                        <a:t>android:layout_column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显示该子元素所在的列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值为</a:t>
                      </a:r>
                      <a:r>
                        <a:rPr lang="en-US" sz="1800" kern="100">
                          <a:effectLst/>
                        </a:rPr>
                        <a:t>0</a:t>
                      </a:r>
                      <a:r>
                        <a:rPr lang="zh-CN" sz="1800" kern="100">
                          <a:effectLst/>
                        </a:rPr>
                        <a:t>表示在第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列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541647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800" kern="100" dirty="0" err="1">
                          <a:effectLst/>
                        </a:rPr>
                        <a:t>android:layout_row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显示该子元素所在的行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值为</a:t>
                      </a:r>
                      <a:r>
                        <a:rPr lang="en-US" sz="1800" kern="100">
                          <a:effectLst/>
                        </a:rPr>
                        <a:t>2</a:t>
                      </a:r>
                      <a:r>
                        <a:rPr lang="zh-CN" sz="1800" kern="100">
                          <a:effectLst/>
                        </a:rPr>
                        <a:t>表示在第</a:t>
                      </a:r>
                      <a:r>
                        <a:rPr lang="en-US" sz="1800" kern="100">
                          <a:effectLst/>
                        </a:rPr>
                        <a:t>3</a:t>
                      </a:r>
                      <a:r>
                        <a:rPr lang="zh-CN" sz="1800" kern="100">
                          <a:effectLst/>
                        </a:rPr>
                        <a:t>行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005053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800" kern="100" dirty="0" err="1">
                          <a:effectLst/>
                        </a:rPr>
                        <a:t>android:layout_columnSpan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该子元素所占的列数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值为</a:t>
                      </a:r>
                      <a:r>
                        <a:rPr lang="en-US" sz="1800" kern="100">
                          <a:effectLst/>
                        </a:rPr>
                        <a:t>2</a:t>
                      </a:r>
                      <a:r>
                        <a:rPr lang="zh-CN" sz="1800" kern="100">
                          <a:effectLst/>
                        </a:rPr>
                        <a:t>表示占两列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30178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800" kern="100" dirty="0" err="1">
                          <a:effectLst/>
                        </a:rPr>
                        <a:t>android:layout_rowSpan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该子元素所占的行数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值为</a:t>
                      </a:r>
                      <a:r>
                        <a:rPr lang="en-US" sz="1800" kern="100">
                          <a:effectLst/>
                        </a:rPr>
                        <a:t>2</a:t>
                      </a:r>
                      <a:r>
                        <a:rPr lang="zh-CN" sz="1800" kern="100">
                          <a:effectLst/>
                        </a:rPr>
                        <a:t>表示占两行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3345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800" kern="100" dirty="0" err="1">
                          <a:effectLst/>
                        </a:rPr>
                        <a:t>android:layout_columnWeight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该子元素的列权重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若一行有</a:t>
                      </a:r>
                      <a:r>
                        <a:rPr lang="en-US" sz="1800" kern="100">
                          <a:effectLst/>
                        </a:rPr>
                        <a:t>2</a:t>
                      </a:r>
                      <a:r>
                        <a:rPr lang="zh-CN" sz="1800" kern="100">
                          <a:effectLst/>
                        </a:rPr>
                        <a:t>列，值为</a:t>
                      </a:r>
                      <a:r>
                        <a:rPr lang="en-US" sz="1800" kern="100">
                          <a:effectLst/>
                        </a:rPr>
                        <a:t>1</a:t>
                      </a:r>
                      <a:r>
                        <a:rPr lang="zh-CN" sz="1800" kern="100">
                          <a:effectLst/>
                        </a:rPr>
                        <a:t>表示平分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617977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sz="1800" kern="100" dirty="0" err="1">
                          <a:effectLst/>
                        </a:rPr>
                        <a:t>android:layout_rowWeight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该子元素的行权重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若共有</a:t>
                      </a: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行，值为</a:t>
                      </a:r>
                      <a:r>
                        <a:rPr lang="en-US" sz="1800" kern="100" dirty="0">
                          <a:effectLst/>
                        </a:rPr>
                        <a:t>1</a:t>
                      </a:r>
                      <a:r>
                        <a:rPr lang="zh-CN" sz="1800" kern="100" dirty="0">
                          <a:effectLst/>
                        </a:rPr>
                        <a:t>表示占</a:t>
                      </a:r>
                      <a:r>
                        <a:rPr lang="en-US" sz="1800" kern="100" dirty="0">
                          <a:effectLst/>
                        </a:rPr>
                        <a:t>1/3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68977547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F1109-CF24-425D-92E6-CB85EC27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1250015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8FA6B-3F5A-40CE-9780-53906A33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GridLayout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F58FB-AB4E-4D2A-B672-23AE3AFE2B5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F2FB86-A4C1-4C07-BD2E-E5BD62CE3392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7B19D7-2049-4BC5-B724-559F9E465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4515C1EC-3549-48CE-BD99-6C9D563301A1}"/>
              </a:ext>
            </a:extLst>
          </p:cNvPr>
          <p:cNvSpPr txBox="1"/>
          <p:nvPr/>
        </p:nvSpPr>
        <p:spPr>
          <a:xfrm>
            <a:off x="509033" y="1583221"/>
            <a:ext cx="8863568" cy="4827211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1600" i="1" dirty="0">
                <a:solidFill>
                  <a:srgbClr val="080808"/>
                </a:solidFill>
                <a:latin typeface="+mn-lt"/>
              </a:rPr>
              <a:t>&lt;?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xml version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="1.0" 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encoding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="utf-8"</a:t>
            </a:r>
            <a:r>
              <a:rPr lang="zh-CN" altLang="zh-CN" sz="1600" i="1" dirty="0">
                <a:solidFill>
                  <a:srgbClr val="080808"/>
                </a:solidFill>
                <a:latin typeface="+mn-lt"/>
              </a:rPr>
              <a:t>?&gt;</a:t>
            </a:r>
            <a:br>
              <a:rPr lang="zh-CN" altLang="zh-CN" sz="1600" i="1" dirty="0">
                <a:solidFill>
                  <a:srgbClr val="080808"/>
                </a:solidFill>
                <a:latin typeface="+mn-lt"/>
              </a:rPr>
            </a:br>
            <a:r>
              <a:rPr lang="zh-CN" altLang="zh-CN" sz="1600" dirty="0">
                <a:solidFill>
                  <a:srgbClr val="080808"/>
                </a:solidFill>
                <a:latin typeface="+mn-lt"/>
              </a:rPr>
              <a:t>&lt;</a:t>
            </a:r>
            <a:r>
              <a:rPr lang="zh-CN" altLang="zh-CN" sz="1600" dirty="0">
                <a:solidFill>
                  <a:srgbClr val="0033B3"/>
                </a:solidFill>
                <a:latin typeface="+mn-lt"/>
              </a:rPr>
              <a:t>GridLayout 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xmlns: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="http://schemas.android.com/apk/res/android"</a:t>
            </a:r>
            <a:br>
              <a:rPr lang="zh-CN" altLang="zh-CN" sz="1600" dirty="0">
                <a:solidFill>
                  <a:srgbClr val="067D17"/>
                </a:solidFill>
                <a:latin typeface="+mn-lt"/>
              </a:rPr>
            </a:b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    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:layout_width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="match_parent"</a:t>
            </a:r>
            <a:br>
              <a:rPr lang="zh-CN" altLang="zh-CN" sz="1600" dirty="0">
                <a:solidFill>
                  <a:srgbClr val="067D17"/>
                </a:solidFill>
                <a:latin typeface="+mn-lt"/>
              </a:rPr>
            </a:b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    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:layout_height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="match_parent"</a:t>
            </a:r>
            <a:br>
              <a:rPr lang="zh-CN" altLang="zh-CN" sz="1600" dirty="0">
                <a:solidFill>
                  <a:srgbClr val="067D17"/>
                </a:solidFill>
                <a:latin typeface="+mn-lt"/>
              </a:rPr>
            </a:b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    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:background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="#ece7e7"</a:t>
            </a:r>
            <a:br>
              <a:rPr lang="zh-CN" altLang="zh-CN" sz="1600" dirty="0">
                <a:solidFill>
                  <a:srgbClr val="067D17"/>
                </a:solidFill>
                <a:latin typeface="+mn-lt"/>
              </a:rPr>
            </a:b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    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:columnCount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="4"</a:t>
            </a:r>
            <a:br>
              <a:rPr lang="zh-CN" altLang="zh-CN" sz="1600" dirty="0">
                <a:solidFill>
                  <a:srgbClr val="067D17"/>
                </a:solidFill>
                <a:latin typeface="+mn-lt"/>
              </a:rPr>
            </a:b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    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:rowCount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</a:t>
            </a:r>
            <a:r>
              <a:rPr lang="en-US" altLang="zh-CN" sz="1600" dirty="0">
                <a:solidFill>
                  <a:srgbClr val="067D17"/>
                </a:solidFill>
                <a:latin typeface="+mn-lt"/>
              </a:rPr>
              <a:t>6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"</a:t>
            </a:r>
            <a:br>
              <a:rPr lang="zh-CN" altLang="zh-CN" sz="1600" dirty="0">
                <a:solidFill>
                  <a:srgbClr val="067D17"/>
                </a:solidFill>
                <a:latin typeface="+mn-lt"/>
              </a:rPr>
            </a:b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    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:orientation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="horizontal"</a:t>
            </a:r>
            <a:r>
              <a:rPr lang="zh-CN" altLang="zh-CN" sz="1600" dirty="0">
                <a:solidFill>
                  <a:srgbClr val="080808"/>
                </a:solidFill>
                <a:latin typeface="+mn-lt"/>
              </a:rPr>
              <a:t>&gt;</a:t>
            </a:r>
            <a:br>
              <a:rPr lang="zh-CN" altLang="zh-CN" sz="1600" dirty="0">
                <a:solidFill>
                  <a:srgbClr val="080808"/>
                </a:solidFill>
                <a:latin typeface="+mn-lt"/>
              </a:rPr>
            </a:br>
            <a:br>
              <a:rPr lang="zh-CN" altLang="zh-CN" sz="1600" dirty="0">
                <a:solidFill>
                  <a:srgbClr val="080808"/>
                </a:solidFill>
                <a:latin typeface="+mn-lt"/>
              </a:rPr>
            </a:br>
            <a:r>
              <a:rPr lang="zh-CN" altLang="zh-CN" sz="1600" dirty="0">
                <a:solidFill>
                  <a:srgbClr val="080808"/>
                </a:solidFill>
                <a:latin typeface="+mn-lt"/>
              </a:rPr>
              <a:t>    &lt;</a:t>
            </a:r>
            <a:r>
              <a:rPr lang="zh-CN" altLang="zh-CN" sz="1600" dirty="0">
                <a:solidFill>
                  <a:srgbClr val="0033B3"/>
                </a:solidFill>
                <a:latin typeface="+mn-lt"/>
              </a:rPr>
              <a:t>EditText</a:t>
            </a:r>
            <a:br>
              <a:rPr lang="zh-CN" altLang="zh-CN" sz="1600" dirty="0">
                <a:solidFill>
                  <a:srgbClr val="0033B3"/>
                </a:solidFill>
                <a:latin typeface="+mn-lt"/>
              </a:rPr>
            </a:br>
            <a:r>
              <a:rPr lang="zh-CN" altLang="zh-CN" sz="1600" dirty="0">
                <a:solidFill>
                  <a:srgbClr val="0033B3"/>
                </a:solidFill>
                <a:latin typeface="+mn-lt"/>
              </a:rPr>
              <a:t>        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:id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="@+id/tv_result"</a:t>
            </a:r>
            <a:br>
              <a:rPr lang="zh-CN" altLang="zh-CN" sz="1600" dirty="0">
                <a:solidFill>
                  <a:srgbClr val="067D17"/>
                </a:solidFill>
                <a:latin typeface="+mn-lt"/>
              </a:rPr>
            </a:b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        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:layout_rowWeight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="3"</a:t>
            </a:r>
            <a:br>
              <a:rPr lang="zh-CN" altLang="zh-CN" sz="1600" dirty="0">
                <a:solidFill>
                  <a:srgbClr val="067D17"/>
                </a:solidFill>
                <a:latin typeface="+mn-lt"/>
              </a:rPr>
            </a:b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        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:layout_columnSpan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="4"</a:t>
            </a:r>
            <a:br>
              <a:rPr lang="zh-CN" altLang="zh-CN" sz="1600" dirty="0">
                <a:solidFill>
                  <a:srgbClr val="067D17"/>
                </a:solidFill>
                <a:latin typeface="+mn-lt"/>
              </a:rPr>
            </a:b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        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:layout_columnWeight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="4"</a:t>
            </a:r>
            <a:br>
              <a:rPr lang="zh-CN" altLang="zh-CN" sz="1600" dirty="0">
                <a:solidFill>
                  <a:srgbClr val="067D17"/>
                </a:solidFill>
                <a:latin typeface="+mn-lt"/>
              </a:rPr>
            </a:b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        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:gravity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="end|bottom"</a:t>
            </a:r>
            <a:br>
              <a:rPr lang="zh-CN" altLang="zh-CN" sz="1600" dirty="0">
                <a:solidFill>
                  <a:srgbClr val="067D17"/>
                </a:solidFill>
                <a:latin typeface="+mn-lt"/>
              </a:rPr>
            </a:b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        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:text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="0"</a:t>
            </a:r>
            <a:br>
              <a:rPr lang="zh-CN" altLang="zh-CN" sz="1600" dirty="0">
                <a:solidFill>
                  <a:srgbClr val="067D17"/>
                </a:solidFill>
                <a:latin typeface="+mn-lt"/>
              </a:rPr>
            </a:b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        </a:t>
            </a:r>
            <a:r>
              <a:rPr lang="zh-CN" altLang="zh-CN" sz="1600" dirty="0">
                <a:solidFill>
                  <a:srgbClr val="871094"/>
                </a:solidFill>
                <a:latin typeface="+mn-lt"/>
              </a:rPr>
              <a:t>android</a:t>
            </a:r>
            <a:r>
              <a:rPr lang="zh-CN" altLang="zh-CN" sz="1600" dirty="0">
                <a:solidFill>
                  <a:srgbClr val="174AD4"/>
                </a:solidFill>
                <a:latin typeface="+mn-lt"/>
              </a:rPr>
              <a:t>:textSize</a:t>
            </a:r>
            <a:r>
              <a:rPr lang="zh-CN" altLang="zh-CN" sz="1600" dirty="0">
                <a:solidFill>
                  <a:srgbClr val="067D17"/>
                </a:solidFill>
                <a:latin typeface="+mn-lt"/>
              </a:rPr>
              <a:t>="48sp" </a:t>
            </a:r>
            <a:r>
              <a:rPr lang="zh-CN" altLang="zh-CN" sz="1600" dirty="0">
                <a:solidFill>
                  <a:srgbClr val="080808"/>
                </a:solidFill>
                <a:latin typeface="+mn-lt"/>
              </a:rPr>
              <a:t>/&gt;</a:t>
            </a:r>
            <a:endParaRPr lang="en-US" altLang="zh-CN" sz="1600" dirty="0">
              <a:solidFill>
                <a:srgbClr val="080808"/>
              </a:solidFill>
              <a:latin typeface="+mn-lt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    ……</a:t>
            </a:r>
            <a:br>
              <a:rPr lang="zh-CN" altLang="zh-CN" sz="1600" dirty="0">
                <a:solidFill>
                  <a:srgbClr val="080808"/>
                </a:solidFill>
                <a:latin typeface="+mn-lt"/>
              </a:rPr>
            </a:br>
            <a:r>
              <a:rPr lang="zh-CN" altLang="zh-CN" sz="1600" dirty="0">
                <a:solidFill>
                  <a:srgbClr val="080808"/>
                </a:solidFill>
                <a:latin typeface="+mn-lt"/>
              </a:rPr>
              <a:t>&lt;/</a:t>
            </a:r>
            <a:r>
              <a:rPr lang="zh-CN" altLang="zh-CN" sz="1600" dirty="0">
                <a:solidFill>
                  <a:srgbClr val="0033B3"/>
                </a:solidFill>
                <a:latin typeface="+mn-lt"/>
              </a:rPr>
              <a:t>GridLayout</a:t>
            </a:r>
            <a:r>
              <a:rPr lang="zh-CN" altLang="zh-CN" sz="1600" dirty="0">
                <a:solidFill>
                  <a:srgbClr val="080808"/>
                </a:solidFill>
                <a:latin typeface="+mn-lt"/>
              </a:rPr>
              <a:t>&gt;</a:t>
            </a:r>
            <a:endParaRPr lang="zh-CN" altLang="zh-CN" sz="2800" dirty="0">
              <a:latin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8A2CBAE-4367-406F-B913-28ED189EA7DF}"/>
              </a:ext>
            </a:extLst>
          </p:cNvPr>
          <p:cNvSpPr/>
          <p:nvPr/>
        </p:nvSpPr>
        <p:spPr>
          <a:xfrm>
            <a:off x="976243" y="2823101"/>
            <a:ext cx="2976955" cy="54185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3C4035-AA2B-4A5B-8538-E8C7A2747C02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 bwMode="auto">
          <a:xfrm>
            <a:off x="3953198" y="3094028"/>
            <a:ext cx="695002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圆角矩形 37">
            <a:extLst>
              <a:ext uri="{FF2B5EF4-FFF2-40B4-BE49-F238E27FC236}">
                <a16:creationId xmlns:a16="http://schemas.microsoft.com/office/drawing/2014/main" id="{EE9A4F6B-B6CB-41E1-AF24-7EBEFFC42F69}"/>
              </a:ext>
            </a:extLst>
          </p:cNvPr>
          <p:cNvSpPr/>
          <p:nvPr/>
        </p:nvSpPr>
        <p:spPr>
          <a:xfrm>
            <a:off x="4648200" y="2865428"/>
            <a:ext cx="2200598" cy="457200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设置行和列的数量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FA0184-BBC1-4122-A072-81A607C778BB}"/>
              </a:ext>
            </a:extLst>
          </p:cNvPr>
          <p:cNvSpPr/>
          <p:nvPr/>
        </p:nvSpPr>
        <p:spPr>
          <a:xfrm>
            <a:off x="1524000" y="4302779"/>
            <a:ext cx="3857822" cy="97200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4B4E89-B770-4806-9767-62E517F1FD23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 bwMode="auto">
          <a:xfrm>
            <a:off x="5381822" y="4788779"/>
            <a:ext cx="499865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圆角矩形 40">
            <a:extLst>
              <a:ext uri="{FF2B5EF4-FFF2-40B4-BE49-F238E27FC236}">
                <a16:creationId xmlns:a16="http://schemas.microsoft.com/office/drawing/2014/main" id="{491FFA67-731C-476C-8D82-EBCE053523E9}"/>
              </a:ext>
            </a:extLst>
          </p:cNvPr>
          <p:cNvSpPr/>
          <p:nvPr/>
        </p:nvSpPr>
        <p:spPr>
          <a:xfrm>
            <a:off x="5881687" y="4584467"/>
            <a:ext cx="2728912" cy="408623"/>
          </a:xfrm>
          <a:prstGeom prst="roundRect">
            <a:avLst/>
          </a:prstGeom>
          <a:solidFill>
            <a:srgbClr val="0070C0"/>
          </a:soli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设置所在行、列等属性</a:t>
            </a:r>
          </a:p>
        </p:txBody>
      </p:sp>
      <p:pic>
        <p:nvPicPr>
          <p:cNvPr id="21" name="内容占位符 7">
            <a:extLst>
              <a:ext uri="{FF2B5EF4-FFF2-40B4-BE49-F238E27FC236}">
                <a16:creationId xmlns:a16="http://schemas.microsoft.com/office/drawing/2014/main" id="{869D6FDD-9CC8-40C7-9AA0-1B2F1B9E98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81" y="1583220"/>
            <a:ext cx="2715305" cy="4827211"/>
          </a:xfrm>
          <a:prstGeom prst="rect">
            <a:avLst/>
          </a:prstGeom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4E0C6E-169D-4A89-892D-B78DB86D0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40113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6" grpId="0" animBg="1"/>
      <p:bldP spid="16" grpId="1" animBg="1"/>
      <p:bldP spid="17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&lt;include/&gt;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4" y="1381125"/>
            <a:ext cx="10850563" cy="166687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&lt;include/&gt;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用于重用布局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使用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&lt;include/&gt;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&lt;merge/&gt;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在当前布局中嵌入别的布局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&lt;merge/&gt;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帮助消除视图结构中冗余的视图组，将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&lt;merge/&gt;</a:t>
            </a:r>
            <a:r>
              <a:rPr lang="zh-CN" altLang="en-US" sz="2000" dirty="0">
                <a:latin typeface="+mn-lt"/>
                <a:ea typeface="+mn-ea"/>
                <a:cs typeface="+mn-ea"/>
                <a:sym typeface="+mn-lt"/>
              </a:rPr>
              <a:t>包含的控件直接嵌入主视图中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</p:spPr>
        <p:txBody>
          <a:bodyPr/>
          <a:lstStyle/>
          <a:p>
            <a:fld id="{C8F79EBB-0EDD-4CFF-84D9-E417657318DB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37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57" y="2969141"/>
            <a:ext cx="9410510" cy="38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63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D9B41-457E-49E1-A3F9-22146BCE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布局的最佳实践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77F33-EA8D-4E67-998C-F8C59091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视图层次结构的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排列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会影响应用程序的性能</a:t>
            </a:r>
          </a:p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使用尽可能少的最简单视图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采用开销较低的布局</a:t>
            </a:r>
          </a:p>
          <a:p>
            <a:pPr algn="just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移除多余的嵌套布局</a:t>
            </a: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尽量保持视图和视图组的层次结构的扁平化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8880F1-0762-4719-B09D-DFCFB8AAB2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916E79-0968-4F7F-BFBF-3181B72B7686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4BC1E5-4D11-4DCA-B946-16A724ED0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18148-8889-4D48-9DB0-97303F0E9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84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F4B4A-8DDE-49AF-A67A-8C42990A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3DF54-DFEC-4750-A37A-7DC76154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的基本概念</a:t>
            </a:r>
            <a:endParaRPr lang="en-US" altLang="zh-CN" dirty="0"/>
          </a:p>
          <a:p>
            <a:r>
              <a:rPr lang="en-US" altLang="zh-CN" dirty="0"/>
              <a:t>Layout</a:t>
            </a:r>
            <a:r>
              <a:rPr lang="zh-CN" altLang="en-US" dirty="0"/>
              <a:t>的基本概念</a:t>
            </a:r>
            <a:endParaRPr lang="en-US" altLang="zh-CN" dirty="0"/>
          </a:p>
          <a:p>
            <a:r>
              <a:rPr lang="zh-CN" altLang="en-US"/>
              <a:t>常用布局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E64B0-E243-4069-9E1F-CFB36B5D35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916E79-0968-4F7F-BFBF-3181B72B7686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9C774-DC49-4BFC-8007-5FDFF3656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D6B46-2FDE-41E0-B0DF-FD0505588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19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imform.com/wp-content/uploads/2018/01/MVC-in-Android-Application-Development--610x25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" t="4863" r="6885"/>
          <a:stretch/>
        </p:blipFill>
        <p:spPr bwMode="auto">
          <a:xfrm>
            <a:off x="6095205" y="1405932"/>
            <a:ext cx="5862584" cy="263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MVC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模型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69924" y="1381124"/>
            <a:ext cx="10850563" cy="50196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5000"/>
              </a:lnSpc>
              <a:spcBef>
                <a:spcPts val="6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Android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应用遵循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MVC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模式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55000"/>
              </a:lnSpc>
              <a:spcBef>
                <a:spcPts val="6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Controller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：即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Activity/Fragment</a:t>
            </a:r>
          </a:p>
          <a:p>
            <a:pPr lvl="1">
              <a:lnSpc>
                <a:spcPct val="155000"/>
              </a:lnSpc>
              <a:spcBef>
                <a:spcPts val="6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View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：即用户界面元素</a:t>
            </a:r>
          </a:p>
          <a:p>
            <a:pPr lvl="1">
              <a:lnSpc>
                <a:spcPct val="155000"/>
              </a:lnSpc>
              <a:spcBef>
                <a:spcPts val="6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Model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：自行编写代码</a:t>
            </a:r>
          </a:p>
          <a:p>
            <a:pPr>
              <a:lnSpc>
                <a:spcPct val="155000"/>
              </a:lnSpc>
              <a:spcBef>
                <a:spcPts val="6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View</a:t>
            </a:r>
            <a:r>
              <a:rPr lang="zh-CN" altLang="en-US" spc="-5" dirty="0">
                <a:latin typeface="+mn-lt"/>
                <a:ea typeface="+mn-ea"/>
                <a:cs typeface="+mn-ea"/>
                <a:sym typeface="+mn-lt"/>
              </a:rPr>
              <a:t>及其子类</a:t>
            </a:r>
            <a:endParaRPr lang="en-US" altLang="zh-CN" spc="-5" dirty="0">
              <a:latin typeface="+mn-lt"/>
              <a:ea typeface="+mn-ea"/>
              <a:cs typeface="+mn-ea"/>
              <a:sym typeface="+mn-lt"/>
            </a:endParaRPr>
          </a:p>
          <a:p>
            <a:pPr lvl="1">
              <a:lnSpc>
                <a:spcPct val="155000"/>
              </a:lnSpc>
              <a:spcBef>
                <a:spcPts val="6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View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：在界面上显示具体的内容，响应各种事件等</a:t>
            </a:r>
          </a:p>
          <a:p>
            <a:pPr lvl="1">
              <a:lnSpc>
                <a:spcPct val="155000"/>
              </a:lnSpc>
              <a:spcBef>
                <a:spcPts val="600"/>
              </a:spcBef>
            </a:pP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ViewGroup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：不会显示具体的内容，而是其他组件的集合，或是将单一的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View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组件组合成一个新的组件，主要起到布局作用。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5000"/>
              </a:lnSpc>
              <a:spcBef>
                <a:spcPts val="600"/>
              </a:spcBef>
            </a:pP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Activity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通过布局管理添加各种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View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组件，调用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Activity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setContentView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方法可以将指定的视图对象呈现出来。</a:t>
            </a:r>
          </a:p>
          <a:p>
            <a:pPr>
              <a:lnSpc>
                <a:spcPct val="155000"/>
              </a:lnSpc>
              <a:spcBef>
                <a:spcPts val="600"/>
              </a:spcBef>
            </a:pP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8E97AF-CA71-436F-ADAA-701B7BFF9FA5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8B4BB0D-FA2D-443B-AE8C-EF6DA053E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110851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3.3 Android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基本控件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cs typeface="+mn-ea"/>
                <a:sym typeface="+mn-lt"/>
              </a:rPr>
              <a:t>https://developer.android.com/guide/topics/ui/look-and-feel/autosizing-textview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cs typeface="+mn-ea"/>
                <a:sym typeface="+mn-lt"/>
              </a:rPr>
              <a:t>https://developer.android.com/guide/topics/ui/controls/button</a:t>
            </a:r>
            <a:endParaRPr lang="zh-CN" altLang="en-US" sz="1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8571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A70CC-953E-44ED-99E9-4EA6AA8B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B164D-2766-4B55-B323-B0824AFD6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TextView</a:t>
            </a:r>
            <a:r>
              <a:rPr lang="zh-CN" altLang="en-US" dirty="0"/>
              <a:t>：文本框控件</a:t>
            </a:r>
            <a:endParaRPr lang="en-US" altLang="zh-CN" dirty="0"/>
          </a:p>
          <a:p>
            <a:r>
              <a:rPr lang="en-US" altLang="zh-CN" dirty="0" err="1"/>
              <a:t>EditText</a:t>
            </a:r>
            <a:r>
              <a:rPr lang="zh-CN" altLang="en-US" dirty="0"/>
              <a:t>：编辑框控件</a:t>
            </a:r>
            <a:endParaRPr lang="en-US" altLang="zh-CN" dirty="0"/>
          </a:p>
          <a:p>
            <a:r>
              <a:rPr lang="en-US" altLang="zh-CN" dirty="0"/>
              <a:t>Button</a:t>
            </a:r>
            <a:r>
              <a:rPr lang="zh-CN" altLang="en-US" dirty="0"/>
              <a:t>：按钮控件</a:t>
            </a:r>
            <a:endParaRPr lang="en-US" altLang="zh-CN" dirty="0"/>
          </a:p>
          <a:p>
            <a:r>
              <a:rPr lang="en-US" altLang="zh-CN" dirty="0" err="1"/>
              <a:t>ImageView</a:t>
            </a:r>
            <a:r>
              <a:rPr lang="zh-CN" altLang="en-US" dirty="0"/>
              <a:t>：图片控件</a:t>
            </a:r>
            <a:endParaRPr lang="en-US" altLang="zh-CN" dirty="0"/>
          </a:p>
          <a:p>
            <a:r>
              <a:rPr lang="en-US" altLang="zh-CN" dirty="0" err="1"/>
              <a:t>CheckBox</a:t>
            </a:r>
            <a:r>
              <a:rPr lang="zh-CN" altLang="en-US" dirty="0"/>
              <a:t>：选择框控件</a:t>
            </a:r>
            <a:endParaRPr lang="en-US" altLang="zh-CN" dirty="0"/>
          </a:p>
          <a:p>
            <a:r>
              <a:rPr lang="en-US" altLang="zh-CN" dirty="0" err="1"/>
              <a:t>RadioButton</a:t>
            </a:r>
            <a:r>
              <a:rPr lang="zh-CN" altLang="en-US" dirty="0"/>
              <a:t>：单选框控件</a:t>
            </a:r>
            <a:endParaRPr lang="en-US" altLang="zh-CN" dirty="0"/>
          </a:p>
          <a:p>
            <a:r>
              <a:rPr lang="en-US" altLang="zh-CN" dirty="0" err="1"/>
              <a:t>Snackbar</a:t>
            </a:r>
            <a:r>
              <a:rPr lang="zh-CN" altLang="en-US" dirty="0"/>
              <a:t>：消息框控件</a:t>
            </a:r>
            <a:endParaRPr lang="en-US" altLang="zh-CN" dirty="0"/>
          </a:p>
          <a:p>
            <a:r>
              <a:rPr lang="en-US" altLang="zh-CN" dirty="0" err="1"/>
              <a:t>TextInputLayout</a:t>
            </a:r>
            <a:r>
              <a:rPr lang="zh-CN" altLang="en-US" dirty="0"/>
              <a:t>：文本输入布局</a:t>
            </a:r>
            <a:endParaRPr lang="en-US" altLang="zh-CN" dirty="0"/>
          </a:p>
          <a:p>
            <a:r>
              <a:rPr lang="en-US" altLang="zh-CN" dirty="0" err="1"/>
              <a:t>ViewBinding</a:t>
            </a:r>
            <a:r>
              <a:rPr lang="zh-CN" altLang="en-US" dirty="0"/>
              <a:t>：视图绑定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BC30A-121E-4992-8CD7-FEA2FABE84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0F1EC6-ECAB-4BED-88D9-EAFC07A670F7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F6C99E-5304-407D-83CB-E32EF9ECB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11" name="带形: 上凸 10">
            <a:extLst>
              <a:ext uri="{FF2B5EF4-FFF2-40B4-BE49-F238E27FC236}">
                <a16:creationId xmlns:a16="http://schemas.microsoft.com/office/drawing/2014/main" id="{31FEF4E3-95FA-474F-AAEA-CA8056499FF2}"/>
              </a:ext>
            </a:extLst>
          </p:cNvPr>
          <p:cNvSpPr/>
          <p:nvPr/>
        </p:nvSpPr>
        <p:spPr>
          <a:xfrm>
            <a:off x="5860255" y="1676400"/>
            <a:ext cx="5500687" cy="1676400"/>
          </a:xfrm>
          <a:prstGeom prst="ribbon2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cs typeface="+mn-ea"/>
                <a:sym typeface="+mn-lt"/>
              </a:rPr>
              <a:t>控件：界面上的元素，用户通过控件进行交互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349B70-1D0E-4A34-825A-483E85047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123467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  <a:buSzPts val="1100"/>
            </a:pPr>
            <a:r>
              <a:rPr lang="en-US" altLang="zh-CN" dirty="0">
                <a:solidFill>
                  <a:srgbClr val="FFFFFF"/>
                </a:solidFill>
              </a:rPr>
              <a:t>View</a:t>
            </a:r>
            <a:r>
              <a:rPr lang="zh-CN" altLang="en-US" dirty="0">
                <a:solidFill>
                  <a:srgbClr val="FFFFFF"/>
                </a:solidFill>
              </a:rPr>
              <a:t>控件的示例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7" name="Google Shape;387;p73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42</a:t>
            </a:fld>
            <a:endParaRPr/>
          </a:p>
        </p:txBody>
      </p:sp>
      <p:sp>
        <p:nvSpPr>
          <p:cNvPr id="388" name="Google Shape;388;p73"/>
          <p:cNvSpPr txBox="1"/>
          <p:nvPr/>
        </p:nvSpPr>
        <p:spPr>
          <a:xfrm>
            <a:off x="676833" y="1981200"/>
            <a:ext cx="2436400" cy="324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latin typeface="Consolas"/>
                <a:ea typeface="Consolas"/>
                <a:cs typeface="Consolas"/>
                <a:sym typeface="Consolas"/>
              </a:rPr>
              <a:t>Button</a:t>
            </a:r>
            <a:endParaRPr sz="32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200" dirty="0"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333"/>
              </a:spcBef>
            </a:pPr>
            <a:r>
              <a:rPr lang="en" sz="3200" dirty="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32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3200" dirty="0"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dirty="0">
                <a:latin typeface="Consolas"/>
                <a:ea typeface="Consolas"/>
                <a:cs typeface="Consolas"/>
                <a:sym typeface="Consolas"/>
              </a:rPr>
              <a:t>Slider</a:t>
            </a:r>
            <a:endParaRPr sz="3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73"/>
          <p:cNvSpPr txBox="1"/>
          <p:nvPr/>
        </p:nvSpPr>
        <p:spPr>
          <a:xfrm>
            <a:off x="6240333" y="1980533"/>
            <a:ext cx="2964800" cy="3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CheckBox</a:t>
            </a: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1333"/>
              </a:spcBef>
            </a:pPr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1333"/>
              </a:spcBef>
            </a:pPr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RadioButton</a:t>
            </a: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endParaRPr sz="3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3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endParaRPr sz="32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0" name="Google Shape;39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1967" y="2089367"/>
            <a:ext cx="200860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853" y="3144350"/>
            <a:ext cx="3091951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1967" y="4199333"/>
            <a:ext cx="1958284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64200" y="1980532"/>
            <a:ext cx="2008600" cy="854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64200" y="3144350"/>
            <a:ext cx="2008600" cy="8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64185" y="4274967"/>
            <a:ext cx="1101043" cy="14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5FAD49-742D-46E2-A509-30A16332F0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A3B891-CBB4-46AD-9B24-03B29D791197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524F6B-C4B5-4472-9A89-4F2701009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5F0B4-F03B-4D03-96BB-04BA04B6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的属性类型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45AF79-5AA2-4F33-A219-06AF9C39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颜色、尺寸、位置</a:t>
            </a:r>
            <a:endParaRPr lang="en-US" altLang="zh-CN" dirty="0"/>
          </a:p>
          <a:p>
            <a:r>
              <a:rPr lang="zh-CN" altLang="en-US" dirty="0"/>
              <a:t>接收用户输入的焦点</a:t>
            </a:r>
            <a:endParaRPr lang="en-US" altLang="zh-CN" dirty="0"/>
          </a:p>
          <a:p>
            <a:r>
              <a:rPr lang="zh-CN" altLang="en-US" dirty="0"/>
              <a:t>接收用户点击的交互事件</a:t>
            </a:r>
            <a:endParaRPr lang="en-US" altLang="zh-CN" dirty="0"/>
          </a:p>
          <a:p>
            <a:r>
              <a:rPr lang="zh-CN" altLang="en-US" dirty="0"/>
              <a:t>可见与不可见</a:t>
            </a:r>
            <a:endParaRPr lang="en-US" altLang="zh-CN" dirty="0"/>
          </a:p>
          <a:p>
            <a:r>
              <a:rPr lang="zh-CN" altLang="en-US" dirty="0"/>
              <a:t>与其它</a:t>
            </a:r>
            <a:r>
              <a:rPr lang="en-US" altLang="zh-CN" dirty="0"/>
              <a:t>View</a:t>
            </a:r>
            <a:r>
              <a:rPr lang="zh-CN" altLang="en-US" dirty="0"/>
              <a:t>之间的关系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322BF6-ED3A-46BD-A18E-BEE1E9767C2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DD6502-9E5C-4C04-BD92-17C4C3F2BC23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46609C-7F43-4BBF-8112-63A57775C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4869B1-4863-497F-BC39-797D093C8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815939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D4C89-43BE-49BA-B972-A4E6057D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r>
              <a:rPr lang="zh-CN" altLang="en-US" dirty="0"/>
              <a:t>的</a:t>
            </a:r>
            <a:r>
              <a:rPr lang="en-US" altLang="zh-CN" dirty="0"/>
              <a:t>XML</a:t>
            </a:r>
            <a:r>
              <a:rPr lang="zh-CN" altLang="en-US" dirty="0"/>
              <a:t>定义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A9C0AF-77BC-411D-91C1-9CFD3EB868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B0D39DD-B335-4EB2-A77E-CA44460A5AB1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DB884E-AD80-44A8-B3BF-F5CDD3A7F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7AC0FC1-D1B0-41C7-88E6-00740C35F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41583"/>
            <a:ext cx="10058400" cy="38854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TextView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="@+id/textview"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:layout_width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="wrap_content"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:layout_height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="wrap_content"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:background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="#0000ff"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:text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="@string/hello_world"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:textColor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="#ffffff"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:textSize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="18sp"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/&gt;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01468-754D-4E5D-A233-AC6055613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98146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A4912-F128-4FFE-867E-654E54C4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XML</a:t>
            </a:r>
            <a:r>
              <a:rPr lang="zh-CN" altLang="en-US" dirty="0"/>
              <a:t>中</a:t>
            </a:r>
            <a:r>
              <a:rPr lang="en-US" altLang="zh-CN" dirty="0"/>
              <a:t>View</a:t>
            </a:r>
            <a:r>
              <a:rPr lang="zh-CN" altLang="en-US" dirty="0"/>
              <a:t>属性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ECEDFF6-0E3C-4DA5-9258-BAA8B975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android</a:t>
            </a:r>
            <a:r>
              <a:rPr lang="zh-CN" altLang="en-US" sz="2400" b="1" dirty="0">
                <a:latin typeface="+mn-lt"/>
                <a:ea typeface="+mn-ea"/>
                <a:cs typeface="Consolas"/>
                <a:sym typeface="Consolas"/>
              </a:rPr>
              <a:t>：</a:t>
            </a: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&lt;</a:t>
            </a:r>
            <a:r>
              <a:rPr lang="en-US" altLang="zh-CN" sz="2400" b="1" dirty="0" err="1">
                <a:latin typeface="+mn-lt"/>
                <a:ea typeface="+mn-ea"/>
                <a:cs typeface="Consolas"/>
                <a:sym typeface="Consolas"/>
              </a:rPr>
              <a:t>property_name</a:t>
            </a: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&gt;="&lt;</a:t>
            </a:r>
            <a:r>
              <a:rPr lang="en-US" altLang="zh-CN" sz="2400" b="1" dirty="0" err="1">
                <a:latin typeface="+mn-lt"/>
                <a:ea typeface="+mn-ea"/>
                <a:cs typeface="Consolas"/>
                <a:sym typeface="Consolas"/>
              </a:rPr>
              <a:t>property_value</a:t>
            </a: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&gt;"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Example</a:t>
            </a:r>
            <a:r>
              <a:rPr lang="zh-CN" altLang="en-US" sz="2400" b="1" dirty="0">
                <a:latin typeface="+mn-lt"/>
                <a:ea typeface="+mn-ea"/>
                <a:cs typeface="Consolas"/>
                <a:sym typeface="Consolas"/>
              </a:rPr>
              <a:t>： </a:t>
            </a:r>
            <a:r>
              <a:rPr lang="en-US" altLang="zh-CN" sz="2400" dirty="0" err="1">
                <a:latin typeface="+mn-lt"/>
                <a:ea typeface="+mn-ea"/>
                <a:cs typeface="Consolas"/>
                <a:sym typeface="Consolas"/>
              </a:rPr>
              <a:t>android:layout_width</a:t>
            </a:r>
            <a:r>
              <a:rPr lang="en-US" altLang="zh-CN" sz="2400" dirty="0">
                <a:latin typeface="+mn-lt"/>
                <a:ea typeface="+mn-ea"/>
                <a:cs typeface="Consolas"/>
                <a:sym typeface="Consolas"/>
              </a:rPr>
              <a:t>="</a:t>
            </a:r>
            <a:r>
              <a:rPr lang="en-US" altLang="zh-CN" sz="2400" dirty="0" err="1">
                <a:latin typeface="+mn-lt"/>
                <a:ea typeface="+mn-ea"/>
                <a:cs typeface="Consolas"/>
                <a:sym typeface="Consolas"/>
              </a:rPr>
              <a:t>match_parent</a:t>
            </a:r>
            <a:r>
              <a:rPr lang="en-US" altLang="zh-CN" sz="2400" dirty="0">
                <a:latin typeface="+mn-lt"/>
                <a:ea typeface="+mn-ea"/>
                <a:cs typeface="Consolas"/>
                <a:sym typeface="Consolas"/>
              </a:rPr>
              <a:t>"</a:t>
            </a:r>
            <a:endParaRPr lang="en-US" altLang="zh-CN" sz="2400" b="1" dirty="0">
              <a:latin typeface="+mn-lt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CN" sz="2400" b="1" dirty="0">
              <a:latin typeface="+mn-lt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android</a:t>
            </a:r>
            <a:r>
              <a:rPr lang="zh-CN" altLang="en-US" sz="2400" b="1" dirty="0">
                <a:latin typeface="+mn-lt"/>
                <a:ea typeface="+mn-ea"/>
                <a:cs typeface="Consolas"/>
                <a:sym typeface="Consolas"/>
              </a:rPr>
              <a:t>：</a:t>
            </a: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&lt;</a:t>
            </a:r>
            <a:r>
              <a:rPr lang="en-US" altLang="zh-CN" sz="2400" b="1" dirty="0" err="1">
                <a:latin typeface="+mn-lt"/>
                <a:ea typeface="+mn-ea"/>
                <a:cs typeface="Consolas"/>
                <a:sym typeface="Consolas"/>
              </a:rPr>
              <a:t>property_name</a:t>
            </a: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&gt;="@&lt;</a:t>
            </a:r>
            <a:r>
              <a:rPr lang="en-US" altLang="zh-CN" sz="2400" b="1" dirty="0" err="1">
                <a:latin typeface="+mn-lt"/>
                <a:ea typeface="+mn-ea"/>
                <a:cs typeface="Consolas"/>
                <a:sym typeface="Consolas"/>
              </a:rPr>
              <a:t>resource_type</a:t>
            </a: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&gt;/</a:t>
            </a:r>
            <a:r>
              <a:rPr lang="en-US" altLang="zh-CN" sz="2400" b="1" dirty="0" err="1">
                <a:latin typeface="+mn-lt"/>
                <a:ea typeface="+mn-ea"/>
                <a:cs typeface="Consolas"/>
                <a:sym typeface="Consolas"/>
              </a:rPr>
              <a:t>resource_id</a:t>
            </a: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Example</a:t>
            </a:r>
            <a:r>
              <a:rPr lang="zh-CN" altLang="en-US" sz="2400" b="1" dirty="0">
                <a:latin typeface="+mn-lt"/>
                <a:ea typeface="+mn-ea"/>
                <a:cs typeface="Consolas"/>
                <a:sym typeface="Consolas"/>
              </a:rPr>
              <a:t>：</a:t>
            </a:r>
            <a:r>
              <a:rPr lang="en-US" altLang="zh-CN" sz="2400" dirty="0" err="1">
                <a:latin typeface="+mn-lt"/>
                <a:ea typeface="+mn-ea"/>
                <a:cs typeface="Consolas"/>
                <a:sym typeface="Consolas"/>
              </a:rPr>
              <a:t>android:text</a:t>
            </a:r>
            <a:r>
              <a:rPr lang="en-US" altLang="zh-CN" sz="2400" dirty="0">
                <a:latin typeface="+mn-lt"/>
                <a:ea typeface="+mn-ea"/>
                <a:cs typeface="Consolas"/>
                <a:sym typeface="Consolas"/>
              </a:rPr>
              <a:t>="@string/</a:t>
            </a:r>
            <a:r>
              <a:rPr lang="en-US" altLang="zh-CN" sz="2400" dirty="0" err="1">
                <a:latin typeface="+mn-lt"/>
                <a:ea typeface="+mn-ea"/>
                <a:cs typeface="Consolas"/>
                <a:sym typeface="Consolas"/>
              </a:rPr>
              <a:t>button_label_next</a:t>
            </a:r>
            <a:r>
              <a:rPr lang="en-US" altLang="zh-CN" sz="2400" dirty="0">
                <a:latin typeface="+mn-lt"/>
                <a:ea typeface="+mn-ea"/>
                <a:cs typeface="Consolas"/>
                <a:sym typeface="Consolas"/>
              </a:rPr>
              <a:t>"</a:t>
            </a:r>
            <a:endParaRPr lang="en-US" altLang="zh-CN" sz="2400" b="1" dirty="0">
              <a:latin typeface="+mn-lt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zh-CN" sz="2400" dirty="0">
              <a:latin typeface="+mn-lt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android</a:t>
            </a:r>
            <a:r>
              <a:rPr lang="zh-CN" altLang="en-US" sz="2400" b="1" dirty="0">
                <a:latin typeface="+mn-lt"/>
                <a:ea typeface="+mn-ea"/>
                <a:cs typeface="Consolas"/>
                <a:sym typeface="Consolas"/>
              </a:rPr>
              <a:t>：</a:t>
            </a: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&lt;</a:t>
            </a:r>
            <a:r>
              <a:rPr lang="en-US" altLang="zh-CN" sz="2400" b="1" dirty="0" err="1">
                <a:latin typeface="+mn-lt"/>
                <a:ea typeface="+mn-ea"/>
                <a:cs typeface="Consolas"/>
                <a:sym typeface="Consolas"/>
              </a:rPr>
              <a:t>property_name</a:t>
            </a: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&gt;="@+id/</a:t>
            </a:r>
            <a:r>
              <a:rPr lang="en-US" altLang="zh-CN" sz="2400" b="1" dirty="0" err="1">
                <a:latin typeface="+mn-lt"/>
                <a:ea typeface="+mn-ea"/>
                <a:cs typeface="Consolas"/>
                <a:sym typeface="Consolas"/>
              </a:rPr>
              <a:t>view_id</a:t>
            </a: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"</a:t>
            </a:r>
            <a:endParaRPr lang="en-US" altLang="zh-CN" sz="2400" dirty="0">
              <a:latin typeface="+mn-lt"/>
              <a:ea typeface="+mn-ea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2400" b="1" dirty="0">
                <a:latin typeface="+mn-lt"/>
                <a:ea typeface="+mn-ea"/>
                <a:cs typeface="Consolas"/>
                <a:sym typeface="Consolas"/>
              </a:rPr>
              <a:t>Example</a:t>
            </a:r>
            <a:r>
              <a:rPr lang="zh-CN" altLang="en-US" sz="2400" b="1" dirty="0">
                <a:latin typeface="+mn-lt"/>
                <a:ea typeface="+mn-ea"/>
                <a:cs typeface="Consolas"/>
                <a:sym typeface="Consolas"/>
              </a:rPr>
              <a:t>：</a:t>
            </a:r>
            <a:r>
              <a:rPr lang="en-US" altLang="zh-CN" sz="2400" dirty="0" err="1">
                <a:latin typeface="+mn-lt"/>
                <a:ea typeface="+mn-ea"/>
                <a:cs typeface="Consolas"/>
                <a:sym typeface="Consolas"/>
              </a:rPr>
              <a:t>android:id</a:t>
            </a:r>
            <a:r>
              <a:rPr lang="en-US" altLang="zh-CN" sz="2400" dirty="0">
                <a:latin typeface="+mn-lt"/>
                <a:ea typeface="+mn-ea"/>
                <a:cs typeface="Consolas"/>
                <a:sym typeface="Consolas"/>
              </a:rPr>
              <a:t>="@+id/</a:t>
            </a:r>
            <a:r>
              <a:rPr lang="en-US" altLang="zh-CN" sz="2400" dirty="0" err="1">
                <a:latin typeface="+mn-lt"/>
                <a:ea typeface="+mn-ea"/>
                <a:cs typeface="Consolas"/>
                <a:sym typeface="Consolas"/>
              </a:rPr>
              <a:t>show_count</a:t>
            </a:r>
            <a:r>
              <a:rPr lang="en-US" altLang="zh-CN" sz="2400" dirty="0">
                <a:latin typeface="+mn-lt"/>
                <a:ea typeface="+mn-ea"/>
                <a:cs typeface="Consolas"/>
                <a:sym typeface="Consolas"/>
              </a:rPr>
              <a:t>"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41303-C847-4036-A483-934FCDF17E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AB01A6-756A-4AE3-85E7-C48DEF318F79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1DB0E-C9DB-417C-9921-2BC675511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14492-BEBB-4DDF-A6CC-3D886D20D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232328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err="1">
                <a:cs typeface="+mn-ea"/>
                <a:sym typeface="+mn-lt"/>
              </a:rPr>
              <a:t>TextView</a:t>
            </a:r>
            <a:r>
              <a:rPr lang="zh-CN" altLang="en-US" sz="2800" dirty="0">
                <a:cs typeface="+mn-ea"/>
                <a:sym typeface="+mn-lt"/>
              </a:rPr>
              <a:t>继承自</a:t>
            </a:r>
            <a:r>
              <a:rPr lang="en-US" altLang="zh-CN" sz="2800" dirty="0">
                <a:cs typeface="+mn-ea"/>
                <a:sym typeface="+mn-lt"/>
              </a:rPr>
              <a:t>View</a:t>
            </a:r>
            <a:r>
              <a:rPr lang="zh-CN" altLang="en-US" sz="2800" dirty="0">
                <a:cs typeface="+mn-ea"/>
                <a:sym typeface="+mn-lt"/>
              </a:rPr>
              <a:t>，用于向用户展示文本内容，但不允许编辑，是最常见的控件之一</a:t>
            </a:r>
            <a:endParaRPr lang="en-US" altLang="zh-CN" sz="2800" dirty="0">
              <a:cs typeface="+mn-ea"/>
              <a:sym typeface="+mn-lt"/>
            </a:endParaRPr>
          </a:p>
          <a:p>
            <a:r>
              <a:rPr lang="zh-CN" altLang="en-US" sz="2800" dirty="0">
                <a:cs typeface="+mn-ea"/>
                <a:sym typeface="+mn-lt"/>
              </a:rPr>
              <a:t>重要属性</a:t>
            </a:r>
            <a:endParaRPr lang="en-US" altLang="zh-CN" sz="2800" dirty="0">
              <a:cs typeface="+mn-ea"/>
              <a:sym typeface="+mn-lt"/>
            </a:endParaRPr>
          </a:p>
          <a:p>
            <a:pPr lvl="1"/>
            <a:r>
              <a:rPr lang="en-US" altLang="zh-CN" spc="5" dirty="0" err="1">
                <a:cs typeface="+mn-ea"/>
                <a:sym typeface="+mn-lt"/>
              </a:rPr>
              <a:t>layout_width</a:t>
            </a:r>
            <a:r>
              <a:rPr lang="zh-CN" altLang="en-US" spc="-15" dirty="0">
                <a:cs typeface="+mn-ea"/>
                <a:sym typeface="+mn-lt"/>
              </a:rPr>
              <a:t>与</a:t>
            </a:r>
            <a:r>
              <a:rPr lang="en-US" altLang="zh-CN" dirty="0" err="1">
                <a:cs typeface="+mn-ea"/>
                <a:sym typeface="+mn-lt"/>
              </a:rPr>
              <a:t>layout_height</a:t>
            </a:r>
            <a:r>
              <a:rPr lang="zh-CN" altLang="en-US" spc="-15" dirty="0">
                <a:cs typeface="+mn-ea"/>
                <a:sym typeface="+mn-lt"/>
              </a:rPr>
              <a:t>分别指定控件的宽度和高度</a:t>
            </a:r>
            <a:r>
              <a:rPr lang="en-US" altLang="zh-CN" spc="-35" dirty="0">
                <a:solidFill>
                  <a:srgbClr val="FF0000"/>
                </a:solidFill>
                <a:cs typeface="+mn-ea"/>
                <a:sym typeface="+mn-lt"/>
              </a:rPr>
              <a:t>(</a:t>
            </a:r>
            <a:r>
              <a:rPr lang="zh-CN" altLang="en-US" spc="-15" dirty="0">
                <a:solidFill>
                  <a:srgbClr val="FF0000"/>
                </a:solidFill>
                <a:cs typeface="+mn-ea"/>
                <a:sym typeface="+mn-lt"/>
              </a:rPr>
              <a:t>所有控件通用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)</a:t>
            </a:r>
            <a:endParaRPr lang="zh-CN" altLang="en-US" dirty="0">
              <a:cs typeface="+mn-ea"/>
              <a:sym typeface="+mn-lt"/>
            </a:endParaRPr>
          </a:p>
          <a:p>
            <a:pPr marL="1122000" lvl="2" indent="-292100">
              <a:buFont typeface="Times New Roman"/>
              <a:buChar char="–"/>
              <a:tabLst>
                <a:tab pos="761365" algn="l"/>
                <a:tab pos="762000" algn="l"/>
              </a:tabLst>
            </a:pPr>
            <a:r>
              <a:rPr lang="en-US" altLang="zh-CN" spc="-5" dirty="0" err="1">
                <a:cs typeface="+mn-ea"/>
                <a:sym typeface="+mn-lt"/>
              </a:rPr>
              <a:t>match_parent</a:t>
            </a:r>
            <a:r>
              <a:rPr lang="zh-CN" altLang="en-US" spc="-5" dirty="0">
                <a:cs typeface="+mn-ea"/>
                <a:sym typeface="+mn-lt"/>
              </a:rPr>
              <a:t>：</a:t>
            </a:r>
            <a:r>
              <a:rPr lang="zh-CN" altLang="en-US" spc="-10" dirty="0">
                <a:cs typeface="+mn-ea"/>
                <a:sym typeface="+mn-lt"/>
              </a:rPr>
              <a:t>控件大小与父布局一致</a:t>
            </a:r>
            <a:endParaRPr lang="zh-CN" altLang="en-US" dirty="0">
              <a:cs typeface="+mn-ea"/>
              <a:sym typeface="+mn-lt"/>
            </a:endParaRPr>
          </a:p>
          <a:p>
            <a:pPr marL="1122000" marR="5080" lvl="2" indent="-292100">
              <a:buFont typeface="Times New Roman"/>
              <a:buChar char="–"/>
              <a:tabLst>
                <a:tab pos="761365" algn="l"/>
                <a:tab pos="762000" algn="l"/>
              </a:tabLst>
            </a:pPr>
            <a:r>
              <a:rPr lang="en-US" altLang="zh-CN" spc="-35" dirty="0" err="1">
                <a:cs typeface="+mn-ea"/>
                <a:sym typeface="+mn-lt"/>
              </a:rPr>
              <a:t>w</a:t>
            </a:r>
            <a:r>
              <a:rPr lang="en-US" altLang="zh-CN" spc="30" dirty="0" err="1">
                <a:cs typeface="+mn-ea"/>
                <a:sym typeface="+mn-lt"/>
              </a:rPr>
              <a:t>r</a:t>
            </a:r>
            <a:r>
              <a:rPr lang="en-US" altLang="zh-CN" dirty="0" err="1">
                <a:cs typeface="+mn-ea"/>
                <a:sym typeface="+mn-lt"/>
              </a:rPr>
              <a:t>a</a:t>
            </a:r>
            <a:r>
              <a:rPr lang="en-US" altLang="zh-CN" spc="-35" dirty="0" err="1">
                <a:cs typeface="+mn-ea"/>
                <a:sym typeface="+mn-lt"/>
              </a:rPr>
              <a:t>p</a:t>
            </a:r>
            <a:r>
              <a:rPr lang="en-US" altLang="zh-CN" dirty="0" err="1">
                <a:cs typeface="+mn-ea"/>
                <a:sym typeface="+mn-lt"/>
              </a:rPr>
              <a:t>_</a:t>
            </a:r>
            <a:r>
              <a:rPr lang="en-US" altLang="zh-CN" spc="30" dirty="0" err="1">
                <a:cs typeface="+mn-ea"/>
                <a:sym typeface="+mn-lt"/>
              </a:rPr>
              <a:t>c</a:t>
            </a:r>
            <a:r>
              <a:rPr lang="en-US" altLang="zh-CN" dirty="0" err="1">
                <a:cs typeface="+mn-ea"/>
                <a:sym typeface="+mn-lt"/>
              </a:rPr>
              <a:t>o</a:t>
            </a:r>
            <a:r>
              <a:rPr lang="en-US" altLang="zh-CN" spc="-35" dirty="0" err="1">
                <a:cs typeface="+mn-ea"/>
                <a:sym typeface="+mn-lt"/>
              </a:rPr>
              <a:t>n</a:t>
            </a:r>
            <a:r>
              <a:rPr lang="en-US" altLang="zh-CN" dirty="0" err="1">
                <a:cs typeface="+mn-ea"/>
                <a:sym typeface="+mn-lt"/>
              </a:rPr>
              <a:t>t</a:t>
            </a:r>
            <a:r>
              <a:rPr lang="en-US" altLang="zh-CN" spc="30" dirty="0" err="1">
                <a:cs typeface="+mn-ea"/>
                <a:sym typeface="+mn-lt"/>
              </a:rPr>
              <a:t>e</a:t>
            </a:r>
            <a:r>
              <a:rPr lang="en-US" altLang="zh-CN" spc="-35" dirty="0" err="1">
                <a:cs typeface="+mn-ea"/>
                <a:sym typeface="+mn-lt"/>
              </a:rPr>
              <a:t>n</a:t>
            </a:r>
            <a:r>
              <a:rPr lang="en-US" altLang="zh-CN" dirty="0" err="1">
                <a:cs typeface="+mn-ea"/>
                <a:sym typeface="+mn-lt"/>
              </a:rPr>
              <a:t>t</a:t>
            </a:r>
            <a:r>
              <a:rPr lang="zh-CN" altLang="en-US" dirty="0">
                <a:cs typeface="+mn-ea"/>
                <a:sym typeface="+mn-lt"/>
              </a:rPr>
              <a:t>：</a:t>
            </a:r>
            <a:r>
              <a:rPr lang="zh-CN" altLang="en-US" spc="-10" dirty="0">
                <a:cs typeface="+mn-ea"/>
                <a:sym typeface="+mn-lt"/>
              </a:rPr>
              <a:t>控件大小刚好包含里面的内容，</a:t>
            </a:r>
            <a:r>
              <a:rPr lang="zh-CN" altLang="en-US" spc="-10" dirty="0">
                <a:solidFill>
                  <a:srgbClr val="FF0000"/>
                </a:solidFill>
                <a:cs typeface="+mn-ea"/>
                <a:sym typeface="+mn-lt"/>
              </a:rPr>
              <a:t>大小由内容决定</a:t>
            </a:r>
            <a:endParaRPr lang="en-US" altLang="zh-CN" spc="-10" dirty="0">
              <a:cs typeface="+mn-ea"/>
              <a:sym typeface="+mn-lt"/>
            </a:endParaRPr>
          </a:p>
          <a:p>
            <a:pPr marL="927100" marR="5080" lvl="1" indent="-457200">
              <a:tabLst>
                <a:tab pos="761365" algn="l"/>
                <a:tab pos="762000" algn="l"/>
              </a:tabLst>
            </a:pPr>
            <a:r>
              <a:rPr lang="en-US" altLang="zh-CN" spc="-35" dirty="0">
                <a:cs typeface="+mn-ea"/>
                <a:sym typeface="+mn-lt"/>
              </a:rPr>
              <a:t>t</a:t>
            </a:r>
            <a:r>
              <a:rPr lang="en-US" altLang="zh-CN" spc="-45" dirty="0">
                <a:cs typeface="+mn-ea"/>
                <a:sym typeface="+mn-lt"/>
              </a:rPr>
              <a:t>e</a:t>
            </a:r>
            <a:r>
              <a:rPr lang="en-US" altLang="zh-CN" dirty="0">
                <a:cs typeface="+mn-ea"/>
                <a:sym typeface="+mn-lt"/>
              </a:rPr>
              <a:t>x</a:t>
            </a:r>
            <a:r>
              <a:rPr lang="en-US" altLang="zh-CN" spc="-35" dirty="0">
                <a:cs typeface="+mn-ea"/>
                <a:sym typeface="+mn-lt"/>
              </a:rPr>
              <a:t>t</a:t>
            </a:r>
            <a:r>
              <a:rPr lang="zh-CN" altLang="en-US" spc="-35" dirty="0">
                <a:cs typeface="+mn-ea"/>
                <a:sym typeface="+mn-lt"/>
              </a:rPr>
              <a:t>：</a:t>
            </a:r>
            <a:r>
              <a:rPr lang="zh-CN" altLang="en-US" spc="-15" dirty="0">
                <a:cs typeface="+mn-ea"/>
                <a:sym typeface="+mn-lt"/>
              </a:rPr>
              <a:t>指定文本内容</a:t>
            </a:r>
            <a:endParaRPr lang="en-US" altLang="zh-CN" spc="-15" dirty="0">
              <a:cs typeface="+mn-ea"/>
              <a:sym typeface="+mn-lt"/>
            </a:endParaRPr>
          </a:p>
          <a:p>
            <a:pPr marL="927100" marR="5080" lvl="1" indent="-457200">
              <a:tabLst>
                <a:tab pos="761365" algn="l"/>
                <a:tab pos="762000" algn="l"/>
              </a:tabLst>
            </a:pPr>
            <a:r>
              <a:rPr lang="en-US" altLang="zh-CN" spc="5" dirty="0">
                <a:cs typeface="+mn-ea"/>
                <a:sym typeface="+mn-lt"/>
              </a:rPr>
              <a:t>id</a:t>
            </a:r>
            <a:r>
              <a:rPr lang="zh-CN" altLang="en-US" spc="5" dirty="0">
                <a:cs typeface="+mn-ea"/>
                <a:sym typeface="+mn-lt"/>
              </a:rPr>
              <a:t>：</a:t>
            </a:r>
            <a:r>
              <a:rPr lang="zh-CN" altLang="en-US" spc="-15" dirty="0">
                <a:cs typeface="+mn-ea"/>
                <a:sym typeface="+mn-lt"/>
              </a:rPr>
              <a:t>为控件设置一个</a:t>
            </a:r>
            <a:r>
              <a:rPr lang="en-US" altLang="zh-CN" spc="15" dirty="0">
                <a:cs typeface="+mn-ea"/>
                <a:sym typeface="+mn-lt"/>
              </a:rPr>
              <a:t>id</a:t>
            </a:r>
            <a:r>
              <a:rPr lang="zh-CN" altLang="en-US" spc="15" dirty="0">
                <a:cs typeface="+mn-ea"/>
                <a:sym typeface="+mn-lt"/>
              </a:rPr>
              <a:t>（</a:t>
            </a:r>
            <a:r>
              <a:rPr lang="zh-CN" altLang="en-US" spc="-15" dirty="0">
                <a:cs typeface="+mn-ea"/>
                <a:sym typeface="+mn-lt"/>
              </a:rPr>
              <a:t>非必须）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TextView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843ABD-EF8C-4809-9452-9FAAF8895C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AC3A75-FE7B-42D2-9434-9168C126C6FC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C3D7AA-EDA6-4B11-A83F-642EADBF4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9845708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A2F121B-BC7A-4595-98C6-4AE19BF4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TextView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属性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22B94-F5C6-4B82-8AB3-BB3BDC712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EE670F-50AB-44B7-AE0A-C913D50B4025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0D7B3C-BF49-4826-9287-2CB82023E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47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EBAB3B6-0256-486F-B161-EDE545571799}"/>
              </a:ext>
            </a:extLst>
          </p:cNvPr>
          <p:cNvGraphicFramePr>
            <a:graphicFrameLocks noGrp="1"/>
          </p:cNvGraphicFramePr>
          <p:nvPr/>
        </p:nvGraphicFramePr>
        <p:xfrm>
          <a:off x="876300" y="1600200"/>
          <a:ext cx="10439400" cy="464399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91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341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sym typeface="+mn-lt"/>
                        </a:rPr>
                        <a:t>布局属性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sym typeface="+mn-lt"/>
                        </a:rPr>
                        <a:t>功能描述</a:t>
                      </a:r>
                      <a:endParaRPr lang="en-US" altLang="zh-CN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73">
                <a:tc>
                  <a:txBody>
                    <a:bodyPr/>
                    <a:lstStyle/>
                    <a:p>
                      <a:pPr indent="266700"/>
                      <a:r>
                        <a:rPr lang="en-US" sz="2000" dirty="0" err="1">
                          <a:effectLst/>
                        </a:rPr>
                        <a:t>android:layout_width</a:t>
                      </a:r>
                      <a:endParaRPr lang="zh-CN" sz="24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2000" dirty="0">
                          <a:effectLst/>
                        </a:rPr>
                        <a:t>设置控件的宽度</a:t>
                      </a:r>
                      <a:endParaRPr lang="zh-CN" sz="24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73">
                <a:tc>
                  <a:txBody>
                    <a:bodyPr/>
                    <a:lstStyle/>
                    <a:p>
                      <a:pPr indent="266700"/>
                      <a:r>
                        <a:rPr lang="en-US" sz="2000">
                          <a:effectLst/>
                        </a:rPr>
                        <a:t>android:layout_height</a:t>
                      </a:r>
                      <a:endParaRPr lang="zh-CN" sz="24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2000" dirty="0">
                          <a:effectLst/>
                        </a:rPr>
                        <a:t>设置控件的高度</a:t>
                      </a:r>
                      <a:endParaRPr lang="zh-CN" sz="24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73">
                <a:tc>
                  <a:txBody>
                    <a:bodyPr/>
                    <a:lstStyle/>
                    <a:p>
                      <a:pPr indent="266700"/>
                      <a:r>
                        <a:rPr lang="en-US" sz="2000">
                          <a:effectLst/>
                        </a:rPr>
                        <a:t>android:id</a:t>
                      </a:r>
                      <a:endParaRPr lang="zh-CN" sz="24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2000" dirty="0">
                          <a:effectLst/>
                        </a:rPr>
                        <a:t>设置组件的</a:t>
                      </a:r>
                      <a:r>
                        <a:rPr lang="en-US" sz="2000" dirty="0">
                          <a:effectLst/>
                        </a:rPr>
                        <a:t>id</a:t>
                      </a:r>
                      <a:endParaRPr lang="zh-CN" sz="24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73">
                <a:tc>
                  <a:txBody>
                    <a:bodyPr/>
                    <a:lstStyle/>
                    <a:p>
                      <a:pPr indent="266700"/>
                      <a:r>
                        <a:rPr lang="en-US" sz="2000">
                          <a:effectLst/>
                        </a:rPr>
                        <a:t>android:text</a:t>
                      </a:r>
                      <a:endParaRPr lang="zh-CN" sz="24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2000" dirty="0">
                          <a:effectLst/>
                        </a:rPr>
                        <a:t>设置文本内容</a:t>
                      </a:r>
                      <a:endParaRPr lang="zh-CN" sz="24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8457120"/>
                  </a:ext>
                </a:extLst>
              </a:tr>
              <a:tr h="453073">
                <a:tc>
                  <a:txBody>
                    <a:bodyPr/>
                    <a:lstStyle/>
                    <a:p>
                      <a:pPr indent="266700"/>
                      <a:r>
                        <a:rPr lang="en-US" sz="2000">
                          <a:effectLst/>
                        </a:rPr>
                        <a:t>android:textColor</a:t>
                      </a:r>
                      <a:endParaRPr lang="zh-CN" sz="24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2000">
                          <a:effectLst/>
                        </a:rPr>
                        <a:t>设置文本颜色</a:t>
                      </a:r>
                      <a:endParaRPr lang="zh-CN" sz="24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3577101"/>
                  </a:ext>
                </a:extLst>
              </a:tr>
              <a:tr h="453073">
                <a:tc>
                  <a:txBody>
                    <a:bodyPr/>
                    <a:lstStyle/>
                    <a:p>
                      <a:pPr indent="266700"/>
                      <a:r>
                        <a:rPr lang="en-US" sz="2000">
                          <a:effectLst/>
                        </a:rPr>
                        <a:t>android:textSize</a:t>
                      </a:r>
                      <a:endParaRPr lang="zh-CN" sz="24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2000">
                          <a:effectLst/>
                        </a:rPr>
                        <a:t>设置文本大小</a:t>
                      </a:r>
                      <a:endParaRPr lang="zh-CN" sz="24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0108186"/>
                  </a:ext>
                </a:extLst>
              </a:tr>
              <a:tr h="453073">
                <a:tc>
                  <a:txBody>
                    <a:bodyPr/>
                    <a:lstStyle/>
                    <a:p>
                      <a:pPr indent="266700"/>
                      <a:r>
                        <a:rPr lang="en-US" sz="2000">
                          <a:effectLst/>
                        </a:rPr>
                        <a:t>android:background</a:t>
                      </a:r>
                      <a:endParaRPr lang="zh-CN" sz="24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2000">
                          <a:effectLst/>
                        </a:rPr>
                        <a:t>设置控件的背景色</a:t>
                      </a:r>
                      <a:endParaRPr lang="zh-CN" sz="24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073">
                <a:tc>
                  <a:txBody>
                    <a:bodyPr/>
                    <a:lstStyle/>
                    <a:p>
                      <a:pPr indent="266700"/>
                      <a:r>
                        <a:rPr lang="en-US" sz="2000">
                          <a:effectLst/>
                        </a:rPr>
                        <a:t>android:gravity</a:t>
                      </a:r>
                      <a:endParaRPr lang="zh-CN" sz="24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2000">
                          <a:effectLst/>
                        </a:rPr>
                        <a:t>设置文本相对控件的位置</a:t>
                      </a:r>
                      <a:endParaRPr lang="zh-CN" sz="24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073">
                <a:tc>
                  <a:txBody>
                    <a:bodyPr/>
                    <a:lstStyle/>
                    <a:p>
                      <a:pPr indent="266700"/>
                      <a:r>
                        <a:rPr lang="en-US" sz="2000">
                          <a:effectLst/>
                        </a:rPr>
                        <a:t>android:layout_gravity</a:t>
                      </a:r>
                      <a:endParaRPr lang="zh-CN" sz="240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/>
                      <a:r>
                        <a:rPr lang="zh-CN" sz="2000" dirty="0">
                          <a:effectLst/>
                        </a:rPr>
                        <a:t>设置控件相对于其所在容器的位置</a:t>
                      </a:r>
                      <a:endParaRPr lang="zh-CN" sz="2400" dirty="0">
                        <a:effectLst/>
                        <a:latin typeface="+mn-lt"/>
                        <a:ea typeface="+mn-ea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BF9B577-959E-40A9-8727-180F74313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89219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53A67-15CF-4F6B-8C21-3801AB3E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TextView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属性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B4AE03-D63E-43A4-8D68-58E35B3E48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9120E1-ADAC-463C-8712-5976E2A760B3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3A0435-1DD9-4E76-82F5-9395851AA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48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5DC3DB3-8E6E-4AEA-8676-576777C4FC40}"/>
              </a:ext>
            </a:extLst>
          </p:cNvPr>
          <p:cNvGraphicFramePr>
            <a:graphicFrameLocks noGrp="1"/>
          </p:cNvGraphicFramePr>
          <p:nvPr/>
        </p:nvGraphicFramePr>
        <p:xfrm>
          <a:off x="887905" y="1600200"/>
          <a:ext cx="10440000" cy="464399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99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241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200" dirty="0">
                          <a:latin typeface="+mn-lt"/>
                          <a:sym typeface="+mn-lt"/>
                        </a:rPr>
                        <a:t>布局属性</a:t>
                      </a:r>
                      <a:endParaRPr lang="zh-CN" altLang="en-US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+mn-lt"/>
                          <a:sym typeface="+mn-lt"/>
                        </a:rPr>
                        <a:t>功能描述</a:t>
                      </a:r>
                      <a:endParaRPr lang="en-US" altLang="zh-CN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63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android:gravity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000" dirty="0">
                          <a:latin typeface="+mn-lt"/>
                          <a:sym typeface="+mn-lt"/>
                        </a:rPr>
                        <a:t>设置文本内容的位置，可以用</a:t>
                      </a:r>
                      <a:r>
                        <a:rPr lang="en-US" altLang="zh-CN" sz="2000" dirty="0">
                          <a:latin typeface="+mn-lt"/>
                          <a:sym typeface="+mn-lt"/>
                        </a:rPr>
                        <a:t>"|"</a:t>
                      </a:r>
                      <a:r>
                        <a:rPr lang="zh-CN" altLang="en-US" sz="2000" dirty="0">
                          <a:latin typeface="+mn-lt"/>
                          <a:sym typeface="+mn-lt"/>
                        </a:rPr>
                        <a:t>指定多个值</a:t>
                      </a:r>
                      <a:endParaRPr lang="zh-CN" altLang="en-US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63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android:maxLength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+mn-lt"/>
                          <a:sym typeface="+mn-lt"/>
                        </a:rPr>
                        <a:t>设置文本最大长度，超出此长度的文本不显示</a:t>
                      </a:r>
                      <a:endParaRPr lang="en-US" altLang="zh-CN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63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android:ems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+mn-lt"/>
                          <a:sym typeface="+mn-lt"/>
                        </a:rPr>
                        <a:t>设置文本的字符个数</a:t>
                      </a:r>
                      <a:endParaRPr lang="en-US" altLang="zh-CN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620763"/>
                  </a:ext>
                </a:extLst>
              </a:tr>
              <a:tr h="42963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android:lines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000" dirty="0">
                          <a:latin typeface="+mn-lt"/>
                          <a:sym typeface="+mn-lt"/>
                        </a:rPr>
                        <a:t>设置文本的行数，超出此行数的文本不显示</a:t>
                      </a:r>
                      <a:endParaRPr lang="zh-CN" altLang="en-US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63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android:maxLines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000" dirty="0">
                          <a:latin typeface="+mn-lt"/>
                          <a:sym typeface="+mn-lt"/>
                        </a:rPr>
                        <a:t>设置文本的最大行数，超出此行数的文本不显示。</a:t>
                      </a:r>
                      <a:endParaRPr lang="zh-CN" altLang="en-US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63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android:ellipsize</a:t>
                      </a:r>
                      <a:endParaRPr lang="en-US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000" dirty="0">
                          <a:latin typeface="+mn-lt"/>
                          <a:sym typeface="+mn-lt"/>
                        </a:rPr>
                        <a:t>设置当文本超出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TextView</a:t>
                      </a:r>
                      <a:r>
                        <a:rPr lang="zh-CN" altLang="en-US" sz="2000" dirty="0">
                          <a:latin typeface="+mn-lt"/>
                          <a:sym typeface="+mn-lt"/>
                        </a:rPr>
                        <a:t>规定的范围的显示方式。</a:t>
                      </a:r>
                      <a:endParaRPr lang="zh-CN" altLang="en-US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63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android:drawableTop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zh-CN" altLang="en-US" sz="2000" dirty="0">
                          <a:latin typeface="+mn-lt"/>
                          <a:sym typeface="+mn-lt"/>
                        </a:rPr>
                        <a:t>在文本的顶部显示图像</a:t>
                      </a:r>
                      <a:endParaRPr lang="zh-CN" altLang="en-US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635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android:lineSpacingExtra</a:t>
                      </a:r>
                      <a:endParaRPr lang="en-US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zh-CN" sz="2000" kern="100" dirty="0">
                          <a:effectLst/>
                          <a:latin typeface="+mn-lt"/>
                          <a:sym typeface="+mn-lt"/>
                        </a:rPr>
                        <a:t>设置文本的行间距</a:t>
                      </a:r>
                      <a:endParaRPr lang="zh-CN" altLang="zh-CN" sz="20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05676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android:textStyle</a:t>
                      </a:r>
                      <a:endParaRPr lang="zh-CN" altLang="zh-CN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设置文本样式，如：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bold(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粗体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)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、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italic(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斜体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)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、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normal(</a:t>
                      </a: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正常</a:t>
                      </a:r>
                      <a:r>
                        <a:rPr lang="en-US" altLang="zh-CN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sym typeface="+mn-lt"/>
                        </a:rPr>
                        <a:t>)</a:t>
                      </a:r>
                      <a:endParaRPr lang="zh-CN" altLang="en-US" sz="2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01607-5FDC-443B-A0E0-DCEABE471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1651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75412-76BF-4311-A89B-894BD46B5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代码创建</a:t>
            </a:r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88FF20-952E-4984-A6C1-A8B4F5A88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523999"/>
            <a:ext cx="10850563" cy="838199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中创建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38ACF-F3EA-4233-A3D7-A3B58391F8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8A5EF0-F6AB-4FE2-BA95-859E6BFBA18F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4E5BED-39E2-4607-B149-0D04D1833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B817147-BB82-4C92-AE81-D218DE4E3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04183"/>
            <a:ext cx="7924800" cy="12939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10509020102050004" pitchFamily="49" charset="0"/>
              </a:rPr>
              <a:t>TextView myText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10509020102050004" pitchFamily="49" charset="0"/>
              </a:rPr>
              <a:t>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10509020102050004" pitchFamily="49" charset="0"/>
              </a:rPr>
              <a:t>new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10509020102050004" pitchFamily="49" charset="0"/>
              </a:rPr>
              <a:t>TextView(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10509020102050004" pitchFamily="49" charset="0"/>
              </a:rPr>
              <a:t>this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10509020102050004" pitchFamily="49" charset="0"/>
              </a:rPr>
              <a:t>);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1050902010205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10509020102050004" pitchFamily="49" charset="0"/>
              </a:rPr>
              <a:t>myText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10509020102050004" pitchFamily="49" charset="0"/>
              </a:rPr>
              <a:t>.setText(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10509020102050004" pitchFamily="49" charset="0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Inziu Iosevka J" panose="02000509000000000000" pitchFamily="49" charset="-128"/>
                <a:ea typeface="Inziu Iosevka J" panose="02000509000000000000" pitchFamily="49" charset="-128"/>
              </a:rPr>
              <a:t>显示文本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10509020102050004" pitchFamily="49" charset="0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10509020102050004" pitchFamily="49" charset="0"/>
              </a:rPr>
              <a:t>);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Google Shape;439;p79">
            <a:extLst>
              <a:ext uri="{FF2B5EF4-FFF2-40B4-BE49-F238E27FC236}">
                <a16:creationId xmlns:a16="http://schemas.microsoft.com/office/drawing/2014/main" id="{0522BE5A-F3CE-44E4-B4E5-E5C229DB5473}"/>
              </a:ext>
            </a:extLst>
          </p:cNvPr>
          <p:cNvSpPr txBox="1"/>
          <p:nvPr/>
        </p:nvSpPr>
        <p:spPr>
          <a:xfrm>
            <a:off x="6324600" y="2294634"/>
            <a:ext cx="152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>
                <a:solidFill>
                  <a:srgbClr val="999999"/>
                </a:solidFill>
              </a:rPr>
              <a:t>context</a:t>
            </a:r>
            <a:endParaRPr sz="2400" b="1" i="1" dirty="0">
              <a:solidFill>
                <a:srgbClr val="999999"/>
              </a:solidFill>
            </a:endParaRPr>
          </a:p>
        </p:txBody>
      </p:sp>
      <p:cxnSp>
        <p:nvCxnSpPr>
          <p:cNvPr id="8" name="Google Shape;440;p79">
            <a:extLst>
              <a:ext uri="{FF2B5EF4-FFF2-40B4-BE49-F238E27FC236}">
                <a16:creationId xmlns:a16="http://schemas.microsoft.com/office/drawing/2014/main" id="{7E76D925-D817-4DE5-91E1-69C032665AC3}"/>
              </a:ext>
            </a:extLst>
          </p:cNvPr>
          <p:cNvCxnSpPr/>
          <p:nvPr/>
        </p:nvCxnSpPr>
        <p:spPr>
          <a:xfrm flipH="1">
            <a:off x="7086600" y="2854813"/>
            <a:ext cx="11100" cy="487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6B8CB14-76E3-4156-BD86-46E018D06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98784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DE043-64B4-4720-923B-C0708552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AD1D8F-3530-4DF4-8E39-90D07188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在手机上所看到的每个用户界面元素都是</a:t>
            </a:r>
            <a:r>
              <a:rPr lang="en-US" altLang="zh-CN" dirty="0"/>
              <a:t>View</a:t>
            </a:r>
          </a:p>
          <a:p>
            <a:r>
              <a:rPr lang="en-US" altLang="zh-CN" dirty="0"/>
              <a:t>View</a:t>
            </a:r>
            <a:r>
              <a:rPr lang="zh-CN" altLang="en-US" dirty="0"/>
              <a:t>子类是用户界面的基本构成模块，如：</a:t>
            </a:r>
            <a:endParaRPr lang="en-US" altLang="zh-CN" dirty="0"/>
          </a:p>
          <a:p>
            <a:pPr lvl="1"/>
            <a:r>
              <a:rPr lang="zh-CN" altLang="en-US" dirty="0"/>
              <a:t>显示文本的</a:t>
            </a:r>
            <a:r>
              <a:rPr lang="en-US" altLang="zh-CN" dirty="0" err="1"/>
              <a:t>TextView</a:t>
            </a:r>
            <a:r>
              <a:rPr lang="zh-CN" altLang="en-US" dirty="0"/>
              <a:t>类、编辑文本的</a:t>
            </a:r>
            <a:r>
              <a:rPr lang="en-US" altLang="zh-CN" dirty="0" err="1"/>
              <a:t>EditText</a:t>
            </a:r>
            <a:r>
              <a:rPr lang="zh-CN" altLang="en-US" dirty="0"/>
              <a:t>类；</a:t>
            </a:r>
            <a:endParaRPr lang="en-US" altLang="zh-CN" dirty="0"/>
          </a:p>
          <a:p>
            <a:pPr lvl="1"/>
            <a:r>
              <a:rPr lang="zh-CN" altLang="en-US" dirty="0"/>
              <a:t>按钮</a:t>
            </a:r>
            <a:r>
              <a:rPr lang="en-US" altLang="zh-CN" dirty="0"/>
              <a:t>Button</a:t>
            </a:r>
            <a:r>
              <a:rPr lang="zh-CN" altLang="en-US" dirty="0"/>
              <a:t>类、菜单</a:t>
            </a:r>
            <a:r>
              <a:rPr lang="en-US" altLang="zh-CN" dirty="0"/>
              <a:t>Menu</a:t>
            </a:r>
            <a:r>
              <a:rPr lang="zh-CN" altLang="en-US" dirty="0"/>
              <a:t>以及其它控件；</a:t>
            </a:r>
            <a:endParaRPr lang="en-US" altLang="zh-CN" dirty="0"/>
          </a:p>
          <a:p>
            <a:pPr lvl="1"/>
            <a:r>
              <a:rPr lang="zh-CN" altLang="en-US" dirty="0"/>
              <a:t>可滚动的</a:t>
            </a:r>
            <a:r>
              <a:rPr lang="en-US" altLang="zh-CN" dirty="0" err="1"/>
              <a:t>RecyclerView</a:t>
            </a:r>
            <a:r>
              <a:rPr lang="zh-CN" altLang="en-US" dirty="0"/>
              <a:t>类、</a:t>
            </a:r>
            <a:r>
              <a:rPr lang="en-US" altLang="zh-CN" dirty="0" err="1"/>
              <a:t>ScrollView</a:t>
            </a:r>
            <a:r>
              <a:rPr lang="zh-CN" altLang="en-US" dirty="0"/>
              <a:t>类；</a:t>
            </a:r>
            <a:endParaRPr lang="en-US" altLang="zh-CN" dirty="0"/>
          </a:p>
          <a:p>
            <a:pPr lvl="1"/>
            <a:r>
              <a:rPr lang="zh-CN" altLang="en-US" dirty="0"/>
              <a:t>显示图像的</a:t>
            </a:r>
            <a:r>
              <a:rPr lang="en-US" altLang="zh-CN" dirty="0" err="1"/>
              <a:t>ImageView</a:t>
            </a:r>
            <a:r>
              <a:rPr lang="zh-CN" altLang="en-US" dirty="0"/>
              <a:t>类；</a:t>
            </a:r>
            <a:endParaRPr lang="en-US" altLang="zh-CN" dirty="0"/>
          </a:p>
          <a:p>
            <a:pPr lvl="1"/>
            <a:r>
              <a:rPr lang="en-US" altLang="zh-CN" dirty="0" err="1"/>
              <a:t>ViewGroups</a:t>
            </a:r>
            <a:r>
              <a:rPr lang="zh-CN" altLang="en-US" dirty="0"/>
              <a:t>视图包括</a:t>
            </a:r>
            <a:r>
              <a:rPr lang="en-US" altLang="zh-CN" dirty="0" err="1"/>
              <a:t>LinearLayout</a:t>
            </a:r>
            <a:r>
              <a:rPr lang="zh-CN" altLang="en-US" dirty="0"/>
              <a:t>、</a:t>
            </a:r>
            <a:r>
              <a:rPr lang="en-US" altLang="zh-CN" dirty="0" err="1"/>
              <a:t>RelativeLayout</a:t>
            </a:r>
            <a:r>
              <a:rPr lang="zh-CN" altLang="en-US" dirty="0"/>
              <a:t>等布局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FA327-A08C-4DC0-8C1D-97F38487CB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BF0250-7DFB-4CF9-9C17-2BDD541B67E3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440FD1-7EE3-450A-85B3-FCF92999C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DE202-E91E-42DC-80F6-DF34DD862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604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9E892-E46F-4A11-9BAA-53DEBAE7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Context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B3176-EE92-4CC9-ADE5-C9F8D7EE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Context</a:t>
            </a:r>
            <a:r>
              <a:rPr lang="zh-CN" altLang="en-US" dirty="0"/>
              <a:t>：关于应用程序环境的全局信息的接口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获取</a:t>
            </a:r>
            <a:r>
              <a:rPr lang="en-US" altLang="zh-CN" dirty="0"/>
              <a:t>Context</a:t>
            </a:r>
            <a:r>
              <a:rPr lang="zh-CN" altLang="en-US" dirty="0"/>
              <a:t>对象</a:t>
            </a:r>
            <a:r>
              <a:rPr lang="en-US" altLang="zh-CN" dirty="0"/>
              <a:t>: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zh-CN" dirty="0"/>
              <a:t>Context </a:t>
            </a:r>
            <a:r>
              <a:rPr lang="en-US" altLang="zh-CN" dirty="0" err="1"/>
              <a:t>context</a:t>
            </a:r>
            <a:r>
              <a:rPr lang="en-US" altLang="zh-CN" dirty="0"/>
              <a:t> = </a:t>
            </a:r>
            <a:r>
              <a:rPr lang="en-US" altLang="zh-CN" dirty="0" err="1"/>
              <a:t>getApplicationContext</a:t>
            </a:r>
            <a:r>
              <a:rPr lang="en-US" altLang="zh-CN" dirty="0"/>
              <a:t>();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Activity</a:t>
            </a:r>
            <a:r>
              <a:rPr lang="zh-CN" altLang="en-US" dirty="0"/>
              <a:t>就是它自己的</a:t>
            </a:r>
            <a:r>
              <a:rPr lang="en-US" altLang="zh-CN" dirty="0"/>
              <a:t>Context</a:t>
            </a:r>
            <a:r>
              <a:rPr lang="zh-CN" altLang="en-US" dirty="0"/>
              <a:t>，因此可以用</a:t>
            </a:r>
            <a:r>
              <a:rPr lang="en-US" altLang="zh-CN" dirty="0"/>
              <a:t>this</a:t>
            </a:r>
          </a:p>
          <a:p>
            <a:pPr indent="0">
              <a:lnSpc>
                <a:spcPct val="150000"/>
              </a:lnSpc>
              <a:buNone/>
            </a:pPr>
            <a:r>
              <a:rPr lang="en-US" altLang="zh-CN" dirty="0" err="1"/>
              <a:t>TextView</a:t>
            </a:r>
            <a:r>
              <a:rPr lang="en-US" altLang="zh-CN" dirty="0"/>
              <a:t> </a:t>
            </a:r>
            <a:r>
              <a:rPr lang="en-US" altLang="zh-CN" dirty="0" err="1"/>
              <a:t>myText</a:t>
            </a:r>
            <a:r>
              <a:rPr lang="en-US" altLang="zh-CN" dirty="0"/>
              <a:t> = new </a:t>
            </a:r>
            <a:r>
              <a:rPr lang="en-US" altLang="zh-CN" dirty="0" err="1"/>
              <a:t>TextView</a:t>
            </a:r>
            <a:r>
              <a:rPr lang="en-US" altLang="zh-CN" dirty="0"/>
              <a:t>(this);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854028-A01F-4077-810A-BAAAFA087B9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386B2E-40C0-48CF-8842-072E87421F1D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1F41F6-3AAA-456C-BB53-056FB7067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AB354-3AFF-4E10-A68E-34F330AAB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697343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E0DB1-328C-4C19-A830-B977C70C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EditText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41E5C-36B7-4512-BAEE-D116002BD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381125"/>
            <a:ext cx="10825163" cy="600075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cs typeface="+mn-ea"/>
                <a:sym typeface="+mn-lt"/>
              </a:rPr>
              <a:t>EditText</a:t>
            </a:r>
            <a:r>
              <a:rPr lang="zh-CN" altLang="en-US" sz="2400" dirty="0">
                <a:cs typeface="+mn-ea"/>
                <a:sym typeface="+mn-lt"/>
              </a:rPr>
              <a:t>表示编辑框，是</a:t>
            </a:r>
            <a:r>
              <a:rPr lang="en-US" altLang="zh-CN" sz="2400" dirty="0" err="1">
                <a:cs typeface="+mn-ea"/>
                <a:sym typeface="+mn-lt"/>
              </a:rPr>
              <a:t>TextView</a:t>
            </a:r>
            <a:r>
              <a:rPr lang="zh-CN" altLang="en-US" sz="2400" dirty="0">
                <a:cs typeface="+mn-ea"/>
                <a:sym typeface="+mn-lt"/>
              </a:rPr>
              <a:t>的子类，用户可在此控件中输入信息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70D89-6CA1-4BEA-84CD-035EA70EDE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242B96-3105-403B-B633-B81CBE0ABCBC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025A7F-04FE-4822-B5B4-79B790B3B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51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AAFC4A-6F7E-4241-98C2-E23FE1EBDC22}"/>
              </a:ext>
            </a:extLst>
          </p:cNvPr>
          <p:cNvGraphicFramePr>
            <a:graphicFrameLocks noGrp="1"/>
          </p:cNvGraphicFramePr>
          <p:nvPr/>
        </p:nvGraphicFramePr>
        <p:xfrm>
          <a:off x="695324" y="2051979"/>
          <a:ext cx="10801070" cy="43488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00476">
                  <a:extLst>
                    <a:ext uri="{9D8B030D-6E8A-4147-A177-3AD203B41FA5}">
                      <a16:colId xmlns:a16="http://schemas.microsoft.com/office/drawing/2014/main" val="1412874641"/>
                    </a:ext>
                  </a:extLst>
                </a:gridCol>
                <a:gridCol w="7000594">
                  <a:extLst>
                    <a:ext uri="{9D8B030D-6E8A-4147-A177-3AD203B41FA5}">
                      <a16:colId xmlns:a16="http://schemas.microsoft.com/office/drawing/2014/main" val="415442952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indent="0" algn="ctr"/>
                      <a:r>
                        <a:rPr lang="zh-CN" sz="1800" kern="100" dirty="0">
                          <a:effectLst/>
                        </a:rPr>
                        <a:t>属性名称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zh-CN" sz="1800" kern="100" dirty="0">
                          <a:effectLst/>
                        </a:rPr>
                        <a:t>功能描述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2671819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android:inputType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 dirty="0">
                          <a:effectLst/>
                        </a:rPr>
                        <a:t>输入类型设置</a:t>
                      </a:r>
                    </a:p>
                    <a:p>
                      <a:pPr indent="0"/>
                      <a:r>
                        <a:rPr lang="en-US" sz="1800" dirty="0" err="1">
                          <a:effectLst/>
                        </a:rPr>
                        <a:t>textPassword</a:t>
                      </a:r>
                      <a:r>
                        <a:rPr lang="zh-CN" sz="1800" dirty="0">
                          <a:effectLst/>
                        </a:rPr>
                        <a:t>：输入文本框中的内容显示为</a:t>
                      </a:r>
                      <a:r>
                        <a:rPr lang="en-US" sz="1800" dirty="0">
                          <a:effectLst/>
                        </a:rPr>
                        <a:t>"."</a:t>
                      </a:r>
                      <a:endParaRPr lang="zh-CN" sz="1800" dirty="0">
                        <a:effectLst/>
                      </a:endParaRPr>
                    </a:p>
                    <a:p>
                      <a:pPr indent="0"/>
                      <a:r>
                        <a:rPr lang="en-US" sz="1800" dirty="0">
                          <a:effectLst/>
                        </a:rPr>
                        <a:t>phone</a:t>
                      </a:r>
                      <a:r>
                        <a:rPr lang="zh-CN" sz="1800" dirty="0">
                          <a:effectLst/>
                        </a:rPr>
                        <a:t>：设置输入文本框中的内容只能是数字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56476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android:digits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>
                          <a:effectLst/>
                        </a:rPr>
                        <a:t>设置允许输入哪些字符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853279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android:hint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 dirty="0">
                          <a:effectLst/>
                        </a:rPr>
                        <a:t>设置编辑框内容为空时，显示的提示信息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04813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android:textColorHint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>
                          <a:effectLst/>
                        </a:rPr>
                        <a:t>控件中内容为空时显示的提示文本信息的颜色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63900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android:ems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>
                          <a:effectLst/>
                        </a:rPr>
                        <a:t>设置控件的宽度为</a:t>
                      </a:r>
                      <a:r>
                        <a:rPr lang="en-US" sz="1800">
                          <a:effectLst/>
                        </a:rPr>
                        <a:t>N</a:t>
                      </a:r>
                      <a:r>
                        <a:rPr lang="zh-CN" sz="1800">
                          <a:effectLst/>
                        </a:rPr>
                        <a:t>个字符的宽度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7205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android:imeOptions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>
                          <a:effectLst/>
                        </a:rPr>
                        <a:t>监控软键盘的事件，如</a:t>
                      </a:r>
                      <a:r>
                        <a:rPr lang="en-US" sz="1800">
                          <a:effectLst/>
                        </a:rPr>
                        <a:t>actionNext</a:t>
                      </a:r>
                      <a:r>
                        <a:rPr lang="zh-CN" sz="1800">
                          <a:effectLst/>
                        </a:rPr>
                        <a:t>表示点击软键盘上的下一项会跳到该组件</a:t>
                      </a:r>
                      <a:endParaRPr lang="zh-CN" sz="18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912640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android:minLines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 dirty="0">
                          <a:effectLst/>
                        </a:rPr>
                        <a:t>设置文本的最小行数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14358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android:maxLines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 dirty="0">
                          <a:effectLst/>
                        </a:rPr>
                        <a:t>设置文本的最</a:t>
                      </a:r>
                      <a:r>
                        <a:rPr lang="zh-CN" altLang="en-US" sz="1800" dirty="0">
                          <a:effectLst/>
                        </a:rPr>
                        <a:t>大</a:t>
                      </a:r>
                      <a:r>
                        <a:rPr lang="zh-CN" sz="1800" dirty="0">
                          <a:effectLst/>
                        </a:rPr>
                        <a:t>行数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52804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indent="0"/>
                      <a:r>
                        <a:rPr lang="en-US" sz="1800" dirty="0" err="1">
                          <a:effectLst/>
                        </a:rPr>
                        <a:t>android:scrollHorizontally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zh-CN" sz="1800" dirty="0">
                          <a:effectLst/>
                        </a:rPr>
                        <a:t>设置文本信息超出</a:t>
                      </a:r>
                      <a:r>
                        <a:rPr lang="en-US" sz="1800" dirty="0" err="1">
                          <a:effectLst/>
                        </a:rPr>
                        <a:t>EditText</a:t>
                      </a:r>
                      <a:r>
                        <a:rPr lang="zh-CN" sz="1800" dirty="0">
                          <a:effectLst/>
                        </a:rPr>
                        <a:t>的宽度情况下，是否出现横拉条</a:t>
                      </a:r>
                      <a:endParaRPr lang="zh-CN" sz="18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2042904"/>
                  </a:ext>
                </a:extLst>
              </a:tr>
            </a:tbl>
          </a:graphicData>
        </a:graphic>
      </p:graphicFrame>
      <p:sp>
        <p:nvSpPr>
          <p:cNvPr id="7" name="页脚占位符 6">
            <a:extLst>
              <a:ext uri="{FF2B5EF4-FFF2-40B4-BE49-F238E27FC236}">
                <a16:creationId xmlns:a16="http://schemas.microsoft.com/office/drawing/2014/main" id="{A9BBD1B2-4259-403B-8582-5D17B77F4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5239734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2AFD9-F07A-4C5E-B677-919D3CB3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EditText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395FAB-5523-4BD9-93FE-12E8BCE161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C84CF8-6A7B-400D-BC14-FE69813D67AF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3B535C-2715-45C9-B60C-5E0805CE1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52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1BD8B7CA-A7E0-428A-80B8-FC1018757F4E}"/>
              </a:ext>
            </a:extLst>
          </p:cNvPr>
          <p:cNvSpPr txBox="1"/>
          <p:nvPr/>
        </p:nvSpPr>
        <p:spPr>
          <a:xfrm>
            <a:off x="3581400" y="1774031"/>
            <a:ext cx="7796213" cy="363617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080808"/>
                </a:solidFill>
                <a:latin typeface="JetBrains Mono" panose="02010509020102050004" pitchFamily="49" charset="0"/>
              </a:rPr>
              <a:t>&lt;</a:t>
            </a:r>
            <a:r>
              <a:rPr lang="zh-CN" altLang="zh-CN" dirty="0">
                <a:solidFill>
                  <a:srgbClr val="0033B3"/>
                </a:solidFill>
                <a:latin typeface="JetBrains Mono" panose="02010509020102050004" pitchFamily="49" charset="0"/>
              </a:rPr>
              <a:t>EditText</a:t>
            </a:r>
            <a:br>
              <a:rPr lang="zh-CN" altLang="zh-CN" dirty="0">
                <a:solidFill>
                  <a:srgbClr val="0033B3"/>
                </a:solidFill>
                <a:latin typeface="JetBrains Mono" panose="02010509020102050004" pitchFamily="49" charset="0"/>
              </a:rPr>
            </a:br>
            <a:r>
              <a:rPr lang="zh-CN" altLang="zh-CN" dirty="0">
                <a:solidFill>
                  <a:srgbClr val="0033B3"/>
                </a:solidFill>
                <a:latin typeface="JetBrains Mono" panose="02010509020102050004" pitchFamily="49" charset="0"/>
              </a:rPr>
              <a:t>    </a:t>
            </a:r>
            <a:r>
              <a:rPr lang="zh-CN" altLang="zh-CN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:layout_width</a:t>
            </a: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="match_parent"</a:t>
            </a:r>
            <a:b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    </a:t>
            </a:r>
            <a:r>
              <a:rPr lang="zh-CN" altLang="zh-CN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dirty="0">
                <a:solidFill>
                  <a:srgbClr val="174AD4"/>
                </a:solidFill>
                <a:latin typeface="JetBrains Mono" panose="02010509020102050004" pitchFamily="49" charset="0"/>
              </a:rPr>
              <a:t>:layout_height</a:t>
            </a: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="wrap_content"</a:t>
            </a:r>
            <a:b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    </a:t>
            </a:r>
            <a:r>
              <a:rPr lang="zh-CN" altLang="zh-CN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dirty="0">
                <a:solidFill>
                  <a:srgbClr val="174AD4"/>
                </a:solidFill>
                <a:latin typeface="JetBrains Mono" panose="02010509020102050004" pitchFamily="49" charset="0"/>
              </a:rPr>
              <a:t>:hint</a:t>
            </a: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="</a:t>
            </a:r>
            <a:r>
              <a:rPr lang="zh-CN" altLang="zh-CN" dirty="0">
                <a:solidFill>
                  <a:srgbClr val="067D17"/>
                </a:solidFill>
                <a:latin typeface="Inziu Iosevka J" panose="02000509000000000000" pitchFamily="49" charset="-128"/>
                <a:ea typeface="Inziu Iosevka J" panose="02000509000000000000" pitchFamily="49" charset="-128"/>
              </a:rPr>
              <a:t>请输入姓名</a:t>
            </a: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"</a:t>
            </a:r>
            <a:b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    </a:t>
            </a:r>
            <a:r>
              <a:rPr lang="zh-CN" altLang="zh-CN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dirty="0">
                <a:solidFill>
                  <a:srgbClr val="174AD4"/>
                </a:solidFill>
                <a:latin typeface="JetBrains Mono" panose="02010509020102050004" pitchFamily="49" charset="0"/>
              </a:rPr>
              <a:t>:maxLines</a:t>
            </a: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="2"</a:t>
            </a:r>
            <a:b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    </a:t>
            </a:r>
            <a:r>
              <a:rPr lang="zh-CN" altLang="zh-CN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dirty="0">
                <a:solidFill>
                  <a:srgbClr val="174AD4"/>
                </a:solidFill>
                <a:latin typeface="JetBrains Mono" panose="02010509020102050004" pitchFamily="49" charset="0"/>
              </a:rPr>
              <a:t>:textColor</a:t>
            </a: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="#000000"</a:t>
            </a:r>
            <a:b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    </a:t>
            </a:r>
            <a:r>
              <a:rPr lang="zh-CN" altLang="zh-CN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dirty="0">
                <a:solidFill>
                  <a:srgbClr val="174AD4"/>
                </a:solidFill>
                <a:latin typeface="JetBrains Mono" panose="02010509020102050004" pitchFamily="49" charset="0"/>
              </a:rPr>
              <a:t>:textSize</a:t>
            </a: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="20sp"</a:t>
            </a:r>
            <a:b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</a:b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    </a:t>
            </a:r>
            <a:r>
              <a:rPr lang="zh-CN" altLang="zh-CN" dirty="0">
                <a:solidFill>
                  <a:srgbClr val="871094"/>
                </a:solidFill>
                <a:latin typeface="JetBrains Mono" panose="02010509020102050004" pitchFamily="49" charset="0"/>
              </a:rPr>
              <a:t>android</a:t>
            </a:r>
            <a:r>
              <a:rPr lang="zh-CN" altLang="zh-CN" dirty="0">
                <a:solidFill>
                  <a:srgbClr val="174AD4"/>
                </a:solidFill>
                <a:latin typeface="JetBrains Mono" panose="02010509020102050004" pitchFamily="49" charset="0"/>
              </a:rPr>
              <a:t>:textStyle</a:t>
            </a:r>
            <a:r>
              <a:rPr lang="zh-CN" altLang="zh-CN" dirty="0">
                <a:solidFill>
                  <a:srgbClr val="067D17"/>
                </a:solidFill>
                <a:latin typeface="JetBrains Mono" panose="02010509020102050004" pitchFamily="49" charset="0"/>
              </a:rPr>
              <a:t>="italic" </a:t>
            </a:r>
            <a:r>
              <a:rPr lang="zh-CN" altLang="zh-CN" dirty="0">
                <a:solidFill>
                  <a:srgbClr val="080808"/>
                </a:solidFill>
                <a:latin typeface="JetBrains Mono" panose="02010509020102050004" pitchFamily="49" charset="0"/>
              </a:rPr>
              <a:t>/&gt;</a:t>
            </a:r>
            <a:endParaRPr lang="zh-CN" altLang="zh-CN" sz="32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BADFAE-7DF7-46B6-8C74-598A0FDFE35A}"/>
              </a:ext>
            </a:extLst>
          </p:cNvPr>
          <p:cNvSpPr/>
          <p:nvPr/>
        </p:nvSpPr>
        <p:spPr>
          <a:xfrm>
            <a:off x="4114800" y="3081224"/>
            <a:ext cx="3352800" cy="343760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A773609-B54D-4355-A99E-E73C2E8A4FB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 bwMode="auto">
          <a:xfrm>
            <a:off x="7467600" y="3253104"/>
            <a:ext cx="867305" cy="1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圆角矩形 28">
            <a:extLst>
              <a:ext uri="{FF2B5EF4-FFF2-40B4-BE49-F238E27FC236}">
                <a16:creationId xmlns:a16="http://schemas.microsoft.com/office/drawing/2014/main" id="{029127B6-1081-426B-959D-0B3E33385C42}"/>
              </a:ext>
            </a:extLst>
          </p:cNvPr>
          <p:cNvSpPr/>
          <p:nvPr/>
        </p:nvSpPr>
        <p:spPr>
          <a:xfrm>
            <a:off x="8334905" y="3048793"/>
            <a:ext cx="189865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设置提示信息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02C9FC-4F80-4C26-B386-FB2D6AC984EB}"/>
              </a:ext>
            </a:extLst>
          </p:cNvPr>
          <p:cNvSpPr/>
          <p:nvPr/>
        </p:nvSpPr>
        <p:spPr>
          <a:xfrm>
            <a:off x="4116388" y="3454163"/>
            <a:ext cx="2922007" cy="369332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A1E64F9-9938-405D-91D1-5CBA762D43CD}"/>
              </a:ext>
            </a:extLst>
          </p:cNvPr>
          <p:cNvCxnSpPr>
            <a:cxnSpLocks/>
          </p:cNvCxnSpPr>
          <p:nvPr/>
        </p:nvCxnSpPr>
        <p:spPr bwMode="auto">
          <a:xfrm>
            <a:off x="7038395" y="3634840"/>
            <a:ext cx="1296510" cy="1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圆角矩形 31">
            <a:extLst>
              <a:ext uri="{FF2B5EF4-FFF2-40B4-BE49-F238E27FC236}">
                <a16:creationId xmlns:a16="http://schemas.microsoft.com/office/drawing/2014/main" id="{851D4C1F-832B-4256-9335-57637F5930B3}"/>
              </a:ext>
            </a:extLst>
          </p:cNvPr>
          <p:cNvSpPr/>
          <p:nvPr/>
        </p:nvSpPr>
        <p:spPr>
          <a:xfrm>
            <a:off x="8334905" y="3434518"/>
            <a:ext cx="1898650" cy="408623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设置最大行数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F31F7B2-530C-484D-BE95-F747CAFCD37D}"/>
              </a:ext>
            </a:extLst>
          </p:cNvPr>
          <p:cNvSpPr/>
          <p:nvPr/>
        </p:nvSpPr>
        <p:spPr>
          <a:xfrm>
            <a:off x="4116387" y="3852335"/>
            <a:ext cx="3808413" cy="1262251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88BC63A-F437-4D54-B682-20FC86A13293}"/>
              </a:ext>
            </a:extLst>
          </p:cNvPr>
          <p:cNvCxnSpPr>
            <a:cxnSpLocks/>
          </p:cNvCxnSpPr>
          <p:nvPr/>
        </p:nvCxnSpPr>
        <p:spPr bwMode="auto">
          <a:xfrm flipV="1">
            <a:off x="7924800" y="4483461"/>
            <a:ext cx="410105" cy="1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圆角矩形 34">
            <a:extLst>
              <a:ext uri="{FF2B5EF4-FFF2-40B4-BE49-F238E27FC236}">
                <a16:creationId xmlns:a16="http://schemas.microsoft.com/office/drawing/2014/main" id="{3F16ECD3-8E1E-40BC-8F77-0F7E40310412}"/>
              </a:ext>
            </a:extLst>
          </p:cNvPr>
          <p:cNvSpPr/>
          <p:nvPr/>
        </p:nvSpPr>
        <p:spPr>
          <a:xfrm>
            <a:off x="8334905" y="4126273"/>
            <a:ext cx="3076575" cy="714375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设置文本颜色、大小、样式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继承自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TextView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的属性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C567156-2840-4E1D-9839-81DBE069D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3" y="1767581"/>
            <a:ext cx="2752418" cy="41400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页脚占位符 27">
            <a:extLst>
              <a:ext uri="{FF2B5EF4-FFF2-40B4-BE49-F238E27FC236}">
                <a16:creationId xmlns:a16="http://schemas.microsoft.com/office/drawing/2014/main" id="{B5BF965D-E776-41DF-BE60-D4099A816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08042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spc="-25" dirty="0">
                <a:latin typeface="+mn-lt"/>
                <a:ea typeface="+mn-ea"/>
                <a:cs typeface="+mn-ea"/>
                <a:sym typeface="+mn-lt"/>
              </a:rPr>
              <a:t>u</a:t>
            </a:r>
            <a:r>
              <a:rPr spc="-35" dirty="0">
                <a:latin typeface="+mn-lt"/>
                <a:ea typeface="+mn-ea"/>
                <a:cs typeface="+mn-ea"/>
                <a:sym typeface="+mn-lt"/>
              </a:rPr>
              <a:t>tt</a:t>
            </a:r>
            <a:r>
              <a:rPr dirty="0">
                <a:latin typeface="+mn-lt"/>
                <a:ea typeface="+mn-ea"/>
                <a:cs typeface="+mn-ea"/>
                <a:sym typeface="+mn-lt"/>
              </a:rPr>
              <a:t>on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en-US" altLang="zh-CN" dirty="0">
                <a:cs typeface="+mn-ea"/>
                <a:sym typeface="+mn-lt"/>
              </a:rPr>
              <a:t>Button</a:t>
            </a:r>
            <a:r>
              <a:rPr lang="zh-CN" altLang="en-US" dirty="0">
                <a:cs typeface="+mn-ea"/>
                <a:sym typeface="+mn-lt"/>
              </a:rPr>
              <a:t>表示按钮，继承自</a:t>
            </a:r>
            <a:r>
              <a:rPr lang="en-US" altLang="zh-CN" dirty="0" err="1">
                <a:cs typeface="+mn-ea"/>
                <a:sym typeface="+mn-lt"/>
              </a:rPr>
              <a:t>TextView</a:t>
            </a:r>
            <a:r>
              <a:rPr lang="zh-CN" altLang="en-US" dirty="0">
                <a:cs typeface="+mn-ea"/>
                <a:sym typeface="+mn-lt"/>
              </a:rPr>
              <a:t>，既可以显示文本，也可以显示图片，允许用户通过点击执行操作</a:t>
            </a:r>
            <a:endParaRPr lang="en-US" altLang="zh-CN" dirty="0">
              <a:cs typeface="+mn-ea"/>
              <a:sym typeface="+mn-lt"/>
            </a:endParaRPr>
          </a:p>
          <a:p>
            <a:pPr marL="355600" indent="-342900"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zh-CN" altLang="en-US" dirty="0">
                <a:cs typeface="+mn-ea"/>
                <a:sym typeface="+mn-lt"/>
              </a:rPr>
              <a:t>它的常用子类：</a:t>
            </a:r>
            <a:r>
              <a:rPr lang="en-US" altLang="zh-CN" dirty="0" err="1">
                <a:cs typeface="+mn-ea"/>
                <a:sym typeface="+mn-lt"/>
              </a:rPr>
              <a:t>CheckBox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en-US" altLang="zh-CN" dirty="0" err="1">
                <a:cs typeface="+mn-ea"/>
                <a:sym typeface="+mn-lt"/>
              </a:rPr>
              <a:t>RadioButton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en-US" altLang="zh-CN" dirty="0" err="1">
                <a:cs typeface="+mn-ea"/>
                <a:sym typeface="+mn-lt"/>
              </a:rPr>
              <a:t>ToggleButton</a:t>
            </a:r>
            <a:r>
              <a:rPr lang="zh-CN" altLang="en-US" dirty="0">
                <a:cs typeface="+mn-ea"/>
                <a:sym typeface="+mn-lt"/>
              </a:rPr>
              <a:t>等</a:t>
            </a:r>
            <a:endParaRPr lang="en-US" altLang="zh-CN" dirty="0">
              <a:cs typeface="+mn-ea"/>
              <a:sym typeface="+mn-lt"/>
            </a:endParaRPr>
          </a:p>
          <a:p>
            <a:pPr marL="355600" indent="-342900">
              <a:tabLst>
                <a:tab pos="354965" algn="l"/>
                <a:tab pos="355600" algn="l"/>
              </a:tabLst>
            </a:pPr>
            <a:r>
              <a:rPr lang="zh-CN" altLang="en-US" dirty="0">
                <a:cs typeface="+mn-ea"/>
                <a:sym typeface="+mn-lt"/>
              </a:rPr>
              <a:t>按钮的状态：正常、按下、获得焦点、不可用、打开</a:t>
            </a:r>
            <a:r>
              <a:rPr lang="en-US" altLang="zh-CN" dirty="0">
                <a:cs typeface="+mn-ea"/>
                <a:sym typeface="+mn-lt"/>
              </a:rPr>
              <a:t>/</a:t>
            </a:r>
            <a:r>
              <a:rPr lang="zh-CN" altLang="en-US" dirty="0">
                <a:cs typeface="+mn-ea"/>
                <a:sym typeface="+mn-lt"/>
              </a:rPr>
              <a:t>关闭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672C2-A789-42B1-A1E4-F087879912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F35CAD-8409-4B25-9D53-F049D4926169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53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00C4F-0BD2-4961-96C8-39CE59805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pic>
        <p:nvPicPr>
          <p:cNvPr id="7" name="Google Shape;261;p47">
            <a:extLst>
              <a:ext uri="{FF2B5EF4-FFF2-40B4-BE49-F238E27FC236}">
                <a16:creationId xmlns:a16="http://schemas.microsoft.com/office/drawing/2014/main" id="{5CD67304-1028-47A3-AA7A-03A1F52DA9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700" y="4561115"/>
            <a:ext cx="3712824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6715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spc="-25" dirty="0">
                <a:latin typeface="+mn-lt"/>
                <a:ea typeface="+mn-ea"/>
                <a:cs typeface="+mn-ea"/>
                <a:sym typeface="+mn-lt"/>
              </a:rPr>
              <a:t>u</a:t>
            </a:r>
            <a:r>
              <a:rPr spc="-35" dirty="0">
                <a:latin typeface="+mn-lt"/>
                <a:ea typeface="+mn-ea"/>
                <a:cs typeface="+mn-ea"/>
                <a:sym typeface="+mn-lt"/>
              </a:rPr>
              <a:t>tt</a:t>
            </a:r>
            <a:r>
              <a:rPr dirty="0">
                <a:latin typeface="+mn-lt"/>
                <a:ea typeface="+mn-ea"/>
                <a:cs typeface="+mn-ea"/>
                <a:sym typeface="+mn-lt"/>
              </a:rPr>
              <a:t>on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en-US" altLang="zh-CN" dirty="0">
                <a:cs typeface="+mn-ea"/>
                <a:sym typeface="+mn-lt"/>
              </a:rPr>
              <a:t>Android</a:t>
            </a:r>
            <a:r>
              <a:rPr lang="zh-CN" altLang="en-US" dirty="0">
                <a:cs typeface="+mn-ea"/>
                <a:sym typeface="+mn-lt"/>
              </a:rPr>
              <a:t>的事件</a:t>
            </a:r>
            <a:r>
              <a:rPr lang="en-US" altLang="zh-CN" dirty="0">
                <a:cs typeface="+mn-ea"/>
                <a:sym typeface="+mn-lt"/>
              </a:rPr>
              <a:t>Event</a:t>
            </a:r>
            <a:r>
              <a:rPr lang="zh-CN" altLang="en-US" dirty="0">
                <a:cs typeface="+mn-ea"/>
                <a:sym typeface="+mn-lt"/>
              </a:rPr>
              <a:t>：</a:t>
            </a:r>
            <a:endParaRPr lang="en-US" altLang="zh-CN" dirty="0">
              <a:cs typeface="+mn-ea"/>
              <a:sym typeface="+mn-lt"/>
            </a:endParaRPr>
          </a:p>
          <a:p>
            <a:pPr marL="715600" lvl="1" indent="-342900"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zh-CN" altLang="en-US" dirty="0">
                <a:cs typeface="+mn-ea"/>
                <a:sym typeface="+mn-lt"/>
              </a:rPr>
              <a:t>应用程序的点击、拖放、敲击等行为</a:t>
            </a:r>
            <a:endParaRPr lang="en-US" altLang="zh-CN" dirty="0">
              <a:cs typeface="+mn-ea"/>
              <a:sym typeface="+mn-lt"/>
            </a:endParaRPr>
          </a:p>
          <a:p>
            <a:pPr marL="715600" lvl="1" indent="-342900"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zh-CN" altLang="en-US" dirty="0">
                <a:cs typeface="+mn-ea"/>
                <a:sym typeface="+mn-lt"/>
              </a:rPr>
              <a:t>设备传感器检测到的行走、倾斜等行为</a:t>
            </a:r>
            <a:endParaRPr lang="en-US" altLang="zh-CN" dirty="0">
              <a:cs typeface="+mn-ea"/>
              <a:sym typeface="+mn-lt"/>
            </a:endParaRPr>
          </a:p>
          <a:p>
            <a:pPr marL="715600" lvl="1" indent="-342900"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zh-CN" altLang="en-US" dirty="0">
                <a:cs typeface="+mn-ea"/>
                <a:sym typeface="+mn-lt"/>
              </a:rPr>
              <a:t>事件会被</a:t>
            </a:r>
            <a:r>
              <a:rPr lang="en-US" altLang="zh-CN" dirty="0" err="1">
                <a:cs typeface="+mn-ea"/>
                <a:sym typeface="+mn-lt"/>
              </a:rPr>
              <a:t>Andriod</a:t>
            </a:r>
            <a:r>
              <a:rPr lang="zh-CN" altLang="en-US" dirty="0">
                <a:cs typeface="+mn-ea"/>
                <a:sym typeface="+mn-lt"/>
              </a:rPr>
              <a:t>系统检测到</a:t>
            </a:r>
            <a:endParaRPr lang="en-US" altLang="zh-CN" dirty="0">
              <a:cs typeface="+mn-ea"/>
              <a:sym typeface="+mn-lt"/>
            </a:endParaRPr>
          </a:p>
          <a:p>
            <a:pPr marL="355600" indent="-342900">
              <a:spcBef>
                <a:spcPts val="1200"/>
              </a:spcBef>
              <a:tabLst>
                <a:tab pos="354965" algn="l"/>
                <a:tab pos="355600" algn="l"/>
              </a:tabLst>
            </a:pPr>
            <a:r>
              <a:rPr lang="en-US" altLang="zh-CN" dirty="0">
                <a:cs typeface="+mn-ea"/>
                <a:sym typeface="+mn-lt"/>
              </a:rPr>
              <a:t>Android</a:t>
            </a:r>
            <a:r>
              <a:rPr lang="zh-CN" altLang="en-US" dirty="0">
                <a:cs typeface="+mn-ea"/>
                <a:sym typeface="+mn-lt"/>
              </a:rPr>
              <a:t>的事件处理：通过</a:t>
            </a:r>
            <a:r>
              <a:rPr lang="zh-CN" altLang="en-US" dirty="0"/>
              <a:t>事件处理程序的方法实现，由特定事件触发，对事件进行响应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672C2-A789-42B1-A1E4-F087879912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F35CAD-8409-4B25-9D53-F049D4926169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F00C4F-0BD2-4961-96C8-39CE598053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6162772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2B349F3-C7C1-425F-ADE0-9BBD5768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Button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点击事件的处理方式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705150-4CA2-4299-8A6F-52E8512B1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41BB9-604B-4C1E-9117-29CC4351966F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D61571-7C4F-43B3-8DDD-0C18094C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548875C-AFE7-4303-8F83-4F5826F89D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1752538"/>
            <a:ext cx="5302252" cy="44958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cs typeface="+mn-ea"/>
                <a:sym typeface="+mn-lt"/>
              </a:rPr>
              <a:t>在</a:t>
            </a:r>
            <a:r>
              <a:rPr lang="en-US" altLang="zh-CN" dirty="0">
                <a:cs typeface="+mn-ea"/>
                <a:sym typeface="+mn-lt"/>
              </a:rPr>
              <a:t>XML</a:t>
            </a:r>
            <a:r>
              <a:rPr lang="zh-CN" altLang="en-US" dirty="0">
                <a:cs typeface="+mn-ea"/>
                <a:sym typeface="+mn-lt"/>
              </a:rPr>
              <a:t>文件中附加事件处理方法，即设置</a:t>
            </a:r>
            <a:r>
              <a:rPr lang="en-US" altLang="zh-CN" dirty="0" err="1">
                <a:cs typeface="+mn-ea"/>
                <a:sym typeface="+mn-lt"/>
              </a:rPr>
              <a:t>onClick</a:t>
            </a:r>
            <a:r>
              <a:rPr lang="zh-CN" altLang="en-US" dirty="0">
                <a:cs typeface="+mn-ea"/>
                <a:sym typeface="+mn-lt"/>
              </a:rPr>
              <a:t>属性：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05C3B82-33A4-4072-B488-8E3D774E90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1752600"/>
            <a:ext cx="5324475" cy="4495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cs typeface="+mn-ea"/>
                <a:sym typeface="+mn-lt"/>
              </a:rPr>
              <a:t>在</a:t>
            </a:r>
            <a:r>
              <a:rPr lang="en-US" altLang="zh-CN" dirty="0">
                <a:cs typeface="+mn-ea"/>
                <a:sym typeface="+mn-lt"/>
              </a:rPr>
              <a:t>Activity</a:t>
            </a:r>
            <a:r>
              <a:rPr lang="zh-CN" altLang="en-US" dirty="0">
                <a:cs typeface="+mn-ea"/>
                <a:sym typeface="+mn-lt"/>
              </a:rPr>
              <a:t>类实现这个事件处理方法</a:t>
            </a:r>
            <a:r>
              <a:rPr lang="en-US" altLang="zh-CN" dirty="0">
                <a:cs typeface="+mn-ea"/>
                <a:sym typeface="+mn-lt"/>
              </a:rPr>
              <a:t>:</a:t>
            </a:r>
            <a:endParaRPr lang="zh-CN" altLang="en-US" dirty="0">
              <a:cs typeface="+mn-ea"/>
              <a:sym typeface="+mn-lt"/>
            </a:endParaRPr>
          </a:p>
          <a:p>
            <a:endParaRPr lang="zh-CN" altLang="en-US" dirty="0"/>
          </a:p>
        </p:txBody>
      </p:sp>
      <p:cxnSp>
        <p:nvCxnSpPr>
          <p:cNvPr id="9" name="Google Shape;728;p114">
            <a:extLst>
              <a:ext uri="{FF2B5EF4-FFF2-40B4-BE49-F238E27FC236}">
                <a16:creationId xmlns:a16="http://schemas.microsoft.com/office/drawing/2014/main" id="{0EC12BB3-1C4D-4F1A-A0A4-F762A1C4EF20}"/>
              </a:ext>
            </a:extLst>
          </p:cNvPr>
          <p:cNvCxnSpPr>
            <a:cxnSpLocks/>
          </p:cNvCxnSpPr>
          <p:nvPr/>
        </p:nvCxnSpPr>
        <p:spPr>
          <a:xfrm>
            <a:off x="5987059" y="1481072"/>
            <a:ext cx="0" cy="4843528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ectangle 1">
            <a:extLst>
              <a:ext uri="{FF2B5EF4-FFF2-40B4-BE49-F238E27FC236}">
                <a16:creationId xmlns:a16="http://schemas.microsoft.com/office/drawing/2014/main" id="{0DA8E62F-2462-482B-B83E-96545E83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3240693"/>
            <a:ext cx="4355107" cy="4719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:onClick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="showToast"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FA57C95-6E17-4B8F-B2EE-DD9494DD5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025249"/>
            <a:ext cx="5878278" cy="21339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void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</a:rPr>
              <a:t>showToast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View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view)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msg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"Hello Toast!"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Toast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makeText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msg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,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duration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    .show();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581B2DA6-9983-4B1C-90CE-D25B0B52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9416484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50546-E1B3-4885-9982-F655A05D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Button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点击事件的处理方式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26277-75D5-4C3C-A547-E5E94C936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381125"/>
            <a:ext cx="10825163" cy="128587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cs typeface="+mn-ea"/>
                <a:sym typeface="+mn-lt"/>
              </a:rPr>
              <a:t>匿名内部类方式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在</a:t>
            </a:r>
            <a:r>
              <a:rPr lang="en-US" altLang="zh-CN" dirty="0">
                <a:cs typeface="+mn-ea"/>
                <a:sym typeface="+mn-lt"/>
              </a:rPr>
              <a:t>Activity</a:t>
            </a:r>
            <a:r>
              <a:rPr lang="zh-CN" altLang="en-US" dirty="0">
                <a:cs typeface="+mn-ea"/>
                <a:sym typeface="+mn-lt"/>
              </a:rPr>
              <a:t>中添加匿名内部类</a:t>
            </a: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44D3E-576C-4F73-82E3-1F062FEBDE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CEC25F-21F7-458F-98A7-E18CE8A9C6DE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5B963B-F2A0-4140-8277-268BBEF69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56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1E8CB8A9-A522-43A0-80F4-6FDF3B3C48E2}"/>
              </a:ext>
            </a:extLst>
          </p:cNvPr>
          <p:cNvSpPr txBox="1"/>
          <p:nvPr/>
        </p:nvSpPr>
        <p:spPr>
          <a:xfrm>
            <a:off x="1537212" y="2685591"/>
            <a:ext cx="9959182" cy="3010818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Button btn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= findViewById(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</a:rPr>
              <a:t>btn_</a:t>
            </a: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</a:rPr>
              <a:t>send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btn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.setOnClickListener(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View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OnClickListener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()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n-lt"/>
              </a:rPr>
              <a:t>@Override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n-lt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n-lt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</a:rPr>
              <a:t>public void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+mn-lt"/>
              </a:rPr>
              <a:t>onClick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View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view)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 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</a:rPr>
              <a:t>//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Inziu Iosevka J" panose="02000509000000000000" pitchFamily="49" charset="-128"/>
              </a:rPr>
              <a:t>添加逻辑代码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Inziu Iosevka J" panose="02000509000000000000" pitchFamily="49" charset="-128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Inziu Iosevka J" panose="02000509000000000000" pitchFamily="49" charset="-128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});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60FC63-C927-4301-9F7B-6F0679C59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468688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9C703-B1BD-4572-9260-FFC1FB6A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Button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点击事件的处理方式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472CE-BA24-4852-B177-D8733463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384479"/>
            <a:ext cx="10850563" cy="47591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cs typeface="+mn-ea"/>
                <a:sym typeface="+mn-lt"/>
              </a:rPr>
              <a:t>接口方式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cs typeface="+mn-ea"/>
                <a:sym typeface="+mn-lt"/>
              </a:rPr>
              <a:t>设置</a:t>
            </a:r>
            <a:r>
              <a:rPr lang="en-US" altLang="zh-CN" sz="2000" dirty="0">
                <a:cs typeface="+mn-ea"/>
                <a:sym typeface="+mn-lt"/>
              </a:rPr>
              <a:t>Button</a:t>
            </a:r>
            <a:r>
              <a:rPr lang="zh-CN" altLang="en-US" sz="2000" dirty="0">
                <a:cs typeface="+mn-ea"/>
                <a:sym typeface="+mn-lt"/>
              </a:rPr>
              <a:t>控件的点击监听事件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>
              <a:cs typeface="+mn-ea"/>
              <a:sym typeface="+mn-lt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cs typeface="+mn-ea"/>
                <a:sym typeface="+mn-lt"/>
              </a:rPr>
              <a:t>接着当前</a:t>
            </a:r>
            <a:r>
              <a:rPr lang="en-US" altLang="zh-CN" sz="2000" dirty="0">
                <a:cs typeface="+mn-ea"/>
                <a:sym typeface="+mn-lt"/>
              </a:rPr>
              <a:t>Activity</a:t>
            </a:r>
            <a:r>
              <a:rPr lang="zh-CN" altLang="en-US" sz="2000" dirty="0">
                <a:cs typeface="+mn-ea"/>
                <a:sym typeface="+mn-lt"/>
              </a:rPr>
              <a:t>实现</a:t>
            </a:r>
            <a:r>
              <a:rPr lang="en-US" altLang="zh-CN" sz="2000" dirty="0" err="1">
                <a:cs typeface="+mn-ea"/>
                <a:sym typeface="+mn-lt"/>
              </a:rPr>
              <a:t>OnClickListener</a:t>
            </a:r>
            <a:r>
              <a:rPr lang="zh-CN" altLang="en-US" sz="2000" dirty="0">
                <a:cs typeface="+mn-ea"/>
                <a:sym typeface="+mn-lt"/>
              </a:rPr>
              <a:t>接口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>
              <a:cs typeface="+mn-ea"/>
              <a:sym typeface="+mn-lt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cs typeface="+mn-ea"/>
                <a:sym typeface="+mn-lt"/>
              </a:rPr>
              <a:t>然后实现</a:t>
            </a:r>
            <a:r>
              <a:rPr lang="en-US" altLang="zh-CN" sz="2000" dirty="0" err="1">
                <a:cs typeface="+mn-ea"/>
                <a:sym typeface="+mn-lt"/>
              </a:rPr>
              <a:t>OnClickListener</a:t>
            </a:r>
            <a:r>
              <a:rPr lang="zh-CN" altLang="en-US" sz="2000" dirty="0">
                <a:cs typeface="+mn-ea"/>
                <a:sym typeface="+mn-lt"/>
              </a:rPr>
              <a:t>接口中的方法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B47B7-76B7-4192-87F6-CA80BFD98C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8514DF-5C64-45D1-AC94-30197965FDE9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062660-A78F-49CE-B5B6-DD5F5DF78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57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23E0EE97-38BB-4009-83FB-334C1E5E2A08}"/>
              </a:ext>
            </a:extLst>
          </p:cNvPr>
          <p:cNvSpPr txBox="1"/>
          <p:nvPr/>
        </p:nvSpPr>
        <p:spPr>
          <a:xfrm>
            <a:off x="1497119" y="3505200"/>
            <a:ext cx="9192851" cy="83286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</a:rPr>
              <a:t>public class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Main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Activity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</a:rPr>
              <a:t>extends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AppCompatActivity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</a:rPr>
              <a:t>implements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View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OnClickListener</a:t>
            </a:r>
            <a:endParaRPr lang="en-US" altLang="zh-CN" sz="2000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D0AE3C79-415B-4977-A1A4-AFF18A2F775B}"/>
              </a:ext>
            </a:extLst>
          </p:cNvPr>
          <p:cNvSpPr txBox="1"/>
          <p:nvPr/>
        </p:nvSpPr>
        <p:spPr>
          <a:xfrm>
            <a:off x="1469818" y="5114432"/>
            <a:ext cx="9202588" cy="1320620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n-lt"/>
              </a:rPr>
              <a:t>@Override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n-lt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</a:rPr>
              <a:t>public void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+mn-lt"/>
              </a:rPr>
              <a:t>onClick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View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v)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</a:rPr>
              <a:t>//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Inziu Iosevka J" panose="02000509000000000000" pitchFamily="49" charset="-128"/>
              </a:rPr>
              <a:t>添加逻辑代码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Inziu Iosevka J" panose="02000509000000000000" pitchFamily="49" charset="-128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}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9C76D9D4-71A6-426C-993B-A2CCE529FEF1}"/>
              </a:ext>
            </a:extLst>
          </p:cNvPr>
          <p:cNvSpPr txBox="1"/>
          <p:nvPr/>
        </p:nvSpPr>
        <p:spPr>
          <a:xfrm>
            <a:off x="1494705" y="2443003"/>
            <a:ext cx="9197678" cy="528565"/>
          </a:xfrm>
          <a:prstGeom prst="rect">
            <a:avLst/>
          </a:prstGeom>
          <a:solidFill>
            <a:srgbClr val="E7F4FF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btn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Send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.setOnClickListener(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</a:rPr>
              <a:t>this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</a:rPr>
              <a:t>);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F29D57-DD43-4F35-A22C-F457A984F109}"/>
              </a:ext>
            </a:extLst>
          </p:cNvPr>
          <p:cNvSpPr/>
          <p:nvPr/>
        </p:nvSpPr>
        <p:spPr>
          <a:xfrm>
            <a:off x="1553294" y="2525405"/>
            <a:ext cx="5304706" cy="427874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FC87C6D-B1F8-4D39-B067-96529804C8E8}"/>
              </a:ext>
            </a:extLst>
          </p:cNvPr>
          <p:cNvCxnSpPr>
            <a:cxnSpLocks/>
          </p:cNvCxnSpPr>
          <p:nvPr/>
        </p:nvCxnSpPr>
        <p:spPr bwMode="auto">
          <a:xfrm>
            <a:off x="6858000" y="2734431"/>
            <a:ext cx="911109" cy="1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24">
            <a:extLst>
              <a:ext uri="{FF2B5EF4-FFF2-40B4-BE49-F238E27FC236}">
                <a16:creationId xmlns:a16="http://schemas.microsoft.com/office/drawing/2014/main" id="{771C4F92-2B1B-4813-A123-D1F1510CC0E0}"/>
              </a:ext>
            </a:extLst>
          </p:cNvPr>
          <p:cNvSpPr/>
          <p:nvPr/>
        </p:nvSpPr>
        <p:spPr>
          <a:xfrm>
            <a:off x="7769109" y="2514600"/>
            <a:ext cx="4165430" cy="449485"/>
          </a:xfrm>
          <a:prstGeom prst="roundRect">
            <a:avLst/>
          </a:prstGeom>
          <a:solidFill>
            <a:srgbClr val="006BA9"/>
          </a:solidFill>
          <a:ln>
            <a:solidFill>
              <a:srgbClr val="006BA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cs typeface="+mn-ea"/>
                <a:sym typeface="+mn-lt"/>
              </a:rPr>
              <a:t>this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代表</a:t>
            </a:r>
            <a:r>
              <a:rPr lang="en-US" altLang="zh-CN" b="1" dirty="0" err="1">
                <a:solidFill>
                  <a:schemeClr val="bg1"/>
                </a:solidFill>
                <a:cs typeface="+mn-ea"/>
                <a:sym typeface="+mn-lt"/>
              </a:rPr>
              <a:t>OnClickListener</a:t>
            </a: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的引用</a:t>
            </a:r>
          </a:p>
        </p:txBody>
      </p:sp>
      <p:sp>
        <p:nvSpPr>
          <p:cNvPr id="20" name="页脚占位符 19">
            <a:extLst>
              <a:ext uri="{FF2B5EF4-FFF2-40B4-BE49-F238E27FC236}">
                <a16:creationId xmlns:a16="http://schemas.microsoft.com/office/drawing/2014/main" id="{7BDB2C85-2870-42A7-A5BE-A7B1EF686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493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ImageView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69924" y="1676400"/>
            <a:ext cx="10850563" cy="4467224"/>
          </a:xfrm>
        </p:spPr>
        <p:txBody>
          <a:bodyPr>
            <a:normAutofit/>
          </a:bodyPr>
          <a:lstStyle/>
          <a:p>
            <a:r>
              <a:rPr lang="en-US" altLang="zh-CN" dirty="0" err="1">
                <a:cs typeface="+mn-ea"/>
                <a:sym typeface="+mn-lt"/>
              </a:rPr>
              <a:t>ImageView</a:t>
            </a:r>
            <a:r>
              <a:rPr lang="zh-CN" altLang="en-US" dirty="0">
                <a:cs typeface="+mn-ea"/>
                <a:sym typeface="+mn-lt"/>
              </a:rPr>
              <a:t>控件用于展示</a:t>
            </a:r>
            <a:r>
              <a:rPr lang="zh-CN" altLang="zh-CN" dirty="0">
                <a:cs typeface="+mn-ea"/>
                <a:sym typeface="+mn-lt"/>
              </a:rPr>
              <a:t>图片，继承自</a:t>
            </a:r>
            <a:r>
              <a:rPr lang="en-US" altLang="zh-CN" dirty="0">
                <a:cs typeface="+mn-ea"/>
                <a:sym typeface="+mn-lt"/>
              </a:rPr>
              <a:t>View</a:t>
            </a:r>
          </a:p>
          <a:p>
            <a:r>
              <a:rPr lang="zh-CN" altLang="zh-CN" dirty="0">
                <a:cs typeface="+mn-ea"/>
                <a:sym typeface="+mn-lt"/>
              </a:rPr>
              <a:t>可以加载图片资源</a:t>
            </a:r>
            <a:r>
              <a:rPr lang="zh-CN" altLang="en-US" dirty="0">
                <a:cs typeface="+mn-ea"/>
                <a:sym typeface="+mn-lt"/>
              </a:rPr>
              <a:t>分两类：普通静态图片、</a:t>
            </a:r>
            <a:r>
              <a:rPr lang="en-US" altLang="zh-CN" dirty="0">
                <a:cs typeface="+mn-ea"/>
                <a:sym typeface="+mn-lt"/>
              </a:rPr>
              <a:t>gif</a:t>
            </a:r>
            <a:r>
              <a:rPr lang="zh-CN" altLang="en-US" dirty="0">
                <a:cs typeface="+mn-ea"/>
                <a:sym typeface="+mn-lt"/>
              </a:rPr>
              <a:t>动态图片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图片通常放在</a:t>
            </a:r>
            <a:r>
              <a:rPr lang="en-US" altLang="zh-CN" dirty="0">
                <a:cs typeface="+mn-ea"/>
                <a:sym typeface="+mn-lt"/>
              </a:rPr>
              <a:t>drawable</a:t>
            </a:r>
            <a:r>
              <a:rPr lang="zh-CN" altLang="en-US" dirty="0">
                <a:cs typeface="+mn-ea"/>
                <a:sym typeface="+mn-lt"/>
              </a:rPr>
              <a:t>文件夹</a:t>
            </a:r>
          </a:p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C34332-667E-48E6-9098-A39B4589C2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63085B-2E95-45A9-81C6-5532B55E30F3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E6D431-7C80-4866-AB30-0D2CA17E3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7145313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19613-EB7D-4CE6-9A04-A870CC62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ImageView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DB082-8FFF-4359-9770-103F2DE2BB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975656-521B-406C-A20F-4DE27E1C2EA4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E7BFD6-86C6-45E8-9508-FE4C7054D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59</a:t>
            </a:fld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6092C9-EDF3-46B9-984E-203E3773C229}"/>
              </a:ext>
            </a:extLst>
          </p:cNvPr>
          <p:cNvGraphicFramePr>
            <a:graphicFrameLocks noGrp="1"/>
          </p:cNvGraphicFramePr>
          <p:nvPr/>
        </p:nvGraphicFramePr>
        <p:xfrm>
          <a:off x="446879" y="1613484"/>
          <a:ext cx="11322051" cy="4320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476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5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00" dirty="0">
                          <a:effectLst/>
                          <a:sym typeface="+mn-lt"/>
                        </a:rPr>
                        <a:t>属性名称</a:t>
                      </a:r>
                      <a:endParaRPr lang="zh-CN" altLang="zh-CN" sz="2000" kern="100" dirty="0"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17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354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53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709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5886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062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240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418" algn="l" defTabSz="914354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zh-CN" altLang="en-US" sz="2000" dirty="0">
                          <a:sym typeface="+mn-lt"/>
                        </a:rPr>
                        <a:t>功能描述</a:t>
                      </a:r>
                      <a:endParaRPr lang="zh-CN" altLang="en-US" sz="20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kern="100" dirty="0" err="1">
                          <a:effectLst/>
                        </a:rPr>
                        <a:t>android:adjustViewBounds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是否保持宽高比，需要与</a:t>
                      </a:r>
                      <a:r>
                        <a:rPr lang="en-US" sz="1800" kern="100" dirty="0" err="1">
                          <a:effectLst/>
                        </a:rPr>
                        <a:t>maxWidth</a:t>
                      </a:r>
                      <a:r>
                        <a:rPr lang="zh-CN" sz="1800" kern="100" dirty="0">
                          <a:effectLst/>
                        </a:rPr>
                        <a:t>、</a:t>
                      </a:r>
                      <a:r>
                        <a:rPr lang="en-US" altLang="zh-CN" sz="1800" kern="100" dirty="0" err="1">
                          <a:effectLst/>
                        </a:rPr>
                        <a:t>m</a:t>
                      </a:r>
                      <a:r>
                        <a:rPr lang="en-US" sz="1800" kern="100" dirty="0" err="1">
                          <a:effectLst/>
                        </a:rPr>
                        <a:t>axHeight</a:t>
                      </a:r>
                      <a:r>
                        <a:rPr lang="zh-CN" sz="1800" kern="100" dirty="0">
                          <a:effectLst/>
                        </a:rPr>
                        <a:t>一起使用，单独使用</a:t>
                      </a:r>
                      <a:r>
                        <a:rPr lang="zh-CN" altLang="en-US" sz="1800" kern="100" dirty="0">
                          <a:effectLst/>
                        </a:rPr>
                        <a:t>无效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kern="100" dirty="0" err="1">
                          <a:effectLst/>
                        </a:rPr>
                        <a:t>android:cropToPadding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是否截取指定区域用空白代替，单独设置无效果，需要与</a:t>
                      </a:r>
                      <a:r>
                        <a:rPr lang="en-US" sz="1800" kern="100" dirty="0" err="1">
                          <a:effectLst/>
                        </a:rPr>
                        <a:t>scrollY</a:t>
                      </a:r>
                      <a:r>
                        <a:rPr lang="zh-CN" sz="1800" kern="100" dirty="0">
                          <a:effectLst/>
                        </a:rPr>
                        <a:t>一起使用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kern="100" dirty="0" err="1">
                          <a:effectLst/>
                        </a:rPr>
                        <a:t>android:maxHeight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设置</a:t>
                      </a:r>
                      <a:r>
                        <a:rPr lang="en-US" sz="1800" kern="100" dirty="0">
                          <a:effectLst/>
                        </a:rPr>
                        <a:t>View</a:t>
                      </a:r>
                      <a:r>
                        <a:rPr lang="zh-CN" sz="1800" kern="100" dirty="0">
                          <a:effectLst/>
                        </a:rPr>
                        <a:t>最大高度，需要与</a:t>
                      </a:r>
                      <a:r>
                        <a:rPr lang="en-US" sz="1800" kern="100" dirty="0" err="1">
                          <a:effectLst/>
                        </a:rPr>
                        <a:t>setAdjustViewBounds</a:t>
                      </a:r>
                      <a:r>
                        <a:rPr lang="zh-CN" sz="1800" kern="100" dirty="0">
                          <a:effectLst/>
                        </a:rPr>
                        <a:t>一起使用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kern="100" dirty="0" err="1">
                          <a:effectLst/>
                        </a:rPr>
                        <a:t>android:maxWidth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 dirty="0">
                          <a:effectLst/>
                        </a:rPr>
                        <a:t>设置</a:t>
                      </a:r>
                      <a:r>
                        <a:rPr lang="en-US" sz="1800" kern="100" dirty="0">
                          <a:effectLst/>
                        </a:rPr>
                        <a:t>View</a:t>
                      </a:r>
                      <a:r>
                        <a:rPr lang="zh-CN" sz="1800" kern="100" dirty="0">
                          <a:effectLst/>
                        </a:rPr>
                        <a:t>最大宽度，需要与</a:t>
                      </a:r>
                      <a:r>
                        <a:rPr lang="en-US" sz="1800" kern="100" dirty="0" err="1">
                          <a:effectLst/>
                        </a:rPr>
                        <a:t>setAdjustViewBounds</a:t>
                      </a:r>
                      <a:r>
                        <a:rPr lang="zh-CN" sz="1800" kern="100" dirty="0">
                          <a:effectLst/>
                        </a:rPr>
                        <a:t>一起使用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kern="100" dirty="0" err="1">
                          <a:effectLst/>
                        </a:rPr>
                        <a:t>android:src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设置</a:t>
                      </a:r>
                      <a:r>
                        <a:rPr lang="en-US" sz="1800" kern="100">
                          <a:effectLst/>
                        </a:rPr>
                        <a:t>ImageView</a:t>
                      </a:r>
                      <a:r>
                        <a:rPr lang="zh-CN" sz="1800" kern="100">
                          <a:effectLst/>
                        </a:rPr>
                        <a:t>中展示图片的资源路径，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</a:rPr>
                        <a:t>Android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</a:rPr>
                        <a:t>推荐使用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</a:rPr>
                        <a:t>png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effectLst/>
                        </a:rPr>
                        <a:t>图片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kern="100" dirty="0" err="1">
                          <a:effectLst/>
                        </a:rPr>
                        <a:t>android:scaleType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800" kern="100">
                          <a:effectLst/>
                        </a:rPr>
                        <a:t>设置图片的填充方式</a:t>
                      </a:r>
                      <a:endParaRPr lang="zh-CN" sz="18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1800" kern="100" dirty="0" err="1">
                          <a:effectLst/>
                        </a:rPr>
                        <a:t>android:tint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</a:rPr>
                        <a:t>将图片渲染成指定的颜色</a:t>
                      </a:r>
                      <a:endParaRPr lang="zh-CN" sz="18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026978-2950-4A38-A7A8-96C19B9C5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93285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ViewGroup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ViewGroup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提供了对其子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View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的管理功能，包括布局、动画等。子组件可以是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View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、也可以是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ViewGroup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771BA6-4967-4137-B64F-B6F8858D2494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</a:t>
            </a:fld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2CBADA-74CE-44F9-B41A-BBFF0409F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62" y="3042194"/>
            <a:ext cx="7505700" cy="3287168"/>
          </a:xfrm>
          <a:prstGeom prst="rect">
            <a:avLst/>
          </a:prstGeom>
        </p:spPr>
      </p:pic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4A0CB71E-6DBD-4D12-A83C-AE0A34C94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136426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B16C257-5D3D-4DD2-AAC1-A5FECB88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android:scaleType</a:t>
            </a:r>
            <a:r>
              <a:rPr lang="zh-CN" altLang="en-US" dirty="0"/>
              <a:t>属性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7559A6-125D-4F04-9464-9322E848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523999"/>
            <a:ext cx="10850563" cy="46482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5000"/>
              </a:lnSpc>
              <a:spcBef>
                <a:spcPts val="600"/>
              </a:spcBef>
            </a:pPr>
            <a:r>
              <a:rPr lang="en-US" altLang="zh-CN" dirty="0" err="1"/>
              <a:t>android:scaleType</a:t>
            </a:r>
            <a:r>
              <a:rPr lang="zh-CN" altLang="en-US" dirty="0"/>
              <a:t>用于设置图片的缩放方式，取值包括：</a:t>
            </a:r>
          </a:p>
          <a:p>
            <a:pPr lvl="1">
              <a:lnSpc>
                <a:spcPct val="155000"/>
              </a:lnSpc>
              <a:spcBef>
                <a:spcPts val="600"/>
              </a:spcBef>
            </a:pPr>
            <a:r>
              <a:rPr lang="en-US" altLang="zh-CN" dirty="0" err="1"/>
              <a:t>fitXY</a:t>
            </a:r>
            <a:r>
              <a:rPr lang="zh-CN" altLang="en-US" dirty="0"/>
              <a:t>：图片拉伸或收缩填满 </a:t>
            </a:r>
            <a:r>
              <a:rPr lang="en-US" altLang="zh-CN" dirty="0" err="1"/>
              <a:t>ImageView</a:t>
            </a:r>
            <a:r>
              <a:rPr lang="zh-CN" altLang="en-US" dirty="0"/>
              <a:t>，不保持比例，最常用；</a:t>
            </a:r>
          </a:p>
          <a:p>
            <a:pPr lvl="1">
              <a:lnSpc>
                <a:spcPct val="155000"/>
              </a:lnSpc>
              <a:spcBef>
                <a:spcPts val="600"/>
              </a:spcBef>
            </a:pPr>
            <a:r>
              <a:rPr lang="en-US" altLang="zh-CN" dirty="0" err="1"/>
              <a:t>fitStart</a:t>
            </a:r>
            <a:r>
              <a:rPr lang="zh-CN" altLang="en-US" dirty="0"/>
              <a:t>：图片按比例扩大、缩小至</a:t>
            </a:r>
            <a:r>
              <a:rPr lang="en-US" altLang="zh-CN" dirty="0" err="1"/>
              <a:t>ImageView</a:t>
            </a:r>
            <a:r>
              <a:rPr lang="zh-CN" altLang="en-US" dirty="0"/>
              <a:t>宽度，在</a:t>
            </a:r>
            <a:r>
              <a:rPr lang="en-US" altLang="zh-CN" dirty="0" err="1"/>
              <a:t>ImageView</a:t>
            </a:r>
            <a:r>
              <a:rPr lang="zh-CN" altLang="en-US" dirty="0"/>
              <a:t>上方显示；</a:t>
            </a:r>
          </a:p>
          <a:p>
            <a:pPr lvl="1">
              <a:lnSpc>
                <a:spcPct val="155000"/>
              </a:lnSpc>
              <a:spcBef>
                <a:spcPts val="600"/>
              </a:spcBef>
            </a:pPr>
            <a:r>
              <a:rPr lang="en-US" altLang="zh-CN" dirty="0" err="1"/>
              <a:t>fitEnd</a:t>
            </a:r>
            <a:r>
              <a:rPr lang="zh-CN" altLang="en-US" dirty="0"/>
              <a:t>：图片按比例扩大、缩小至</a:t>
            </a:r>
            <a:r>
              <a:rPr lang="en-US" altLang="zh-CN" dirty="0" err="1"/>
              <a:t>ImageView</a:t>
            </a:r>
            <a:r>
              <a:rPr lang="zh-CN" altLang="en-US" dirty="0"/>
              <a:t>宽度，在</a:t>
            </a:r>
            <a:r>
              <a:rPr lang="en-US" altLang="zh-CN" dirty="0" err="1"/>
              <a:t>ImageView</a:t>
            </a:r>
            <a:r>
              <a:rPr lang="zh-CN" altLang="en-US" dirty="0"/>
              <a:t>下方显示；</a:t>
            </a:r>
          </a:p>
          <a:p>
            <a:pPr lvl="1">
              <a:lnSpc>
                <a:spcPct val="155000"/>
              </a:lnSpc>
              <a:spcBef>
                <a:spcPts val="600"/>
              </a:spcBef>
            </a:pPr>
            <a:r>
              <a:rPr lang="en-US" altLang="zh-CN" dirty="0" err="1"/>
              <a:t>fitCenter</a:t>
            </a:r>
            <a:r>
              <a:rPr lang="zh-CN" altLang="en-US" dirty="0"/>
              <a:t>：图片按比例扩大、缩小至</a:t>
            </a:r>
            <a:r>
              <a:rPr lang="en-US" altLang="zh-CN" dirty="0" err="1"/>
              <a:t>ImageView</a:t>
            </a:r>
            <a:r>
              <a:rPr lang="zh-CN" altLang="en-US" dirty="0"/>
              <a:t>宽度，在</a:t>
            </a:r>
            <a:r>
              <a:rPr lang="en-US" altLang="zh-CN" dirty="0" err="1"/>
              <a:t>ImageView</a:t>
            </a:r>
            <a:r>
              <a:rPr lang="zh-CN" altLang="en-US" dirty="0"/>
              <a:t>居中显示；</a:t>
            </a:r>
          </a:p>
          <a:p>
            <a:pPr lvl="1">
              <a:lnSpc>
                <a:spcPct val="155000"/>
              </a:lnSpc>
              <a:spcBef>
                <a:spcPts val="600"/>
              </a:spcBef>
            </a:pPr>
            <a:r>
              <a:rPr lang="en-US" altLang="zh-CN" dirty="0"/>
              <a:t>center</a:t>
            </a:r>
            <a:r>
              <a:rPr lang="zh-CN" altLang="en-US" dirty="0"/>
              <a:t>：以图片和</a:t>
            </a:r>
            <a:r>
              <a:rPr lang="en-US" altLang="zh-CN" dirty="0" err="1"/>
              <a:t>ImageView</a:t>
            </a:r>
            <a:r>
              <a:rPr lang="zh-CN" altLang="en-US" dirty="0"/>
              <a:t>的中心点居中显示图片原尺寸，裁剪超出</a:t>
            </a:r>
            <a:r>
              <a:rPr lang="en-US" altLang="zh-CN" dirty="0" err="1"/>
              <a:t>ImageView</a:t>
            </a:r>
            <a:r>
              <a:rPr lang="zh-CN" altLang="en-US" dirty="0"/>
              <a:t>的部分；</a:t>
            </a:r>
          </a:p>
          <a:p>
            <a:pPr lvl="1">
              <a:lnSpc>
                <a:spcPct val="155000"/>
              </a:lnSpc>
              <a:spcBef>
                <a:spcPts val="600"/>
              </a:spcBef>
            </a:pPr>
            <a:r>
              <a:rPr lang="en-US" altLang="zh-CN" dirty="0" err="1"/>
              <a:t>centerCrop</a:t>
            </a:r>
            <a:r>
              <a:rPr lang="zh-CN" altLang="en-US" dirty="0"/>
              <a:t>：以图片和</a:t>
            </a:r>
            <a:r>
              <a:rPr lang="en-US" altLang="zh-CN" dirty="0" err="1"/>
              <a:t>ImageView</a:t>
            </a:r>
            <a:r>
              <a:rPr lang="zh-CN" altLang="en-US" dirty="0"/>
              <a:t>的中心点居中显示按比例扩大或缩小的图片，图片的宽高有一边等于</a:t>
            </a:r>
            <a:r>
              <a:rPr lang="en-US" altLang="zh-CN" dirty="0" err="1"/>
              <a:t>ImageView</a:t>
            </a:r>
            <a:r>
              <a:rPr lang="zh-CN" altLang="en-US" dirty="0"/>
              <a:t>的宽高，长出的部分被裁剪；</a:t>
            </a:r>
          </a:p>
          <a:p>
            <a:pPr lvl="1">
              <a:lnSpc>
                <a:spcPct val="155000"/>
              </a:lnSpc>
              <a:spcBef>
                <a:spcPts val="600"/>
              </a:spcBef>
            </a:pPr>
            <a:r>
              <a:rPr lang="en-US" altLang="zh-CN" dirty="0" err="1"/>
              <a:t>centerInside</a:t>
            </a:r>
            <a:r>
              <a:rPr lang="zh-CN" altLang="en-US" dirty="0"/>
              <a:t>：以图片和</a:t>
            </a:r>
            <a:r>
              <a:rPr lang="en-US" altLang="zh-CN" dirty="0" err="1"/>
              <a:t>ImageView</a:t>
            </a:r>
            <a:r>
              <a:rPr lang="zh-CN" altLang="en-US" dirty="0"/>
              <a:t>的中心点居中显示按比例缩小图片，使图片的宽高小于等于</a:t>
            </a:r>
            <a:r>
              <a:rPr lang="en-US" altLang="zh-CN" dirty="0" err="1"/>
              <a:t>ImageView</a:t>
            </a:r>
            <a:r>
              <a:rPr lang="zh-CN" altLang="en-US" dirty="0"/>
              <a:t>的宽高，直到将图片的内容完整居中显示；</a:t>
            </a:r>
          </a:p>
          <a:p>
            <a:pPr lvl="1">
              <a:lnSpc>
                <a:spcPct val="155000"/>
              </a:lnSpc>
              <a:spcBef>
                <a:spcPts val="600"/>
              </a:spcBef>
            </a:pPr>
            <a:r>
              <a:rPr lang="en-US" altLang="zh-CN" dirty="0"/>
              <a:t>matrix</a:t>
            </a:r>
            <a:r>
              <a:rPr lang="zh-CN" altLang="en-US" dirty="0"/>
              <a:t>：不改变原图大小，从</a:t>
            </a:r>
            <a:r>
              <a:rPr lang="en-US" altLang="zh-CN" dirty="0" err="1"/>
              <a:t>ImageView</a:t>
            </a:r>
            <a:r>
              <a:rPr lang="zh-CN" altLang="en-US" dirty="0"/>
              <a:t>左上角开始绘制，超过</a:t>
            </a:r>
            <a:r>
              <a:rPr lang="en-US" altLang="zh-CN" dirty="0" err="1"/>
              <a:t>ImageView</a:t>
            </a:r>
            <a:r>
              <a:rPr lang="zh-CN" altLang="en-US" dirty="0"/>
              <a:t>的部分被裁剪。</a:t>
            </a:r>
          </a:p>
          <a:p>
            <a:pPr>
              <a:lnSpc>
                <a:spcPct val="155000"/>
              </a:lnSpc>
              <a:spcBef>
                <a:spcPts val="600"/>
              </a:spcBef>
            </a:pP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E4BF00-C880-4BD6-8C1A-3526001617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330FCB-8B88-418D-AE13-C2D13E5AC1E3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56A1E2-C657-48DD-94A1-166A638EF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59B707A0-6450-4161-B25F-A5C08D4FC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18850399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通过</a:t>
            </a:r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setImageResource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()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指定图片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69924" y="1381125"/>
            <a:ext cx="10850563" cy="61277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在程序代码中，可以通过</a:t>
            </a:r>
            <a:r>
              <a:rPr lang="en-US" altLang="zh-CN" sz="2400" dirty="0" err="1">
                <a:cs typeface="+mn-ea"/>
                <a:sym typeface="+mn-lt"/>
              </a:rPr>
              <a:t>setImageResource</a:t>
            </a:r>
            <a:r>
              <a:rPr lang="en-US" altLang="zh-CN" sz="2400" dirty="0">
                <a:cs typeface="+mn-ea"/>
                <a:sym typeface="+mn-lt"/>
              </a:rPr>
              <a:t>()</a:t>
            </a:r>
            <a:r>
              <a:rPr lang="zh-CN" altLang="en-US" sz="2400" dirty="0">
                <a:cs typeface="+mn-ea"/>
                <a:sym typeface="+mn-lt"/>
              </a:rPr>
              <a:t>指定图片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61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BBD3F-FDD4-442F-BBCE-43953CB488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876D90-78B5-4F66-AD5F-73DED667FFB7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7A90895-E54B-4AFD-BA7E-5DD4D737D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18" y="2021651"/>
            <a:ext cx="8981187" cy="445851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B72F2DC-7764-49E2-845A-A32DD5219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6524219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BAF23-85C1-41AF-B3DD-B1A4D1A6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基本控件的综合应用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801C13-1AF3-461F-9A85-3B69DA47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51B8-729C-404D-9835-D3095D51C9DC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2925A9-B515-4D4A-B09E-8AC20AAE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D2FBF-C371-40BF-9FA2-3D57CD6025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使用以上基础控件完成如图所示的登录界面，并实现登录按钮的点击事件处理</a:t>
            </a:r>
            <a:endParaRPr lang="en-US" altLang="zh-CN" dirty="0"/>
          </a:p>
          <a:p>
            <a:pPr marL="817200" lvl="1" indent="-457200">
              <a:buSzPct val="100000"/>
              <a:buFont typeface="+mj-ea"/>
              <a:buAutoNum type="circleNumDbPlain"/>
            </a:pPr>
            <a:r>
              <a:rPr lang="zh-CN" altLang="en-US" dirty="0"/>
              <a:t>采用</a:t>
            </a:r>
            <a:r>
              <a:rPr lang="en-US" altLang="zh-CN" dirty="0" err="1"/>
              <a:t>LinearLayout</a:t>
            </a:r>
            <a:r>
              <a:rPr lang="zh-CN" altLang="en-US" dirty="0"/>
              <a:t>纵向排列</a:t>
            </a:r>
            <a:endParaRPr lang="en-US" altLang="zh-CN" dirty="0"/>
          </a:p>
          <a:p>
            <a:pPr marL="817200" lvl="1" indent="-457200">
              <a:buSzPct val="100000"/>
              <a:buFont typeface="+mj-ea"/>
              <a:buAutoNum type="circleNumDbPlain"/>
            </a:pPr>
            <a:r>
              <a:rPr lang="en-US" altLang="zh-CN" dirty="0" err="1"/>
              <a:t>EditText</a:t>
            </a:r>
            <a:r>
              <a:rPr lang="zh-CN" altLang="en-US" dirty="0"/>
              <a:t>的图标采用矢量绘制，使用</a:t>
            </a:r>
            <a:r>
              <a:rPr lang="en-US" altLang="zh-CN" dirty="0" err="1"/>
              <a:t>drawableStart</a:t>
            </a:r>
            <a:r>
              <a:rPr lang="zh-CN" altLang="en-US" dirty="0"/>
              <a:t>属性设置</a:t>
            </a:r>
            <a:endParaRPr lang="en-US" altLang="zh-CN" dirty="0"/>
          </a:p>
          <a:p>
            <a:pPr marL="817200" lvl="1" indent="-457200">
              <a:buSzPct val="100000"/>
              <a:buFont typeface="+mj-ea"/>
              <a:buAutoNum type="circleNumDbPlain"/>
            </a:pPr>
            <a:r>
              <a:rPr lang="zh-CN" altLang="en-US" dirty="0"/>
              <a:t>按钮采用</a:t>
            </a:r>
            <a:r>
              <a:rPr lang="en-US" altLang="zh-CN" dirty="0" err="1"/>
              <a:t>LinearLayout</a:t>
            </a:r>
            <a:r>
              <a:rPr lang="zh-CN" altLang="en-US" dirty="0"/>
              <a:t>横向排列</a:t>
            </a:r>
            <a:endParaRPr lang="en-US" altLang="zh-CN" dirty="0"/>
          </a:p>
          <a:p>
            <a:pPr marL="455975" indent="-457200"/>
            <a:r>
              <a:rPr lang="zh-CN" altLang="en-US" dirty="0"/>
              <a:t>案例：</a:t>
            </a:r>
            <a:r>
              <a:rPr lang="en-US" altLang="zh-CN" dirty="0"/>
              <a:t>D0203_Login</a:t>
            </a:r>
          </a:p>
          <a:p>
            <a:pPr marL="817200" lvl="1" indent="-457200">
              <a:buFont typeface="+mj-ea"/>
              <a:buAutoNum type="circleNumDbPlain"/>
            </a:pPr>
            <a:endParaRPr lang="zh-CN" altLang="en-US" dirty="0"/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CD032EEE-F74C-497D-B769-9245B8A68E7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96000" y="1353473"/>
            <a:ext cx="6009046" cy="5287959"/>
          </a:xfrm>
        </p:spPr>
      </p:pic>
      <p:sp>
        <p:nvSpPr>
          <p:cNvPr id="17" name="页脚占位符 16">
            <a:extLst>
              <a:ext uri="{FF2B5EF4-FFF2-40B4-BE49-F238E27FC236}">
                <a16:creationId xmlns:a16="http://schemas.microsoft.com/office/drawing/2014/main" id="{47768E57-91B6-41FB-AF7B-8E3B0B2D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6130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6141B-2E70-42D0-89CC-0AE273EB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矢量图标的绘制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D1F267-07B3-4C09-B2DB-8B7B3F7C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D3EDC-8D8A-4397-BDE4-4BE604C7C424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510EC0-00CE-4320-9A53-996CE4B7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63</a:t>
            </a:fld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70B76BB-9AF4-4C9F-8229-0AB52381D5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43850"/>
            <a:ext cx="7049455" cy="3348000"/>
          </a:xfr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BC9F13F4-F0E1-438B-B835-6615B2CA306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843850"/>
            <a:ext cx="4417676" cy="3348000"/>
          </a:xfr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4" name="页脚占位符 13">
            <a:extLst>
              <a:ext uri="{FF2B5EF4-FFF2-40B4-BE49-F238E27FC236}">
                <a16:creationId xmlns:a16="http://schemas.microsoft.com/office/drawing/2014/main" id="{A7160638-56A1-435E-A890-951C2B8B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565366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B1312-D705-408C-B3BC-B176268D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登录按钮的事件处理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85DFE2-5527-4EE7-B9AE-1F9AC08CB2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5B50A1-5BD2-4866-A154-217C32A72687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F55E9B-3F37-4DDD-AC3C-BAEF7F2B0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AFF6A9B-65CB-4D0B-8619-03007B49A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898" y="1348800"/>
            <a:ext cx="10819589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  <a:t>// 初始化控件对象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+mn-ea"/>
              </a:rPr>
              <a:t>etUsername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= findViewById(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+mn-ea"/>
              </a:rPr>
              <a:t>et_username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+mn-ea"/>
              </a:rPr>
              <a:t>etPassword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= findViewById(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+mn-ea"/>
              </a:rPr>
              <a:t>et_password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  <a:t>// 登录按钮的事件监听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Button btnLogin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= findViewById(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+mn-ea"/>
              </a:rPr>
              <a:t>btn_login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btnLogin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.setOnClickListener(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  <a:ea typeface="+mn-ea"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View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OnClickListener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()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n-lt"/>
                <a:ea typeface="+mn-ea"/>
              </a:rPr>
              <a:t>@Override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n-lt"/>
                <a:ea typeface="+mn-ea"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  <a:ea typeface="+mn-ea"/>
              </a:rPr>
              <a:t>public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+mn-lt"/>
                <a:ea typeface="+mn-ea"/>
              </a:rPr>
              <a:t>onClick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View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view)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  <a:t>// 1. 获取输入的用户名和密码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String username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+mn-ea"/>
              </a:rPr>
              <a:t>etUsername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.getText().toString();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String password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+mn-ea"/>
              </a:rPr>
              <a:t>etPassword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.getText().toString();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  <a:t>// </a:t>
            </a:r>
            <a:r>
              <a:rPr kumimoji="0" lang="en-US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  <a:t>3.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  <a:t> 检查用户名或密码是否为空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  <a:ea typeface="+mn-ea"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TextUtils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isEmpty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username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) ||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TextUtils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isEmpty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password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))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Toast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makeText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LoginActivity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  <a:ea typeface="+mn-ea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lt"/>
                <a:ea typeface="+mn-ea"/>
              </a:rPr>
              <a:t>"用户名或密码不能为空"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Toast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+mn-ea"/>
              </a:rPr>
              <a:t>LENGTH_SHORT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).show();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}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  <a:ea typeface="+mn-ea"/>
              </a:rPr>
              <a:t>else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   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  <a:t>// 3. 弹框显示输入的用户名和密码字符串</a:t>
            </a:r>
            <a:b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lt"/>
                <a:ea typeface="+mn-ea"/>
              </a:rPr>
              <a:t>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Toast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makeText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LoginActivity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  <a:ea typeface="+mn-ea"/>
              </a:rPr>
              <a:t>this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lt"/>
                <a:ea typeface="+mn-ea"/>
              </a:rPr>
              <a:t>"用户名："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username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+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    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lt"/>
                <a:ea typeface="+mn-ea"/>
              </a:rPr>
              <a:t>"， 密码："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+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password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Toast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+mn-ea"/>
              </a:rPr>
              <a:t>LENGTH_SHORT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).show();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});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A9E3BA84-B596-4192-AC13-68D3F6FC4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4744834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CheckBox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>
                <a:cs typeface="+mn-ea"/>
                <a:sym typeface="+mn-lt"/>
              </a:rPr>
              <a:t>CheckBox</a:t>
            </a:r>
            <a:r>
              <a:rPr lang="zh-CN" altLang="en-US" sz="2400" dirty="0">
                <a:cs typeface="+mn-ea"/>
                <a:sym typeface="+mn-lt"/>
              </a:rPr>
              <a:t>是复选框，继承自</a:t>
            </a:r>
            <a:r>
              <a:rPr lang="en-US" altLang="zh-CN" sz="2400" dirty="0" err="1">
                <a:cs typeface="+mn-ea"/>
                <a:sym typeface="+mn-lt"/>
              </a:rPr>
              <a:t>CompoundButton</a:t>
            </a:r>
            <a:r>
              <a:rPr lang="zh-CN" altLang="en-US" sz="2400" dirty="0">
                <a:cs typeface="+mn-ea"/>
                <a:sym typeface="+mn-lt"/>
              </a:rPr>
              <a:t>类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zh-CN" altLang="en-US" sz="2400" dirty="0">
                <a:cs typeface="+mn-ea"/>
                <a:sym typeface="+mn-lt"/>
              </a:rPr>
              <a:t>带有选中</a:t>
            </a:r>
            <a:r>
              <a:rPr lang="en-US" altLang="zh-CN" sz="2400" dirty="0">
                <a:cs typeface="+mn-ea"/>
                <a:sym typeface="+mn-lt"/>
              </a:rPr>
              <a:t>/</a:t>
            </a:r>
            <a:r>
              <a:rPr lang="zh-CN" altLang="en-US" sz="2400" dirty="0">
                <a:cs typeface="+mn-ea"/>
                <a:sym typeface="+mn-lt"/>
              </a:rPr>
              <a:t>未选中状态的按钮，用于多项选择的场景，也可以用于只有一个选项的场合，如：注册时是否同意使用协议的选项</a:t>
            </a:r>
            <a:endParaRPr lang="en-US" altLang="zh-CN" sz="2400" dirty="0">
              <a:cs typeface="+mn-ea"/>
              <a:sym typeface="+mn-lt"/>
            </a:endParaRPr>
          </a:p>
          <a:p>
            <a:r>
              <a:rPr lang="en-US" altLang="zh-CN" sz="2400" dirty="0" err="1">
                <a:cs typeface="+mn-ea"/>
                <a:sym typeface="+mn-lt"/>
              </a:rPr>
              <a:t>CheckBox</a:t>
            </a:r>
            <a:r>
              <a:rPr lang="zh-CN" altLang="en-US" sz="2400" dirty="0">
                <a:cs typeface="+mn-ea"/>
                <a:sym typeface="+mn-lt"/>
              </a:rPr>
              <a:t>的关键属性及方法</a:t>
            </a:r>
            <a:endParaRPr lang="en-US" altLang="zh-CN" sz="2400" dirty="0">
              <a:cs typeface="+mn-ea"/>
              <a:sym typeface="+mn-lt"/>
            </a:endParaRPr>
          </a:p>
          <a:p>
            <a:pPr lvl="1"/>
            <a:r>
              <a:rPr lang="en-US" altLang="zh-CN" sz="2000" dirty="0" err="1">
                <a:cs typeface="+mn-ea"/>
                <a:sym typeface="+mn-lt"/>
              </a:rPr>
              <a:t>android:text</a:t>
            </a:r>
            <a:r>
              <a:rPr lang="zh-CN" altLang="en-US" sz="2000" dirty="0">
                <a:cs typeface="+mn-ea"/>
                <a:sym typeface="+mn-lt"/>
              </a:rPr>
              <a:t>，用于设置</a:t>
            </a:r>
            <a:r>
              <a:rPr lang="en-US" altLang="zh-CN" sz="2000" dirty="0" err="1">
                <a:cs typeface="+mn-ea"/>
                <a:sym typeface="+mn-lt"/>
              </a:rPr>
              <a:t>CheckBox</a:t>
            </a:r>
            <a:r>
              <a:rPr lang="zh-CN" altLang="en-US" sz="2000" dirty="0">
                <a:cs typeface="+mn-ea"/>
                <a:sym typeface="+mn-lt"/>
              </a:rPr>
              <a:t>控件提示文字</a:t>
            </a:r>
          </a:p>
          <a:p>
            <a:pPr lvl="1"/>
            <a:r>
              <a:rPr lang="en-US" altLang="zh-CN" sz="2000" dirty="0" err="1">
                <a:cs typeface="+mn-ea"/>
                <a:sym typeface="+mn-lt"/>
              </a:rPr>
              <a:t>android:checked</a:t>
            </a:r>
            <a:r>
              <a:rPr lang="zh-CN" altLang="en-US" sz="2000" dirty="0">
                <a:cs typeface="+mn-ea"/>
                <a:sym typeface="+mn-lt"/>
              </a:rPr>
              <a:t>：用于设置此标签的初始状态为选中</a:t>
            </a:r>
          </a:p>
          <a:p>
            <a:pPr lvl="1"/>
            <a:r>
              <a:rPr lang="en-US" altLang="zh-CN" sz="2000" dirty="0" err="1">
                <a:cs typeface="+mn-ea"/>
                <a:sym typeface="+mn-lt"/>
              </a:rPr>
              <a:t>isChecked</a:t>
            </a:r>
            <a:r>
              <a:rPr lang="en-US" altLang="zh-CN" sz="2000" dirty="0">
                <a:cs typeface="+mn-ea"/>
                <a:sym typeface="+mn-lt"/>
              </a:rPr>
              <a:t>()</a:t>
            </a:r>
            <a:r>
              <a:rPr lang="zh-CN" altLang="en-US" sz="2000" dirty="0">
                <a:cs typeface="+mn-ea"/>
                <a:sym typeface="+mn-lt"/>
              </a:rPr>
              <a:t>：用于判断按钮是否处于被选中状态</a:t>
            </a:r>
          </a:p>
          <a:p>
            <a:pPr lvl="1"/>
            <a:r>
              <a:rPr lang="en-US" altLang="zh-CN" sz="2000" dirty="0" err="1">
                <a:cs typeface="+mn-ea"/>
                <a:sym typeface="+mn-lt"/>
              </a:rPr>
              <a:t>setChecked</a:t>
            </a:r>
            <a:r>
              <a:rPr lang="en-US" altLang="zh-CN" sz="2000" dirty="0">
                <a:cs typeface="+mn-ea"/>
                <a:sym typeface="+mn-lt"/>
              </a:rPr>
              <a:t>(Boolean flag)</a:t>
            </a:r>
            <a:r>
              <a:rPr lang="zh-CN" altLang="en-US" sz="2000" dirty="0">
                <a:cs typeface="+mn-ea"/>
                <a:sym typeface="+mn-lt"/>
              </a:rPr>
              <a:t>：通过传递一个布尔参数设置按钮的状态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A6E1F-7755-4FFD-9F92-E685394A6B2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40CE3C-4B0D-4EAE-9B0C-5F1A87FE2A5F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65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54600C-DF9E-43F8-8FA3-DABF4AE95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14721227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99CCB-FD6A-4815-A714-DC0027EF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CheckBox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6A25F-D980-416C-B9B3-1DE64212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523999"/>
            <a:ext cx="10850563" cy="2667001"/>
          </a:xfrm>
        </p:spPr>
        <p:txBody>
          <a:bodyPr/>
          <a:lstStyle/>
          <a:p>
            <a:r>
              <a:rPr lang="zh-CN" altLang="en-US" dirty="0"/>
              <a:t>改变</a:t>
            </a:r>
            <a:r>
              <a:rPr lang="en-US" altLang="zh-CN" dirty="0" err="1"/>
              <a:t>CheckBox</a:t>
            </a:r>
            <a:r>
              <a:rPr lang="zh-CN" altLang="en-US" dirty="0"/>
              <a:t>选择状态的三种方式：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xml</a:t>
            </a:r>
            <a:r>
              <a:rPr lang="zh-CN" altLang="en-US" dirty="0"/>
              <a:t>布局文件设置</a:t>
            </a:r>
            <a:r>
              <a:rPr lang="en-US" altLang="zh-CN" dirty="0"/>
              <a:t>checked</a:t>
            </a:r>
            <a:r>
              <a:rPr lang="zh-CN" altLang="en-US" dirty="0"/>
              <a:t>属性；</a:t>
            </a:r>
          </a:p>
          <a:p>
            <a:pPr lvl="1"/>
            <a:r>
              <a:rPr lang="zh-CN" altLang="en-US" dirty="0"/>
              <a:t>使用编码动态改变，调用</a:t>
            </a:r>
            <a:r>
              <a:rPr lang="en-US" altLang="zh-CN" dirty="0" err="1"/>
              <a:t>setChecked</a:t>
            </a:r>
            <a:r>
              <a:rPr lang="en-US" altLang="zh-CN" dirty="0"/>
              <a:t>()</a:t>
            </a:r>
            <a:r>
              <a:rPr lang="zh-CN" altLang="en-US" dirty="0"/>
              <a:t>方法；</a:t>
            </a:r>
          </a:p>
          <a:p>
            <a:pPr lvl="1"/>
            <a:r>
              <a:rPr lang="zh-CN" altLang="en-US" dirty="0"/>
              <a:t>用户触摸点击事件，会触发</a:t>
            </a:r>
            <a:r>
              <a:rPr lang="en-US" altLang="zh-CN" dirty="0" err="1"/>
              <a:t>OnCheckedChange</a:t>
            </a:r>
            <a:r>
              <a:rPr lang="zh-CN" altLang="en-US" dirty="0"/>
              <a:t>事件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607F3-C0C0-4090-9852-CC55CF605A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53C14F-FF9C-49A5-863C-A9269A4F020C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626BE8-C655-499E-9880-BEC64752F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A674342-BD57-48C0-A802-B9B185128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769" y="4262049"/>
            <a:ext cx="10377487" cy="2057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CheckBox cbAndroid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findViewById(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cb_android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cbAndroid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.setOnCheckedChangeListener(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new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CompoundButton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OnCheckedChangeListener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@Override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public void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</a:rPr>
              <a:t>onCheckedChanged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CompoundButton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buttonView,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boolean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isChecked)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}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});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0B94DD3-AB90-4A35-9203-9B1F9AFC1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6340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  <a:ea typeface="+mn-ea"/>
                <a:cs typeface="+mn-ea"/>
                <a:sym typeface="+mn-lt"/>
              </a:rPr>
              <a:t>RadioButton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5000"/>
              </a:lnSpc>
            </a:pPr>
            <a:r>
              <a:rPr lang="en-US" altLang="zh-CN" dirty="0" err="1">
                <a:cs typeface="+mn-ea"/>
                <a:sym typeface="+mn-lt"/>
              </a:rPr>
              <a:t>RadioButton</a:t>
            </a:r>
            <a:r>
              <a:rPr lang="zh-CN" altLang="en-US" dirty="0">
                <a:cs typeface="+mn-ea"/>
                <a:sym typeface="+mn-lt"/>
              </a:rPr>
              <a:t>为单选按钮，继承自</a:t>
            </a:r>
            <a:r>
              <a:rPr lang="en-US" altLang="zh-CN" dirty="0" err="1">
                <a:cs typeface="+mn-ea"/>
                <a:sym typeface="+mn-lt"/>
              </a:rPr>
              <a:t>CompoundButton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zh-CN" altLang="zh-CN" dirty="0"/>
              <a:t>主要用于单项选择的场景，需要与</a:t>
            </a:r>
            <a:r>
              <a:rPr lang="en-US" altLang="zh-CN" dirty="0" err="1"/>
              <a:t>RadioGroup</a:t>
            </a:r>
            <a:r>
              <a:rPr lang="zh-CN" altLang="zh-CN" dirty="0"/>
              <a:t>控件一起使用</a:t>
            </a:r>
            <a:r>
              <a:rPr lang="zh-CN" altLang="en-US" dirty="0"/>
              <a:t>，</a:t>
            </a:r>
            <a:r>
              <a:rPr lang="zh-CN" altLang="zh-CN" dirty="0"/>
              <a:t>可以实现单选效果</a:t>
            </a:r>
          </a:p>
          <a:p>
            <a:pPr>
              <a:lnSpc>
                <a:spcPct val="155000"/>
              </a:lnSpc>
            </a:pPr>
            <a:r>
              <a:rPr lang="en-US" altLang="zh-CN" dirty="0" err="1">
                <a:cs typeface="+mn-ea"/>
                <a:sym typeface="+mn-lt"/>
              </a:rPr>
              <a:t>RadioGroup</a:t>
            </a:r>
            <a:r>
              <a:rPr lang="zh-CN" altLang="en-US" dirty="0">
                <a:cs typeface="+mn-ea"/>
                <a:sym typeface="+mn-lt"/>
              </a:rPr>
              <a:t>是单选组合框，可容纳多个</a:t>
            </a:r>
            <a:r>
              <a:rPr lang="en-US" altLang="zh-CN" dirty="0" err="1">
                <a:cs typeface="+mn-ea"/>
                <a:sym typeface="+mn-lt"/>
              </a:rPr>
              <a:t>RadioButton</a:t>
            </a:r>
            <a:r>
              <a:rPr lang="zh-CN" altLang="en-US" dirty="0">
                <a:cs typeface="+mn-ea"/>
                <a:sym typeface="+mn-lt"/>
              </a:rPr>
              <a:t>，用于将</a:t>
            </a:r>
            <a:r>
              <a:rPr lang="en-US" altLang="zh-CN" dirty="0" err="1">
                <a:cs typeface="+mn-ea"/>
                <a:sym typeface="+mn-lt"/>
              </a:rPr>
              <a:t>RadioButton</a:t>
            </a:r>
            <a:r>
              <a:rPr lang="zh-CN" altLang="en-US" dirty="0">
                <a:cs typeface="+mn-ea"/>
                <a:sym typeface="+mn-lt"/>
              </a:rPr>
              <a:t>组合成选择互斥的选项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55000"/>
              </a:lnSpc>
            </a:pPr>
            <a:r>
              <a:rPr lang="zh-CN" altLang="en-US" dirty="0">
                <a:cs typeface="+mn-ea"/>
                <a:sym typeface="+mn-lt"/>
              </a:rPr>
              <a:t>使用过程的注意点：</a:t>
            </a:r>
            <a:endParaRPr lang="en-US" altLang="zh-CN" dirty="0">
              <a:cs typeface="+mn-ea"/>
              <a:sym typeface="+mn-lt"/>
            </a:endParaRPr>
          </a:p>
          <a:p>
            <a:pPr lvl="1">
              <a:lnSpc>
                <a:spcPct val="155000"/>
              </a:lnSpc>
            </a:pPr>
            <a:r>
              <a:rPr lang="en-US" altLang="zh-CN" dirty="0" err="1"/>
              <a:t>RadioGroup</a:t>
            </a:r>
            <a:r>
              <a:rPr lang="zh-CN" altLang="zh-CN" dirty="0"/>
              <a:t>中的</a:t>
            </a:r>
            <a:r>
              <a:rPr lang="en-US" altLang="zh-CN" dirty="0" err="1"/>
              <a:t>RadioButton</a:t>
            </a:r>
            <a:r>
              <a:rPr lang="zh-CN" altLang="zh-CN" dirty="0"/>
              <a:t>同时只能有一个被选中；</a:t>
            </a:r>
          </a:p>
          <a:p>
            <a:pPr lvl="1">
              <a:lnSpc>
                <a:spcPct val="155000"/>
              </a:lnSpc>
            </a:pPr>
            <a:r>
              <a:rPr lang="zh-CN" altLang="zh-CN" dirty="0"/>
              <a:t>不同的</a:t>
            </a:r>
            <a:r>
              <a:rPr lang="en-US" altLang="zh-CN" dirty="0" err="1"/>
              <a:t>RadioGroup</a:t>
            </a:r>
            <a:r>
              <a:rPr lang="zh-CN" altLang="zh-CN" dirty="0"/>
              <a:t>中的</a:t>
            </a:r>
            <a:r>
              <a:rPr lang="en-US" altLang="zh-CN" dirty="0" err="1"/>
              <a:t>RadioButton</a:t>
            </a:r>
            <a:r>
              <a:rPr lang="zh-CN" altLang="zh-CN" dirty="0"/>
              <a:t>互不相干，即如果</a:t>
            </a:r>
            <a:r>
              <a:rPr lang="en-US" altLang="zh-CN" dirty="0" err="1"/>
              <a:t>RadioGroup</a:t>
            </a:r>
            <a:r>
              <a:rPr lang="en-US" altLang="zh-CN" dirty="0"/>
              <a:t> A</a:t>
            </a:r>
            <a:r>
              <a:rPr lang="zh-CN" altLang="zh-CN" dirty="0"/>
              <a:t>中有一个选中，</a:t>
            </a:r>
            <a:r>
              <a:rPr lang="en-US" altLang="zh-CN" dirty="0" err="1"/>
              <a:t>RadioGroup</a:t>
            </a:r>
            <a:r>
              <a:rPr lang="en-US" altLang="zh-CN" dirty="0"/>
              <a:t> B</a:t>
            </a:r>
            <a:r>
              <a:rPr lang="zh-CN" altLang="zh-CN" dirty="0"/>
              <a:t>中依然可以有一个被选中；</a:t>
            </a:r>
          </a:p>
          <a:p>
            <a:pPr lvl="1">
              <a:lnSpc>
                <a:spcPct val="155000"/>
              </a:lnSpc>
            </a:pPr>
            <a:r>
              <a:rPr lang="zh-CN" altLang="zh-CN" dirty="0"/>
              <a:t>通常一个</a:t>
            </a:r>
            <a:r>
              <a:rPr lang="en-US" altLang="zh-CN" dirty="0" err="1"/>
              <a:t>RadioGroup</a:t>
            </a:r>
            <a:r>
              <a:rPr lang="zh-CN" altLang="zh-CN" dirty="0"/>
              <a:t>中至少有两个及以上的</a:t>
            </a:r>
            <a:r>
              <a:rPr lang="en-US" altLang="zh-CN" dirty="0" err="1"/>
              <a:t>RadioButton</a:t>
            </a:r>
            <a:r>
              <a:rPr lang="zh-CN" altLang="zh-CN" dirty="0"/>
              <a:t>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DEE9A-D4D3-4B01-9586-BF686ADB60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D553EC1-C4F9-4E2C-8755-C065E544DE15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4A1A1A-6317-4331-9C56-C43ADB273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67</a:t>
            </a:fld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23802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Toast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69924" y="1523999"/>
            <a:ext cx="10850563" cy="416165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5000"/>
              </a:lnSpc>
            </a:pPr>
            <a:r>
              <a:rPr lang="en-US" altLang="zh-CN" sz="2400" dirty="0">
                <a:cs typeface="+mn-ea"/>
                <a:sym typeface="+mn-lt"/>
              </a:rPr>
              <a:t>Toast</a:t>
            </a:r>
            <a:r>
              <a:rPr lang="zh-CN" altLang="en-US" sz="2400" dirty="0">
                <a:cs typeface="+mn-ea"/>
                <a:sym typeface="+mn-lt"/>
              </a:rPr>
              <a:t>是</a:t>
            </a:r>
            <a:r>
              <a:rPr lang="en-US" altLang="zh-CN" sz="2400" dirty="0">
                <a:cs typeface="+mn-ea"/>
                <a:sym typeface="+mn-lt"/>
              </a:rPr>
              <a:t>Android</a:t>
            </a:r>
            <a:r>
              <a:rPr lang="zh-CN" altLang="en-US" sz="2400" dirty="0">
                <a:cs typeface="+mn-ea"/>
                <a:sym typeface="+mn-lt"/>
              </a:rPr>
              <a:t>系统提供的</a:t>
            </a:r>
            <a:r>
              <a:rPr lang="zh-CN" altLang="zh-CN" sz="2400" dirty="0">
                <a:cs typeface="+mn-ea"/>
                <a:sym typeface="+mn-lt"/>
              </a:rPr>
              <a:t>轻量级信息提醒机制</a:t>
            </a:r>
            <a:r>
              <a:rPr lang="zh-CN" altLang="en-US" sz="2400" dirty="0">
                <a:cs typeface="+mn-ea"/>
                <a:sym typeface="+mn-lt"/>
              </a:rPr>
              <a:t>，</a:t>
            </a:r>
            <a:r>
              <a:rPr lang="zh-CN" altLang="zh-CN" sz="2400" dirty="0">
                <a:cs typeface="+mn-ea"/>
                <a:sym typeface="+mn-lt"/>
              </a:rPr>
              <a:t>用于向用户提示即时消息，它显示在应用程序界面的最上层，显示一段时间后自动消失不会打断当前操作，也不获得焦点</a:t>
            </a:r>
            <a:endParaRPr lang="zh-CN" altLang="en-US" sz="2400" dirty="0">
              <a:cs typeface="+mn-ea"/>
              <a:sym typeface="+mn-lt"/>
            </a:endParaRPr>
          </a:p>
          <a:p>
            <a:pPr>
              <a:lnSpc>
                <a:spcPct val="145000"/>
              </a:lnSpc>
            </a:pPr>
            <a:r>
              <a:rPr lang="en-US" altLang="zh-CN" sz="2400" dirty="0" err="1">
                <a:cs typeface="+mn-ea"/>
                <a:sym typeface="+mn-lt"/>
              </a:rPr>
              <a:t>makeText</a:t>
            </a:r>
            <a:r>
              <a:rPr lang="en-US" altLang="zh-CN" sz="2400" dirty="0">
                <a:cs typeface="+mn-ea"/>
                <a:sym typeface="+mn-lt"/>
              </a:rPr>
              <a:t>()</a:t>
            </a:r>
            <a:r>
              <a:rPr lang="zh-CN" altLang="en-US" sz="2400" dirty="0">
                <a:cs typeface="+mn-ea"/>
                <a:sym typeface="+mn-lt"/>
              </a:rPr>
              <a:t>：一个静态方法，用于创建一个对象，包含三个参数</a:t>
            </a:r>
          </a:p>
          <a:p>
            <a:pPr lvl="1">
              <a:lnSpc>
                <a:spcPct val="145000"/>
              </a:lnSpc>
            </a:pPr>
            <a:r>
              <a:rPr lang="en-US" altLang="zh-CN" dirty="0">
                <a:cs typeface="+mn-ea"/>
                <a:sym typeface="+mn-lt"/>
              </a:rPr>
              <a:t>Context</a:t>
            </a:r>
            <a:r>
              <a:rPr lang="zh-CN" altLang="en-US" dirty="0">
                <a:cs typeface="+mn-ea"/>
                <a:sym typeface="+mn-lt"/>
              </a:rPr>
              <a:t>对象</a:t>
            </a:r>
          </a:p>
          <a:p>
            <a:pPr lvl="1">
              <a:lnSpc>
                <a:spcPct val="145000"/>
              </a:lnSpc>
            </a:pPr>
            <a:r>
              <a:rPr lang="zh-CN" altLang="en-US" dirty="0">
                <a:cs typeface="+mn-ea"/>
                <a:sym typeface="+mn-lt"/>
              </a:rPr>
              <a:t>信息内容</a:t>
            </a:r>
          </a:p>
          <a:p>
            <a:pPr lvl="1">
              <a:lnSpc>
                <a:spcPct val="145000"/>
              </a:lnSpc>
            </a:pPr>
            <a:r>
              <a:rPr lang="zh-CN" altLang="en-US" dirty="0">
                <a:cs typeface="+mn-ea"/>
                <a:sym typeface="+mn-lt"/>
              </a:rPr>
              <a:t>显示时长</a:t>
            </a:r>
          </a:p>
          <a:p>
            <a:pPr>
              <a:lnSpc>
                <a:spcPct val="145000"/>
              </a:lnSpc>
            </a:pPr>
            <a:r>
              <a:rPr lang="en-US" altLang="zh-CN" sz="2400" dirty="0">
                <a:cs typeface="+mn-ea"/>
                <a:sym typeface="+mn-lt"/>
              </a:rPr>
              <a:t>show()</a:t>
            </a:r>
            <a:r>
              <a:rPr lang="zh-CN" altLang="en-US" sz="2400" dirty="0">
                <a:cs typeface="+mn-ea"/>
                <a:sym typeface="+mn-lt"/>
              </a:rPr>
              <a:t>显示信息</a:t>
            </a:r>
          </a:p>
          <a:p>
            <a:pPr>
              <a:lnSpc>
                <a:spcPct val="145000"/>
              </a:lnSpc>
            </a:pP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C718D2-727D-46FC-B0D0-FFAD6DFEEB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2A015B-7C7A-468E-9E2A-E7681DE71262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EA019-9231-4D14-ABBA-C7F6234ED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68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66800" y="5359820"/>
            <a:ext cx="10529887" cy="463781"/>
          </a:xfrm>
          <a:prstGeom prst="rect">
            <a:avLst/>
          </a:prstGeom>
          <a:solidFill>
            <a:srgbClr val="FFFFFF"/>
          </a:solidFill>
          <a:ln w="25400" cmpd="sng">
            <a:solidFill>
              <a:srgbClr val="C0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Toast.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makeText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Main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Activity.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cs typeface="+mn-ea"/>
                <a:sym typeface="+mn-lt"/>
              </a:rPr>
              <a:t>this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, 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+mn-ea"/>
                <a:sym typeface="+mn-lt"/>
              </a:rPr>
              <a:t>"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+mn-ea"/>
                <a:sym typeface="+mn-lt"/>
              </a:rPr>
              <a:t>登录成功</a:t>
            </a:r>
            <a:r>
              <a:rPr kumimoji="0" lang="en-US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cs typeface="+mn-ea"/>
                <a:sym typeface="+mn-lt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,</a:t>
            </a:r>
            <a:r>
              <a:rPr kumimoji="0" lang="en-US" altLang="zh-CN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Toast.</a:t>
            </a:r>
            <a:r>
              <a:rPr kumimoji="0" lang="zh-CN" altLang="zh-CN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cs typeface="+mn-ea"/>
                <a:sym typeface="+mn-lt"/>
              </a:rPr>
              <a:t>LENGTH_LONG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).show();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615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D3557-5144-4698-9505-80EBD9F6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Snackbar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0293C-6876-4025-8746-0A4728C8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Snackbar</a:t>
            </a:r>
            <a:r>
              <a:rPr lang="zh-CN" altLang="en-US" sz="2400" dirty="0"/>
              <a:t>是</a:t>
            </a:r>
            <a:r>
              <a:rPr lang="en-US" altLang="zh-CN" sz="2400" dirty="0"/>
              <a:t>Android</a:t>
            </a:r>
            <a:r>
              <a:rPr lang="zh-CN" altLang="en-US" sz="2400" dirty="0"/>
              <a:t> </a:t>
            </a:r>
            <a:r>
              <a:rPr lang="en-US" altLang="zh-CN" sz="2400" dirty="0"/>
              <a:t>5.0</a:t>
            </a:r>
            <a:r>
              <a:rPr lang="zh-CN" altLang="en-US" sz="2400" dirty="0"/>
              <a:t>推出的</a:t>
            </a:r>
            <a:r>
              <a:rPr lang="en-US" altLang="zh-CN" sz="2400" dirty="0"/>
              <a:t>Material Design</a:t>
            </a:r>
            <a:r>
              <a:rPr lang="zh-CN" altLang="en-US" sz="2400" dirty="0"/>
              <a:t>控件，用于替代</a:t>
            </a:r>
            <a:r>
              <a:rPr lang="en-US" altLang="zh-CN" sz="2400" dirty="0"/>
              <a:t>Toast</a:t>
            </a:r>
            <a:r>
              <a:rPr lang="zh-CN" altLang="en-US" sz="2400" dirty="0"/>
              <a:t>，在界面底部弹出提示信息</a:t>
            </a:r>
            <a:endParaRPr lang="en-US" altLang="zh-CN" sz="2400" dirty="0"/>
          </a:p>
          <a:p>
            <a:r>
              <a:rPr lang="en-US" altLang="zh-CN" sz="2400" dirty="0" err="1"/>
              <a:t>Snackbar</a:t>
            </a:r>
            <a:r>
              <a:rPr lang="zh-CN" altLang="en-US" sz="2400" dirty="0"/>
              <a:t>可以与用户交互，允许滑动退出或设置</a:t>
            </a:r>
            <a:r>
              <a:rPr lang="en-US" altLang="zh-CN" sz="2400" dirty="0"/>
              <a:t>Action</a:t>
            </a:r>
            <a:r>
              <a:rPr lang="zh-CN" altLang="en-US" sz="2400" dirty="0"/>
              <a:t>处理用户的交互或点击事件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Snackbar</a:t>
            </a:r>
            <a:r>
              <a:rPr lang="zh-CN" altLang="en-US" sz="2400" dirty="0"/>
              <a:t>，需要导入依赖库</a:t>
            </a:r>
            <a:endParaRPr lang="en-US" altLang="zh-CN" sz="2400" dirty="0"/>
          </a:p>
          <a:p>
            <a:pPr marL="360000" lvl="1" indent="0"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10509020102050004" pitchFamily="49" charset="0"/>
              </a:rPr>
              <a:t>implementation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10509020102050004" pitchFamily="49" charset="0"/>
              </a:rPr>
              <a:t>'com.google.android.material:material:1.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10509020102050004" pitchFamily="49" charset="0"/>
              </a:rPr>
              <a:t>3.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10509020102050004" pitchFamily="49" charset="0"/>
              </a:rPr>
              <a:t>1'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9044A-9396-48F2-9055-D808C9B83E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BDF8EA-8DB6-4087-8E1B-780987668FE7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F81AB-0C80-49F5-96CA-E696B23A1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69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4F0CA267-2A05-499C-A6E9-C3FA6020D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109066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9AE1B26-B044-496E-9AD2-BD3D618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3.1 Android</a:t>
            </a:r>
            <a:r>
              <a:rPr lang="zh-CN" altLang="en-US" dirty="0"/>
              <a:t>布局文件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9274CA7A-6EE7-4768-9D6F-A0ED1AA361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07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D3557-5144-4698-9505-80EBD9F6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Snackbar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0293C-6876-4025-8746-0A4728C8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5000"/>
              </a:lnSpc>
              <a:spcBef>
                <a:spcPts val="600"/>
              </a:spcBef>
            </a:pPr>
            <a:r>
              <a:rPr lang="en-US" altLang="zh-CN" dirty="0" err="1"/>
              <a:t>Snackbar</a:t>
            </a:r>
            <a:r>
              <a:rPr lang="zh-CN" altLang="en-US" dirty="0"/>
              <a:t>的主要特性包括：</a:t>
            </a:r>
            <a:endParaRPr lang="en-US" altLang="zh-CN" dirty="0"/>
          </a:p>
          <a:p>
            <a:pPr lvl="1" algn="just">
              <a:lnSpc>
                <a:spcPct val="155000"/>
              </a:lnSpc>
              <a:spcBef>
                <a:spcPts val="600"/>
              </a:spcBef>
            </a:pPr>
            <a:r>
              <a:rPr lang="en-US" altLang="zh-CN" kern="100" dirty="0" err="1">
                <a:solidFill>
                  <a:srgbClr val="000000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Snackbar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在超时或者用户在屏幕的任何地方触摸后会自动消失；</a:t>
            </a:r>
            <a:endParaRPr lang="zh-CN" altLang="zh-CN" kern="100" dirty="0">
              <a:effectLst/>
              <a:latin typeface="+mn-lt"/>
              <a:ea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55000"/>
              </a:lnSpc>
              <a:spcBef>
                <a:spcPts val="600"/>
              </a:spcBef>
            </a:pPr>
            <a:r>
              <a:rPr lang="en-US" altLang="zh-CN" kern="100" dirty="0" err="1">
                <a:solidFill>
                  <a:srgbClr val="000000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Snackbar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可以在屏幕上滑动关闭；</a:t>
            </a:r>
            <a:endParaRPr lang="zh-CN" altLang="zh-CN" kern="100" dirty="0">
              <a:effectLst/>
              <a:latin typeface="+mn-lt"/>
              <a:ea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55000"/>
              </a:lnSpc>
              <a:spcBef>
                <a:spcPts val="600"/>
              </a:spcBef>
            </a:pPr>
            <a:r>
              <a:rPr lang="en-US" altLang="zh-CN" kern="100" dirty="0" err="1">
                <a:solidFill>
                  <a:srgbClr val="000000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Snackbar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显示时不会阻碍用户在屏幕上的输入</a:t>
            </a:r>
            <a:endParaRPr lang="zh-CN" altLang="zh-CN" kern="100" dirty="0">
              <a:effectLst/>
              <a:latin typeface="+mn-lt"/>
              <a:ea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55000"/>
              </a:lnSpc>
              <a:spcBef>
                <a:spcPts val="600"/>
              </a:spcBef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屏幕上最多只能显示一个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Snackbar</a:t>
            </a:r>
            <a:endParaRPr lang="zh-CN" altLang="zh-CN" kern="100" dirty="0">
              <a:effectLst/>
              <a:latin typeface="+mn-lt"/>
              <a:ea typeface="+mn-ea"/>
              <a:cs typeface="Times New Roman" panose="02020603050405020304" pitchFamily="18" charset="0"/>
            </a:endParaRPr>
          </a:p>
          <a:p>
            <a:pPr lvl="1" algn="just">
              <a:lnSpc>
                <a:spcPct val="155000"/>
              </a:lnSpc>
              <a:spcBef>
                <a:spcPts val="600"/>
              </a:spcBef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可以在</a:t>
            </a:r>
            <a:r>
              <a:rPr lang="en-US" altLang="zh-CN" kern="100" dirty="0" err="1">
                <a:solidFill>
                  <a:srgbClr val="000000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Snackbar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+mn-lt"/>
                <a:ea typeface="+mn-ea"/>
                <a:cs typeface="Consolas" panose="020B0609020204030204" pitchFamily="49" charset="0"/>
              </a:rPr>
              <a:t>中添加一个按钮，处理用户点击事件</a:t>
            </a:r>
            <a:endParaRPr lang="zh-CN" altLang="zh-CN" kern="100" dirty="0">
              <a:effectLst/>
              <a:latin typeface="+mn-lt"/>
              <a:ea typeface="+mn-ea"/>
              <a:cs typeface="Times New Roman" panose="02020603050405020304" pitchFamily="18" charset="0"/>
            </a:endParaRPr>
          </a:p>
          <a:p>
            <a:pPr lvl="1">
              <a:lnSpc>
                <a:spcPct val="155000"/>
              </a:lnSpc>
              <a:spcBef>
                <a:spcPts val="600"/>
              </a:spcBef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9044A-9396-48F2-9055-D808C9B83E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458DC1-D47A-49B4-8F94-033A42237FA7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F81AB-0C80-49F5-96CA-E696B23A1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F5A119-1B80-4435-82A1-CC268581F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2546416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F1AFE-AB3E-42AF-BF78-131340FA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60F49-D44A-4604-8238-A204CC278429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414924-53D2-4287-9A2E-1DDA4CD2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71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438EBE-2353-4848-8D7E-FCD374D0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Snackbar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23BBC3-2DDB-4EBD-BD23-2DBED396C0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49" y="1447800"/>
            <a:ext cx="10879139" cy="685800"/>
          </a:xfrm>
        </p:spPr>
        <p:txBody>
          <a:bodyPr/>
          <a:lstStyle/>
          <a:p>
            <a:r>
              <a:rPr lang="en-US" altLang="zh-CN" dirty="0" err="1"/>
              <a:t>Snackbar</a:t>
            </a:r>
            <a:r>
              <a:rPr lang="zh-CN" altLang="en-US" dirty="0"/>
              <a:t>的常用方法</a:t>
            </a:r>
          </a:p>
        </p:txBody>
      </p:sp>
      <p:graphicFrame>
        <p:nvGraphicFramePr>
          <p:cNvPr id="8" name="表格占位符 7">
            <a:extLst>
              <a:ext uri="{FF2B5EF4-FFF2-40B4-BE49-F238E27FC236}">
                <a16:creationId xmlns:a16="http://schemas.microsoft.com/office/drawing/2014/main" id="{FA82A3F9-49F3-4CE3-ACE8-6ED77971F7EA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641349" y="2286000"/>
          <a:ext cx="10855045" cy="35814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549651">
                  <a:extLst>
                    <a:ext uri="{9D8B030D-6E8A-4147-A177-3AD203B41FA5}">
                      <a16:colId xmlns:a16="http://schemas.microsoft.com/office/drawing/2014/main" val="2755373830"/>
                    </a:ext>
                  </a:extLst>
                </a:gridCol>
                <a:gridCol w="7305394">
                  <a:extLst>
                    <a:ext uri="{9D8B030D-6E8A-4147-A177-3AD203B41FA5}">
                      <a16:colId xmlns:a16="http://schemas.microsoft.com/office/drawing/2014/main" val="1027257941"/>
                    </a:ext>
                  </a:extLst>
                </a:gridCol>
              </a:tblGrid>
              <a:tr h="509389"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</a:pPr>
                      <a:r>
                        <a:rPr lang="zh-CN" sz="1800" kern="100">
                          <a:effectLst/>
                          <a:latin typeface="+mn-lt"/>
                          <a:ea typeface="+mn-ea"/>
                        </a:rPr>
                        <a:t>方法名称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5000"/>
                        </a:lnSpc>
                      </a:pPr>
                      <a:r>
                        <a:rPr lang="zh-CN" sz="1800" kern="100">
                          <a:effectLst/>
                          <a:latin typeface="+mn-lt"/>
                          <a:ea typeface="+mn-ea"/>
                        </a:rPr>
                        <a:t>方法描述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5172507"/>
                  </a:ext>
                </a:extLst>
              </a:tr>
              <a:tr h="1269556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</a:pPr>
                      <a:r>
                        <a:rPr lang="en-US" sz="1800" kern="100">
                          <a:effectLst/>
                          <a:latin typeface="+mn-lt"/>
                          <a:ea typeface="+mn-ea"/>
                        </a:rPr>
                        <a:t>make()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</a:pP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构造</a:t>
                      </a:r>
                      <a:r>
                        <a:rPr lang="en-US" sz="1800" kern="0" dirty="0" err="1">
                          <a:effectLst/>
                          <a:latin typeface="+mn-lt"/>
                          <a:ea typeface="+mn-ea"/>
                        </a:rPr>
                        <a:t>SnackBar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，有三个参数：父容器、提示信息和持续时间，</a:t>
                      </a:r>
                      <a:r>
                        <a:rPr lang="zh-CN" altLang="en-US" sz="1800" kern="0" dirty="0">
                          <a:effectLst/>
                          <a:latin typeface="+mn-lt"/>
                          <a:ea typeface="+mn-ea"/>
                        </a:rPr>
                        <a:t>该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方法的第一个参数</a:t>
                      </a:r>
                      <a:r>
                        <a:rPr lang="en-US" sz="1800" kern="0" dirty="0">
                          <a:effectLst/>
                          <a:latin typeface="+mn-lt"/>
                          <a:ea typeface="+mn-ea"/>
                        </a:rPr>
                        <a:t>view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不能是</a:t>
                      </a:r>
                      <a:r>
                        <a:rPr lang="en-US" sz="1800" kern="0" dirty="0" err="1">
                          <a:effectLst/>
                          <a:latin typeface="+mn-lt"/>
                          <a:ea typeface="+mn-ea"/>
                        </a:rPr>
                        <a:t>ScrollView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，因为</a:t>
                      </a:r>
                      <a:r>
                        <a:rPr lang="en-US" sz="1800" kern="0" dirty="0" err="1">
                          <a:effectLst/>
                          <a:latin typeface="+mn-lt"/>
                          <a:ea typeface="+mn-ea"/>
                        </a:rPr>
                        <a:t>SnackBar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的实现逻辑是向这个</a:t>
                      </a:r>
                      <a:r>
                        <a:rPr lang="en-US" sz="1800" kern="0" dirty="0">
                          <a:effectLst/>
                          <a:latin typeface="+mn-lt"/>
                          <a:ea typeface="+mn-ea"/>
                        </a:rPr>
                        <a:t>View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添加</a:t>
                      </a:r>
                      <a:r>
                        <a:rPr lang="en-US" sz="1800" kern="0" dirty="0">
                          <a:effectLst/>
                          <a:latin typeface="+mn-lt"/>
                          <a:ea typeface="+mn-ea"/>
                        </a:rPr>
                        <a:t>View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，而</a:t>
                      </a:r>
                      <a:r>
                        <a:rPr lang="en-US" sz="1800" kern="0" dirty="0" err="1">
                          <a:effectLst/>
                          <a:latin typeface="+mn-lt"/>
                          <a:ea typeface="+mn-ea"/>
                        </a:rPr>
                        <a:t>ScrollView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只能有一个</a:t>
                      </a:r>
                      <a:r>
                        <a:rPr lang="en-US" sz="1800" kern="0" dirty="0">
                          <a:effectLst/>
                          <a:latin typeface="+mn-lt"/>
                          <a:ea typeface="+mn-ea"/>
                        </a:rPr>
                        <a:t>Child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，会报异常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5821244"/>
                  </a:ext>
                </a:extLst>
              </a:tr>
              <a:tr h="783677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</a:pPr>
                      <a:r>
                        <a:rPr lang="en-US" sz="1800" kern="100" dirty="0" err="1">
                          <a:effectLst/>
                          <a:latin typeface="+mn-lt"/>
                          <a:ea typeface="+mn-ea"/>
                        </a:rPr>
                        <a:t>setAction</a:t>
                      </a:r>
                      <a:r>
                        <a:rPr lang="en-US" sz="1800" kern="100" dirty="0">
                          <a:effectLst/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+mn-ea"/>
                        </a:rPr>
                        <a:t>CharSequence</a:t>
                      </a:r>
                      <a:r>
                        <a:rPr lang="en-US" sz="1800" kern="100" dirty="0"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+mn-lt"/>
                          <a:ea typeface="+mn-ea"/>
                        </a:rPr>
                        <a:t>View.OnClickListener</a:t>
                      </a:r>
                      <a:r>
                        <a:rPr lang="en-US" sz="1800" kern="100" dirty="0"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</a:pP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给</a:t>
                      </a:r>
                      <a:r>
                        <a:rPr lang="en-US" sz="1800" kern="0" dirty="0" err="1">
                          <a:effectLst/>
                          <a:latin typeface="+mn-lt"/>
                          <a:ea typeface="+mn-ea"/>
                        </a:rPr>
                        <a:t>SnackBar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设定一个</a:t>
                      </a:r>
                      <a:r>
                        <a:rPr lang="en-US" sz="1800" kern="0" dirty="0">
                          <a:effectLst/>
                          <a:latin typeface="+mn-lt"/>
                          <a:ea typeface="+mn-ea"/>
                        </a:rPr>
                        <a:t>action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，点击后会回调</a:t>
                      </a:r>
                      <a:r>
                        <a:rPr lang="en-US" sz="1800" kern="0" dirty="0" err="1">
                          <a:effectLst/>
                          <a:latin typeface="+mn-lt"/>
                          <a:ea typeface="+mn-ea"/>
                        </a:rPr>
                        <a:t>OnclickListener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的</a:t>
                      </a:r>
                      <a:r>
                        <a:rPr lang="en-US" sz="1800" kern="0" dirty="0" err="1">
                          <a:effectLst/>
                          <a:latin typeface="+mn-lt"/>
                          <a:ea typeface="+mn-ea"/>
                        </a:rPr>
                        <a:t>OnClick</a:t>
                      </a:r>
                      <a:r>
                        <a:rPr lang="en-US" sz="1800" kern="0" dirty="0">
                          <a:effectLst/>
                          <a:latin typeface="+mn-lt"/>
                          <a:ea typeface="+mn-ea"/>
                        </a:rPr>
                        <a:t>()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方法，处理相应的逻辑；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7231350"/>
                  </a:ext>
                </a:extLst>
              </a:tr>
              <a:tr h="509389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</a:pPr>
                      <a:r>
                        <a:rPr lang="en-US" sz="1800" kern="0">
                          <a:effectLst/>
                          <a:latin typeface="+mn-lt"/>
                          <a:ea typeface="+mn-ea"/>
                        </a:rPr>
                        <a:t>show()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</a:pPr>
                      <a:r>
                        <a:rPr lang="zh-CN" sz="1800" kern="0">
                          <a:effectLst/>
                          <a:latin typeface="+mn-lt"/>
                          <a:ea typeface="+mn-ea"/>
                        </a:rPr>
                        <a:t>显示</a:t>
                      </a:r>
                      <a:r>
                        <a:rPr lang="en-US" sz="1800" kern="0">
                          <a:effectLst/>
                          <a:latin typeface="+mn-lt"/>
                          <a:ea typeface="+mn-ea"/>
                        </a:rPr>
                        <a:t>SnackBar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097905"/>
                  </a:ext>
                </a:extLst>
              </a:tr>
              <a:tr h="509389"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</a:pPr>
                      <a:r>
                        <a:rPr lang="en-US" sz="1800" kern="0">
                          <a:effectLst/>
                          <a:latin typeface="+mn-lt"/>
                          <a:ea typeface="+mn-ea"/>
                        </a:rPr>
                        <a:t>setActionTextColor()</a:t>
                      </a:r>
                      <a:endParaRPr lang="zh-CN" sz="2400" kern="10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5000"/>
                        </a:lnSpc>
                      </a:pP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设置</a:t>
                      </a:r>
                      <a:r>
                        <a:rPr lang="en-US" sz="1800" kern="0" dirty="0">
                          <a:effectLst/>
                          <a:latin typeface="+mn-lt"/>
                          <a:ea typeface="+mn-ea"/>
                        </a:rPr>
                        <a:t>Action</a:t>
                      </a:r>
                      <a:r>
                        <a:rPr lang="zh-CN" sz="1800" kern="0" dirty="0">
                          <a:effectLst/>
                          <a:latin typeface="+mn-lt"/>
                          <a:ea typeface="+mn-ea"/>
                        </a:rPr>
                        <a:t>的字体颜色</a:t>
                      </a:r>
                      <a:endParaRPr lang="zh-CN" sz="2400" kern="100" dirty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5162582"/>
                  </a:ext>
                </a:extLst>
              </a:tr>
            </a:tbl>
          </a:graphicData>
        </a:graphic>
      </p:graphicFrame>
      <p:sp>
        <p:nvSpPr>
          <p:cNvPr id="9" name="页脚占位符 8">
            <a:extLst>
              <a:ext uri="{FF2B5EF4-FFF2-40B4-BE49-F238E27FC236}">
                <a16:creationId xmlns:a16="http://schemas.microsoft.com/office/drawing/2014/main" id="{E7F15199-9F69-4320-8A03-2437D894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001103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F8CE94B-3BE7-47AA-8BA3-349A0579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Snackbar</a:t>
            </a:r>
            <a:r>
              <a:rPr lang="zh-CN" altLang="en-US" dirty="0"/>
              <a:t>的示例代码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670FC3-4957-4FCA-B64F-4894F1A87B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DEA00A-8BE2-4D43-A989-9C1E408559C9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E774E5-7B79-404D-950A-02A48D8B9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D13408E-0D8A-487B-871F-FA08FF6CD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349" y="1828800"/>
            <a:ext cx="8959852" cy="36912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Snackbar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make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+mn-ea"/>
              </a:rPr>
              <a:t>mainLayout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info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Snackbar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+mn-ea"/>
              </a:rPr>
              <a:t>LENGTH_LONG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)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.setAction(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lt"/>
                <a:ea typeface="+mn-ea"/>
              </a:rPr>
              <a:t>"确定"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  <a:ea typeface="+mn-ea"/>
              </a:rPr>
              <a:t>new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View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OnClickListener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()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n-lt"/>
                <a:ea typeface="+mn-ea"/>
              </a:rPr>
              <a:t>@Override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+mn-lt"/>
                <a:ea typeface="+mn-ea"/>
              </a:rPr>
              <a:t>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  <a:ea typeface="+mn-ea"/>
              </a:rPr>
              <a:t>public void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+mn-lt"/>
                <a:ea typeface="+mn-ea"/>
              </a:rPr>
              <a:t>onClick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View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v) {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Toast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makeText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MainActivity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lt"/>
                <a:ea typeface="+mn-ea"/>
              </a:rPr>
              <a:t>this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,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            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lt"/>
                <a:ea typeface="+mn-ea"/>
              </a:rPr>
              <a:t>"信息已确认"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Toast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.</a:t>
            </a:r>
            <a:r>
              <a:rPr kumimoji="0" lang="zh-CN" altLang="zh-CN" sz="1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+mn-lt"/>
                <a:ea typeface="+mn-ea"/>
              </a:rPr>
              <a:t>LENGTH_SHORT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).show();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    }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  <a:t>        }).show();</a:t>
            </a: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+mn-ea"/>
              </a:rPr>
            </a:b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5E1ADBB-8DA7-4BAF-83DA-8FB912DC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7201" y="1828800"/>
            <a:ext cx="2429999" cy="4320000"/>
          </a:xfrm>
          <a:prstGeom prst="rect">
            <a:avLst/>
          </a:prstGeom>
        </p:spPr>
      </p:pic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AC58F9C0-57FD-4330-9D17-5C522D933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94269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TextInputLayout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编辑框的容器，只接受一个</a:t>
            </a:r>
            <a:r>
              <a:rPr lang="en-US" altLang="zh-CN" dirty="0" err="1"/>
              <a:t>EditText</a:t>
            </a:r>
            <a:r>
              <a:rPr lang="zh-CN" altLang="en-US" dirty="0"/>
              <a:t>子元素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997059F-7C15-43D3-85FE-12F97872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87" y="2286000"/>
            <a:ext cx="8382000" cy="36644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com.google.android.material.textfield.TextInputLayout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:layout_width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="match_parent"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:layout_height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="wrap_content"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&lt;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EditText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="@+id/et_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email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:layout_width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="match_parent"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:layout_height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="wrap_content"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:saveEnabled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="false"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:maxLength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24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android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</a:rPr>
              <a:t>:hint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="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ea typeface="Inziu Iosevka J" panose="02000509000000000000" pitchFamily="49" charset="-128"/>
              </a:rPr>
              <a:t>输入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ea typeface="Inziu Iosevka J" panose="02000509000000000000" pitchFamily="49" charset="-128"/>
              </a:rPr>
              <a:t>email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/&gt;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&lt;/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com.google.android.material.textfield.TextInputLayout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&gt;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D43B01DC-1BA1-462A-88EF-35405019439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946D71-1148-4EC3-8600-07BD564DABAF}" type="datetime1">
              <a:rPr lang="zh-CN" altLang="en-US" smtClean="0"/>
              <a:t>2024/11/14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F247911-62B6-442E-B82A-BBC84E0E6F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814268"/>
            <a:ext cx="2430000" cy="4320000"/>
          </a:xfrm>
          <a:prstGeom prst="rect">
            <a:avLst/>
          </a:prstGeom>
        </p:spPr>
      </p:pic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0F0B0420-1B67-4C7F-9FEF-99EEE2FD6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24B84EF9-767A-4F21-9E54-63726ABAF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220D9-7AC4-4778-95F9-E23AA8F1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6E7B4-9333-4A48-A026-00AF5822E57C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329A57-0275-4231-8436-A8046BB0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9ACA89-C471-4A97-B8D4-D246EED8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TextInputLayout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53DE61A1-489C-4492-AE82-A02EB32EFA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49" y="1600200"/>
            <a:ext cx="10879139" cy="685800"/>
          </a:xfrm>
        </p:spPr>
        <p:txBody>
          <a:bodyPr/>
          <a:lstStyle/>
          <a:p>
            <a:r>
              <a:rPr lang="en-US" altLang="zh-CN" dirty="0" err="1"/>
              <a:t>TextInputLayout</a:t>
            </a:r>
            <a:r>
              <a:rPr lang="zh-CN" altLang="en-US" dirty="0"/>
              <a:t>常用属性</a:t>
            </a:r>
          </a:p>
        </p:txBody>
      </p:sp>
      <p:graphicFrame>
        <p:nvGraphicFramePr>
          <p:cNvPr id="11" name="内容占位符 5">
            <a:extLst>
              <a:ext uri="{FF2B5EF4-FFF2-40B4-BE49-F238E27FC236}">
                <a16:creationId xmlns:a16="http://schemas.microsoft.com/office/drawing/2014/main" id="{FE763F1F-CE02-4234-9292-43BC32754A00}"/>
              </a:ext>
            </a:extLst>
          </p:cNvPr>
          <p:cNvGraphicFramePr>
            <a:graphicFrameLocks noGrp="1"/>
          </p:cNvGraphicFramePr>
          <p:nvPr>
            <p:ph type="tbl" sz="quarter" idx="14"/>
          </p:nvPr>
        </p:nvGraphicFramePr>
        <p:xfrm>
          <a:off x="762000" y="2362200"/>
          <a:ext cx="10909301" cy="39497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464051">
                  <a:extLst>
                    <a:ext uri="{9D8B030D-6E8A-4147-A177-3AD203B41FA5}">
                      <a16:colId xmlns:a16="http://schemas.microsoft.com/office/drawing/2014/main" val="2443807722"/>
                    </a:ext>
                  </a:extLst>
                </a:gridCol>
                <a:gridCol w="6445250">
                  <a:extLst>
                    <a:ext uri="{9D8B030D-6E8A-4147-A177-3AD203B41FA5}">
                      <a16:colId xmlns:a16="http://schemas.microsoft.com/office/drawing/2014/main" val="278530819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属性名称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kern="100">
                          <a:effectLst/>
                        </a:rPr>
                        <a:t>属性描述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02215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 err="1">
                          <a:effectLst/>
                        </a:rPr>
                        <a:t>app:hintAnimationEnabled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是否显示</a:t>
                      </a:r>
                      <a:r>
                        <a:rPr lang="en-US" sz="1600" kern="100">
                          <a:effectLst/>
                        </a:rPr>
                        <a:t>hint</a:t>
                      </a:r>
                      <a:r>
                        <a:rPr lang="zh-CN" sz="1600" kern="100">
                          <a:effectLst/>
                        </a:rPr>
                        <a:t>的动画，默认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228111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 err="1">
                          <a:effectLst/>
                        </a:rPr>
                        <a:t>app:hintEnabled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是否使用</a:t>
                      </a:r>
                      <a:r>
                        <a:rPr lang="en-US" sz="1600" kern="100">
                          <a:effectLst/>
                        </a:rPr>
                        <a:t>hint</a:t>
                      </a:r>
                      <a:r>
                        <a:rPr lang="zh-CN" sz="1600" kern="100">
                          <a:effectLst/>
                        </a:rPr>
                        <a:t>属性，默认</a:t>
                      </a:r>
                      <a:r>
                        <a:rPr lang="en-US" sz="1600" kern="100">
                          <a:effectLst/>
                        </a:rPr>
                        <a:t>true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139847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 err="1">
                          <a:effectLst/>
                        </a:rPr>
                        <a:t>app:counterEnabled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是否显示计数器，默认</a:t>
                      </a:r>
                      <a:r>
                        <a:rPr lang="en-US" sz="1600" kern="100">
                          <a:effectLst/>
                        </a:rPr>
                        <a:t>false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269904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 err="1">
                          <a:effectLst/>
                        </a:rPr>
                        <a:t>app:counterMaxLength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>
                          <a:effectLst/>
                        </a:rPr>
                        <a:t>设置计数器的最大值，与</a:t>
                      </a:r>
                      <a:r>
                        <a:rPr lang="en-US" sz="1600" kern="100">
                          <a:effectLst/>
                        </a:rPr>
                        <a:t>counterEnabled</a:t>
                      </a:r>
                      <a:r>
                        <a:rPr lang="zh-CN" sz="1600" kern="100">
                          <a:effectLst/>
                        </a:rPr>
                        <a:t>同时使用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526232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app:counterTextAppearance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</a:rPr>
                        <a:t>计数器的字体样式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042531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app:counterOverflowTextAppearance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</a:rPr>
                        <a:t>输入字符大于限定个数时的字体样式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944001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app:passwordToggleEnabled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</a:rPr>
                        <a:t>是否显示密码开关图片，需要</a:t>
                      </a:r>
                      <a:r>
                        <a:rPr lang="en-US" sz="1600" kern="100" dirty="0" err="1">
                          <a:effectLst/>
                        </a:rPr>
                        <a:t>EditText</a:t>
                      </a:r>
                      <a:r>
                        <a:rPr lang="zh-CN" sz="1600" kern="100" dirty="0">
                          <a:effectLst/>
                        </a:rPr>
                        <a:t>设置</a:t>
                      </a:r>
                      <a:r>
                        <a:rPr lang="en-US" sz="1600" kern="100" dirty="0" err="1">
                          <a:effectLst/>
                        </a:rPr>
                        <a:t>inputType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8136739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app:passwordToggleDrawable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</a:rPr>
                        <a:t>设置密码开关图片，与</a:t>
                      </a:r>
                      <a:r>
                        <a:rPr lang="en-US" sz="1600" kern="100" dirty="0" err="1">
                          <a:effectLst/>
                        </a:rPr>
                        <a:t>passwordToggleEnabled</a:t>
                      </a:r>
                      <a:r>
                        <a:rPr lang="zh-CN" sz="1600" kern="100" dirty="0">
                          <a:effectLst/>
                        </a:rPr>
                        <a:t>同时使用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90332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app:errorEnabled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</a:rPr>
                        <a:t>是否显示错误信息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856947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app:errorTextAppearance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</a:rPr>
                        <a:t>错误信息的字体样式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785636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/>
                      <a:r>
                        <a:rPr lang="en-US" sz="1600" kern="100">
                          <a:effectLst/>
                        </a:rPr>
                        <a:t>app:hintTextAppearance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</a:rPr>
                        <a:t>设置</a:t>
                      </a:r>
                      <a:r>
                        <a:rPr lang="en-US" sz="1600" kern="100" dirty="0">
                          <a:effectLst/>
                        </a:rPr>
                        <a:t>hint</a:t>
                      </a:r>
                      <a:r>
                        <a:rPr lang="zh-CN" sz="1600" kern="100" dirty="0">
                          <a:effectLst/>
                        </a:rPr>
                        <a:t>的文字样式</a:t>
                      </a:r>
                      <a:r>
                        <a:rPr lang="en-US" sz="1600" kern="100" dirty="0">
                          <a:effectLst/>
                        </a:rPr>
                        <a:t>(</a:t>
                      </a:r>
                      <a:r>
                        <a:rPr lang="zh-CN" sz="1600" kern="100" dirty="0">
                          <a:effectLst/>
                        </a:rPr>
                        <a:t>指运行动画效果之后的样式</a:t>
                      </a:r>
                      <a:r>
                        <a:rPr lang="en-US" sz="1600" kern="10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3385969"/>
                  </a:ext>
                </a:extLst>
              </a:tr>
            </a:tbl>
          </a:graphicData>
        </a:graphic>
      </p:graphicFrame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8B5DB368-F404-4AD3-81D3-2F73741C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6051856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正则表达式验证邮箱格式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TextInputLayout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E45922-61E2-4D90-9904-56A477FA8E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9DC502-A068-461D-9067-F01A41462EAB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1C69E4-0A4A-4AAF-8C75-DBAE650A2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B103F0-BA2E-4BD2-AAAB-C5D552D74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75</a:t>
            </a:fld>
            <a:endParaRPr lang="zh-CN" alt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6B67F3F-A4BD-4DED-AD88-8758564EB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397948"/>
            <a:ext cx="10682288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static final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EMAIL_PATTERN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"^[a-zA-Z0-9#_~!$&amp;'()*+,;=:.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</a:rPr>
              <a:t>\"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(),:;"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+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"&lt;&gt;@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</a:rPr>
              <a:t>\\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[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</a:rPr>
              <a:t>\\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]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</a:rPr>
              <a:t>\\\\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]+@[a-zA-Z0-9-]+(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</a:rPr>
              <a:t>\\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.[a-zA-Z0-9-]+)*$"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private boolean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</a:rPr>
              <a:t>validateEmail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email){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Pattern pattern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Pattern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compile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</a:rPr>
              <a:t>EMAIL_PATTERN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Matcher matcher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pattern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.matcher(email);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return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matcher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.matches();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A3B345-BE1B-4A49-BA25-E3F01DB81F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43"/>
          <a:stretch/>
        </p:blipFill>
        <p:spPr>
          <a:xfrm>
            <a:off x="9100878" y="3424391"/>
            <a:ext cx="2430000" cy="149286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99B029D7-68FD-4AD3-814E-199ADD938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55" y="4667182"/>
            <a:ext cx="7406371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String email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=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51691"/>
                </a:solidFill>
                <a:effectLst/>
              </a:rPr>
              <a:t>etEmail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.getText().toString();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</a:rPr>
              <a:t>if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(!validateEmail(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email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)) {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851691"/>
                </a:solidFill>
                <a:effectLst/>
              </a:rPr>
              <a:t>inputLayout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.setError(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</a:rPr>
              <a:t>"请输入正确的邮箱地址"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);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114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7478A-5159-4E39-AD2F-C9D822E7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综合案例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8395E-DBD8-4C01-A6B8-E7BB0BA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16E2F-9432-4EC9-8675-AA206B2FCC25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95701-A575-46C3-BFF0-D5CC5CD1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B2118-25A5-491D-A734-49B1AE98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76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2F568-A3E0-4B45-91CF-61E1A77FCC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1481071"/>
            <a:ext cx="8197850" cy="1705687"/>
          </a:xfrm>
        </p:spPr>
        <p:txBody>
          <a:bodyPr>
            <a:noAutofit/>
          </a:bodyPr>
          <a:lstStyle/>
          <a:p>
            <a:r>
              <a:rPr lang="zh-CN" altLang="en-US" sz="2200" dirty="0"/>
              <a:t>使用以上学过的控件完成个人信息界面</a:t>
            </a:r>
            <a:endParaRPr lang="en-US" altLang="zh-CN" sz="2200" dirty="0"/>
          </a:p>
          <a:p>
            <a:r>
              <a:rPr lang="zh-CN" altLang="en-US" sz="2200" dirty="0"/>
              <a:t>点击确定按钮，使用</a:t>
            </a:r>
            <a:r>
              <a:rPr lang="en-US" altLang="zh-CN" sz="2200" dirty="0" err="1"/>
              <a:t>Snackbar</a:t>
            </a:r>
            <a:r>
              <a:rPr lang="zh-CN" altLang="en-US" sz="2200" dirty="0"/>
              <a:t>展示个人信息</a:t>
            </a:r>
            <a:endParaRPr lang="en-US" altLang="zh-CN" sz="2200" dirty="0"/>
          </a:p>
          <a:p>
            <a:r>
              <a:rPr lang="zh-CN" altLang="en-US" sz="2200" dirty="0"/>
              <a:t>案例：</a:t>
            </a:r>
            <a:r>
              <a:rPr lang="en-US" altLang="zh-CN" sz="2200" dirty="0"/>
              <a:t>D0204_Info</a:t>
            </a:r>
            <a:endParaRPr lang="zh-CN" altLang="en-US" sz="2200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6249AAE7-B098-4322-B364-5DFF42B3226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1481138"/>
            <a:ext cx="2681584" cy="4767262"/>
          </a:xfr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956C9D62-C140-4407-AC82-B222A146E83D}"/>
              </a:ext>
            </a:extLst>
          </p:cNvPr>
          <p:cNvSpPr/>
          <p:nvPr/>
        </p:nvSpPr>
        <p:spPr bwMode="auto">
          <a:xfrm rot="574600">
            <a:off x="1122803" y="4338354"/>
            <a:ext cx="391501" cy="3924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3C1A7658-858B-48AC-9D28-4B92544DC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19" y="4327308"/>
            <a:ext cx="3991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50B465C-3F7C-4AFD-BE19-E00118315BBA}"/>
              </a:ext>
            </a:extLst>
          </p:cNvPr>
          <p:cNvSpPr/>
          <p:nvPr/>
        </p:nvSpPr>
        <p:spPr bwMode="auto">
          <a:xfrm rot="574600">
            <a:off x="1127566" y="5545825"/>
            <a:ext cx="391501" cy="3924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1496182B-E34B-4A4D-A53C-2D834D7FB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19" y="5526166"/>
            <a:ext cx="39914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E0183A-E9AE-4DDA-B11F-43571E5CE5E4}"/>
              </a:ext>
            </a:extLst>
          </p:cNvPr>
          <p:cNvSpPr/>
          <p:nvPr/>
        </p:nvSpPr>
        <p:spPr>
          <a:xfrm>
            <a:off x="1519243" y="3364558"/>
            <a:ext cx="1246622" cy="422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功能描述：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4DFC83-852B-4EBE-AA4E-42B1988D2380}"/>
              </a:ext>
            </a:extLst>
          </p:cNvPr>
          <p:cNvSpPr/>
          <p:nvPr/>
        </p:nvSpPr>
        <p:spPr>
          <a:xfrm>
            <a:off x="1512893" y="4317058"/>
            <a:ext cx="1253491" cy="422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技术要点：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28D093-687C-472C-A725-2547F3DACE18}"/>
              </a:ext>
            </a:extLst>
          </p:cNvPr>
          <p:cNvSpPr/>
          <p:nvPr/>
        </p:nvSpPr>
        <p:spPr>
          <a:xfrm>
            <a:off x="1519242" y="5529292"/>
            <a:ext cx="1682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实现步骤：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F244C76-50E6-4BB3-80EC-7A72484742E2}"/>
              </a:ext>
            </a:extLst>
          </p:cNvPr>
          <p:cNvCxnSpPr/>
          <p:nvPr/>
        </p:nvCxnSpPr>
        <p:spPr>
          <a:xfrm>
            <a:off x="1339856" y="3751908"/>
            <a:ext cx="551020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F5F0199-DF99-40A4-91EE-9E4A6ED7E991}"/>
              </a:ext>
            </a:extLst>
          </p:cNvPr>
          <p:cNvCxnSpPr/>
          <p:nvPr/>
        </p:nvCxnSpPr>
        <p:spPr>
          <a:xfrm>
            <a:off x="1304930" y="4686558"/>
            <a:ext cx="551020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2CA570D-47E3-4CAF-A83C-0A2F83BAA53F}"/>
              </a:ext>
            </a:extLst>
          </p:cNvPr>
          <p:cNvCxnSpPr/>
          <p:nvPr/>
        </p:nvCxnSpPr>
        <p:spPr>
          <a:xfrm>
            <a:off x="1277149" y="5899179"/>
            <a:ext cx="5510208" cy="0"/>
          </a:xfrm>
          <a:prstGeom prst="line">
            <a:avLst/>
          </a:prstGeom>
          <a:solidFill>
            <a:srgbClr val="3BCCFF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5B47229B-DE12-449F-A1BB-05614DAE304E}"/>
              </a:ext>
            </a:extLst>
          </p:cNvPr>
          <p:cNvSpPr/>
          <p:nvPr/>
        </p:nvSpPr>
        <p:spPr bwMode="auto">
          <a:xfrm rot="574600">
            <a:off x="1103155" y="3413440"/>
            <a:ext cx="391501" cy="392400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3EBE5ACC-FA6A-41E8-B92E-C1931621D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19" y="3393708"/>
            <a:ext cx="3991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  <a:endParaRPr lang="zh-CN" altLang="en-US" sz="24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2D475A-3F3B-479B-B3D3-F4F574770A85}"/>
              </a:ext>
            </a:extLst>
          </p:cNvPr>
          <p:cNvSpPr/>
          <p:nvPr/>
        </p:nvSpPr>
        <p:spPr>
          <a:xfrm>
            <a:off x="2819401" y="5166088"/>
            <a:ext cx="3995737" cy="744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用户交互界面的设计与实现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lnSpc>
                <a:spcPct val="130000"/>
              </a:lnSpc>
              <a:spcAft>
                <a:spcPts val="300"/>
              </a:spcAft>
              <a:buFont typeface="+mj-ea"/>
              <a:buAutoNum type="circleNumDbPlain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界面逻辑代码的设计与实现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06F0474-9C44-4145-A7F5-8C1140BCF841}"/>
              </a:ext>
            </a:extLst>
          </p:cNvPr>
          <p:cNvSpPr/>
          <p:nvPr/>
        </p:nvSpPr>
        <p:spPr>
          <a:xfrm>
            <a:off x="2819400" y="3308907"/>
            <a:ext cx="3995738" cy="385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实现个人信息输入和获取功能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0D6D8BB-7DF5-40C6-8AFC-5C734A2FABE4}"/>
              </a:ext>
            </a:extLst>
          </p:cNvPr>
          <p:cNvSpPr/>
          <p:nvPr/>
        </p:nvSpPr>
        <p:spPr>
          <a:xfrm>
            <a:off x="2819401" y="4220816"/>
            <a:ext cx="3995737" cy="385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综合使用学过的布局和控件进行布局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7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  <p:bldP spid="13" grpId="0"/>
      <p:bldP spid="14" grpId="0"/>
      <p:bldP spid="15" grpId="0"/>
      <p:bldP spid="19" grpId="0" animBg="1"/>
      <p:bldP spid="20" grpId="0"/>
      <p:bldP spid="21" grpId="0"/>
      <p:bldP spid="22" grpId="0"/>
      <p:bldP spid="2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265CF-4EA1-40C4-B722-5C9EBAC4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ViewBinding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139974A-FAC3-4E6F-B336-4E08464D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Android Studio 3.6</a:t>
            </a:r>
            <a:r>
              <a:rPr lang="zh-CN" altLang="en-US" sz="2400" dirty="0"/>
              <a:t>开始，</a:t>
            </a:r>
            <a:r>
              <a:rPr lang="en-US" altLang="zh-CN" sz="2400" dirty="0"/>
              <a:t>Android</a:t>
            </a:r>
            <a:r>
              <a:rPr lang="zh-CN" altLang="en-US" sz="2400" dirty="0"/>
              <a:t>提供了</a:t>
            </a:r>
            <a:r>
              <a:rPr lang="en-US" altLang="zh-CN" sz="2400" dirty="0" err="1"/>
              <a:t>ViewBinding</a:t>
            </a:r>
            <a:r>
              <a:rPr lang="zh-CN" altLang="en-US" sz="2400" dirty="0"/>
              <a:t>视图绑定简化与</a:t>
            </a:r>
            <a:r>
              <a:rPr lang="en-US" altLang="zh-CN" sz="2400" dirty="0"/>
              <a:t>View</a:t>
            </a:r>
            <a:r>
              <a:rPr lang="zh-CN" altLang="en-US" sz="2400" dirty="0"/>
              <a:t>交互的代码编写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viewbinding</a:t>
            </a:r>
            <a:r>
              <a:rPr lang="zh-CN" altLang="en-US" sz="2400" dirty="0"/>
              <a:t>的好处</a:t>
            </a:r>
            <a:endParaRPr lang="en-US" altLang="zh-CN" sz="2400" dirty="0"/>
          </a:p>
          <a:p>
            <a:pPr lvl="1"/>
            <a:r>
              <a:rPr lang="zh-CN" altLang="en-US" sz="2000" dirty="0"/>
              <a:t>节省了</a:t>
            </a:r>
            <a:r>
              <a:rPr lang="en-US" altLang="zh-CN" sz="2000" dirty="0" err="1"/>
              <a:t>findViewbyId</a:t>
            </a:r>
            <a:r>
              <a:rPr lang="zh-CN" altLang="en-US" sz="2000" dirty="0"/>
              <a:t>的代码</a:t>
            </a:r>
          </a:p>
          <a:p>
            <a:pPr lvl="1"/>
            <a:r>
              <a:rPr lang="zh-CN" altLang="en-US" sz="2000" dirty="0"/>
              <a:t>避免了</a:t>
            </a:r>
            <a:r>
              <a:rPr lang="en-US" altLang="zh-CN" sz="2000" dirty="0" err="1"/>
              <a:t>findViewbyId</a:t>
            </a:r>
            <a:r>
              <a:rPr lang="zh-CN" altLang="en-US" sz="2000" dirty="0"/>
              <a:t>由于当前绑定</a:t>
            </a:r>
            <a:r>
              <a:rPr lang="en-US" altLang="zh-CN" sz="2000" dirty="0"/>
              <a:t>XML</a:t>
            </a:r>
            <a:r>
              <a:rPr lang="zh-CN" altLang="en-US" sz="2000" dirty="0"/>
              <a:t>找不到</a:t>
            </a:r>
            <a:r>
              <a:rPr lang="en-US" altLang="zh-CN" sz="2000" dirty="0"/>
              <a:t>View</a:t>
            </a:r>
            <a:r>
              <a:rPr lang="zh-CN" altLang="en-US" sz="2000" dirty="0"/>
              <a:t>造成空指针的问题，以及查找时强转时类型错误问题</a:t>
            </a:r>
            <a:endParaRPr lang="en-US" altLang="zh-CN" sz="2000" dirty="0"/>
          </a:p>
          <a:p>
            <a:r>
              <a:rPr lang="zh-CN" altLang="en-US" sz="2400" dirty="0"/>
              <a:t>需要注意的是：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ViewBinding</a:t>
            </a:r>
            <a:r>
              <a:rPr lang="zh-CN" altLang="en-US" sz="2000" dirty="0"/>
              <a:t>仅仅支持绑定</a:t>
            </a:r>
            <a:r>
              <a:rPr lang="en-US" altLang="zh-CN" sz="2000" dirty="0"/>
              <a:t>View</a:t>
            </a:r>
          </a:p>
          <a:p>
            <a:pPr lvl="1"/>
            <a:r>
              <a:rPr lang="zh-CN" altLang="en-US" sz="2000" dirty="0"/>
              <a:t>要求</a:t>
            </a:r>
            <a:r>
              <a:rPr lang="en-US" altLang="zh-CN" sz="2000" dirty="0"/>
              <a:t>Android Studio 3.6</a:t>
            </a:r>
            <a:r>
              <a:rPr lang="zh-CN" altLang="en-US" sz="2000" dirty="0"/>
              <a:t>版本以上、</a:t>
            </a:r>
            <a:r>
              <a:rPr lang="en-US" altLang="zh-CN" sz="2000" dirty="0"/>
              <a:t>Gradle 3.5</a:t>
            </a:r>
            <a:r>
              <a:rPr lang="zh-CN" altLang="en-US" sz="2000" dirty="0"/>
              <a:t>版本以上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AA87E7-41BF-4184-834E-6F0B1E4D50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93FE77-12EE-4BDB-BF10-6E96704B9522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E07C6E-A63A-47E8-9117-52C53A24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74E8DB-E278-4174-95C3-00F0D8779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521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F3838-F9F8-4B3D-806B-BB41864A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ViewBinding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7D84B-7C9A-47E6-A0C4-A8187FB02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sz="2800" dirty="0"/>
              <a:t>在模块中启动视图绑定后，系统会为该模块中的每个</a:t>
            </a:r>
            <a:r>
              <a:rPr lang="en-US" altLang="zh-CN" sz="2800" dirty="0"/>
              <a:t>XML</a:t>
            </a:r>
            <a:r>
              <a:rPr lang="zh-CN" altLang="en-US" sz="2800" dirty="0"/>
              <a:t>布局文件生成一个绑定类，对应的命名规则为：</a:t>
            </a:r>
            <a:endParaRPr lang="en-US" altLang="zh-CN" sz="2800" dirty="0"/>
          </a:p>
          <a:p>
            <a:pPr lvl="1"/>
            <a:r>
              <a:rPr lang="en-US" altLang="zh-CN" dirty="0"/>
              <a:t>activity_main.xml -&gt; ActivityMainBinding.java</a:t>
            </a:r>
          </a:p>
          <a:p>
            <a:r>
              <a:rPr lang="zh-CN" altLang="en-US" dirty="0"/>
              <a:t>绑定类的实例包含对布局中具有</a:t>
            </a:r>
            <a:r>
              <a:rPr lang="en-US" altLang="zh-CN" dirty="0"/>
              <a:t>Id</a:t>
            </a:r>
            <a:r>
              <a:rPr lang="zh-CN" altLang="en-US" dirty="0"/>
              <a:t>的所有</a:t>
            </a:r>
            <a:r>
              <a:rPr lang="en-US" altLang="zh-CN" dirty="0"/>
              <a:t>View</a:t>
            </a:r>
            <a:r>
              <a:rPr lang="zh-CN" altLang="en-US" dirty="0"/>
              <a:t>的直接引用</a:t>
            </a:r>
            <a:endParaRPr lang="en-US" altLang="zh-CN" dirty="0"/>
          </a:p>
          <a:p>
            <a:r>
              <a:rPr lang="zh-CN" altLang="en-US" dirty="0"/>
              <a:t>使用步骤</a:t>
            </a:r>
            <a:endParaRPr lang="en-US" altLang="zh-CN" dirty="0"/>
          </a:p>
          <a:p>
            <a:pPr marL="817200" lvl="1" indent="-457200">
              <a:buSzPct val="100000"/>
              <a:buFont typeface="+mj-ea"/>
              <a:buAutoNum type="circleNumDbPlain"/>
            </a:pPr>
            <a:r>
              <a:rPr lang="en-US" altLang="zh-CN" dirty="0"/>
              <a:t>app/</a:t>
            </a:r>
            <a:r>
              <a:rPr lang="en-US" altLang="zh-CN" dirty="0" err="1"/>
              <a:t>build.gradle</a:t>
            </a:r>
            <a:r>
              <a:rPr lang="zh-CN" altLang="en-US" dirty="0"/>
              <a:t>中添加配置</a:t>
            </a:r>
            <a:endParaRPr lang="en-US" altLang="zh-CN" dirty="0"/>
          </a:p>
          <a:p>
            <a:pPr marL="817200" lvl="1" indent="-457200">
              <a:buSzPct val="100000"/>
              <a:buFont typeface="+mj-ea"/>
              <a:buAutoNum type="circleNumDbPlain"/>
            </a:pPr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类中使用</a:t>
            </a:r>
            <a:r>
              <a:rPr lang="en-US" altLang="zh-CN" dirty="0" err="1"/>
              <a:t>ViewBinding</a:t>
            </a:r>
            <a:endParaRPr lang="en-US" altLang="zh-CN" dirty="0"/>
          </a:p>
          <a:p>
            <a:pPr marL="817200" lvl="1" indent="-457200">
              <a:buSzPct val="100000"/>
              <a:buFont typeface="+mj-ea"/>
              <a:buAutoNum type="circleNumDbPlain"/>
            </a:pPr>
            <a:r>
              <a:rPr lang="zh-CN" altLang="en-US" dirty="0"/>
              <a:t>直接使用布局中的控件，如：</a:t>
            </a:r>
            <a:r>
              <a:rPr lang="en-US" altLang="zh-CN" dirty="0" err="1"/>
              <a:t>et_email</a:t>
            </a:r>
            <a:r>
              <a:rPr lang="en-US" altLang="zh-CN" dirty="0"/>
              <a:t> -&gt; </a:t>
            </a:r>
            <a:r>
              <a:rPr lang="en-US" altLang="zh-CN" dirty="0" err="1"/>
              <a:t>binding.etEmail</a:t>
            </a:r>
            <a:endParaRPr lang="en-US" altLang="zh-CN" dirty="0"/>
          </a:p>
          <a:p>
            <a:r>
              <a:rPr lang="zh-CN" altLang="en-US" dirty="0"/>
              <a:t>案例：</a:t>
            </a:r>
            <a:r>
              <a:rPr lang="en-US" altLang="zh-CN" dirty="0"/>
              <a:t>D0203_Login/</a:t>
            </a:r>
            <a:r>
              <a:rPr lang="en-US" altLang="zh-CN" dirty="0" err="1"/>
              <a:t>MainActivity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08FDF-EC28-4B41-8AE2-8E6968E7DC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F416E2F-9432-4EC9-8675-AA206B2FCC25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A3F72-19D4-4639-AE6A-329A8DFA4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6B9B6-134F-41E6-B4FC-08A3F67D9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5297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Android UI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编程小结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使用</a:t>
            </a:r>
            <a:r>
              <a:rPr lang="en-US" altLang="zh-CN" sz="2400" dirty="0">
                <a:cs typeface="+mn-ea"/>
                <a:sym typeface="+mn-lt"/>
              </a:rPr>
              <a:t>xml</a:t>
            </a:r>
            <a:r>
              <a:rPr lang="zh-CN" altLang="en-US" sz="2400" dirty="0">
                <a:cs typeface="+mn-ea"/>
                <a:sym typeface="+mn-lt"/>
              </a:rPr>
              <a:t>定义</a:t>
            </a:r>
            <a:r>
              <a:rPr lang="en-US" altLang="zh-CN" sz="2400" dirty="0">
                <a:cs typeface="+mn-ea"/>
                <a:sym typeface="+mn-lt"/>
              </a:rPr>
              <a:t>UI</a:t>
            </a:r>
            <a:r>
              <a:rPr lang="zh-CN" altLang="en-US" sz="2400" dirty="0">
                <a:cs typeface="+mn-ea"/>
                <a:sym typeface="+mn-lt"/>
              </a:rPr>
              <a:t>布局文件，其中需要通过代码访问的控件需要给定一个</a:t>
            </a:r>
            <a:r>
              <a:rPr lang="en-US" altLang="zh-CN" sz="2400" dirty="0">
                <a:cs typeface="+mn-ea"/>
                <a:sym typeface="+mn-lt"/>
              </a:rPr>
              <a:t>id</a:t>
            </a:r>
            <a:endParaRPr lang="zh-CN" altLang="en-US" sz="2400" dirty="0">
              <a:cs typeface="+mn-ea"/>
              <a:sym typeface="+mn-lt"/>
            </a:endParaRPr>
          </a:p>
          <a:p>
            <a:r>
              <a:rPr lang="zh-CN" altLang="en-US" sz="2400" dirty="0">
                <a:cs typeface="+mn-ea"/>
                <a:sym typeface="+mn-lt"/>
              </a:rPr>
              <a:t>在</a:t>
            </a:r>
            <a:r>
              <a:rPr lang="en-US" altLang="zh-CN" sz="2400" dirty="0" err="1">
                <a:cs typeface="+mn-ea"/>
                <a:sym typeface="+mn-lt"/>
              </a:rPr>
              <a:t>onCreate</a:t>
            </a:r>
            <a:r>
              <a:rPr lang="en-US" altLang="zh-CN" sz="2400" dirty="0">
                <a:cs typeface="+mn-ea"/>
                <a:sym typeface="+mn-lt"/>
              </a:rPr>
              <a:t>()</a:t>
            </a:r>
            <a:r>
              <a:rPr lang="zh-CN" altLang="en-US" sz="2400" dirty="0">
                <a:cs typeface="+mn-ea"/>
                <a:sym typeface="+mn-lt"/>
              </a:rPr>
              <a:t>方法中</a:t>
            </a:r>
            <a:r>
              <a:rPr lang="en-US" altLang="zh-CN" sz="2400" dirty="0" err="1">
                <a:cs typeface="+mn-ea"/>
                <a:sym typeface="+mn-lt"/>
              </a:rPr>
              <a:t>setContentView</a:t>
            </a:r>
            <a:r>
              <a:rPr lang="en-US" altLang="zh-CN" sz="2400" dirty="0">
                <a:cs typeface="+mn-ea"/>
                <a:sym typeface="+mn-lt"/>
              </a:rPr>
              <a:t>(</a:t>
            </a:r>
            <a:r>
              <a:rPr lang="zh-CN" altLang="en-US" sz="2400" dirty="0">
                <a:cs typeface="+mn-ea"/>
                <a:sym typeface="+mn-lt"/>
              </a:rPr>
              <a:t>布局文件），指定</a:t>
            </a:r>
            <a:r>
              <a:rPr lang="en-US" altLang="zh-CN" sz="2400" dirty="0">
                <a:cs typeface="+mn-ea"/>
                <a:sym typeface="+mn-lt"/>
              </a:rPr>
              <a:t>Activity</a:t>
            </a:r>
            <a:r>
              <a:rPr lang="zh-CN" altLang="en-US" sz="2400" dirty="0">
                <a:cs typeface="+mn-ea"/>
                <a:sym typeface="+mn-lt"/>
              </a:rPr>
              <a:t>使用此特定的界面布局</a:t>
            </a:r>
          </a:p>
          <a:p>
            <a:r>
              <a:rPr lang="zh-CN" altLang="en-US" sz="2400" dirty="0">
                <a:cs typeface="+mn-ea"/>
                <a:sym typeface="+mn-lt"/>
              </a:rPr>
              <a:t>使用</a:t>
            </a:r>
            <a:r>
              <a:rPr lang="en-US" altLang="zh-CN" sz="2400" dirty="0" err="1">
                <a:cs typeface="+mn-ea"/>
                <a:sym typeface="+mn-lt"/>
              </a:rPr>
              <a:t>findViewById</a:t>
            </a:r>
            <a:r>
              <a:rPr lang="en-US" altLang="zh-CN" sz="2400" dirty="0">
                <a:cs typeface="+mn-ea"/>
                <a:sym typeface="+mn-lt"/>
              </a:rPr>
              <a:t>()</a:t>
            </a:r>
            <a:r>
              <a:rPr lang="zh-CN" altLang="en-US" sz="2400" dirty="0">
                <a:cs typeface="+mn-ea"/>
                <a:sym typeface="+mn-lt"/>
              </a:rPr>
              <a:t>方法获取控件的引用</a:t>
            </a:r>
          </a:p>
          <a:p>
            <a:r>
              <a:rPr lang="zh-CN" altLang="en-US" sz="2400" dirty="0">
                <a:cs typeface="+mn-ea"/>
                <a:sym typeface="+mn-lt"/>
              </a:rPr>
              <a:t>调整控件的属性、给其特定事件添加响应代码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>
                <a:cs typeface="+mn-ea"/>
                <a:sym typeface="+mn-lt"/>
              </a:rPr>
              <a:pPr/>
              <a:t>79</a:t>
            </a:fld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1D5A5-25F8-4B33-9FAC-EFAE27E432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009FE1-EBA0-4CA1-A33C-AA277A948D8E}" type="datetime1">
              <a:rPr lang="zh-CN" altLang="en-US" smtClean="0">
                <a:cs typeface="+mn-ea"/>
                <a:sym typeface="+mn-lt"/>
              </a:rPr>
              <a:t>2024/11/14</a:t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DC9FF-986F-4B72-ABE1-DEBD7C816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234420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BCEC1-A609-40FC-ABBF-B8FB692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layout</a:t>
            </a:r>
            <a:r>
              <a:rPr lang="zh-CN" altLang="en-US" dirty="0"/>
              <a:t>的含义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D4475-69A5-487F-868F-3F63A4102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676400"/>
            <a:ext cx="10850563" cy="44672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/>
              <a:t>layout</a:t>
            </a:r>
            <a:r>
              <a:rPr lang="zh-CN" altLang="en-US" dirty="0"/>
              <a:t>布局是特定类型的</a:t>
            </a:r>
            <a:r>
              <a:rPr lang="en-US" altLang="zh-CN" dirty="0" err="1"/>
              <a:t>ViewGroup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en-US" altLang="zh-CN" dirty="0"/>
              <a:t>layout</a:t>
            </a:r>
            <a:r>
              <a:rPr lang="zh-CN" altLang="en-US" dirty="0"/>
              <a:t>布局可以包含子</a:t>
            </a:r>
            <a:r>
              <a:rPr lang="en-US" altLang="zh-CN" dirty="0"/>
              <a:t>View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layout</a:t>
            </a:r>
            <a:r>
              <a:rPr lang="zh-CN" altLang="en-US" dirty="0"/>
              <a:t>布局可以在行、列、网格或绝对值设置子</a:t>
            </a:r>
            <a:r>
              <a:rPr lang="en-US" altLang="zh-CN" dirty="0"/>
              <a:t>View</a:t>
            </a:r>
            <a:r>
              <a:rPr lang="zh-CN" altLang="en-US" dirty="0"/>
              <a:t>的坐标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33F7F-728D-436E-B934-8C28733959A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97D1C4-9224-44A6-9D32-0836231207B6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ED1624-B4A4-4DF5-B8CA-590199A3E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29F7AE-3E9E-4A3D-84F0-44BFC6E36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4195525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2ADDC-9A09-4CAD-856E-46A48996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布局文件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8C922-4488-4C97-8FFC-DF842C98C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创建布局文件的方法：</a:t>
            </a:r>
            <a:endParaRPr lang="en-US" altLang="zh-CN" dirty="0"/>
          </a:p>
          <a:p>
            <a:pPr lvl="1"/>
            <a:r>
              <a:rPr lang="en-US" altLang="zh-CN" dirty="0"/>
              <a:t>res/layout</a:t>
            </a:r>
            <a:r>
              <a:rPr lang="zh-CN" altLang="en-US" dirty="0"/>
              <a:t>右键选择</a:t>
            </a:r>
            <a:r>
              <a:rPr lang="en-US" altLang="zh-CN" dirty="0"/>
              <a:t>New-&gt;Layout resource file</a:t>
            </a:r>
          </a:p>
          <a:p>
            <a:pPr lvl="1"/>
            <a:r>
              <a:rPr lang="en-US" altLang="zh-CN" dirty="0"/>
              <a:t>res/layout</a:t>
            </a:r>
            <a:r>
              <a:rPr lang="zh-CN" altLang="en-US" dirty="0"/>
              <a:t>右键选择</a:t>
            </a:r>
            <a:r>
              <a:rPr lang="en-US" altLang="zh-CN" dirty="0"/>
              <a:t>New-&gt;XML-&gt;Layout XML File</a:t>
            </a:r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Activity/Fragment</a:t>
            </a:r>
            <a:r>
              <a:rPr lang="zh-CN" altLang="en-US" dirty="0"/>
              <a:t>的同时创建布局文件</a:t>
            </a:r>
            <a:endParaRPr lang="en-US" altLang="zh-CN" dirty="0"/>
          </a:p>
          <a:p>
            <a:r>
              <a:rPr lang="zh-CN" altLang="en-US" dirty="0"/>
              <a:t>使用布局文件：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Activity</a:t>
            </a:r>
            <a:r>
              <a:rPr lang="zh-CN" altLang="en-US" dirty="0"/>
              <a:t>类中使用</a:t>
            </a:r>
            <a:r>
              <a:rPr lang="en-US" altLang="zh-CN" dirty="0" err="1"/>
              <a:t>setContentView</a:t>
            </a:r>
            <a:r>
              <a:rPr lang="en-US" altLang="zh-CN" dirty="0"/>
              <a:t>()</a:t>
            </a:r>
            <a:r>
              <a:rPr lang="zh-CN" altLang="en-US" dirty="0"/>
              <a:t>方法加载</a:t>
            </a:r>
            <a:endParaRPr lang="en-US" altLang="zh-CN" dirty="0"/>
          </a:p>
          <a:p>
            <a:pPr lvl="1"/>
            <a:r>
              <a:rPr lang="zh-CN" altLang="en-US" dirty="0"/>
              <a:t>布局文件的引用：</a:t>
            </a:r>
            <a:r>
              <a:rPr lang="en-US" altLang="zh-CN" dirty="0" err="1"/>
              <a:t>R.layout.layout_main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EE921-7B01-4ABB-B832-0F6811A7AE0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3DDDB3-6FD1-4DA8-9AFA-A558BFD957A0}" type="datetime1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B92879-1052-4540-A8EC-C92ACF79F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32EB5B-4678-4C17-A6D1-E4DC1D658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 </a:t>
            </a:r>
            <a:r>
              <a:rPr lang="en-US" altLang="zh-CN" dirty="0"/>
              <a:t>Android</a:t>
            </a:r>
            <a:r>
              <a:rPr lang="zh-CN" altLang="en-US" dirty="0"/>
              <a:t>基础界面设计</a:t>
            </a:r>
          </a:p>
        </p:txBody>
      </p:sp>
    </p:spTree>
    <p:extLst>
      <p:ext uri="{BB962C8B-B14F-4D97-AF65-F5344CB8AC3E}">
        <p14:creationId xmlns:p14="http://schemas.microsoft.com/office/powerpoint/2010/main" val="37072000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单元五 常用布局与资源ppt"/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2_主题5">
  <a:themeElements>
    <a:clrScheme name="自定义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E7721"/>
      </a:accent1>
      <a:accent2>
        <a:srgbClr val="4DAFCE"/>
      </a:accent2>
      <a:accent3>
        <a:srgbClr val="192834"/>
      </a:accent3>
      <a:accent4>
        <a:srgbClr val="F3B919"/>
      </a:accent4>
      <a:accent5>
        <a:srgbClr val="C0392B"/>
      </a:accent5>
      <a:accent6>
        <a:srgbClr val="2C3F50"/>
      </a:accent6>
      <a:hlink>
        <a:srgbClr val="0563C1"/>
      </a:hlink>
      <a:folHlink>
        <a:srgbClr val="954F72"/>
      </a:folHlink>
    </a:clrScheme>
    <a:fontScheme name="csm4tscj">
      <a:majorFont>
        <a:latin typeface="Fira Code Retina"/>
        <a:ea typeface="思源黑体 Normal"/>
        <a:cs typeface=""/>
      </a:majorFont>
      <a:minorFont>
        <a:latin typeface="Fira Code Retina"/>
        <a:ea typeface="思源黑体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7009</TotalTime>
  <Words>6997</Words>
  <Application>Microsoft Office PowerPoint</Application>
  <PresentationFormat>宽屏</PresentationFormat>
  <Paragraphs>895</Paragraphs>
  <Slides>79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2" baseType="lpstr">
      <vt:lpstr>Inziu Iosevka J</vt:lpstr>
      <vt:lpstr>JetBrains Mono</vt:lpstr>
      <vt:lpstr>等线</vt:lpstr>
      <vt:lpstr>SimSun</vt:lpstr>
      <vt:lpstr>SimSun</vt:lpstr>
      <vt:lpstr>Arial</vt:lpstr>
      <vt:lpstr>Calibri</vt:lpstr>
      <vt:lpstr>Consolas</vt:lpstr>
      <vt:lpstr>Fira Code Retina</vt:lpstr>
      <vt:lpstr>Roboto</vt:lpstr>
      <vt:lpstr>Times New Roman</vt:lpstr>
      <vt:lpstr>Wingdings</vt:lpstr>
      <vt:lpstr>2_主题5</vt:lpstr>
      <vt:lpstr>Android基础界面设计</vt:lpstr>
      <vt:lpstr>学习目标</vt:lpstr>
      <vt:lpstr>Views</vt:lpstr>
      <vt:lpstr>MVC模型</vt:lpstr>
      <vt:lpstr>View</vt:lpstr>
      <vt:lpstr>ViewGroup</vt:lpstr>
      <vt:lpstr>3.1 Android布局文件</vt:lpstr>
      <vt:lpstr>layout的含义</vt:lpstr>
      <vt:lpstr>Android布局文件</vt:lpstr>
      <vt:lpstr>Android布局文件命名规则</vt:lpstr>
      <vt:lpstr>Android Studio Layout编辑器</vt:lpstr>
      <vt:lpstr>编写界面布局</vt:lpstr>
      <vt:lpstr>界面布局编写方式</vt:lpstr>
      <vt:lpstr>界面布局编写方式</vt:lpstr>
      <vt:lpstr>3.2 Android基本布局</vt:lpstr>
      <vt:lpstr>内容大纲</vt:lpstr>
      <vt:lpstr>布局概述</vt:lpstr>
      <vt:lpstr>布局的通用属性</vt:lpstr>
      <vt:lpstr>LinearLayout</vt:lpstr>
      <vt:lpstr>LinearLayout属性</vt:lpstr>
      <vt:lpstr>LinearLayout属性</vt:lpstr>
      <vt:lpstr>LinearLayout属性</vt:lpstr>
      <vt:lpstr>LinearLayout属性</vt:lpstr>
      <vt:lpstr>练习</vt:lpstr>
      <vt:lpstr>FrameLayout</vt:lpstr>
      <vt:lpstr>FrameLayout</vt:lpstr>
      <vt:lpstr>RelativeLayout</vt:lpstr>
      <vt:lpstr>RelativeLayout属性</vt:lpstr>
      <vt:lpstr>RelativeLayout属性</vt:lpstr>
      <vt:lpstr>RelativeLayout属性</vt:lpstr>
      <vt:lpstr>RelativeLayout</vt:lpstr>
      <vt:lpstr>练习</vt:lpstr>
      <vt:lpstr>GridLayout</vt:lpstr>
      <vt:lpstr>GridLayout属性</vt:lpstr>
      <vt:lpstr>GridLayout属性</vt:lpstr>
      <vt:lpstr>GridLayout</vt:lpstr>
      <vt:lpstr>&lt;include/&gt;</vt:lpstr>
      <vt:lpstr>布局的最佳实践</vt:lpstr>
      <vt:lpstr>小结</vt:lpstr>
      <vt:lpstr>3.3 Android基本控件</vt:lpstr>
      <vt:lpstr>内容大纲</vt:lpstr>
      <vt:lpstr>View控件的示例</vt:lpstr>
      <vt:lpstr>View的属性类型</vt:lpstr>
      <vt:lpstr>View的XML定义</vt:lpstr>
      <vt:lpstr>XML中View属性</vt:lpstr>
      <vt:lpstr>TextView</vt:lpstr>
      <vt:lpstr>TextView属性</vt:lpstr>
      <vt:lpstr>TextView属性</vt:lpstr>
      <vt:lpstr>Java代码创建View</vt:lpstr>
      <vt:lpstr>Context</vt:lpstr>
      <vt:lpstr>EditText</vt:lpstr>
      <vt:lpstr>EditText</vt:lpstr>
      <vt:lpstr>Button</vt:lpstr>
      <vt:lpstr>Button</vt:lpstr>
      <vt:lpstr>Button点击事件的处理方式</vt:lpstr>
      <vt:lpstr>Button点击事件的处理方式</vt:lpstr>
      <vt:lpstr>Button点击事件的处理方式</vt:lpstr>
      <vt:lpstr>ImageView</vt:lpstr>
      <vt:lpstr>ImageView</vt:lpstr>
      <vt:lpstr>android:scaleType属性</vt:lpstr>
      <vt:lpstr>通过setImageResource()指定图片</vt:lpstr>
      <vt:lpstr>基本控件的综合应用</vt:lpstr>
      <vt:lpstr>矢量图标的绘制</vt:lpstr>
      <vt:lpstr>登录按钮的事件处理</vt:lpstr>
      <vt:lpstr>CheckBox</vt:lpstr>
      <vt:lpstr>CheckBox</vt:lpstr>
      <vt:lpstr>RadioButton</vt:lpstr>
      <vt:lpstr>Toast</vt:lpstr>
      <vt:lpstr>Snackbar</vt:lpstr>
      <vt:lpstr>Snackbar</vt:lpstr>
      <vt:lpstr>Snackbar</vt:lpstr>
      <vt:lpstr>Snackbar的示例代码</vt:lpstr>
      <vt:lpstr>TextInputLayout</vt:lpstr>
      <vt:lpstr>TextInputLayout</vt:lpstr>
      <vt:lpstr>TextInputLayout</vt:lpstr>
      <vt:lpstr>综合案例</vt:lpstr>
      <vt:lpstr>ViewBinding</vt:lpstr>
      <vt:lpstr>ViewBinding</vt:lpstr>
      <vt:lpstr>Android UI编程小结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单元五 常用布局与资源ppt</dc:title>
  <dc:creator>zhayh</dc:creator>
  <cp:lastModifiedBy>YONG ZHOU</cp:lastModifiedBy>
  <cp:revision>417</cp:revision>
  <dcterms:created xsi:type="dcterms:W3CDTF">2018-09-02T06:34:33Z</dcterms:created>
  <dcterms:modified xsi:type="dcterms:W3CDTF">2024-11-13T23:59:52Z</dcterms:modified>
</cp:coreProperties>
</file>