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31"/>
  </p:notesMasterIdLst>
  <p:sldIdLst>
    <p:sldId id="256" r:id="rId2"/>
    <p:sldId id="333" r:id="rId3"/>
    <p:sldId id="335" r:id="rId4"/>
    <p:sldId id="336" r:id="rId5"/>
    <p:sldId id="334" r:id="rId6"/>
    <p:sldId id="338" r:id="rId7"/>
    <p:sldId id="339" r:id="rId8"/>
    <p:sldId id="340" r:id="rId9"/>
    <p:sldId id="457" r:id="rId10"/>
    <p:sldId id="458" r:id="rId11"/>
    <p:sldId id="343" r:id="rId12"/>
    <p:sldId id="344" r:id="rId13"/>
    <p:sldId id="345" r:id="rId14"/>
    <p:sldId id="459" r:id="rId15"/>
    <p:sldId id="460" r:id="rId16"/>
    <p:sldId id="461" r:id="rId17"/>
    <p:sldId id="349" r:id="rId18"/>
    <p:sldId id="353" r:id="rId19"/>
    <p:sldId id="355" r:id="rId20"/>
    <p:sldId id="462" r:id="rId21"/>
    <p:sldId id="354" r:id="rId22"/>
    <p:sldId id="358" r:id="rId23"/>
    <p:sldId id="359" r:id="rId24"/>
    <p:sldId id="361" r:id="rId25"/>
    <p:sldId id="365" r:id="rId26"/>
    <p:sldId id="363" r:id="rId27"/>
    <p:sldId id="366" r:id="rId28"/>
    <p:sldId id="367" r:id="rId29"/>
    <p:sldId id="368" r:id="rId30"/>
  </p:sldIdLst>
  <p:sldSz cx="12192000" cy="6858000"/>
  <p:notesSz cx="9144000" cy="6858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纲" id="{3A8A5662-2818-4B2F-91AE-71449441CB91}">
          <p14:sldIdLst>
            <p14:sldId id="256"/>
            <p14:sldId id="333"/>
            <p14:sldId id="335"/>
            <p14:sldId id="336"/>
            <p14:sldId id="334"/>
            <p14:sldId id="338"/>
            <p14:sldId id="339"/>
            <p14:sldId id="340"/>
            <p14:sldId id="457"/>
            <p14:sldId id="458"/>
            <p14:sldId id="343"/>
            <p14:sldId id="344"/>
            <p14:sldId id="345"/>
            <p14:sldId id="459"/>
            <p14:sldId id="460"/>
            <p14:sldId id="461"/>
            <p14:sldId id="349"/>
            <p14:sldId id="353"/>
            <p14:sldId id="355"/>
            <p14:sldId id="462"/>
            <p14:sldId id="354"/>
            <p14:sldId id="358"/>
            <p14:sldId id="359"/>
            <p14:sldId id="361"/>
            <p14:sldId id="365"/>
            <p14:sldId id="363"/>
            <p14:sldId id="366"/>
            <p14:sldId id="367"/>
            <p14:sldId id="368"/>
          </p14:sldIdLst>
        </p14:section>
        <p14:section name="Views概念" id="{7A42AE92-4407-4BFC-9C6F-305ABB7E7B8C}">
          <p14:sldIdLst/>
        </p14:section>
        <p14:section name="Layout概念" id="{DECA4114-E830-4ED9-8F3F-6ED2FD838E82}">
          <p14:sldIdLst/>
        </p14:section>
        <p14:section name="基础布局" id="{D1AB5A68-3485-4205-974F-B1CDC6BC1B20}">
          <p14:sldIdLst/>
        </p14:section>
        <p14:section name="LinearLayout" id="{ED873A8D-1E29-47A3-8B41-F6B1499951B6}">
          <p14:sldIdLst/>
        </p14:section>
        <p14:section name="FrameLayout" id="{ED4993C8-AEDA-4374-BDD8-C9373F9CA0BF}">
          <p14:sldIdLst/>
        </p14:section>
        <p14:section name="RelativeLayout" id="{270DA377-8A0F-468A-AD65-2468199DA9CB}">
          <p14:sldIdLst/>
        </p14:section>
        <p14:section name="GridLayout" id="{B6AD2021-5497-41C0-BA36-A13B684BACBF}">
          <p14:sldIdLst/>
        </p14:section>
        <p14:section name="总结" id="{B4537C52-3763-4EF6-A02E-E537F6C45AB5}">
          <p14:sldIdLst/>
        </p14:section>
        <p14:section name="大纲" id="{C34CAE5E-248E-441E-A539-4BDED2F3AEA1}">
          <p14:sldIdLst/>
        </p14:section>
        <p14:section name="基础控件" id="{CC93C279-D0DC-4C5D-ADFF-B30B0EC3D19A}">
          <p14:sldIdLst/>
        </p14:section>
        <p14:section name="TextView" id="{F3246224-228E-42FF-AC36-AB875B98B09B}">
          <p14:sldIdLst/>
        </p14:section>
        <p14:section name="EditText" id="{16F8F5F6-926F-4AC7-B20B-F716E9186A79}">
          <p14:sldIdLst/>
        </p14:section>
        <p14:section name="Button" id="{B859D7DC-166C-4CEA-AA29-A84DBEDB31DA}">
          <p14:sldIdLst/>
        </p14:section>
        <p14:section name="ImageView" id="{EDA315ED-B9E7-4A37-9731-1DD5DDE4B18F}">
          <p14:sldIdLst/>
        </p14:section>
        <p14:section name="练习" id="{17BF78F6-8EB5-4700-8ED9-376D1A28A778}">
          <p14:sldIdLst/>
        </p14:section>
        <p14:section name="其它控件" id="{8E6673FE-ABA2-444C-8D56-58A328FAF35C}">
          <p14:sldIdLst/>
        </p14:section>
        <p14:section name="ViewBinding" id="{C6756658-A833-42BB-B47B-DA135CA13789}">
          <p14:sldIdLst/>
        </p14:section>
        <p14:section name="总结" id="{202A9BA7-4529-44CF-8E68-ACB8968BC49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1264" autoAdjust="0"/>
  </p:normalViewPr>
  <p:slideViewPr>
    <p:cSldViewPr>
      <p:cViewPr varScale="1">
        <p:scale>
          <a:sx n="71" d="100"/>
          <a:sy n="71" d="100"/>
        </p:scale>
        <p:origin x="1053" y="5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2D632-AC57-4619-8D5B-123D8F91E78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FA17C-DB34-4F11-BEF7-39540679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0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solidFill>
          <a:srgbClr val="21AAC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15611" y="1342391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48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15600" y="4128457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3733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49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solidFill>
          <a:srgbClr val="21AAC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15600" y="27662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48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3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dirty="0"/>
              <a:t>Android</a:t>
            </a:r>
            <a:r>
              <a:rPr lang="zh-CN" altLang="en-US" dirty="0"/>
              <a:t>基础界面设计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0E64-6D13-4484-9AD8-F9A22E18C2D9}" type="datetime1">
              <a:rPr lang="zh-CN" altLang="en-US" smtClean="0"/>
              <a:t>2024/11/21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01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内容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4" y="1381125"/>
            <a:ext cx="5148000" cy="47625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53415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11948-85B2-4E55-9210-AB0931B329A6}" type="datetime1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64429" y="653415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3415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6336000" y="1381125"/>
            <a:ext cx="5148000" cy="47625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8534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;p4">
            <a:extLst>
              <a:ext uri="{FF2B5EF4-FFF2-40B4-BE49-F238E27FC236}">
                <a16:creationId xmlns:a16="http://schemas.microsoft.com/office/drawing/2014/main" id="{884D55EC-B2C6-4317-B59B-3404F20A0737}"/>
              </a:ext>
            </a:extLst>
          </p:cNvPr>
          <p:cNvSpPr/>
          <p:nvPr userDrawn="1"/>
        </p:nvSpPr>
        <p:spPr>
          <a:xfrm>
            <a:off x="-14933" y="-50433"/>
            <a:ext cx="12206800" cy="13580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4" y="1676400"/>
            <a:ext cx="10850563" cy="4467224"/>
          </a:xfrm>
        </p:spPr>
        <p:txBody>
          <a:bodyPr/>
          <a:lstStyle>
            <a:lvl1pPr marL="360000" indent="-360000">
              <a:spcBef>
                <a:spcPts val="1000"/>
              </a:spcBef>
              <a:buSzPct val="60000"/>
              <a:buFont typeface="Wingdings" panose="05000000000000000000" pitchFamily="2" charset="2"/>
              <a:buChar char="l"/>
              <a:defRPr/>
            </a:lvl1pPr>
            <a:lvl2pPr marL="720000" indent="-360000">
              <a:spcBef>
                <a:spcPts val="1000"/>
              </a:spcBef>
              <a:buSzPct val="85000"/>
              <a:buFont typeface="Wingdings" panose="05000000000000000000" pitchFamily="2" charset="2"/>
              <a:buChar char="Ø"/>
              <a:defRPr/>
            </a:lvl2pPr>
            <a:lvl3pPr marL="1080000" indent="-360000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indent="-381600">
              <a:defRPr/>
            </a:lvl4pPr>
            <a:lvl5pPr indent="-381600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41349" y="648016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</a:defRPr>
            </a:lvl1pPr>
          </a:lstStyle>
          <a:p>
            <a:fld id="{37916E79-0968-4F7F-BFBF-3181B72B7686}" type="datetime1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805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</a:defRPr>
            </a:lvl1pPr>
          </a:lstStyle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1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>
            <a:extLst>
              <a:ext uri="{FF2B5EF4-FFF2-40B4-BE49-F238E27FC236}">
                <a16:creationId xmlns:a16="http://schemas.microsoft.com/office/drawing/2014/main" id="{F06BB276-1A37-4FE7-9125-34F081843921}"/>
              </a:ext>
            </a:extLst>
          </p:cNvPr>
          <p:cNvSpPr/>
          <p:nvPr userDrawn="1"/>
        </p:nvSpPr>
        <p:spPr>
          <a:xfrm>
            <a:off x="-14933" y="-50433"/>
            <a:ext cx="12206800" cy="13580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0BFE5E-8968-4B8D-9D9C-79B474A7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61AF29-7E45-41F7-9CBB-52B8AEF6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2DD-3C4E-401B-BA94-7B27F1CE7E27}" type="datetime1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4C09F1-6CC2-45E2-BA5A-8AAFEB98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1F2E6B-E36F-44AF-A098-54998EF5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E58D27A-9A8F-477D-921C-217DD01F5C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1676336"/>
            <a:ext cx="5302252" cy="4572063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9F1EB843-1FC4-44E4-9A47-329C5FA2DA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1676400"/>
            <a:ext cx="5324475" cy="4572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818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>
            <a:extLst>
              <a:ext uri="{FF2B5EF4-FFF2-40B4-BE49-F238E27FC236}">
                <a16:creationId xmlns:a16="http://schemas.microsoft.com/office/drawing/2014/main" id="{9C09715C-49FB-47CA-BFC7-7482E26A0A67}"/>
              </a:ext>
            </a:extLst>
          </p:cNvPr>
          <p:cNvSpPr/>
          <p:nvPr userDrawn="1"/>
        </p:nvSpPr>
        <p:spPr>
          <a:xfrm>
            <a:off x="-14933" y="-50433"/>
            <a:ext cx="12206800" cy="13580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641349" y="648016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</a:defRPr>
            </a:lvl1pPr>
          </a:lstStyle>
          <a:p>
            <a:fld id="{86CC3B74-A018-48B9-ACA0-123AC5AADF97}" type="datetime1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805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</a:defRPr>
            </a:lvl1pPr>
          </a:lstStyle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bk object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A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2744855"/>
            <a:ext cx="7643973" cy="925786"/>
          </a:xfrm>
        </p:spPr>
        <p:txBody>
          <a:bodyPr anchor="ctr">
            <a:noAutofit/>
          </a:bodyPr>
          <a:lstStyle>
            <a:lvl1pPr algn="l">
              <a:defRPr sz="5400" b="1" 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69924" y="3884152"/>
            <a:ext cx="7643973" cy="1015623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610599" y="1269454"/>
            <a:ext cx="2765725" cy="2507942"/>
            <a:chOff x="254283" y="1886754"/>
            <a:chExt cx="5836681" cy="5292666"/>
          </a:xfrm>
        </p:grpSpPr>
        <p:grpSp>
          <p:nvGrpSpPr>
            <p:cNvPr id="8" name="组合 7"/>
            <p:cNvGrpSpPr/>
            <p:nvPr/>
          </p:nvGrpSpPr>
          <p:grpSpPr>
            <a:xfrm flipH="1">
              <a:off x="773576" y="2329256"/>
              <a:ext cx="4930983" cy="4850164"/>
              <a:chOff x="4" y="1009025"/>
              <a:chExt cx="5518411" cy="5427964"/>
            </a:xfrm>
          </p:grpSpPr>
          <p:sp>
            <p:nvSpPr>
              <p:cNvPr id="2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58" y="1012624"/>
                <a:ext cx="5467604" cy="51040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1315122" y="3048111"/>
                <a:ext cx="2688858" cy="3388878"/>
              </a:xfrm>
              <a:custGeom>
                <a:avLst/>
                <a:gdLst/>
                <a:ahLst/>
                <a:cxnLst>
                  <a:cxn ang="0">
                    <a:pos x="534" y="1813"/>
                  </a:cxn>
                  <a:cxn ang="0">
                    <a:pos x="439" y="1553"/>
                  </a:cxn>
                  <a:cxn ang="0">
                    <a:pos x="148" y="1532"/>
                  </a:cxn>
                  <a:cxn ang="0">
                    <a:pos x="135" y="1370"/>
                  </a:cxn>
                  <a:cxn ang="0">
                    <a:pos x="109" y="1290"/>
                  </a:cxn>
                  <a:cxn ang="0">
                    <a:pos x="109" y="1154"/>
                  </a:cxn>
                  <a:cxn ang="0">
                    <a:pos x="5" y="1059"/>
                  </a:cxn>
                  <a:cxn ang="0">
                    <a:pos x="136" y="870"/>
                  </a:cxn>
                  <a:cxn ang="0">
                    <a:pos x="343" y="190"/>
                  </a:cxn>
                  <a:cxn ang="0">
                    <a:pos x="1150" y="116"/>
                  </a:cxn>
                  <a:cxn ang="0">
                    <a:pos x="1461" y="453"/>
                  </a:cxn>
                  <a:cxn ang="0">
                    <a:pos x="1451" y="937"/>
                  </a:cxn>
                  <a:cxn ang="0">
                    <a:pos x="1173" y="1321"/>
                  </a:cxn>
                  <a:cxn ang="0">
                    <a:pos x="1301" y="1807"/>
                  </a:cxn>
                  <a:cxn ang="0">
                    <a:pos x="534" y="1813"/>
                  </a:cxn>
                </a:cxnLst>
                <a:rect l="0" t="0" r="r" b="b"/>
                <a:pathLst>
                  <a:path w="1522" h="1813">
                    <a:moveTo>
                      <a:pt x="534" y="1813"/>
                    </a:moveTo>
                    <a:cubicBezTo>
                      <a:pt x="534" y="1813"/>
                      <a:pt x="464" y="1592"/>
                      <a:pt x="439" y="1553"/>
                    </a:cubicBezTo>
                    <a:cubicBezTo>
                      <a:pt x="413" y="1514"/>
                      <a:pt x="212" y="1576"/>
                      <a:pt x="148" y="1532"/>
                    </a:cubicBezTo>
                    <a:cubicBezTo>
                      <a:pt x="83" y="1489"/>
                      <a:pt x="135" y="1370"/>
                      <a:pt x="135" y="1370"/>
                    </a:cubicBezTo>
                    <a:cubicBezTo>
                      <a:pt x="135" y="1370"/>
                      <a:pt x="32" y="1362"/>
                      <a:pt x="109" y="1290"/>
                    </a:cubicBezTo>
                    <a:cubicBezTo>
                      <a:pt x="32" y="1272"/>
                      <a:pt x="117" y="1182"/>
                      <a:pt x="109" y="1154"/>
                    </a:cubicBezTo>
                    <a:cubicBezTo>
                      <a:pt x="47" y="1144"/>
                      <a:pt x="0" y="1100"/>
                      <a:pt x="5" y="1059"/>
                    </a:cubicBezTo>
                    <a:cubicBezTo>
                      <a:pt x="11" y="1018"/>
                      <a:pt x="154" y="906"/>
                      <a:pt x="136" y="870"/>
                    </a:cubicBezTo>
                    <a:cubicBezTo>
                      <a:pt x="118" y="834"/>
                      <a:pt x="8" y="466"/>
                      <a:pt x="343" y="190"/>
                    </a:cubicBezTo>
                    <a:cubicBezTo>
                      <a:pt x="553" y="18"/>
                      <a:pt x="897" y="0"/>
                      <a:pt x="1150" y="116"/>
                    </a:cubicBezTo>
                    <a:cubicBezTo>
                      <a:pt x="1301" y="185"/>
                      <a:pt x="1415" y="320"/>
                      <a:pt x="1461" y="453"/>
                    </a:cubicBezTo>
                    <a:cubicBezTo>
                      <a:pt x="1517" y="612"/>
                      <a:pt x="1522" y="801"/>
                      <a:pt x="1451" y="937"/>
                    </a:cubicBezTo>
                    <a:cubicBezTo>
                      <a:pt x="1363" y="1106"/>
                      <a:pt x="1187" y="1215"/>
                      <a:pt x="1173" y="1321"/>
                    </a:cubicBezTo>
                    <a:cubicBezTo>
                      <a:pt x="1147" y="1514"/>
                      <a:pt x="1301" y="1807"/>
                      <a:pt x="1301" y="1807"/>
                    </a:cubicBezTo>
                    <a:lnTo>
                      <a:pt x="534" y="181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1793878" y="3336066"/>
                <a:ext cx="541289" cy="604707"/>
              </a:xfrm>
              <a:custGeom>
                <a:avLst/>
                <a:gdLst/>
                <a:ahLst/>
                <a:cxnLst>
                  <a:cxn ang="0">
                    <a:pos x="18" y="225"/>
                  </a:cxn>
                  <a:cxn ang="0">
                    <a:pos x="0" y="371"/>
                  </a:cxn>
                  <a:cxn ang="0">
                    <a:pos x="169" y="371"/>
                  </a:cxn>
                  <a:cxn ang="0">
                    <a:pos x="260" y="196"/>
                  </a:cxn>
                  <a:cxn ang="0">
                    <a:pos x="164" y="138"/>
                  </a:cxn>
                  <a:cxn ang="0">
                    <a:pos x="306" y="136"/>
                  </a:cxn>
                  <a:cxn ang="0">
                    <a:pos x="306" y="0"/>
                  </a:cxn>
                  <a:cxn ang="0">
                    <a:pos x="108" y="104"/>
                  </a:cxn>
                  <a:cxn ang="0">
                    <a:pos x="43" y="165"/>
                  </a:cxn>
                  <a:cxn ang="0">
                    <a:pos x="196" y="225"/>
                  </a:cxn>
                  <a:cxn ang="0">
                    <a:pos x="18" y="225"/>
                  </a:cxn>
                </a:cxnLst>
                <a:rect l="0" t="0" r="r" b="b"/>
                <a:pathLst>
                  <a:path w="306" h="371">
                    <a:moveTo>
                      <a:pt x="18" y="225"/>
                    </a:moveTo>
                    <a:cubicBezTo>
                      <a:pt x="9" y="225"/>
                      <a:pt x="0" y="371"/>
                      <a:pt x="0" y="371"/>
                    </a:cubicBezTo>
                    <a:cubicBezTo>
                      <a:pt x="169" y="371"/>
                      <a:pt x="169" y="371"/>
                      <a:pt x="169" y="371"/>
                    </a:cubicBezTo>
                    <a:cubicBezTo>
                      <a:pt x="260" y="196"/>
                      <a:pt x="260" y="196"/>
                      <a:pt x="260" y="196"/>
                    </a:cubicBezTo>
                    <a:cubicBezTo>
                      <a:pt x="164" y="138"/>
                      <a:pt x="164" y="138"/>
                      <a:pt x="164" y="138"/>
                    </a:cubicBezTo>
                    <a:cubicBezTo>
                      <a:pt x="306" y="136"/>
                      <a:pt x="306" y="136"/>
                      <a:pt x="306" y="136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33" y="23"/>
                      <a:pt x="165" y="57"/>
                      <a:pt x="108" y="104"/>
                    </a:cubicBezTo>
                    <a:cubicBezTo>
                      <a:pt x="84" y="124"/>
                      <a:pt x="63" y="144"/>
                      <a:pt x="43" y="165"/>
                    </a:cubicBezTo>
                    <a:cubicBezTo>
                      <a:pt x="196" y="225"/>
                      <a:pt x="196" y="225"/>
                      <a:pt x="196" y="225"/>
                    </a:cubicBezTo>
                    <a:cubicBezTo>
                      <a:pt x="196" y="225"/>
                      <a:pt x="26" y="225"/>
                      <a:pt x="18" y="2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auto">
              <a:xfrm>
                <a:off x="1801695" y="3998364"/>
                <a:ext cx="504161" cy="248362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0" y="0"/>
                  </a:cxn>
                  <a:cxn ang="0">
                    <a:pos x="164" y="138"/>
                  </a:cxn>
                  <a:cxn ang="0">
                    <a:pos x="258" y="101"/>
                  </a:cxn>
                  <a:cxn ang="0">
                    <a:pos x="112" y="0"/>
                  </a:cxn>
                </a:cxnLst>
                <a:rect l="0" t="0" r="r" b="b"/>
                <a:pathLst>
                  <a:path w="258" h="138">
                    <a:moveTo>
                      <a:pt x="112" y="0"/>
                    </a:moveTo>
                    <a:lnTo>
                      <a:pt x="0" y="0"/>
                    </a:lnTo>
                    <a:lnTo>
                      <a:pt x="164" y="138"/>
                    </a:lnTo>
                    <a:lnTo>
                      <a:pt x="258" y="10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2214012" y="3798595"/>
                <a:ext cx="1645362" cy="721689"/>
              </a:xfrm>
              <a:custGeom>
                <a:avLst/>
                <a:gdLst/>
                <a:ahLst/>
                <a:cxnLst>
                  <a:cxn ang="0">
                    <a:pos x="923" y="194"/>
                  </a:cxn>
                  <a:cxn ang="0">
                    <a:pos x="733" y="201"/>
                  </a:cxn>
                  <a:cxn ang="0">
                    <a:pos x="719" y="248"/>
                  </a:cxn>
                  <a:cxn ang="0">
                    <a:pos x="786" y="280"/>
                  </a:cxn>
                  <a:cxn ang="0">
                    <a:pos x="689" y="268"/>
                  </a:cxn>
                  <a:cxn ang="0">
                    <a:pos x="724" y="178"/>
                  </a:cxn>
                  <a:cxn ang="0">
                    <a:pos x="919" y="164"/>
                  </a:cxn>
                  <a:cxn ang="0">
                    <a:pos x="891" y="59"/>
                  </a:cxn>
                  <a:cxn ang="0">
                    <a:pos x="866" y="0"/>
                  </a:cxn>
                  <a:cxn ang="0">
                    <a:pos x="684" y="134"/>
                  </a:cxn>
                  <a:cxn ang="0">
                    <a:pos x="529" y="87"/>
                  </a:cxn>
                  <a:cxn ang="0">
                    <a:pos x="374" y="177"/>
                  </a:cxn>
                  <a:cxn ang="0">
                    <a:pos x="198" y="172"/>
                  </a:cxn>
                  <a:cxn ang="0">
                    <a:pos x="190" y="251"/>
                  </a:cxn>
                  <a:cxn ang="0">
                    <a:pos x="307" y="296"/>
                  </a:cxn>
                  <a:cxn ang="0">
                    <a:pos x="295" y="341"/>
                  </a:cxn>
                  <a:cxn ang="0">
                    <a:pos x="204" y="312"/>
                  </a:cxn>
                  <a:cxn ang="0">
                    <a:pos x="58" y="251"/>
                  </a:cxn>
                  <a:cxn ang="0">
                    <a:pos x="0" y="283"/>
                  </a:cxn>
                  <a:cxn ang="0">
                    <a:pos x="0" y="382"/>
                  </a:cxn>
                  <a:cxn ang="0">
                    <a:pos x="90" y="443"/>
                  </a:cxn>
                  <a:cxn ang="0">
                    <a:pos x="371" y="443"/>
                  </a:cxn>
                  <a:cxn ang="0">
                    <a:pos x="423" y="327"/>
                  </a:cxn>
                  <a:cxn ang="0">
                    <a:pos x="364" y="252"/>
                  </a:cxn>
                  <a:cxn ang="0">
                    <a:pos x="532" y="259"/>
                  </a:cxn>
                  <a:cxn ang="0">
                    <a:pos x="457" y="331"/>
                  </a:cxn>
                  <a:cxn ang="0">
                    <a:pos x="543" y="334"/>
                  </a:cxn>
                  <a:cxn ang="0">
                    <a:pos x="654" y="291"/>
                  </a:cxn>
                  <a:cxn ang="0">
                    <a:pos x="733" y="359"/>
                  </a:cxn>
                  <a:cxn ang="0">
                    <a:pos x="925" y="356"/>
                  </a:cxn>
                  <a:cxn ang="0">
                    <a:pos x="923" y="194"/>
                  </a:cxn>
                </a:cxnLst>
                <a:rect l="0" t="0" r="r" b="b"/>
                <a:pathLst>
                  <a:path w="932" h="443">
                    <a:moveTo>
                      <a:pt x="923" y="194"/>
                    </a:moveTo>
                    <a:cubicBezTo>
                      <a:pt x="733" y="201"/>
                      <a:pt x="733" y="201"/>
                      <a:pt x="733" y="201"/>
                    </a:cubicBezTo>
                    <a:cubicBezTo>
                      <a:pt x="719" y="248"/>
                      <a:pt x="719" y="248"/>
                      <a:pt x="719" y="248"/>
                    </a:cubicBezTo>
                    <a:cubicBezTo>
                      <a:pt x="786" y="280"/>
                      <a:pt x="786" y="280"/>
                      <a:pt x="786" y="280"/>
                    </a:cubicBezTo>
                    <a:cubicBezTo>
                      <a:pt x="689" y="268"/>
                      <a:pt x="689" y="268"/>
                      <a:pt x="689" y="268"/>
                    </a:cubicBezTo>
                    <a:cubicBezTo>
                      <a:pt x="724" y="178"/>
                      <a:pt x="724" y="178"/>
                      <a:pt x="724" y="178"/>
                    </a:cubicBezTo>
                    <a:cubicBezTo>
                      <a:pt x="919" y="164"/>
                      <a:pt x="919" y="164"/>
                      <a:pt x="919" y="164"/>
                    </a:cubicBezTo>
                    <a:cubicBezTo>
                      <a:pt x="912" y="128"/>
                      <a:pt x="903" y="93"/>
                      <a:pt x="891" y="59"/>
                    </a:cubicBezTo>
                    <a:cubicBezTo>
                      <a:pt x="884" y="40"/>
                      <a:pt x="876" y="20"/>
                      <a:pt x="866" y="0"/>
                    </a:cubicBezTo>
                    <a:cubicBezTo>
                      <a:pt x="684" y="134"/>
                      <a:pt x="684" y="134"/>
                      <a:pt x="684" y="134"/>
                    </a:cubicBezTo>
                    <a:cubicBezTo>
                      <a:pt x="529" y="87"/>
                      <a:pt x="529" y="87"/>
                      <a:pt x="529" y="87"/>
                    </a:cubicBezTo>
                    <a:cubicBezTo>
                      <a:pt x="374" y="177"/>
                      <a:pt x="374" y="177"/>
                      <a:pt x="374" y="177"/>
                    </a:cubicBezTo>
                    <a:cubicBezTo>
                      <a:pt x="198" y="172"/>
                      <a:pt x="198" y="172"/>
                      <a:pt x="198" y="172"/>
                    </a:cubicBezTo>
                    <a:cubicBezTo>
                      <a:pt x="190" y="251"/>
                      <a:pt x="190" y="251"/>
                      <a:pt x="190" y="251"/>
                    </a:cubicBezTo>
                    <a:cubicBezTo>
                      <a:pt x="307" y="296"/>
                      <a:pt x="307" y="296"/>
                      <a:pt x="307" y="296"/>
                    </a:cubicBezTo>
                    <a:cubicBezTo>
                      <a:pt x="295" y="341"/>
                      <a:pt x="295" y="341"/>
                      <a:pt x="295" y="341"/>
                    </a:cubicBezTo>
                    <a:cubicBezTo>
                      <a:pt x="204" y="312"/>
                      <a:pt x="204" y="312"/>
                      <a:pt x="204" y="312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90" y="443"/>
                      <a:pt x="90" y="443"/>
                      <a:pt x="90" y="443"/>
                    </a:cubicBezTo>
                    <a:cubicBezTo>
                      <a:pt x="371" y="443"/>
                      <a:pt x="371" y="443"/>
                      <a:pt x="371" y="443"/>
                    </a:cubicBezTo>
                    <a:cubicBezTo>
                      <a:pt x="423" y="327"/>
                      <a:pt x="423" y="327"/>
                      <a:pt x="423" y="327"/>
                    </a:cubicBezTo>
                    <a:cubicBezTo>
                      <a:pt x="364" y="252"/>
                      <a:pt x="364" y="252"/>
                      <a:pt x="364" y="252"/>
                    </a:cubicBezTo>
                    <a:cubicBezTo>
                      <a:pt x="532" y="259"/>
                      <a:pt x="532" y="259"/>
                      <a:pt x="532" y="259"/>
                    </a:cubicBezTo>
                    <a:cubicBezTo>
                      <a:pt x="457" y="331"/>
                      <a:pt x="457" y="331"/>
                      <a:pt x="457" y="331"/>
                    </a:cubicBezTo>
                    <a:cubicBezTo>
                      <a:pt x="543" y="334"/>
                      <a:pt x="543" y="334"/>
                      <a:pt x="543" y="334"/>
                    </a:cubicBezTo>
                    <a:cubicBezTo>
                      <a:pt x="654" y="291"/>
                      <a:pt x="654" y="291"/>
                      <a:pt x="654" y="291"/>
                    </a:cubicBezTo>
                    <a:cubicBezTo>
                      <a:pt x="733" y="359"/>
                      <a:pt x="733" y="359"/>
                      <a:pt x="733" y="359"/>
                    </a:cubicBezTo>
                    <a:cubicBezTo>
                      <a:pt x="925" y="356"/>
                      <a:pt x="925" y="356"/>
                      <a:pt x="925" y="356"/>
                    </a:cubicBezTo>
                    <a:cubicBezTo>
                      <a:pt x="932" y="304"/>
                      <a:pt x="931" y="248"/>
                      <a:pt x="923" y="1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2718173" y="4563477"/>
                <a:ext cx="433813" cy="31135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158" y="191"/>
                  </a:cxn>
                  <a:cxn ang="0">
                    <a:pos x="246" y="150"/>
                  </a:cxn>
                  <a:cxn ang="0">
                    <a:pos x="111" y="0"/>
                  </a:cxn>
                  <a:cxn ang="0">
                    <a:pos x="0" y="26"/>
                  </a:cxn>
                </a:cxnLst>
                <a:rect l="0" t="0" r="r" b="b"/>
                <a:pathLst>
                  <a:path w="246" h="191">
                    <a:moveTo>
                      <a:pt x="0" y="26"/>
                    </a:moveTo>
                    <a:cubicBezTo>
                      <a:pt x="158" y="191"/>
                      <a:pt x="158" y="191"/>
                      <a:pt x="158" y="191"/>
                    </a:cubicBezTo>
                    <a:cubicBezTo>
                      <a:pt x="246" y="150"/>
                      <a:pt x="246" y="150"/>
                      <a:pt x="246" y="15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20" y="26"/>
                      <a:pt x="0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2952667" y="4388904"/>
                <a:ext cx="504161" cy="257360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0" y="143"/>
                  </a:cxn>
                  <a:cxn ang="0">
                    <a:pos x="258" y="103"/>
                  </a:cxn>
                  <a:cxn ang="0">
                    <a:pos x="258" y="0"/>
                  </a:cxn>
                  <a:cxn ang="0">
                    <a:pos x="28" y="0"/>
                  </a:cxn>
                  <a:cxn ang="0">
                    <a:pos x="0" y="72"/>
                  </a:cxn>
                </a:cxnLst>
                <a:rect l="0" t="0" r="r" b="b"/>
                <a:pathLst>
                  <a:path w="258" h="143">
                    <a:moveTo>
                      <a:pt x="0" y="72"/>
                    </a:moveTo>
                    <a:lnTo>
                      <a:pt x="80" y="143"/>
                    </a:lnTo>
                    <a:lnTo>
                      <a:pt x="258" y="103"/>
                    </a:lnTo>
                    <a:lnTo>
                      <a:pt x="258" y="0"/>
                    </a:lnTo>
                    <a:lnTo>
                      <a:pt x="28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2845190" y="3318069"/>
                <a:ext cx="449446" cy="572312"/>
              </a:xfrm>
              <a:custGeom>
                <a:avLst/>
                <a:gdLst/>
                <a:ahLst/>
                <a:cxnLst>
                  <a:cxn ang="0">
                    <a:pos x="128" y="202"/>
                  </a:cxn>
                  <a:cxn ang="0">
                    <a:pos x="121" y="333"/>
                  </a:cxn>
                  <a:cxn ang="0">
                    <a:pos x="171" y="352"/>
                  </a:cxn>
                  <a:cxn ang="0">
                    <a:pos x="247" y="238"/>
                  </a:cxn>
                  <a:cxn ang="0">
                    <a:pos x="254" y="50"/>
                  </a:cxn>
                  <a:cxn ang="0">
                    <a:pos x="249" y="48"/>
                  </a:cxn>
                  <a:cxn ang="0">
                    <a:pos x="107" y="0"/>
                  </a:cxn>
                  <a:cxn ang="0">
                    <a:pos x="0" y="162"/>
                  </a:cxn>
                  <a:cxn ang="0">
                    <a:pos x="128" y="202"/>
                  </a:cxn>
                </a:cxnLst>
                <a:rect l="0" t="0" r="r" b="b"/>
                <a:pathLst>
                  <a:path w="254" h="352">
                    <a:moveTo>
                      <a:pt x="128" y="202"/>
                    </a:moveTo>
                    <a:cubicBezTo>
                      <a:pt x="121" y="333"/>
                      <a:pt x="121" y="333"/>
                      <a:pt x="121" y="333"/>
                    </a:cubicBezTo>
                    <a:cubicBezTo>
                      <a:pt x="171" y="352"/>
                      <a:pt x="171" y="352"/>
                      <a:pt x="171" y="352"/>
                    </a:cubicBezTo>
                    <a:cubicBezTo>
                      <a:pt x="247" y="238"/>
                      <a:pt x="247" y="238"/>
                      <a:pt x="247" y="238"/>
                    </a:cubicBezTo>
                    <a:cubicBezTo>
                      <a:pt x="254" y="50"/>
                      <a:pt x="254" y="50"/>
                      <a:pt x="254" y="50"/>
                    </a:cubicBezTo>
                    <a:cubicBezTo>
                      <a:pt x="252" y="49"/>
                      <a:pt x="251" y="48"/>
                      <a:pt x="249" y="48"/>
                    </a:cubicBezTo>
                    <a:cubicBezTo>
                      <a:pt x="204" y="27"/>
                      <a:pt x="156" y="11"/>
                      <a:pt x="107" y="0"/>
                    </a:cubicBezTo>
                    <a:cubicBezTo>
                      <a:pt x="0" y="162"/>
                      <a:pt x="0" y="162"/>
                      <a:pt x="0" y="162"/>
                    </a:cubicBezTo>
                    <a:lnTo>
                      <a:pt x="128" y="20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3296590" y="3472845"/>
                <a:ext cx="396685" cy="442732"/>
              </a:xfrm>
              <a:custGeom>
                <a:avLst/>
                <a:gdLst/>
                <a:ahLst/>
                <a:cxnLst>
                  <a:cxn ang="0">
                    <a:pos x="47" y="133"/>
                  </a:cxn>
                  <a:cxn ang="0">
                    <a:pos x="0" y="193"/>
                  </a:cxn>
                  <a:cxn ang="0">
                    <a:pos x="0" y="272"/>
                  </a:cxn>
                  <a:cxn ang="0">
                    <a:pos x="82" y="272"/>
                  </a:cxn>
                  <a:cxn ang="0">
                    <a:pos x="225" y="152"/>
                  </a:cxn>
                  <a:cxn ang="0">
                    <a:pos x="77" y="0"/>
                  </a:cxn>
                  <a:cxn ang="0">
                    <a:pos x="41" y="33"/>
                  </a:cxn>
                  <a:cxn ang="0">
                    <a:pos x="47" y="133"/>
                  </a:cxn>
                </a:cxnLst>
                <a:rect l="0" t="0" r="r" b="b"/>
                <a:pathLst>
                  <a:path w="225" h="272">
                    <a:moveTo>
                      <a:pt x="47" y="133"/>
                    </a:move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225" y="152"/>
                      <a:pt x="225" y="152"/>
                      <a:pt x="225" y="152"/>
                    </a:cubicBezTo>
                    <a:cubicBezTo>
                      <a:pt x="187" y="95"/>
                      <a:pt x="137" y="42"/>
                      <a:pt x="77" y="0"/>
                    </a:cubicBezTo>
                    <a:cubicBezTo>
                      <a:pt x="41" y="33"/>
                      <a:pt x="41" y="33"/>
                      <a:pt x="41" y="33"/>
                    </a:cubicBezTo>
                    <a:lnTo>
                      <a:pt x="47" y="1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2122169" y="3280275"/>
                <a:ext cx="859809" cy="860267"/>
              </a:xfrm>
              <a:custGeom>
                <a:avLst/>
                <a:gdLst/>
                <a:ahLst/>
                <a:cxnLst>
                  <a:cxn ang="0">
                    <a:pos x="321" y="283"/>
                  </a:cxn>
                  <a:cxn ang="0">
                    <a:pos x="276" y="304"/>
                  </a:cxn>
                  <a:cxn ang="0">
                    <a:pos x="124" y="252"/>
                  </a:cxn>
                  <a:cxn ang="0">
                    <a:pos x="97" y="304"/>
                  </a:cxn>
                  <a:cxn ang="0">
                    <a:pos x="136" y="333"/>
                  </a:cxn>
                  <a:cxn ang="0">
                    <a:pos x="124" y="377"/>
                  </a:cxn>
                  <a:cxn ang="0">
                    <a:pos x="51" y="352"/>
                  </a:cxn>
                  <a:cxn ang="0">
                    <a:pos x="0" y="442"/>
                  </a:cxn>
                  <a:cxn ang="0">
                    <a:pos x="120" y="529"/>
                  </a:cxn>
                  <a:cxn ang="0">
                    <a:pos x="208" y="494"/>
                  </a:cxn>
                  <a:cxn ang="0">
                    <a:pos x="242" y="391"/>
                  </a:cxn>
                  <a:cxn ang="0">
                    <a:pos x="276" y="406"/>
                  </a:cxn>
                  <a:cxn ang="0">
                    <a:pos x="276" y="438"/>
                  </a:cxn>
                  <a:cxn ang="0">
                    <a:pos x="457" y="426"/>
                  </a:cxn>
                  <a:cxn ang="0">
                    <a:pos x="486" y="345"/>
                  </a:cxn>
                  <a:cxn ang="0">
                    <a:pos x="486" y="254"/>
                  </a:cxn>
                  <a:cxn ang="0">
                    <a:pos x="346" y="210"/>
                  </a:cxn>
                  <a:cxn ang="0">
                    <a:pos x="393" y="144"/>
                  </a:cxn>
                  <a:cxn ang="0">
                    <a:pos x="450" y="54"/>
                  </a:cxn>
                  <a:cxn ang="0">
                    <a:pos x="392" y="5"/>
                  </a:cxn>
                  <a:cxn ang="0">
                    <a:pos x="172" y="21"/>
                  </a:cxn>
                  <a:cxn ang="0">
                    <a:pos x="170" y="193"/>
                  </a:cxn>
                  <a:cxn ang="0">
                    <a:pos x="321" y="283"/>
                  </a:cxn>
                </a:cxnLst>
                <a:rect l="0" t="0" r="r" b="b"/>
                <a:pathLst>
                  <a:path w="486" h="529">
                    <a:moveTo>
                      <a:pt x="321" y="283"/>
                    </a:moveTo>
                    <a:cubicBezTo>
                      <a:pt x="276" y="304"/>
                      <a:pt x="276" y="304"/>
                      <a:pt x="276" y="304"/>
                    </a:cubicBezTo>
                    <a:cubicBezTo>
                      <a:pt x="124" y="252"/>
                      <a:pt x="124" y="252"/>
                      <a:pt x="124" y="252"/>
                    </a:cubicBezTo>
                    <a:cubicBezTo>
                      <a:pt x="97" y="304"/>
                      <a:pt x="97" y="304"/>
                      <a:pt x="97" y="304"/>
                    </a:cubicBezTo>
                    <a:cubicBezTo>
                      <a:pt x="136" y="333"/>
                      <a:pt x="136" y="333"/>
                      <a:pt x="136" y="333"/>
                    </a:cubicBezTo>
                    <a:cubicBezTo>
                      <a:pt x="124" y="377"/>
                      <a:pt x="124" y="377"/>
                      <a:pt x="124" y="377"/>
                    </a:cubicBezTo>
                    <a:cubicBezTo>
                      <a:pt x="51" y="352"/>
                      <a:pt x="51" y="352"/>
                      <a:pt x="51" y="352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120" y="529"/>
                      <a:pt x="120" y="529"/>
                      <a:pt x="120" y="529"/>
                    </a:cubicBezTo>
                    <a:cubicBezTo>
                      <a:pt x="208" y="494"/>
                      <a:pt x="208" y="494"/>
                      <a:pt x="208" y="494"/>
                    </a:cubicBezTo>
                    <a:cubicBezTo>
                      <a:pt x="242" y="391"/>
                      <a:pt x="242" y="391"/>
                      <a:pt x="242" y="391"/>
                    </a:cubicBezTo>
                    <a:cubicBezTo>
                      <a:pt x="276" y="406"/>
                      <a:pt x="276" y="406"/>
                      <a:pt x="276" y="406"/>
                    </a:cubicBezTo>
                    <a:cubicBezTo>
                      <a:pt x="276" y="438"/>
                      <a:pt x="276" y="438"/>
                      <a:pt x="276" y="438"/>
                    </a:cubicBezTo>
                    <a:cubicBezTo>
                      <a:pt x="457" y="426"/>
                      <a:pt x="457" y="426"/>
                      <a:pt x="457" y="426"/>
                    </a:cubicBezTo>
                    <a:cubicBezTo>
                      <a:pt x="486" y="345"/>
                      <a:pt x="486" y="345"/>
                      <a:pt x="486" y="345"/>
                    </a:cubicBezTo>
                    <a:cubicBezTo>
                      <a:pt x="486" y="254"/>
                      <a:pt x="486" y="254"/>
                      <a:pt x="486" y="254"/>
                    </a:cubicBezTo>
                    <a:cubicBezTo>
                      <a:pt x="346" y="210"/>
                      <a:pt x="346" y="210"/>
                      <a:pt x="346" y="210"/>
                    </a:cubicBezTo>
                    <a:cubicBezTo>
                      <a:pt x="393" y="144"/>
                      <a:pt x="393" y="144"/>
                      <a:pt x="393" y="144"/>
                    </a:cubicBezTo>
                    <a:cubicBezTo>
                      <a:pt x="450" y="54"/>
                      <a:pt x="450" y="54"/>
                      <a:pt x="450" y="54"/>
                    </a:cubicBezTo>
                    <a:cubicBezTo>
                      <a:pt x="392" y="5"/>
                      <a:pt x="392" y="5"/>
                      <a:pt x="392" y="5"/>
                    </a:cubicBezTo>
                    <a:cubicBezTo>
                      <a:pt x="318" y="0"/>
                      <a:pt x="243" y="6"/>
                      <a:pt x="172" y="21"/>
                    </a:cubicBezTo>
                    <a:cubicBezTo>
                      <a:pt x="170" y="193"/>
                      <a:pt x="170" y="193"/>
                      <a:pt x="170" y="193"/>
                    </a:cubicBezTo>
                    <a:lnTo>
                      <a:pt x="321" y="28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Oval 15"/>
              <p:cNvSpPr>
                <a:spLocks noChangeArrowheads="1"/>
              </p:cNvSpPr>
              <p:nvPr/>
            </p:nvSpPr>
            <p:spPr bwMode="auto">
              <a:xfrm>
                <a:off x="3556487" y="1845896"/>
                <a:ext cx="621407" cy="57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Oval 16"/>
              <p:cNvSpPr>
                <a:spLocks noChangeArrowheads="1"/>
              </p:cNvSpPr>
              <p:nvPr/>
            </p:nvSpPr>
            <p:spPr bwMode="auto">
              <a:xfrm>
                <a:off x="1733301" y="2635974"/>
                <a:ext cx="539335" cy="4985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Oval 17"/>
              <p:cNvSpPr>
                <a:spLocks noChangeArrowheads="1"/>
              </p:cNvSpPr>
              <p:nvPr/>
            </p:nvSpPr>
            <p:spPr bwMode="auto">
              <a:xfrm>
                <a:off x="3007382" y="1014424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Oval 18"/>
              <p:cNvSpPr>
                <a:spLocks noChangeArrowheads="1"/>
              </p:cNvSpPr>
              <p:nvPr/>
            </p:nvSpPr>
            <p:spPr bwMode="auto">
              <a:xfrm>
                <a:off x="1025913" y="5169983"/>
                <a:ext cx="326337" cy="298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" name="Oval 19"/>
              <p:cNvSpPr>
                <a:spLocks noChangeArrowheads="1"/>
              </p:cNvSpPr>
              <p:nvPr/>
            </p:nvSpPr>
            <p:spPr bwMode="auto">
              <a:xfrm>
                <a:off x="3009336" y="2533390"/>
                <a:ext cx="617499" cy="570512"/>
              </a:xfrm>
              <a:prstGeom prst="ellipse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" name="Oval 20"/>
              <p:cNvSpPr>
                <a:spLocks noChangeArrowheads="1"/>
              </p:cNvSpPr>
              <p:nvPr/>
            </p:nvSpPr>
            <p:spPr bwMode="auto">
              <a:xfrm>
                <a:off x="3986392" y="4457293"/>
                <a:ext cx="347832" cy="3221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" name="Oval 21"/>
              <p:cNvSpPr>
                <a:spLocks noChangeArrowheads="1"/>
              </p:cNvSpPr>
              <p:nvPr/>
            </p:nvSpPr>
            <p:spPr bwMode="auto">
              <a:xfrm>
                <a:off x="2401607" y="1167401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" name="Oval 22"/>
              <p:cNvSpPr>
                <a:spLocks noChangeArrowheads="1"/>
              </p:cNvSpPr>
              <p:nvPr/>
            </p:nvSpPr>
            <p:spPr bwMode="auto">
              <a:xfrm>
                <a:off x="1358112" y="1775707"/>
                <a:ext cx="431859" cy="3959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" name="Oval 23"/>
              <p:cNvSpPr>
                <a:spLocks noChangeArrowheads="1"/>
              </p:cNvSpPr>
              <p:nvPr/>
            </p:nvSpPr>
            <p:spPr bwMode="auto">
              <a:xfrm>
                <a:off x="3568212" y="5357155"/>
                <a:ext cx="480711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" name="Oval 25"/>
              <p:cNvSpPr>
                <a:spLocks noChangeArrowheads="1"/>
              </p:cNvSpPr>
              <p:nvPr/>
            </p:nvSpPr>
            <p:spPr bwMode="auto">
              <a:xfrm>
                <a:off x="148516" y="4045157"/>
                <a:ext cx="500253" cy="4589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" name="Oval 26"/>
              <p:cNvSpPr>
                <a:spLocks noChangeArrowheads="1"/>
              </p:cNvSpPr>
              <p:nvPr/>
            </p:nvSpPr>
            <p:spPr bwMode="auto">
              <a:xfrm>
                <a:off x="4146629" y="4995410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" name="Oval 27"/>
              <p:cNvSpPr>
                <a:spLocks noChangeArrowheads="1"/>
              </p:cNvSpPr>
              <p:nvPr/>
            </p:nvSpPr>
            <p:spPr bwMode="auto">
              <a:xfrm>
                <a:off x="269671" y="2187843"/>
                <a:ext cx="384960" cy="3545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" name="Oval 28"/>
              <p:cNvSpPr>
                <a:spLocks noChangeArrowheads="1"/>
              </p:cNvSpPr>
              <p:nvPr/>
            </p:nvSpPr>
            <p:spPr bwMode="auto">
              <a:xfrm>
                <a:off x="4" y="2680967"/>
                <a:ext cx="601866" cy="55611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4285371" y="2272430"/>
                <a:ext cx="480711" cy="4427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" name="Oval 30"/>
              <p:cNvSpPr>
                <a:spLocks noChangeArrowheads="1"/>
              </p:cNvSpPr>
              <p:nvPr/>
            </p:nvSpPr>
            <p:spPr bwMode="auto">
              <a:xfrm>
                <a:off x="4330315" y="2880736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599916" y="1604733"/>
                <a:ext cx="549105" cy="507522"/>
              </a:xfrm>
              <a:custGeom>
                <a:avLst/>
                <a:gdLst/>
                <a:ahLst/>
                <a:cxnLst>
                  <a:cxn ang="0">
                    <a:pos x="276" y="221"/>
                  </a:cxn>
                  <a:cxn ang="0">
                    <a:pos x="92" y="277"/>
                  </a:cxn>
                  <a:cxn ang="0">
                    <a:pos x="36" y="92"/>
                  </a:cxn>
                  <a:cxn ang="0">
                    <a:pos x="220" y="36"/>
                  </a:cxn>
                  <a:cxn ang="0">
                    <a:pos x="276" y="221"/>
                  </a:cxn>
                </a:cxnLst>
                <a:rect l="0" t="0" r="r" b="b"/>
                <a:pathLst>
                  <a:path w="312" h="312">
                    <a:moveTo>
                      <a:pt x="276" y="221"/>
                    </a:moveTo>
                    <a:cubicBezTo>
                      <a:pt x="241" y="287"/>
                      <a:pt x="158" y="312"/>
                      <a:pt x="92" y="277"/>
                    </a:cubicBezTo>
                    <a:cubicBezTo>
                      <a:pt x="25" y="241"/>
                      <a:pt x="0" y="159"/>
                      <a:pt x="36" y="92"/>
                    </a:cubicBezTo>
                    <a:cubicBezTo>
                      <a:pt x="71" y="26"/>
                      <a:pt x="154" y="0"/>
                      <a:pt x="220" y="36"/>
                    </a:cubicBezTo>
                    <a:cubicBezTo>
                      <a:pt x="287" y="71"/>
                      <a:pt x="312" y="154"/>
                      <a:pt x="276" y="2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" name="Freeform 32"/>
              <p:cNvSpPr>
                <a:spLocks/>
              </p:cNvSpPr>
              <p:nvPr/>
            </p:nvSpPr>
            <p:spPr bwMode="auto">
              <a:xfrm>
                <a:off x="379102" y="4478890"/>
                <a:ext cx="789461" cy="723488"/>
              </a:xfrm>
              <a:custGeom>
                <a:avLst/>
                <a:gdLst/>
                <a:ahLst/>
                <a:cxnLst>
                  <a:cxn ang="0">
                    <a:pos x="395" y="314"/>
                  </a:cxn>
                  <a:cxn ang="0">
                    <a:pos x="131" y="394"/>
                  </a:cxn>
                  <a:cxn ang="0">
                    <a:pos x="51" y="131"/>
                  </a:cxn>
                  <a:cxn ang="0">
                    <a:pos x="315" y="50"/>
                  </a:cxn>
                  <a:cxn ang="0">
                    <a:pos x="395" y="314"/>
                  </a:cxn>
                </a:cxnLst>
                <a:rect l="0" t="0" r="r" b="b"/>
                <a:pathLst>
                  <a:path w="446" h="445">
                    <a:moveTo>
                      <a:pt x="395" y="314"/>
                    </a:moveTo>
                    <a:cubicBezTo>
                      <a:pt x="344" y="409"/>
                      <a:pt x="226" y="445"/>
                      <a:pt x="131" y="394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0"/>
                    </a:cubicBezTo>
                    <a:cubicBezTo>
                      <a:pt x="410" y="101"/>
                      <a:pt x="446" y="219"/>
                      <a:pt x="395" y="3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730908" y="3170492"/>
                <a:ext cx="787507" cy="725288"/>
              </a:xfrm>
              <a:custGeom>
                <a:avLst/>
                <a:gdLst/>
                <a:ahLst/>
                <a:cxnLst>
                  <a:cxn ang="0">
                    <a:pos x="395" y="315"/>
                  </a:cxn>
                  <a:cxn ang="0">
                    <a:pos x="131" y="395"/>
                  </a:cxn>
                  <a:cxn ang="0">
                    <a:pos x="51" y="131"/>
                  </a:cxn>
                  <a:cxn ang="0">
                    <a:pos x="315" y="51"/>
                  </a:cxn>
                  <a:cxn ang="0">
                    <a:pos x="395" y="315"/>
                  </a:cxn>
                </a:cxnLst>
                <a:rect l="0" t="0" r="r" b="b"/>
                <a:pathLst>
                  <a:path w="446" h="446">
                    <a:moveTo>
                      <a:pt x="395" y="315"/>
                    </a:moveTo>
                    <a:cubicBezTo>
                      <a:pt x="344" y="410"/>
                      <a:pt x="226" y="446"/>
                      <a:pt x="131" y="395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1"/>
                    </a:cubicBezTo>
                    <a:cubicBezTo>
                      <a:pt x="410" y="102"/>
                      <a:pt x="446" y="220"/>
                      <a:pt x="395" y="3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3982483" y="3489043"/>
                <a:ext cx="785553" cy="723488"/>
              </a:xfrm>
              <a:custGeom>
                <a:avLst/>
                <a:gdLst/>
                <a:ahLst/>
                <a:cxnLst>
                  <a:cxn ang="0">
                    <a:pos x="394" y="315"/>
                  </a:cxn>
                  <a:cxn ang="0">
                    <a:pos x="130" y="395"/>
                  </a:cxn>
                  <a:cxn ang="0">
                    <a:pos x="50" y="131"/>
                  </a:cxn>
                  <a:cxn ang="0">
                    <a:pos x="314" y="51"/>
                  </a:cxn>
                  <a:cxn ang="0">
                    <a:pos x="394" y="315"/>
                  </a:cxn>
                </a:cxnLst>
                <a:rect l="0" t="0" r="r" b="b"/>
                <a:pathLst>
                  <a:path w="445" h="445">
                    <a:moveTo>
                      <a:pt x="394" y="315"/>
                    </a:moveTo>
                    <a:cubicBezTo>
                      <a:pt x="343" y="410"/>
                      <a:pt x="225" y="445"/>
                      <a:pt x="130" y="395"/>
                    </a:cubicBezTo>
                    <a:cubicBezTo>
                      <a:pt x="35" y="344"/>
                      <a:pt x="0" y="226"/>
                      <a:pt x="50" y="131"/>
                    </a:cubicBezTo>
                    <a:cubicBezTo>
                      <a:pt x="101" y="36"/>
                      <a:pt x="219" y="0"/>
                      <a:pt x="314" y="51"/>
                    </a:cubicBezTo>
                    <a:cubicBezTo>
                      <a:pt x="409" y="102"/>
                      <a:pt x="445" y="220"/>
                      <a:pt x="394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" name="Freeform 35"/>
              <p:cNvSpPr>
                <a:spLocks/>
              </p:cNvSpPr>
              <p:nvPr/>
            </p:nvSpPr>
            <p:spPr bwMode="auto">
              <a:xfrm>
                <a:off x="136792" y="3377460"/>
                <a:ext cx="586233" cy="539917"/>
              </a:xfrm>
              <a:custGeom>
                <a:avLst/>
                <a:gdLst/>
                <a:ahLst/>
                <a:cxnLst>
                  <a:cxn ang="0">
                    <a:pos x="294" y="235"/>
                  </a:cxn>
                  <a:cxn ang="0">
                    <a:pos x="97" y="295"/>
                  </a:cxn>
                  <a:cxn ang="0">
                    <a:pos x="37" y="97"/>
                  </a:cxn>
                  <a:cxn ang="0">
                    <a:pos x="235" y="38"/>
                  </a:cxn>
                  <a:cxn ang="0">
                    <a:pos x="294" y="235"/>
                  </a:cxn>
                </a:cxnLst>
                <a:rect l="0" t="0" r="r" b="b"/>
                <a:pathLst>
                  <a:path w="332" h="332">
                    <a:moveTo>
                      <a:pt x="294" y="235"/>
                    </a:moveTo>
                    <a:cubicBezTo>
                      <a:pt x="257" y="306"/>
                      <a:pt x="168" y="332"/>
                      <a:pt x="97" y="295"/>
                    </a:cubicBezTo>
                    <a:cubicBezTo>
                      <a:pt x="26" y="257"/>
                      <a:pt x="0" y="168"/>
                      <a:pt x="37" y="97"/>
                    </a:cubicBezTo>
                    <a:cubicBezTo>
                      <a:pt x="75" y="26"/>
                      <a:pt x="164" y="0"/>
                      <a:pt x="235" y="38"/>
                    </a:cubicBezTo>
                    <a:cubicBezTo>
                      <a:pt x="306" y="76"/>
                      <a:pt x="332" y="164"/>
                      <a:pt x="294" y="2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" name="Freeform 36"/>
              <p:cNvSpPr>
                <a:spLocks/>
              </p:cNvSpPr>
              <p:nvPr/>
            </p:nvSpPr>
            <p:spPr bwMode="auto">
              <a:xfrm>
                <a:off x="1891584" y="1872892"/>
                <a:ext cx="601866" cy="552515"/>
              </a:xfrm>
              <a:custGeom>
                <a:avLst/>
                <a:gdLst/>
                <a:ahLst/>
                <a:cxnLst>
                  <a:cxn ang="0">
                    <a:pos x="302" y="240"/>
                  </a:cxn>
                  <a:cxn ang="0">
                    <a:pos x="100" y="301"/>
                  </a:cxn>
                  <a:cxn ang="0">
                    <a:pos x="39" y="100"/>
                  </a:cxn>
                  <a:cxn ang="0">
                    <a:pos x="241" y="38"/>
                  </a:cxn>
                  <a:cxn ang="0">
                    <a:pos x="302" y="240"/>
                  </a:cxn>
                </a:cxnLst>
                <a:rect l="0" t="0" r="r" b="b"/>
                <a:pathLst>
                  <a:path w="341" h="340">
                    <a:moveTo>
                      <a:pt x="302" y="240"/>
                    </a:moveTo>
                    <a:cubicBezTo>
                      <a:pt x="263" y="313"/>
                      <a:pt x="173" y="340"/>
                      <a:pt x="100" y="301"/>
                    </a:cubicBezTo>
                    <a:cubicBezTo>
                      <a:pt x="27" y="263"/>
                      <a:pt x="0" y="172"/>
                      <a:pt x="39" y="100"/>
                    </a:cubicBezTo>
                    <a:cubicBezTo>
                      <a:pt x="78" y="27"/>
                      <a:pt x="168" y="0"/>
                      <a:pt x="241" y="38"/>
                    </a:cubicBezTo>
                    <a:cubicBezTo>
                      <a:pt x="313" y="77"/>
                      <a:pt x="341" y="168"/>
                      <a:pt x="302" y="24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2395745" y="2583782"/>
                <a:ext cx="486574" cy="448131"/>
              </a:xfrm>
              <a:custGeom>
                <a:avLst/>
                <a:gdLst/>
                <a:ahLst/>
                <a:cxnLst>
                  <a:cxn ang="0">
                    <a:pos x="245" y="195"/>
                  </a:cxn>
                  <a:cxn ang="0">
                    <a:pos x="81" y="245"/>
                  </a:cxn>
                  <a:cxn ang="0">
                    <a:pos x="31" y="81"/>
                  </a:cxn>
                  <a:cxn ang="0">
                    <a:pos x="195" y="31"/>
                  </a:cxn>
                  <a:cxn ang="0">
                    <a:pos x="245" y="195"/>
                  </a:cxn>
                </a:cxnLst>
                <a:rect l="0" t="0" r="r" b="b"/>
                <a:pathLst>
                  <a:path w="276" h="276">
                    <a:moveTo>
                      <a:pt x="245" y="195"/>
                    </a:moveTo>
                    <a:cubicBezTo>
                      <a:pt x="213" y="254"/>
                      <a:pt x="140" y="276"/>
                      <a:pt x="81" y="245"/>
                    </a:cubicBezTo>
                    <a:cubicBezTo>
                      <a:pt x="22" y="213"/>
                      <a:pt x="0" y="140"/>
                      <a:pt x="31" y="81"/>
                    </a:cubicBezTo>
                    <a:cubicBezTo>
                      <a:pt x="63" y="22"/>
                      <a:pt x="136" y="0"/>
                      <a:pt x="195" y="31"/>
                    </a:cubicBezTo>
                    <a:cubicBezTo>
                      <a:pt x="254" y="63"/>
                      <a:pt x="276" y="136"/>
                      <a:pt x="245" y="19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" name="Freeform 38"/>
              <p:cNvSpPr>
                <a:spLocks/>
              </p:cNvSpPr>
              <p:nvPr/>
            </p:nvSpPr>
            <p:spPr bwMode="auto">
              <a:xfrm>
                <a:off x="2647825" y="1646127"/>
                <a:ext cx="678077" cy="622704"/>
              </a:xfrm>
              <a:custGeom>
                <a:avLst/>
                <a:gdLst/>
                <a:ahLst/>
                <a:cxnLst>
                  <a:cxn ang="0">
                    <a:pos x="340" y="271"/>
                  </a:cxn>
                  <a:cxn ang="0">
                    <a:pos x="113" y="340"/>
                  </a:cxn>
                  <a:cxn ang="0">
                    <a:pos x="44" y="113"/>
                  </a:cxn>
                  <a:cxn ang="0">
                    <a:pos x="271" y="44"/>
                  </a:cxn>
                  <a:cxn ang="0">
                    <a:pos x="340" y="271"/>
                  </a:cxn>
                </a:cxnLst>
                <a:rect l="0" t="0" r="r" b="b"/>
                <a:pathLst>
                  <a:path w="384" h="383">
                    <a:moveTo>
                      <a:pt x="340" y="271"/>
                    </a:moveTo>
                    <a:cubicBezTo>
                      <a:pt x="296" y="352"/>
                      <a:pt x="195" y="383"/>
                      <a:pt x="113" y="340"/>
                    </a:cubicBezTo>
                    <a:cubicBezTo>
                      <a:pt x="31" y="296"/>
                      <a:pt x="0" y="194"/>
                      <a:pt x="44" y="113"/>
                    </a:cubicBezTo>
                    <a:cubicBezTo>
                      <a:pt x="87" y="31"/>
                      <a:pt x="189" y="0"/>
                      <a:pt x="271" y="44"/>
                    </a:cubicBezTo>
                    <a:cubicBezTo>
                      <a:pt x="353" y="87"/>
                      <a:pt x="384" y="189"/>
                      <a:pt x="340" y="27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" name="Freeform 39"/>
              <p:cNvSpPr>
                <a:spLocks/>
              </p:cNvSpPr>
              <p:nvPr/>
            </p:nvSpPr>
            <p:spPr bwMode="auto">
              <a:xfrm>
                <a:off x="830501" y="3184890"/>
                <a:ext cx="680031" cy="624504"/>
              </a:xfrm>
              <a:custGeom>
                <a:avLst/>
                <a:gdLst/>
                <a:ahLst/>
                <a:cxnLst>
                  <a:cxn ang="0">
                    <a:pos x="341" y="272"/>
                  </a:cxn>
                  <a:cxn ang="0">
                    <a:pos x="113" y="341"/>
                  </a:cxn>
                  <a:cxn ang="0">
                    <a:pos x="44" y="113"/>
                  </a:cxn>
                  <a:cxn ang="0">
                    <a:pos x="272" y="44"/>
                  </a:cxn>
                  <a:cxn ang="0">
                    <a:pos x="341" y="272"/>
                  </a:cxn>
                </a:cxnLst>
                <a:rect l="0" t="0" r="r" b="b"/>
                <a:pathLst>
                  <a:path w="385" h="385">
                    <a:moveTo>
                      <a:pt x="341" y="272"/>
                    </a:moveTo>
                    <a:cubicBezTo>
                      <a:pt x="297" y="354"/>
                      <a:pt x="195" y="385"/>
                      <a:pt x="113" y="341"/>
                    </a:cubicBezTo>
                    <a:cubicBezTo>
                      <a:pt x="31" y="297"/>
                      <a:pt x="0" y="195"/>
                      <a:pt x="44" y="113"/>
                    </a:cubicBezTo>
                    <a:cubicBezTo>
                      <a:pt x="88" y="31"/>
                      <a:pt x="190" y="0"/>
                      <a:pt x="272" y="44"/>
                    </a:cubicBezTo>
                    <a:cubicBezTo>
                      <a:pt x="354" y="87"/>
                      <a:pt x="385" y="190"/>
                      <a:pt x="341" y="27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750383" y="2342619"/>
                <a:ext cx="717159" cy="662298"/>
              </a:xfrm>
              <a:custGeom>
                <a:avLst/>
                <a:gdLst/>
                <a:ahLst/>
                <a:cxnLst>
                  <a:cxn ang="0">
                    <a:pos x="360" y="287"/>
                  </a:cxn>
                  <a:cxn ang="0">
                    <a:pos x="119" y="361"/>
                  </a:cxn>
                  <a:cxn ang="0">
                    <a:pos x="46" y="120"/>
                  </a:cxn>
                  <a:cxn ang="0">
                    <a:pos x="287" y="47"/>
                  </a:cxn>
                  <a:cxn ang="0">
                    <a:pos x="360" y="287"/>
                  </a:cxn>
                </a:cxnLst>
                <a:rect l="0" t="0" r="r" b="b"/>
                <a:pathLst>
                  <a:path w="406" h="407">
                    <a:moveTo>
                      <a:pt x="360" y="287"/>
                    </a:moveTo>
                    <a:cubicBezTo>
                      <a:pt x="314" y="374"/>
                      <a:pt x="206" y="407"/>
                      <a:pt x="119" y="361"/>
                    </a:cubicBezTo>
                    <a:cubicBezTo>
                      <a:pt x="32" y="314"/>
                      <a:pt x="0" y="206"/>
                      <a:pt x="46" y="120"/>
                    </a:cubicBezTo>
                    <a:cubicBezTo>
                      <a:pt x="92" y="33"/>
                      <a:pt x="200" y="0"/>
                      <a:pt x="287" y="47"/>
                    </a:cubicBezTo>
                    <a:cubicBezTo>
                      <a:pt x="374" y="93"/>
                      <a:pt x="406" y="201"/>
                      <a:pt x="360" y="2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" name="Freeform 41"/>
              <p:cNvSpPr>
                <a:spLocks/>
              </p:cNvSpPr>
              <p:nvPr/>
            </p:nvSpPr>
            <p:spPr bwMode="auto">
              <a:xfrm>
                <a:off x="1596513" y="1009025"/>
                <a:ext cx="654627" cy="602907"/>
              </a:xfrm>
              <a:custGeom>
                <a:avLst/>
                <a:gdLst/>
                <a:ahLst/>
                <a:cxnLst>
                  <a:cxn ang="0">
                    <a:pos x="307" y="299"/>
                  </a:cxn>
                  <a:cxn ang="0">
                    <a:pos x="71" y="307"/>
                  </a:cxn>
                  <a:cxn ang="0">
                    <a:pos x="63" y="71"/>
                  </a:cxn>
                  <a:cxn ang="0">
                    <a:pos x="299" y="63"/>
                  </a:cxn>
                  <a:cxn ang="0">
                    <a:pos x="307" y="299"/>
                  </a:cxn>
                </a:cxnLst>
                <a:rect l="0" t="0" r="r" b="b"/>
                <a:pathLst>
                  <a:path w="370" h="370">
                    <a:moveTo>
                      <a:pt x="307" y="299"/>
                    </a:moveTo>
                    <a:cubicBezTo>
                      <a:pt x="244" y="366"/>
                      <a:pt x="138" y="370"/>
                      <a:pt x="71" y="307"/>
                    </a:cubicBezTo>
                    <a:cubicBezTo>
                      <a:pt x="4" y="244"/>
                      <a:pt x="0" y="138"/>
                      <a:pt x="63" y="71"/>
                    </a:cubicBezTo>
                    <a:cubicBezTo>
                      <a:pt x="126" y="4"/>
                      <a:pt x="232" y="0"/>
                      <a:pt x="299" y="63"/>
                    </a:cubicBezTo>
                    <a:cubicBezTo>
                      <a:pt x="366" y="126"/>
                      <a:pt x="370" y="231"/>
                      <a:pt x="307" y="29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" name="Freeform 42"/>
              <p:cNvSpPr>
                <a:spLocks/>
              </p:cNvSpPr>
              <p:nvPr/>
            </p:nvSpPr>
            <p:spPr bwMode="auto">
              <a:xfrm>
                <a:off x="4719183" y="2500995"/>
                <a:ext cx="672214" cy="617305"/>
              </a:xfrm>
              <a:custGeom>
                <a:avLst/>
                <a:gdLst/>
                <a:ahLst/>
                <a:cxnLst>
                  <a:cxn ang="0">
                    <a:pos x="337" y="268"/>
                  </a:cxn>
                  <a:cxn ang="0">
                    <a:pos x="112" y="337"/>
                  </a:cxn>
                  <a:cxn ang="0">
                    <a:pos x="43" y="111"/>
                  </a:cxn>
                  <a:cxn ang="0">
                    <a:pos x="269" y="43"/>
                  </a:cxn>
                  <a:cxn ang="0">
                    <a:pos x="337" y="268"/>
                  </a:cxn>
                </a:cxnLst>
                <a:rect l="0" t="0" r="r" b="b"/>
                <a:pathLst>
                  <a:path w="381" h="380">
                    <a:moveTo>
                      <a:pt x="337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3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7" y="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" name="Freeform 43"/>
              <p:cNvSpPr>
                <a:spLocks/>
              </p:cNvSpPr>
              <p:nvPr/>
            </p:nvSpPr>
            <p:spPr bwMode="auto">
              <a:xfrm>
                <a:off x="4560900" y="4199933"/>
                <a:ext cx="670260" cy="620904"/>
              </a:xfrm>
              <a:custGeom>
                <a:avLst/>
                <a:gdLst/>
                <a:ahLst/>
                <a:cxnLst>
                  <a:cxn ang="0">
                    <a:pos x="337" y="269"/>
                  </a:cxn>
                  <a:cxn ang="0">
                    <a:pos x="112" y="338"/>
                  </a:cxn>
                  <a:cxn ang="0">
                    <a:pos x="43" y="112"/>
                  </a:cxn>
                  <a:cxn ang="0">
                    <a:pos x="269" y="44"/>
                  </a:cxn>
                  <a:cxn ang="0">
                    <a:pos x="337" y="269"/>
                  </a:cxn>
                </a:cxnLst>
                <a:rect l="0" t="0" r="r" b="b"/>
                <a:pathLst>
                  <a:path w="380" h="381">
                    <a:moveTo>
                      <a:pt x="337" y="269"/>
                    </a:moveTo>
                    <a:cubicBezTo>
                      <a:pt x="294" y="350"/>
                      <a:pt x="193" y="381"/>
                      <a:pt x="112" y="338"/>
                    </a:cubicBezTo>
                    <a:cubicBezTo>
                      <a:pt x="30" y="294"/>
                      <a:pt x="0" y="193"/>
                      <a:pt x="43" y="112"/>
                    </a:cubicBezTo>
                    <a:cubicBezTo>
                      <a:pt x="86" y="31"/>
                      <a:pt x="187" y="0"/>
                      <a:pt x="269" y="44"/>
                    </a:cubicBezTo>
                    <a:cubicBezTo>
                      <a:pt x="350" y="87"/>
                      <a:pt x="380" y="188"/>
                      <a:pt x="337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" name="Freeform 44"/>
              <p:cNvSpPr>
                <a:spLocks/>
              </p:cNvSpPr>
              <p:nvPr/>
            </p:nvSpPr>
            <p:spPr bwMode="auto">
              <a:xfrm>
                <a:off x="3599477" y="2877137"/>
                <a:ext cx="672214" cy="617305"/>
              </a:xfrm>
              <a:custGeom>
                <a:avLst/>
                <a:gdLst/>
                <a:ahLst/>
                <a:cxnLst>
                  <a:cxn ang="0">
                    <a:pos x="338" y="268"/>
                  </a:cxn>
                  <a:cxn ang="0">
                    <a:pos x="112" y="337"/>
                  </a:cxn>
                  <a:cxn ang="0">
                    <a:pos x="44" y="111"/>
                  </a:cxn>
                  <a:cxn ang="0">
                    <a:pos x="269" y="43"/>
                  </a:cxn>
                  <a:cxn ang="0">
                    <a:pos x="338" y="268"/>
                  </a:cxn>
                </a:cxnLst>
                <a:rect l="0" t="0" r="r" b="b"/>
                <a:pathLst>
                  <a:path w="381" h="380">
                    <a:moveTo>
                      <a:pt x="338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4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8" y="26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" name="Freeform 45"/>
              <p:cNvSpPr>
                <a:spLocks/>
              </p:cNvSpPr>
              <p:nvPr/>
            </p:nvSpPr>
            <p:spPr bwMode="auto">
              <a:xfrm>
                <a:off x="4105592" y="1530945"/>
                <a:ext cx="566692" cy="521920"/>
              </a:xfrm>
              <a:custGeom>
                <a:avLst/>
                <a:gdLst/>
                <a:ahLst/>
                <a:cxnLst>
                  <a:cxn ang="0">
                    <a:pos x="284" y="226"/>
                  </a:cxn>
                  <a:cxn ang="0">
                    <a:pos x="94" y="283"/>
                  </a:cxn>
                  <a:cxn ang="0">
                    <a:pos x="37" y="94"/>
                  </a:cxn>
                  <a:cxn ang="0">
                    <a:pos x="226" y="36"/>
                  </a:cxn>
                  <a:cxn ang="0">
                    <a:pos x="284" y="226"/>
                  </a:cxn>
                </a:cxnLst>
                <a:rect l="0" t="0" r="r" b="b"/>
                <a:pathLst>
                  <a:path w="320" h="320">
                    <a:moveTo>
                      <a:pt x="284" y="226"/>
                    </a:moveTo>
                    <a:cubicBezTo>
                      <a:pt x="247" y="294"/>
                      <a:pt x="162" y="320"/>
                      <a:pt x="94" y="283"/>
                    </a:cubicBezTo>
                    <a:cubicBezTo>
                      <a:pt x="26" y="247"/>
                      <a:pt x="0" y="162"/>
                      <a:pt x="37" y="94"/>
                    </a:cubicBezTo>
                    <a:cubicBezTo>
                      <a:pt x="73" y="25"/>
                      <a:pt x="158" y="0"/>
                      <a:pt x="226" y="36"/>
                    </a:cubicBezTo>
                    <a:cubicBezTo>
                      <a:pt x="295" y="73"/>
                      <a:pt x="320" y="157"/>
                      <a:pt x="284" y="22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" name="Freeform 46"/>
              <p:cNvSpPr>
                <a:spLocks/>
              </p:cNvSpPr>
              <p:nvPr/>
            </p:nvSpPr>
            <p:spPr bwMode="auto">
              <a:xfrm>
                <a:off x="3364984" y="1162001"/>
                <a:ext cx="672214" cy="619105"/>
              </a:xfrm>
              <a:custGeom>
                <a:avLst/>
                <a:gdLst/>
                <a:ahLst/>
                <a:cxnLst>
                  <a:cxn ang="0">
                    <a:pos x="338" y="269"/>
                  </a:cxn>
                  <a:cxn ang="0">
                    <a:pos x="112" y="337"/>
                  </a:cxn>
                  <a:cxn ang="0">
                    <a:pos x="44" y="112"/>
                  </a:cxn>
                  <a:cxn ang="0">
                    <a:pos x="269" y="43"/>
                  </a:cxn>
                  <a:cxn ang="0">
                    <a:pos x="338" y="269"/>
                  </a:cxn>
                </a:cxnLst>
                <a:rect l="0" t="0" r="r" b="b"/>
                <a:pathLst>
                  <a:path w="381" h="381">
                    <a:moveTo>
                      <a:pt x="338" y="269"/>
                    </a:moveTo>
                    <a:cubicBezTo>
                      <a:pt x="294" y="350"/>
                      <a:pt x="193" y="381"/>
                      <a:pt x="112" y="337"/>
                    </a:cubicBezTo>
                    <a:cubicBezTo>
                      <a:pt x="31" y="294"/>
                      <a:pt x="0" y="193"/>
                      <a:pt x="44" y="112"/>
                    </a:cubicBezTo>
                    <a:cubicBezTo>
                      <a:pt x="87" y="31"/>
                      <a:pt x="188" y="0"/>
                      <a:pt x="269" y="43"/>
                    </a:cubicBezTo>
                    <a:cubicBezTo>
                      <a:pt x="350" y="87"/>
                      <a:pt x="381" y="188"/>
                      <a:pt x="338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" name="Freeform 47"/>
              <p:cNvSpPr>
                <a:spLocks/>
              </p:cNvSpPr>
              <p:nvPr/>
            </p:nvSpPr>
            <p:spPr bwMode="auto">
              <a:xfrm>
                <a:off x="3681550" y="1953879"/>
                <a:ext cx="173916" cy="277157"/>
              </a:xfrm>
              <a:custGeom>
                <a:avLst/>
                <a:gdLst/>
                <a:ahLst/>
                <a:cxnLst>
                  <a:cxn ang="0">
                    <a:pos x="99" y="100"/>
                  </a:cxn>
                  <a:cxn ang="0">
                    <a:pos x="99" y="0"/>
                  </a:cxn>
                  <a:cxn ang="0">
                    <a:pos x="99" y="0"/>
                  </a:cxn>
                  <a:cxn ang="0">
                    <a:pos x="0" y="100"/>
                  </a:cxn>
                  <a:cxn ang="0">
                    <a:pos x="29" y="170"/>
                  </a:cxn>
                  <a:cxn ang="0">
                    <a:pos x="99" y="100"/>
                  </a:cxn>
                </a:cxnLst>
                <a:rect l="0" t="0" r="r" b="b"/>
                <a:pathLst>
                  <a:path w="99" h="170">
                    <a:moveTo>
                      <a:pt x="99" y="10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27"/>
                      <a:pt x="11" y="152"/>
                      <a:pt x="29" y="170"/>
                    </a:cubicBezTo>
                    <a:cubicBezTo>
                      <a:pt x="99" y="100"/>
                      <a:pt x="99" y="100"/>
                      <a:pt x="99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" name="Freeform 48"/>
              <p:cNvSpPr>
                <a:spLocks/>
              </p:cNvSpPr>
              <p:nvPr/>
            </p:nvSpPr>
            <p:spPr bwMode="auto">
              <a:xfrm>
                <a:off x="3746036" y="2135651"/>
                <a:ext cx="298979" cy="16017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0" y="99"/>
                  </a:cxn>
                  <a:cxn ang="0">
                    <a:pos x="169" y="0"/>
                  </a:cxn>
                  <a:cxn ang="0">
                    <a:pos x="70" y="0"/>
                  </a:cxn>
                  <a:cxn ang="0">
                    <a:pos x="0" y="70"/>
                  </a:cxn>
                </a:cxnLst>
                <a:rect l="0" t="0" r="r" b="b"/>
                <a:pathLst>
                  <a:path w="169" h="99">
                    <a:moveTo>
                      <a:pt x="0" y="70"/>
                    </a:moveTo>
                    <a:cubicBezTo>
                      <a:pt x="18" y="88"/>
                      <a:pt x="43" y="99"/>
                      <a:pt x="70" y="99"/>
                    </a:cubicBezTo>
                    <a:cubicBezTo>
                      <a:pt x="125" y="99"/>
                      <a:pt x="169" y="55"/>
                      <a:pt x="169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" name="Freeform 49"/>
              <p:cNvSpPr>
                <a:spLocks/>
              </p:cNvSpPr>
              <p:nvPr/>
            </p:nvSpPr>
            <p:spPr bwMode="auto">
              <a:xfrm>
                <a:off x="3878915" y="1953879"/>
                <a:ext cx="173916" cy="163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0"/>
                  </a:cxn>
                  <a:cxn ang="0">
                    <a:pos x="99" y="100"/>
                  </a:cxn>
                  <a:cxn ang="0">
                    <a:pos x="99" y="100"/>
                  </a:cxn>
                  <a:cxn ang="0">
                    <a:pos x="0" y="0"/>
                  </a:cxn>
                </a:cxnLst>
                <a:rect l="0" t="0" r="r" b="b"/>
                <a:pathLst>
                  <a:path w="99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45"/>
                      <a:pt x="55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" name="Freeform 50"/>
              <p:cNvSpPr>
                <a:spLocks noEditPoints="1"/>
              </p:cNvSpPr>
              <p:nvPr/>
            </p:nvSpPr>
            <p:spPr bwMode="auto">
              <a:xfrm>
                <a:off x="4121225" y="4576075"/>
                <a:ext cx="91843" cy="84587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26"/>
                  </a:cxn>
                  <a:cxn ang="0">
                    <a:pos x="26" y="52"/>
                  </a:cxn>
                  <a:cxn ang="0">
                    <a:pos x="52" y="26"/>
                  </a:cxn>
                  <a:cxn ang="0">
                    <a:pos x="26" y="0"/>
                  </a:cxn>
                  <a:cxn ang="0">
                    <a:pos x="26" y="45"/>
                  </a:cxn>
                  <a:cxn ang="0">
                    <a:pos x="7" y="26"/>
                  </a:cxn>
                  <a:cxn ang="0">
                    <a:pos x="26" y="7"/>
                  </a:cxn>
                  <a:cxn ang="0">
                    <a:pos x="45" y="26"/>
                  </a:cxn>
                  <a:cxn ang="0">
                    <a:pos x="26" y="45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1" y="52"/>
                      <a:pt x="52" y="40"/>
                      <a:pt x="52" y="26"/>
                    </a:cubicBezTo>
                    <a:cubicBezTo>
                      <a:pt x="52" y="12"/>
                      <a:pt x="41" y="0"/>
                      <a:pt x="26" y="0"/>
                    </a:cubicBezTo>
                    <a:close/>
                    <a:moveTo>
                      <a:pt x="26" y="45"/>
                    </a:moveTo>
                    <a:cubicBezTo>
                      <a:pt x="16" y="45"/>
                      <a:pt x="7" y="37"/>
                      <a:pt x="7" y="26"/>
                    </a:cubicBezTo>
                    <a:cubicBezTo>
                      <a:pt x="7" y="16"/>
                      <a:pt x="16" y="7"/>
                      <a:pt x="26" y="7"/>
                    </a:cubicBezTo>
                    <a:cubicBezTo>
                      <a:pt x="37" y="7"/>
                      <a:pt x="45" y="16"/>
                      <a:pt x="45" y="26"/>
                    </a:cubicBezTo>
                    <a:cubicBezTo>
                      <a:pt x="45" y="37"/>
                      <a:pt x="37" y="45"/>
                      <a:pt x="26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" name="Freeform 51"/>
              <p:cNvSpPr>
                <a:spLocks noEditPoints="1"/>
              </p:cNvSpPr>
              <p:nvPr/>
            </p:nvSpPr>
            <p:spPr bwMode="auto">
              <a:xfrm>
                <a:off x="4056740" y="4518484"/>
                <a:ext cx="214952" cy="197969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61"/>
                  </a:cxn>
                  <a:cxn ang="0">
                    <a:pos x="61" y="122"/>
                  </a:cxn>
                  <a:cxn ang="0">
                    <a:pos x="122" y="61"/>
                  </a:cxn>
                  <a:cxn ang="0">
                    <a:pos x="61" y="0"/>
                  </a:cxn>
                  <a:cxn ang="0">
                    <a:pos x="62" y="91"/>
                  </a:cxn>
                  <a:cxn ang="0">
                    <a:pos x="33" y="62"/>
                  </a:cxn>
                  <a:cxn ang="0">
                    <a:pos x="62" y="33"/>
                  </a:cxn>
                  <a:cxn ang="0">
                    <a:pos x="91" y="62"/>
                  </a:cxn>
                  <a:cxn ang="0">
                    <a:pos x="62" y="91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8" y="0"/>
                      <a:pt x="0" y="27"/>
                      <a:pt x="0" y="61"/>
                    </a:cubicBezTo>
                    <a:cubicBezTo>
                      <a:pt x="0" y="95"/>
                      <a:pt x="28" y="122"/>
                      <a:pt x="61" y="122"/>
                    </a:cubicBezTo>
                    <a:cubicBezTo>
                      <a:pt x="95" y="122"/>
                      <a:pt x="122" y="95"/>
                      <a:pt x="122" y="61"/>
                    </a:cubicBezTo>
                    <a:cubicBezTo>
                      <a:pt x="122" y="27"/>
                      <a:pt x="95" y="0"/>
                      <a:pt x="61" y="0"/>
                    </a:cubicBezTo>
                    <a:close/>
                    <a:moveTo>
                      <a:pt x="62" y="91"/>
                    </a:moveTo>
                    <a:cubicBezTo>
                      <a:pt x="46" y="91"/>
                      <a:pt x="33" y="78"/>
                      <a:pt x="33" y="62"/>
                    </a:cubicBezTo>
                    <a:cubicBezTo>
                      <a:pt x="33" y="46"/>
                      <a:pt x="46" y="33"/>
                      <a:pt x="62" y="33"/>
                    </a:cubicBezTo>
                    <a:cubicBezTo>
                      <a:pt x="78" y="33"/>
                      <a:pt x="91" y="46"/>
                      <a:pt x="91" y="62"/>
                    </a:cubicBezTo>
                    <a:cubicBezTo>
                      <a:pt x="91" y="78"/>
                      <a:pt x="78" y="91"/>
                      <a:pt x="62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" name="Freeform 52"/>
              <p:cNvSpPr>
                <a:spLocks/>
              </p:cNvSpPr>
              <p:nvPr/>
            </p:nvSpPr>
            <p:spPr bwMode="auto">
              <a:xfrm>
                <a:off x="2569661" y="1395965"/>
                <a:ext cx="9771" cy="71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1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" name="Freeform 53"/>
              <p:cNvSpPr>
                <a:spLocks/>
              </p:cNvSpPr>
              <p:nvPr/>
            </p:nvSpPr>
            <p:spPr bwMode="auto">
              <a:xfrm>
                <a:off x="2643917" y="1327576"/>
                <a:ext cx="9771" cy="8999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5" y="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4" y="5"/>
                      <a:pt x="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" name="Freeform 54"/>
              <p:cNvSpPr>
                <a:spLocks/>
              </p:cNvSpPr>
              <p:nvPr/>
            </p:nvSpPr>
            <p:spPr bwMode="auto">
              <a:xfrm>
                <a:off x="2716219" y="1395965"/>
                <a:ext cx="11725" cy="7199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" name="Freeform 55"/>
              <p:cNvSpPr>
                <a:spLocks/>
              </p:cNvSpPr>
              <p:nvPr/>
            </p:nvSpPr>
            <p:spPr bwMode="auto">
              <a:xfrm>
                <a:off x="2643917" y="1462555"/>
                <a:ext cx="9771" cy="899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5" y="5"/>
                  </a:cxn>
                  <a:cxn ang="0">
                    <a:pos x="5" y="0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" name="Freeform 56"/>
              <p:cNvSpPr>
                <a:spLocks/>
              </p:cNvSpPr>
              <p:nvPr/>
            </p:nvSpPr>
            <p:spPr bwMode="auto">
              <a:xfrm>
                <a:off x="2645871" y="1341974"/>
                <a:ext cx="44945" cy="6119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34"/>
                  </a:cxn>
                  <a:cxn ang="0">
                    <a:pos x="23" y="34"/>
                  </a:cxn>
                  <a:cxn ang="0">
                    <a:pos x="23" y="30"/>
                  </a:cxn>
                  <a:cxn ang="0">
                    <a:pos x="3" y="30"/>
                  </a:cxn>
                  <a:cxn ang="0">
                    <a:pos x="3" y="0"/>
                  </a:cxn>
                </a:cxnLst>
                <a:rect l="0" t="0" r="r" b="b"/>
                <a:pathLst>
                  <a:path w="23" h="34">
                    <a:moveTo>
                      <a:pt x="3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23" y="34"/>
                    </a:lnTo>
                    <a:lnTo>
                      <a:pt x="23" y="30"/>
                    </a:lnTo>
                    <a:lnTo>
                      <a:pt x="3" y="3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" name="Freeform 57"/>
              <p:cNvSpPr>
                <a:spLocks/>
              </p:cNvSpPr>
              <p:nvPr/>
            </p:nvSpPr>
            <p:spPr bwMode="auto">
              <a:xfrm>
                <a:off x="26751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20"/>
                  </a:cxn>
                  <a:cxn ang="0">
                    <a:pos x="47" y="60"/>
                  </a:cxn>
                  <a:cxn ang="0">
                    <a:pos x="63" y="32"/>
                  </a:cxn>
                  <a:cxn ang="0">
                    <a:pos x="30" y="0"/>
                  </a:cxn>
                </a:cxnLst>
                <a:rect l="0" t="0" r="r" b="b"/>
                <a:pathLst>
                  <a:path w="63" h="60">
                    <a:moveTo>
                      <a:pt x="30" y="0"/>
                    </a:moveTo>
                    <a:cubicBezTo>
                      <a:pt x="16" y="0"/>
                      <a:pt x="5" y="8"/>
                      <a:pt x="0" y="20"/>
                    </a:cubicBezTo>
                    <a:cubicBezTo>
                      <a:pt x="21" y="24"/>
                      <a:pt x="39" y="40"/>
                      <a:pt x="47" y="60"/>
                    </a:cubicBezTo>
                    <a:cubicBezTo>
                      <a:pt x="56" y="54"/>
                      <a:pt x="63" y="44"/>
                      <a:pt x="63" y="32"/>
                    </a:cubicBezTo>
                    <a:cubicBezTo>
                      <a:pt x="63" y="14"/>
                      <a:pt x="48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" name="Freeform 58"/>
              <p:cNvSpPr>
                <a:spLocks/>
              </p:cNvSpPr>
              <p:nvPr/>
            </p:nvSpPr>
            <p:spPr bwMode="auto">
              <a:xfrm>
                <a:off x="25090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33" y="0"/>
                  </a:cxn>
                  <a:cxn ang="0">
                    <a:pos x="0" y="32"/>
                  </a:cxn>
                  <a:cxn ang="0">
                    <a:pos x="15" y="60"/>
                  </a:cxn>
                  <a:cxn ang="0">
                    <a:pos x="63" y="20"/>
                  </a:cxn>
                </a:cxnLst>
                <a:rect l="0" t="0" r="r" b="b"/>
                <a:pathLst>
                  <a:path w="63" h="60">
                    <a:moveTo>
                      <a:pt x="63" y="20"/>
                    </a:moveTo>
                    <a:cubicBezTo>
                      <a:pt x="58" y="8"/>
                      <a:pt x="46" y="0"/>
                      <a:pt x="33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4"/>
                      <a:pt x="6" y="54"/>
                      <a:pt x="15" y="60"/>
                    </a:cubicBezTo>
                    <a:cubicBezTo>
                      <a:pt x="23" y="40"/>
                      <a:pt x="41" y="24"/>
                      <a:pt x="6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" name="Freeform 59"/>
              <p:cNvSpPr>
                <a:spLocks noEditPoints="1"/>
              </p:cNvSpPr>
              <p:nvPr/>
            </p:nvSpPr>
            <p:spPr bwMode="auto">
              <a:xfrm>
                <a:off x="2534487" y="1293381"/>
                <a:ext cx="228631" cy="226765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64" y="0"/>
                  </a:cxn>
                  <a:cxn ang="0">
                    <a:pos x="0" y="65"/>
                  </a:cxn>
                  <a:cxn ang="0">
                    <a:pos x="26" y="117"/>
                  </a:cxn>
                  <a:cxn ang="0">
                    <a:pos x="16" y="139"/>
                  </a:cxn>
                  <a:cxn ang="0">
                    <a:pos x="25" y="139"/>
                  </a:cxn>
                  <a:cxn ang="0">
                    <a:pos x="33" y="121"/>
                  </a:cxn>
                  <a:cxn ang="0">
                    <a:pos x="64" y="129"/>
                  </a:cxn>
                  <a:cxn ang="0">
                    <a:pos x="94" y="122"/>
                  </a:cxn>
                  <a:cxn ang="0">
                    <a:pos x="101" y="139"/>
                  </a:cxn>
                  <a:cxn ang="0">
                    <a:pos x="111" y="139"/>
                  </a:cxn>
                  <a:cxn ang="0">
                    <a:pos x="101" y="118"/>
                  </a:cxn>
                  <a:cxn ang="0">
                    <a:pos x="129" y="65"/>
                  </a:cxn>
                  <a:cxn ang="0">
                    <a:pos x="17" y="65"/>
                  </a:cxn>
                  <a:cxn ang="0">
                    <a:pos x="64" y="18"/>
                  </a:cxn>
                  <a:cxn ang="0">
                    <a:pos x="106" y="42"/>
                  </a:cxn>
                  <a:cxn ang="0">
                    <a:pos x="111" y="64"/>
                  </a:cxn>
                  <a:cxn ang="0">
                    <a:pos x="63" y="112"/>
                  </a:cxn>
                  <a:cxn ang="0">
                    <a:pos x="50" y="110"/>
                  </a:cxn>
                  <a:cxn ang="0">
                    <a:pos x="17" y="65"/>
                  </a:cxn>
                </a:cxnLst>
                <a:rect l="0" t="0" r="r" b="b"/>
                <a:pathLst>
                  <a:path w="129" h="139">
                    <a:moveTo>
                      <a:pt x="129" y="65"/>
                    </a:moveTo>
                    <a:cubicBezTo>
                      <a:pt x="129" y="29"/>
                      <a:pt x="100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86"/>
                      <a:pt x="10" y="105"/>
                      <a:pt x="26" y="117"/>
                    </a:cubicBezTo>
                    <a:cubicBezTo>
                      <a:pt x="16" y="139"/>
                      <a:pt x="16" y="139"/>
                      <a:pt x="16" y="139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33" y="121"/>
                      <a:pt x="33" y="121"/>
                      <a:pt x="33" y="121"/>
                    </a:cubicBezTo>
                    <a:cubicBezTo>
                      <a:pt x="42" y="126"/>
                      <a:pt x="53" y="129"/>
                      <a:pt x="64" y="129"/>
                    </a:cubicBezTo>
                    <a:cubicBezTo>
                      <a:pt x="75" y="129"/>
                      <a:pt x="85" y="127"/>
                      <a:pt x="94" y="122"/>
                    </a:cubicBezTo>
                    <a:cubicBezTo>
                      <a:pt x="101" y="139"/>
                      <a:pt x="101" y="139"/>
                      <a:pt x="101" y="139"/>
                    </a:cubicBezTo>
                    <a:cubicBezTo>
                      <a:pt x="111" y="139"/>
                      <a:pt x="111" y="139"/>
                      <a:pt x="111" y="139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18" y="106"/>
                      <a:pt x="129" y="87"/>
                      <a:pt x="129" y="65"/>
                    </a:cubicBezTo>
                    <a:close/>
                    <a:moveTo>
                      <a:pt x="17" y="65"/>
                    </a:moveTo>
                    <a:cubicBezTo>
                      <a:pt x="17" y="39"/>
                      <a:pt x="38" y="18"/>
                      <a:pt x="64" y="18"/>
                    </a:cubicBezTo>
                    <a:cubicBezTo>
                      <a:pt x="82" y="18"/>
                      <a:pt x="98" y="28"/>
                      <a:pt x="106" y="42"/>
                    </a:cubicBezTo>
                    <a:cubicBezTo>
                      <a:pt x="109" y="49"/>
                      <a:pt x="111" y="56"/>
                      <a:pt x="111" y="64"/>
                    </a:cubicBezTo>
                    <a:cubicBezTo>
                      <a:pt x="111" y="90"/>
                      <a:pt x="89" y="112"/>
                      <a:pt x="63" y="112"/>
                    </a:cubicBezTo>
                    <a:cubicBezTo>
                      <a:pt x="59" y="112"/>
                      <a:pt x="54" y="111"/>
                      <a:pt x="50" y="110"/>
                    </a:cubicBezTo>
                    <a:cubicBezTo>
                      <a:pt x="31" y="104"/>
                      <a:pt x="17" y="86"/>
                      <a:pt x="17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" name="Freeform 60"/>
              <p:cNvSpPr>
                <a:spLocks noEditPoints="1"/>
              </p:cNvSpPr>
              <p:nvPr/>
            </p:nvSpPr>
            <p:spPr bwMode="auto">
              <a:xfrm>
                <a:off x="4383076" y="2351618"/>
                <a:ext cx="283346" cy="260960"/>
              </a:xfrm>
              <a:custGeom>
                <a:avLst/>
                <a:gdLst/>
                <a:ahLst/>
                <a:cxnLst>
                  <a:cxn ang="0">
                    <a:pos x="131" y="70"/>
                  </a:cxn>
                  <a:cxn ang="0">
                    <a:pos x="120" y="59"/>
                  </a:cxn>
                  <a:cxn ang="0">
                    <a:pos x="145" y="32"/>
                  </a:cxn>
                  <a:cxn ang="0">
                    <a:pos x="111" y="0"/>
                  </a:cxn>
                  <a:cxn ang="0">
                    <a:pos x="86" y="26"/>
                  </a:cxn>
                  <a:cxn ang="0">
                    <a:pos x="73" y="12"/>
                  </a:cxn>
                  <a:cxn ang="0">
                    <a:pos x="57" y="29"/>
                  </a:cxn>
                  <a:cxn ang="0">
                    <a:pos x="70" y="41"/>
                  </a:cxn>
                  <a:cxn ang="0">
                    <a:pos x="18" y="94"/>
                  </a:cxn>
                  <a:cxn ang="0">
                    <a:pos x="17" y="110"/>
                  </a:cxn>
                  <a:cxn ang="0">
                    <a:pos x="0" y="125"/>
                  </a:cxn>
                  <a:cxn ang="0">
                    <a:pos x="20" y="145"/>
                  </a:cxn>
                  <a:cxn ang="0">
                    <a:pos x="36" y="130"/>
                  </a:cxn>
                  <a:cxn ang="0">
                    <a:pos x="52" y="127"/>
                  </a:cxn>
                  <a:cxn ang="0">
                    <a:pos x="104" y="75"/>
                  </a:cxn>
                  <a:cxn ang="0">
                    <a:pos x="116" y="87"/>
                  </a:cxn>
                  <a:cxn ang="0">
                    <a:pos x="131" y="70"/>
                  </a:cxn>
                  <a:cxn ang="0">
                    <a:pos x="49" y="122"/>
                  </a:cxn>
                  <a:cxn ang="0">
                    <a:pos x="33" y="124"/>
                  </a:cxn>
                  <a:cxn ang="0">
                    <a:pos x="20" y="136"/>
                  </a:cxn>
                  <a:cxn ang="0">
                    <a:pos x="10" y="125"/>
                  </a:cxn>
                  <a:cxn ang="0">
                    <a:pos x="22" y="113"/>
                  </a:cxn>
                  <a:cxn ang="0">
                    <a:pos x="24" y="97"/>
                  </a:cxn>
                  <a:cxn ang="0">
                    <a:pos x="74" y="46"/>
                  </a:cxn>
                  <a:cxn ang="0">
                    <a:pos x="100" y="70"/>
                  </a:cxn>
                  <a:cxn ang="0">
                    <a:pos x="49" y="122"/>
                  </a:cxn>
                </a:cxnLst>
                <a:rect l="0" t="0" r="r" b="b"/>
                <a:pathLst>
                  <a:path w="145" h="145">
                    <a:moveTo>
                      <a:pt x="131" y="70"/>
                    </a:moveTo>
                    <a:lnTo>
                      <a:pt x="120" y="59"/>
                    </a:lnTo>
                    <a:lnTo>
                      <a:pt x="145" y="32"/>
                    </a:lnTo>
                    <a:lnTo>
                      <a:pt x="111" y="0"/>
                    </a:lnTo>
                    <a:lnTo>
                      <a:pt x="86" y="26"/>
                    </a:lnTo>
                    <a:lnTo>
                      <a:pt x="73" y="12"/>
                    </a:lnTo>
                    <a:lnTo>
                      <a:pt x="57" y="29"/>
                    </a:lnTo>
                    <a:lnTo>
                      <a:pt x="70" y="41"/>
                    </a:lnTo>
                    <a:lnTo>
                      <a:pt x="18" y="94"/>
                    </a:lnTo>
                    <a:lnTo>
                      <a:pt x="17" y="110"/>
                    </a:lnTo>
                    <a:lnTo>
                      <a:pt x="0" y="125"/>
                    </a:lnTo>
                    <a:lnTo>
                      <a:pt x="20" y="145"/>
                    </a:lnTo>
                    <a:lnTo>
                      <a:pt x="36" y="130"/>
                    </a:lnTo>
                    <a:lnTo>
                      <a:pt x="52" y="127"/>
                    </a:lnTo>
                    <a:lnTo>
                      <a:pt x="104" y="75"/>
                    </a:lnTo>
                    <a:lnTo>
                      <a:pt x="116" y="87"/>
                    </a:lnTo>
                    <a:lnTo>
                      <a:pt x="131" y="70"/>
                    </a:lnTo>
                    <a:close/>
                    <a:moveTo>
                      <a:pt x="49" y="122"/>
                    </a:moveTo>
                    <a:lnTo>
                      <a:pt x="33" y="124"/>
                    </a:lnTo>
                    <a:lnTo>
                      <a:pt x="20" y="136"/>
                    </a:lnTo>
                    <a:lnTo>
                      <a:pt x="10" y="125"/>
                    </a:lnTo>
                    <a:lnTo>
                      <a:pt x="22" y="113"/>
                    </a:lnTo>
                    <a:lnTo>
                      <a:pt x="24" y="97"/>
                    </a:lnTo>
                    <a:lnTo>
                      <a:pt x="74" y="46"/>
                    </a:lnTo>
                    <a:lnTo>
                      <a:pt x="100" y="70"/>
                    </a:lnTo>
                    <a:lnTo>
                      <a:pt x="49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" name="Freeform 61"/>
              <p:cNvSpPr>
                <a:spLocks/>
              </p:cNvSpPr>
              <p:nvPr/>
            </p:nvSpPr>
            <p:spPr bwMode="auto">
              <a:xfrm>
                <a:off x="4963447" y="3321668"/>
                <a:ext cx="336107" cy="350946"/>
              </a:xfrm>
              <a:custGeom>
                <a:avLst/>
                <a:gdLst/>
                <a:ahLst/>
                <a:cxnLst>
                  <a:cxn ang="0">
                    <a:pos x="130" y="135"/>
                  </a:cxn>
                  <a:cxn ang="0">
                    <a:pos x="128" y="87"/>
                  </a:cxn>
                  <a:cxn ang="0">
                    <a:pos x="145" y="50"/>
                  </a:cxn>
                  <a:cxn ang="0">
                    <a:pos x="96" y="0"/>
                  </a:cxn>
                  <a:cxn ang="0">
                    <a:pos x="46" y="50"/>
                  </a:cxn>
                  <a:cxn ang="0">
                    <a:pos x="66" y="90"/>
                  </a:cxn>
                  <a:cxn ang="0">
                    <a:pos x="60" y="133"/>
                  </a:cxn>
                  <a:cxn ang="0">
                    <a:pos x="18" y="187"/>
                  </a:cxn>
                  <a:cxn ang="0">
                    <a:pos x="0" y="187"/>
                  </a:cxn>
                  <a:cxn ang="0">
                    <a:pos x="0" y="215"/>
                  </a:cxn>
                  <a:cxn ang="0">
                    <a:pos x="191" y="215"/>
                  </a:cxn>
                  <a:cxn ang="0">
                    <a:pos x="191" y="187"/>
                  </a:cxn>
                  <a:cxn ang="0">
                    <a:pos x="173" y="187"/>
                  </a:cxn>
                  <a:cxn ang="0">
                    <a:pos x="130" y="135"/>
                  </a:cxn>
                </a:cxnLst>
                <a:rect l="0" t="0" r="r" b="b"/>
                <a:pathLst>
                  <a:path w="191" h="215">
                    <a:moveTo>
                      <a:pt x="130" y="135"/>
                    </a:moveTo>
                    <a:cubicBezTo>
                      <a:pt x="125" y="120"/>
                      <a:pt x="126" y="100"/>
                      <a:pt x="128" y="87"/>
                    </a:cubicBezTo>
                    <a:cubicBezTo>
                      <a:pt x="139" y="78"/>
                      <a:pt x="145" y="65"/>
                      <a:pt x="145" y="50"/>
                    </a:cubicBezTo>
                    <a:cubicBezTo>
                      <a:pt x="145" y="22"/>
                      <a:pt x="123" y="0"/>
                      <a:pt x="96" y="0"/>
                    </a:cubicBezTo>
                    <a:cubicBezTo>
                      <a:pt x="68" y="0"/>
                      <a:pt x="46" y="22"/>
                      <a:pt x="46" y="50"/>
                    </a:cubicBezTo>
                    <a:cubicBezTo>
                      <a:pt x="46" y="66"/>
                      <a:pt x="54" y="81"/>
                      <a:pt x="66" y="90"/>
                    </a:cubicBezTo>
                    <a:cubicBezTo>
                      <a:pt x="67" y="102"/>
                      <a:pt x="66" y="118"/>
                      <a:pt x="60" y="133"/>
                    </a:cubicBezTo>
                    <a:cubicBezTo>
                      <a:pt x="51" y="158"/>
                      <a:pt x="24" y="182"/>
                      <a:pt x="18" y="187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191" y="215"/>
                      <a:pt x="191" y="215"/>
                      <a:pt x="191" y="215"/>
                    </a:cubicBezTo>
                    <a:cubicBezTo>
                      <a:pt x="191" y="187"/>
                      <a:pt x="191" y="187"/>
                      <a:pt x="191" y="187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67" y="182"/>
                      <a:pt x="137" y="156"/>
                      <a:pt x="130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" name="Freeform 62"/>
              <p:cNvSpPr>
                <a:spLocks noEditPoints="1"/>
              </p:cNvSpPr>
              <p:nvPr/>
            </p:nvSpPr>
            <p:spPr bwMode="auto">
              <a:xfrm>
                <a:off x="1774337" y="1179999"/>
                <a:ext cx="138742" cy="125981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1" y="70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70"/>
                  </a:cxn>
                  <a:cxn ang="0">
                    <a:pos x="20" y="32"/>
                  </a:cxn>
                  <a:cxn ang="0">
                    <a:pos x="32" y="32"/>
                  </a:cxn>
                  <a:cxn ang="0">
                    <a:pos x="32" y="19"/>
                  </a:cxn>
                  <a:cxn ang="0">
                    <a:pos x="39" y="19"/>
                  </a:cxn>
                  <a:cxn ang="0">
                    <a:pos x="39" y="32"/>
                  </a:cxn>
                  <a:cxn ang="0">
                    <a:pos x="51" y="32"/>
                  </a:cxn>
                  <a:cxn ang="0">
                    <a:pos x="51" y="39"/>
                  </a:cxn>
                  <a:cxn ang="0">
                    <a:pos x="39" y="39"/>
                  </a:cxn>
                  <a:cxn ang="0">
                    <a:pos x="39" y="51"/>
                  </a:cxn>
                  <a:cxn ang="0">
                    <a:pos x="32" y="51"/>
                  </a:cxn>
                  <a:cxn ang="0">
                    <a:pos x="32" y="39"/>
                  </a:cxn>
                  <a:cxn ang="0">
                    <a:pos x="20" y="39"/>
                  </a:cxn>
                  <a:cxn ang="0">
                    <a:pos x="20" y="32"/>
                  </a:cxn>
                </a:cxnLst>
                <a:rect l="0" t="0" r="r" b="b"/>
                <a:pathLst>
                  <a:path w="71" h="70">
                    <a:moveTo>
                      <a:pt x="0" y="70"/>
                    </a:moveTo>
                    <a:lnTo>
                      <a:pt x="71" y="70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20" y="32"/>
                    </a:moveTo>
                    <a:lnTo>
                      <a:pt x="32" y="32"/>
                    </a:lnTo>
                    <a:lnTo>
                      <a:pt x="32" y="19"/>
                    </a:lnTo>
                    <a:lnTo>
                      <a:pt x="39" y="19"/>
                    </a:lnTo>
                    <a:lnTo>
                      <a:pt x="39" y="32"/>
                    </a:lnTo>
                    <a:lnTo>
                      <a:pt x="51" y="32"/>
                    </a:lnTo>
                    <a:lnTo>
                      <a:pt x="51" y="39"/>
                    </a:lnTo>
                    <a:lnTo>
                      <a:pt x="39" y="39"/>
                    </a:lnTo>
                    <a:lnTo>
                      <a:pt x="39" y="51"/>
                    </a:lnTo>
                    <a:lnTo>
                      <a:pt x="32" y="51"/>
                    </a:lnTo>
                    <a:lnTo>
                      <a:pt x="32" y="39"/>
                    </a:lnTo>
                    <a:lnTo>
                      <a:pt x="20" y="39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" name="Freeform 63"/>
              <p:cNvSpPr>
                <a:spLocks noEditPoints="1"/>
              </p:cNvSpPr>
              <p:nvPr/>
            </p:nvSpPr>
            <p:spPr bwMode="auto">
              <a:xfrm>
                <a:off x="1774337" y="1320377"/>
                <a:ext cx="138742" cy="12418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71" y="69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20" y="31"/>
                  </a:cxn>
                  <a:cxn ang="0">
                    <a:pos x="51" y="31"/>
                  </a:cxn>
                  <a:cxn ang="0">
                    <a:pos x="51" y="38"/>
                  </a:cxn>
                  <a:cxn ang="0">
                    <a:pos x="20" y="38"/>
                  </a:cxn>
                  <a:cxn ang="0">
                    <a:pos x="20" y="31"/>
                  </a:cxn>
                </a:cxnLst>
                <a:rect l="0" t="0" r="r" b="b"/>
                <a:pathLst>
                  <a:path w="71" h="69">
                    <a:moveTo>
                      <a:pt x="0" y="69"/>
                    </a:moveTo>
                    <a:lnTo>
                      <a:pt x="71" y="69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69"/>
                    </a:lnTo>
                    <a:close/>
                    <a:moveTo>
                      <a:pt x="20" y="31"/>
                    </a:moveTo>
                    <a:lnTo>
                      <a:pt x="51" y="31"/>
                    </a:lnTo>
                    <a:lnTo>
                      <a:pt x="51" y="38"/>
                    </a:lnTo>
                    <a:lnTo>
                      <a:pt x="20" y="38"/>
                    </a:lnTo>
                    <a:lnTo>
                      <a:pt x="20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" name="Freeform 64"/>
              <p:cNvSpPr>
                <a:spLocks noEditPoints="1"/>
              </p:cNvSpPr>
              <p:nvPr/>
            </p:nvSpPr>
            <p:spPr bwMode="auto">
              <a:xfrm>
                <a:off x="1934574" y="1179999"/>
                <a:ext cx="136788" cy="1259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0"/>
                  </a:cxn>
                  <a:cxn ang="0">
                    <a:pos x="70" y="70"/>
                  </a:cxn>
                  <a:cxn ang="0">
                    <a:pos x="70" y="0"/>
                  </a:cxn>
                  <a:cxn ang="0">
                    <a:pos x="0" y="0"/>
                  </a:cxn>
                  <a:cxn ang="0">
                    <a:pos x="51" y="43"/>
                  </a:cxn>
                  <a:cxn ang="0">
                    <a:pos x="46" y="49"/>
                  </a:cxn>
                  <a:cxn ang="0">
                    <a:pos x="38" y="40"/>
                  </a:cxn>
                  <a:cxn ang="0">
                    <a:pos x="29" y="49"/>
                  </a:cxn>
                  <a:cxn ang="0">
                    <a:pos x="24" y="43"/>
                  </a:cxn>
                  <a:cxn ang="0">
                    <a:pos x="32" y="35"/>
                  </a:cxn>
                  <a:cxn ang="0">
                    <a:pos x="24" y="26"/>
                  </a:cxn>
                  <a:cxn ang="0">
                    <a:pos x="29" y="22"/>
                  </a:cxn>
                  <a:cxn ang="0">
                    <a:pos x="38" y="30"/>
                  </a:cxn>
                  <a:cxn ang="0">
                    <a:pos x="46" y="22"/>
                  </a:cxn>
                  <a:cxn ang="0">
                    <a:pos x="51" y="26"/>
                  </a:cxn>
                  <a:cxn ang="0">
                    <a:pos x="42" y="35"/>
                  </a:cxn>
                  <a:cxn ang="0">
                    <a:pos x="51" y="43"/>
                  </a:cxn>
                </a:cxnLst>
                <a:rect l="0" t="0" r="r" b="b"/>
                <a:pathLst>
                  <a:path w="70" h="70">
                    <a:moveTo>
                      <a:pt x="0" y="0"/>
                    </a:moveTo>
                    <a:lnTo>
                      <a:pt x="0" y="70"/>
                    </a:lnTo>
                    <a:lnTo>
                      <a:pt x="70" y="70"/>
                    </a:lnTo>
                    <a:lnTo>
                      <a:pt x="70" y="0"/>
                    </a:lnTo>
                    <a:lnTo>
                      <a:pt x="0" y="0"/>
                    </a:lnTo>
                    <a:close/>
                    <a:moveTo>
                      <a:pt x="51" y="43"/>
                    </a:moveTo>
                    <a:lnTo>
                      <a:pt x="46" y="49"/>
                    </a:lnTo>
                    <a:lnTo>
                      <a:pt x="38" y="40"/>
                    </a:lnTo>
                    <a:lnTo>
                      <a:pt x="29" y="49"/>
                    </a:lnTo>
                    <a:lnTo>
                      <a:pt x="24" y="43"/>
                    </a:lnTo>
                    <a:lnTo>
                      <a:pt x="32" y="35"/>
                    </a:lnTo>
                    <a:lnTo>
                      <a:pt x="24" y="26"/>
                    </a:lnTo>
                    <a:lnTo>
                      <a:pt x="29" y="22"/>
                    </a:lnTo>
                    <a:lnTo>
                      <a:pt x="38" y="30"/>
                    </a:lnTo>
                    <a:lnTo>
                      <a:pt x="46" y="22"/>
                    </a:lnTo>
                    <a:lnTo>
                      <a:pt x="51" y="26"/>
                    </a:lnTo>
                    <a:lnTo>
                      <a:pt x="42" y="35"/>
                    </a:lnTo>
                    <a:lnTo>
                      <a:pt x="51" y="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" name="Freeform 65"/>
              <p:cNvSpPr>
                <a:spLocks noEditPoints="1"/>
              </p:cNvSpPr>
              <p:nvPr/>
            </p:nvSpPr>
            <p:spPr bwMode="auto">
              <a:xfrm>
                <a:off x="1934574" y="1320377"/>
                <a:ext cx="136788" cy="124181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78" y="77"/>
                  </a:cxn>
                  <a:cxn ang="0">
                    <a:pos x="78" y="0"/>
                  </a:cxn>
                  <a:cxn ang="0">
                    <a:pos x="0" y="0"/>
                  </a:cxn>
                  <a:cxn ang="0">
                    <a:pos x="0" y="77"/>
                  </a:cxn>
                  <a:cxn ang="0">
                    <a:pos x="47" y="56"/>
                  </a:cxn>
                  <a:cxn ang="0">
                    <a:pos x="46" y="58"/>
                  </a:cxn>
                  <a:cxn ang="0">
                    <a:pos x="44" y="60"/>
                  </a:cxn>
                  <a:cxn ang="0">
                    <a:pos x="41" y="60"/>
                  </a:cxn>
                  <a:cxn ang="0">
                    <a:pos x="39" y="60"/>
                  </a:cxn>
                  <a:cxn ang="0">
                    <a:pos x="37" y="58"/>
                  </a:cxn>
                  <a:cxn ang="0">
                    <a:pos x="35" y="56"/>
                  </a:cxn>
                  <a:cxn ang="0">
                    <a:pos x="35" y="54"/>
                  </a:cxn>
                  <a:cxn ang="0">
                    <a:pos x="35" y="51"/>
                  </a:cxn>
                  <a:cxn ang="0">
                    <a:pos x="37" y="49"/>
                  </a:cxn>
                  <a:cxn ang="0">
                    <a:pos x="39" y="48"/>
                  </a:cxn>
                  <a:cxn ang="0">
                    <a:pos x="41" y="47"/>
                  </a:cxn>
                  <a:cxn ang="0">
                    <a:pos x="44" y="48"/>
                  </a:cxn>
                  <a:cxn ang="0">
                    <a:pos x="46" y="49"/>
                  </a:cxn>
                  <a:cxn ang="0">
                    <a:pos x="47" y="51"/>
                  </a:cxn>
                  <a:cxn ang="0">
                    <a:pos x="47" y="54"/>
                  </a:cxn>
                  <a:cxn ang="0">
                    <a:pos x="47" y="56"/>
                  </a:cxn>
                  <a:cxn ang="0">
                    <a:pos x="35" y="20"/>
                  </a:cxn>
                  <a:cxn ang="0">
                    <a:pos x="37" y="18"/>
                  </a:cxn>
                  <a:cxn ang="0">
                    <a:pos x="39" y="17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6" y="18"/>
                  </a:cxn>
                  <a:cxn ang="0">
                    <a:pos x="47" y="20"/>
                  </a:cxn>
                  <a:cxn ang="0">
                    <a:pos x="47" y="23"/>
                  </a:cxn>
                  <a:cxn ang="0">
                    <a:pos x="47" y="25"/>
                  </a:cxn>
                  <a:cxn ang="0">
                    <a:pos x="46" y="27"/>
                  </a:cxn>
                  <a:cxn ang="0">
                    <a:pos x="44" y="29"/>
                  </a:cxn>
                  <a:cxn ang="0">
                    <a:pos x="41" y="29"/>
                  </a:cxn>
                  <a:cxn ang="0">
                    <a:pos x="39" y="29"/>
                  </a:cxn>
                  <a:cxn ang="0">
                    <a:pos x="37" y="27"/>
                  </a:cxn>
                  <a:cxn ang="0">
                    <a:pos x="35" y="25"/>
                  </a:cxn>
                  <a:cxn ang="0">
                    <a:pos x="35" y="23"/>
                  </a:cxn>
                  <a:cxn ang="0">
                    <a:pos x="35" y="20"/>
                  </a:cxn>
                  <a:cxn ang="0">
                    <a:pos x="24" y="34"/>
                  </a:cxn>
                  <a:cxn ang="0">
                    <a:pos x="59" y="34"/>
                  </a:cxn>
                  <a:cxn ang="0">
                    <a:pos x="59" y="43"/>
                  </a:cxn>
                  <a:cxn ang="0">
                    <a:pos x="24" y="43"/>
                  </a:cxn>
                  <a:cxn ang="0">
                    <a:pos x="24" y="34"/>
                  </a:cxn>
                </a:cxnLst>
                <a:rect l="0" t="0" r="r" b="b"/>
                <a:pathLst>
                  <a:path w="78" h="77">
                    <a:moveTo>
                      <a:pt x="0" y="77"/>
                    </a:moveTo>
                    <a:cubicBezTo>
                      <a:pt x="78" y="77"/>
                      <a:pt x="78" y="77"/>
                      <a:pt x="78" y="7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7"/>
                    </a:lnTo>
                    <a:close/>
                    <a:moveTo>
                      <a:pt x="47" y="56"/>
                    </a:moveTo>
                    <a:cubicBezTo>
                      <a:pt x="47" y="57"/>
                      <a:pt x="46" y="58"/>
                      <a:pt x="46" y="58"/>
                    </a:cubicBezTo>
                    <a:cubicBezTo>
                      <a:pt x="45" y="59"/>
                      <a:pt x="44" y="59"/>
                      <a:pt x="44" y="60"/>
                    </a:cubicBezTo>
                    <a:cubicBezTo>
                      <a:pt x="43" y="60"/>
                      <a:pt x="42" y="60"/>
                      <a:pt x="41" y="60"/>
                    </a:cubicBezTo>
                    <a:cubicBezTo>
                      <a:pt x="40" y="60"/>
                      <a:pt x="39" y="60"/>
                      <a:pt x="39" y="60"/>
                    </a:cubicBezTo>
                    <a:cubicBezTo>
                      <a:pt x="38" y="59"/>
                      <a:pt x="37" y="59"/>
                      <a:pt x="37" y="58"/>
                    </a:cubicBezTo>
                    <a:cubicBezTo>
                      <a:pt x="36" y="58"/>
                      <a:pt x="35" y="57"/>
                      <a:pt x="35" y="56"/>
                    </a:cubicBezTo>
                    <a:cubicBezTo>
                      <a:pt x="35" y="56"/>
                      <a:pt x="35" y="55"/>
                      <a:pt x="35" y="54"/>
                    </a:cubicBezTo>
                    <a:cubicBezTo>
                      <a:pt x="35" y="53"/>
                      <a:pt x="35" y="52"/>
                      <a:pt x="35" y="51"/>
                    </a:cubicBezTo>
                    <a:cubicBezTo>
                      <a:pt x="35" y="51"/>
                      <a:pt x="36" y="50"/>
                      <a:pt x="37" y="49"/>
                    </a:cubicBezTo>
                    <a:cubicBezTo>
                      <a:pt x="37" y="49"/>
                      <a:pt x="38" y="48"/>
                      <a:pt x="39" y="48"/>
                    </a:cubicBezTo>
                    <a:cubicBezTo>
                      <a:pt x="39" y="48"/>
                      <a:pt x="40" y="47"/>
                      <a:pt x="41" y="47"/>
                    </a:cubicBezTo>
                    <a:cubicBezTo>
                      <a:pt x="42" y="47"/>
                      <a:pt x="43" y="48"/>
                      <a:pt x="44" y="48"/>
                    </a:cubicBezTo>
                    <a:cubicBezTo>
                      <a:pt x="44" y="48"/>
                      <a:pt x="45" y="49"/>
                      <a:pt x="46" y="49"/>
                    </a:cubicBezTo>
                    <a:cubicBezTo>
                      <a:pt x="46" y="50"/>
                      <a:pt x="47" y="51"/>
                      <a:pt x="47" y="51"/>
                    </a:cubicBezTo>
                    <a:cubicBezTo>
                      <a:pt x="47" y="52"/>
                      <a:pt x="47" y="53"/>
                      <a:pt x="47" y="54"/>
                    </a:cubicBezTo>
                    <a:cubicBezTo>
                      <a:pt x="47" y="55"/>
                      <a:pt x="47" y="56"/>
                      <a:pt x="47" y="56"/>
                    </a:cubicBezTo>
                    <a:close/>
                    <a:moveTo>
                      <a:pt x="35" y="20"/>
                    </a:moveTo>
                    <a:cubicBezTo>
                      <a:pt x="35" y="19"/>
                      <a:pt x="36" y="19"/>
                      <a:pt x="37" y="18"/>
                    </a:cubicBezTo>
                    <a:cubicBezTo>
                      <a:pt x="37" y="18"/>
                      <a:pt x="38" y="17"/>
                      <a:pt x="39" y="17"/>
                    </a:cubicBezTo>
                    <a:cubicBezTo>
                      <a:pt x="39" y="16"/>
                      <a:pt x="40" y="16"/>
                      <a:pt x="41" y="16"/>
                    </a:cubicBezTo>
                    <a:cubicBezTo>
                      <a:pt x="42" y="16"/>
                      <a:pt x="43" y="16"/>
                      <a:pt x="44" y="17"/>
                    </a:cubicBezTo>
                    <a:cubicBezTo>
                      <a:pt x="44" y="17"/>
                      <a:pt x="45" y="18"/>
                      <a:pt x="46" y="18"/>
                    </a:cubicBezTo>
                    <a:cubicBezTo>
                      <a:pt x="46" y="19"/>
                      <a:pt x="47" y="19"/>
                      <a:pt x="47" y="20"/>
                    </a:cubicBezTo>
                    <a:cubicBezTo>
                      <a:pt x="47" y="21"/>
                      <a:pt x="47" y="22"/>
                      <a:pt x="47" y="23"/>
                    </a:cubicBezTo>
                    <a:cubicBezTo>
                      <a:pt x="47" y="24"/>
                      <a:pt x="47" y="25"/>
                      <a:pt x="47" y="25"/>
                    </a:cubicBezTo>
                    <a:cubicBezTo>
                      <a:pt x="47" y="26"/>
                      <a:pt x="46" y="27"/>
                      <a:pt x="46" y="27"/>
                    </a:cubicBezTo>
                    <a:cubicBezTo>
                      <a:pt x="45" y="28"/>
                      <a:pt x="44" y="28"/>
                      <a:pt x="44" y="29"/>
                    </a:cubicBezTo>
                    <a:cubicBezTo>
                      <a:pt x="43" y="29"/>
                      <a:pt x="42" y="29"/>
                      <a:pt x="41" y="29"/>
                    </a:cubicBezTo>
                    <a:cubicBezTo>
                      <a:pt x="40" y="29"/>
                      <a:pt x="39" y="29"/>
                      <a:pt x="39" y="29"/>
                    </a:cubicBezTo>
                    <a:cubicBezTo>
                      <a:pt x="38" y="28"/>
                      <a:pt x="37" y="28"/>
                      <a:pt x="37" y="27"/>
                    </a:cubicBezTo>
                    <a:cubicBezTo>
                      <a:pt x="36" y="27"/>
                      <a:pt x="35" y="26"/>
                      <a:pt x="35" y="25"/>
                    </a:cubicBezTo>
                    <a:cubicBezTo>
                      <a:pt x="35" y="25"/>
                      <a:pt x="35" y="24"/>
                      <a:pt x="35" y="23"/>
                    </a:cubicBezTo>
                    <a:cubicBezTo>
                      <a:pt x="35" y="22"/>
                      <a:pt x="35" y="21"/>
                      <a:pt x="35" y="20"/>
                    </a:cubicBezTo>
                    <a:close/>
                    <a:moveTo>
                      <a:pt x="24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24" y="43"/>
                      <a:pt x="24" y="43"/>
                      <a:pt x="24" y="43"/>
                    </a:cubicBezTo>
                    <a:lnTo>
                      <a:pt x="24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" name="Freeform 66"/>
              <p:cNvSpPr>
                <a:spLocks/>
              </p:cNvSpPr>
              <p:nvPr/>
            </p:nvSpPr>
            <p:spPr bwMode="auto">
              <a:xfrm>
                <a:off x="293121" y="3478244"/>
                <a:ext cx="275530" cy="302353"/>
              </a:xfrm>
              <a:custGeom>
                <a:avLst/>
                <a:gdLst/>
                <a:ahLst/>
                <a:cxnLst>
                  <a:cxn ang="0">
                    <a:pos x="10" y="133"/>
                  </a:cxn>
                  <a:cxn ang="0">
                    <a:pos x="26" y="140"/>
                  </a:cxn>
                  <a:cxn ang="0">
                    <a:pos x="48" y="118"/>
                  </a:cxn>
                  <a:cxn ang="0">
                    <a:pos x="26" y="96"/>
                  </a:cxn>
                  <a:cxn ang="0">
                    <a:pos x="10" y="103"/>
                  </a:cxn>
                  <a:cxn ang="0">
                    <a:pos x="1" y="103"/>
                  </a:cxn>
                  <a:cxn ang="0">
                    <a:pos x="1" y="52"/>
                  </a:cxn>
                  <a:cxn ang="0">
                    <a:pos x="64" y="52"/>
                  </a:cxn>
                  <a:cxn ang="0">
                    <a:pos x="64" y="44"/>
                  </a:cxn>
                  <a:cxn ang="0">
                    <a:pos x="56" y="25"/>
                  </a:cxn>
                  <a:cxn ang="0">
                    <a:pos x="82" y="0"/>
                  </a:cxn>
                  <a:cxn ang="0">
                    <a:pos x="107" y="26"/>
                  </a:cxn>
                  <a:cxn ang="0">
                    <a:pos x="100" y="44"/>
                  </a:cxn>
                  <a:cxn ang="0">
                    <a:pos x="99" y="52"/>
                  </a:cxn>
                  <a:cxn ang="0">
                    <a:pos x="156" y="52"/>
                  </a:cxn>
                  <a:cxn ang="0">
                    <a:pos x="156" y="103"/>
                  </a:cxn>
                  <a:cxn ang="0">
                    <a:pos x="148" y="103"/>
                  </a:cxn>
                  <a:cxn ang="0">
                    <a:pos x="133" y="96"/>
                  </a:cxn>
                  <a:cxn ang="0">
                    <a:pos x="111" y="118"/>
                  </a:cxn>
                  <a:cxn ang="0">
                    <a:pos x="133" y="140"/>
                  </a:cxn>
                  <a:cxn ang="0">
                    <a:pos x="148" y="134"/>
                  </a:cxn>
                  <a:cxn ang="0">
                    <a:pos x="156" y="134"/>
                  </a:cxn>
                  <a:cxn ang="0">
                    <a:pos x="156" y="186"/>
                  </a:cxn>
                  <a:cxn ang="0">
                    <a:pos x="96" y="186"/>
                  </a:cxn>
                  <a:cxn ang="0">
                    <a:pos x="96" y="180"/>
                  </a:cxn>
                  <a:cxn ang="0">
                    <a:pos x="103" y="165"/>
                  </a:cxn>
                  <a:cxn ang="0">
                    <a:pos x="81" y="143"/>
                  </a:cxn>
                  <a:cxn ang="0">
                    <a:pos x="59" y="165"/>
                  </a:cxn>
                  <a:cxn ang="0">
                    <a:pos x="66" y="180"/>
                  </a:cxn>
                  <a:cxn ang="0">
                    <a:pos x="66" y="186"/>
                  </a:cxn>
                  <a:cxn ang="0">
                    <a:pos x="0" y="186"/>
                  </a:cxn>
                  <a:cxn ang="0">
                    <a:pos x="1" y="133"/>
                  </a:cxn>
                  <a:cxn ang="0">
                    <a:pos x="10" y="133"/>
                  </a:cxn>
                </a:cxnLst>
                <a:rect l="0" t="0" r="r" b="b"/>
                <a:pathLst>
                  <a:path w="156" h="186">
                    <a:moveTo>
                      <a:pt x="10" y="133"/>
                    </a:moveTo>
                    <a:cubicBezTo>
                      <a:pt x="14" y="137"/>
                      <a:pt x="20" y="140"/>
                      <a:pt x="26" y="140"/>
                    </a:cubicBezTo>
                    <a:cubicBezTo>
                      <a:pt x="38" y="140"/>
                      <a:pt x="48" y="130"/>
                      <a:pt x="48" y="118"/>
                    </a:cubicBezTo>
                    <a:cubicBezTo>
                      <a:pt x="48" y="106"/>
                      <a:pt x="38" y="96"/>
                      <a:pt x="26" y="96"/>
                    </a:cubicBezTo>
                    <a:cubicBezTo>
                      <a:pt x="20" y="96"/>
                      <a:pt x="14" y="99"/>
                      <a:pt x="10" y="103"/>
                    </a:cubicBezTo>
                    <a:cubicBezTo>
                      <a:pt x="1" y="103"/>
                      <a:pt x="1" y="103"/>
                      <a:pt x="1" y="103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59" y="39"/>
                      <a:pt x="56" y="33"/>
                      <a:pt x="56" y="25"/>
                    </a:cubicBezTo>
                    <a:cubicBezTo>
                      <a:pt x="56" y="11"/>
                      <a:pt x="68" y="0"/>
                      <a:pt x="82" y="0"/>
                    </a:cubicBezTo>
                    <a:cubicBezTo>
                      <a:pt x="96" y="0"/>
                      <a:pt x="107" y="11"/>
                      <a:pt x="107" y="26"/>
                    </a:cubicBezTo>
                    <a:cubicBezTo>
                      <a:pt x="107" y="33"/>
                      <a:pt x="104" y="39"/>
                      <a:pt x="100" y="44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156" y="52"/>
                      <a:pt x="156" y="52"/>
                      <a:pt x="156" y="52"/>
                    </a:cubicBezTo>
                    <a:cubicBezTo>
                      <a:pt x="156" y="103"/>
                      <a:pt x="156" y="103"/>
                      <a:pt x="156" y="103"/>
                    </a:cubicBezTo>
                    <a:cubicBezTo>
                      <a:pt x="148" y="103"/>
                      <a:pt x="148" y="103"/>
                      <a:pt x="148" y="103"/>
                    </a:cubicBezTo>
                    <a:cubicBezTo>
                      <a:pt x="144" y="99"/>
                      <a:pt x="139" y="96"/>
                      <a:pt x="133" y="96"/>
                    </a:cubicBezTo>
                    <a:cubicBezTo>
                      <a:pt x="121" y="96"/>
                      <a:pt x="111" y="106"/>
                      <a:pt x="111" y="118"/>
                    </a:cubicBezTo>
                    <a:cubicBezTo>
                      <a:pt x="111" y="130"/>
                      <a:pt x="120" y="140"/>
                      <a:pt x="133" y="140"/>
                    </a:cubicBezTo>
                    <a:cubicBezTo>
                      <a:pt x="139" y="140"/>
                      <a:pt x="144" y="138"/>
                      <a:pt x="148" y="134"/>
                    </a:cubicBezTo>
                    <a:cubicBezTo>
                      <a:pt x="156" y="134"/>
                      <a:pt x="156" y="134"/>
                      <a:pt x="156" y="134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0"/>
                      <a:pt x="96" y="180"/>
                      <a:pt x="96" y="180"/>
                    </a:cubicBezTo>
                    <a:cubicBezTo>
                      <a:pt x="100" y="176"/>
                      <a:pt x="103" y="171"/>
                      <a:pt x="103" y="165"/>
                    </a:cubicBezTo>
                    <a:cubicBezTo>
                      <a:pt x="103" y="153"/>
                      <a:pt x="93" y="143"/>
                      <a:pt x="81" y="143"/>
                    </a:cubicBezTo>
                    <a:cubicBezTo>
                      <a:pt x="69" y="143"/>
                      <a:pt x="59" y="152"/>
                      <a:pt x="59" y="165"/>
                    </a:cubicBezTo>
                    <a:cubicBezTo>
                      <a:pt x="59" y="171"/>
                      <a:pt x="62" y="176"/>
                      <a:pt x="66" y="180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1" y="133"/>
                      <a:pt x="1" y="133"/>
                      <a:pt x="1" y="133"/>
                    </a:cubicBezTo>
                    <a:lnTo>
                      <a:pt x="10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" name="Rectangle 67"/>
              <p:cNvSpPr>
                <a:spLocks noChangeArrowheads="1"/>
              </p:cNvSpPr>
              <p:nvPr/>
            </p:nvSpPr>
            <p:spPr bwMode="auto">
              <a:xfrm>
                <a:off x="3275095" y="2958124"/>
                <a:ext cx="89889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" name="Freeform 68"/>
              <p:cNvSpPr>
                <a:spLocks/>
              </p:cNvSpPr>
              <p:nvPr/>
            </p:nvSpPr>
            <p:spPr bwMode="auto">
              <a:xfrm>
                <a:off x="3228196" y="2608978"/>
                <a:ext cx="183686" cy="332949"/>
              </a:xfrm>
              <a:custGeom>
                <a:avLst/>
                <a:gdLst/>
                <a:ahLst/>
                <a:cxnLst>
                  <a:cxn ang="0">
                    <a:pos x="104" y="124"/>
                  </a:cxn>
                  <a:cxn ang="0">
                    <a:pos x="92" y="87"/>
                  </a:cxn>
                  <a:cxn ang="0">
                    <a:pos x="66" y="17"/>
                  </a:cxn>
                  <a:cxn ang="0">
                    <a:pos x="71" y="9"/>
                  </a:cxn>
                  <a:cxn ang="0">
                    <a:pos x="62" y="0"/>
                  </a:cxn>
                  <a:cxn ang="0">
                    <a:pos x="56" y="3"/>
                  </a:cxn>
                  <a:cxn ang="0">
                    <a:pos x="56" y="99"/>
                  </a:cxn>
                  <a:cxn ang="0">
                    <a:pos x="66" y="113"/>
                  </a:cxn>
                  <a:cxn ang="0">
                    <a:pos x="52" y="127"/>
                  </a:cxn>
                  <a:cxn ang="0">
                    <a:pos x="38" y="113"/>
                  </a:cxn>
                  <a:cxn ang="0">
                    <a:pos x="48" y="99"/>
                  </a:cxn>
                  <a:cxn ang="0">
                    <a:pos x="48" y="3"/>
                  </a:cxn>
                  <a:cxn ang="0">
                    <a:pos x="42" y="0"/>
                  </a:cxn>
                  <a:cxn ang="0">
                    <a:pos x="33" y="9"/>
                  </a:cxn>
                  <a:cxn ang="0">
                    <a:pos x="38" y="17"/>
                  </a:cxn>
                  <a:cxn ang="0">
                    <a:pos x="9" y="90"/>
                  </a:cxn>
                  <a:cxn ang="0">
                    <a:pos x="0" y="124"/>
                  </a:cxn>
                  <a:cxn ang="0">
                    <a:pos x="16" y="167"/>
                  </a:cxn>
                  <a:cxn ang="0">
                    <a:pos x="12" y="205"/>
                  </a:cxn>
                  <a:cxn ang="0">
                    <a:pos x="91" y="205"/>
                  </a:cxn>
                  <a:cxn ang="0">
                    <a:pos x="87" y="167"/>
                  </a:cxn>
                  <a:cxn ang="0">
                    <a:pos x="104" y="124"/>
                  </a:cxn>
                </a:cxnLst>
                <a:rect l="0" t="0" r="r" b="b"/>
                <a:pathLst>
                  <a:path w="104" h="205">
                    <a:moveTo>
                      <a:pt x="104" y="124"/>
                    </a:moveTo>
                    <a:cubicBezTo>
                      <a:pt x="104" y="110"/>
                      <a:pt x="100" y="97"/>
                      <a:pt x="92" y="87"/>
                    </a:cubicBezTo>
                    <a:cubicBezTo>
                      <a:pt x="85" y="74"/>
                      <a:pt x="72" y="55"/>
                      <a:pt x="66" y="17"/>
                    </a:cubicBezTo>
                    <a:cubicBezTo>
                      <a:pt x="69" y="15"/>
                      <a:pt x="71" y="13"/>
                      <a:pt x="71" y="9"/>
                    </a:cubicBezTo>
                    <a:cubicBezTo>
                      <a:pt x="71" y="4"/>
                      <a:pt x="67" y="0"/>
                      <a:pt x="62" y="0"/>
                    </a:cubicBezTo>
                    <a:cubicBezTo>
                      <a:pt x="60" y="0"/>
                      <a:pt x="58" y="2"/>
                      <a:pt x="56" y="3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62" y="101"/>
                      <a:pt x="66" y="106"/>
                      <a:pt x="66" y="113"/>
                    </a:cubicBezTo>
                    <a:cubicBezTo>
                      <a:pt x="66" y="120"/>
                      <a:pt x="59" y="127"/>
                      <a:pt x="52" y="127"/>
                    </a:cubicBezTo>
                    <a:cubicBezTo>
                      <a:pt x="44" y="127"/>
                      <a:pt x="38" y="120"/>
                      <a:pt x="38" y="113"/>
                    </a:cubicBezTo>
                    <a:cubicBezTo>
                      <a:pt x="38" y="106"/>
                      <a:pt x="42" y="101"/>
                      <a:pt x="48" y="9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2"/>
                      <a:pt x="44" y="0"/>
                      <a:pt x="42" y="0"/>
                    </a:cubicBezTo>
                    <a:cubicBezTo>
                      <a:pt x="37" y="0"/>
                      <a:pt x="33" y="4"/>
                      <a:pt x="33" y="9"/>
                    </a:cubicBezTo>
                    <a:cubicBezTo>
                      <a:pt x="33" y="12"/>
                      <a:pt x="35" y="15"/>
                      <a:pt x="38" y="17"/>
                    </a:cubicBezTo>
                    <a:cubicBezTo>
                      <a:pt x="31" y="59"/>
                      <a:pt x="16" y="77"/>
                      <a:pt x="9" y="90"/>
                    </a:cubicBezTo>
                    <a:cubicBezTo>
                      <a:pt x="3" y="100"/>
                      <a:pt x="0" y="111"/>
                      <a:pt x="0" y="124"/>
                    </a:cubicBezTo>
                    <a:cubicBezTo>
                      <a:pt x="0" y="141"/>
                      <a:pt x="6" y="156"/>
                      <a:pt x="16" y="167"/>
                    </a:cubicBezTo>
                    <a:cubicBezTo>
                      <a:pt x="12" y="205"/>
                      <a:pt x="12" y="205"/>
                      <a:pt x="12" y="205"/>
                    </a:cubicBezTo>
                    <a:cubicBezTo>
                      <a:pt x="91" y="205"/>
                      <a:pt x="91" y="205"/>
                      <a:pt x="91" y="205"/>
                    </a:cubicBezTo>
                    <a:cubicBezTo>
                      <a:pt x="87" y="167"/>
                      <a:pt x="87" y="167"/>
                      <a:pt x="87" y="167"/>
                    </a:cubicBezTo>
                    <a:cubicBezTo>
                      <a:pt x="98" y="156"/>
                      <a:pt x="104" y="141"/>
                      <a:pt x="104" y="1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" name="Freeform 69"/>
              <p:cNvSpPr>
                <a:spLocks noEditPoints="1"/>
              </p:cNvSpPr>
              <p:nvPr/>
            </p:nvSpPr>
            <p:spPr bwMode="auto">
              <a:xfrm>
                <a:off x="3722586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2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9" y="0"/>
                      <a:pt x="0" y="18"/>
                      <a:pt x="0" y="41"/>
                    </a:cubicBezTo>
                    <a:cubicBezTo>
                      <a:pt x="0" y="64"/>
                      <a:pt x="19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2" y="52"/>
                      <a:pt x="22" y="41"/>
                    </a:cubicBezTo>
                    <a:cubicBezTo>
                      <a:pt x="22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" name="Freeform 70"/>
              <p:cNvSpPr>
                <a:spLocks noEditPoints="1"/>
              </p:cNvSpPr>
              <p:nvPr/>
            </p:nvSpPr>
            <p:spPr bwMode="auto">
              <a:xfrm>
                <a:off x="3558441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1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3" y="82"/>
                      <a:pt x="82" y="64"/>
                      <a:pt x="82" y="41"/>
                    </a:cubicBezTo>
                    <a:cubicBezTo>
                      <a:pt x="82" y="18"/>
                      <a:pt x="63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1" y="52"/>
                      <a:pt x="21" y="41"/>
                    </a:cubicBezTo>
                    <a:cubicBezTo>
                      <a:pt x="21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" name="Freeform 71"/>
              <p:cNvSpPr>
                <a:spLocks noEditPoints="1"/>
              </p:cNvSpPr>
              <p:nvPr/>
            </p:nvSpPr>
            <p:spPr bwMode="auto">
              <a:xfrm>
                <a:off x="3581890" y="1304179"/>
                <a:ext cx="271622" cy="197969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75" y="74"/>
                  </a:cxn>
                  <a:cxn ang="0">
                    <a:pos x="75" y="73"/>
                  </a:cxn>
                  <a:cxn ang="0">
                    <a:pos x="0" y="1"/>
                  </a:cxn>
                  <a:cxn ang="0">
                    <a:pos x="0" y="49"/>
                  </a:cxn>
                  <a:cxn ang="0">
                    <a:pos x="75" y="122"/>
                  </a:cxn>
                  <a:cxn ang="0">
                    <a:pos x="150" y="49"/>
                  </a:cxn>
                  <a:cxn ang="0">
                    <a:pos x="154" y="0"/>
                  </a:cxn>
                  <a:cxn ang="0">
                    <a:pos x="76" y="104"/>
                  </a:cxn>
                  <a:cxn ang="0">
                    <a:pos x="66" y="94"/>
                  </a:cxn>
                  <a:cxn ang="0">
                    <a:pos x="76" y="83"/>
                  </a:cxn>
                  <a:cxn ang="0">
                    <a:pos x="87" y="94"/>
                  </a:cxn>
                  <a:cxn ang="0">
                    <a:pos x="76" y="104"/>
                  </a:cxn>
                </a:cxnLst>
                <a:rect l="0" t="0" r="r" b="b"/>
                <a:pathLst>
                  <a:path w="154" h="122">
                    <a:moveTo>
                      <a:pt x="154" y="0"/>
                    </a:moveTo>
                    <a:cubicBezTo>
                      <a:pt x="75" y="74"/>
                      <a:pt x="75" y="74"/>
                      <a:pt x="75" y="74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150" y="49"/>
                      <a:pt x="150" y="49"/>
                      <a:pt x="150" y="49"/>
                    </a:cubicBezTo>
                    <a:lnTo>
                      <a:pt x="154" y="0"/>
                    </a:lnTo>
                    <a:close/>
                    <a:moveTo>
                      <a:pt x="76" y="104"/>
                    </a:moveTo>
                    <a:cubicBezTo>
                      <a:pt x="70" y="104"/>
                      <a:pt x="66" y="99"/>
                      <a:pt x="66" y="94"/>
                    </a:cubicBezTo>
                    <a:cubicBezTo>
                      <a:pt x="66" y="88"/>
                      <a:pt x="70" y="83"/>
                      <a:pt x="76" y="83"/>
                    </a:cubicBezTo>
                    <a:cubicBezTo>
                      <a:pt x="82" y="83"/>
                      <a:pt x="87" y="88"/>
                      <a:pt x="87" y="94"/>
                    </a:cubicBezTo>
                    <a:cubicBezTo>
                      <a:pt x="87" y="99"/>
                      <a:pt x="82" y="104"/>
                      <a:pt x="76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" name="Freeform 72"/>
              <p:cNvSpPr>
                <a:spLocks noEditPoints="1"/>
              </p:cNvSpPr>
              <p:nvPr/>
            </p:nvSpPr>
            <p:spPr bwMode="auto">
              <a:xfrm>
                <a:off x="269671" y="4140542"/>
                <a:ext cx="257943" cy="257360"/>
              </a:xfrm>
              <a:custGeom>
                <a:avLst/>
                <a:gdLst/>
                <a:ahLst/>
                <a:cxnLst>
                  <a:cxn ang="0">
                    <a:pos x="109" y="98"/>
                  </a:cxn>
                  <a:cxn ang="0">
                    <a:pos x="115" y="93"/>
                  </a:cxn>
                  <a:cxn ang="0">
                    <a:pos x="107" y="84"/>
                  </a:cxn>
                  <a:cxn ang="0">
                    <a:pos x="114" y="57"/>
                  </a:cxn>
                  <a:cxn ang="0">
                    <a:pos x="57" y="0"/>
                  </a:cxn>
                  <a:cxn ang="0">
                    <a:pos x="0" y="57"/>
                  </a:cxn>
                  <a:cxn ang="0">
                    <a:pos x="57" y="113"/>
                  </a:cxn>
                  <a:cxn ang="0">
                    <a:pos x="76" y="110"/>
                  </a:cxn>
                  <a:cxn ang="0">
                    <a:pos x="84" y="119"/>
                  </a:cxn>
                  <a:cxn ang="0">
                    <a:pos x="91" y="113"/>
                  </a:cxn>
                  <a:cxn ang="0">
                    <a:pos x="129" y="158"/>
                  </a:cxn>
                  <a:cxn ang="0">
                    <a:pos x="147" y="143"/>
                  </a:cxn>
                  <a:cxn ang="0">
                    <a:pos x="109" y="98"/>
                  </a:cxn>
                  <a:cxn ang="0">
                    <a:pos x="24" y="57"/>
                  </a:cxn>
                  <a:cxn ang="0">
                    <a:pos x="57" y="24"/>
                  </a:cxn>
                  <a:cxn ang="0">
                    <a:pos x="90" y="57"/>
                  </a:cxn>
                  <a:cxn ang="0">
                    <a:pos x="57" y="90"/>
                  </a:cxn>
                  <a:cxn ang="0">
                    <a:pos x="24" y="57"/>
                  </a:cxn>
                </a:cxnLst>
                <a:rect l="0" t="0" r="r" b="b"/>
                <a:pathLst>
                  <a:path w="147" h="158">
                    <a:moveTo>
                      <a:pt x="109" y="98"/>
                    </a:moveTo>
                    <a:cubicBezTo>
                      <a:pt x="115" y="93"/>
                      <a:pt x="115" y="93"/>
                      <a:pt x="115" y="93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11" y="76"/>
                      <a:pt x="114" y="6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8"/>
                      <a:pt x="26" y="113"/>
                      <a:pt x="57" y="113"/>
                    </a:cubicBezTo>
                    <a:cubicBezTo>
                      <a:pt x="64" y="113"/>
                      <a:pt x="70" y="112"/>
                      <a:pt x="76" y="110"/>
                    </a:cubicBezTo>
                    <a:cubicBezTo>
                      <a:pt x="84" y="119"/>
                      <a:pt x="84" y="119"/>
                      <a:pt x="84" y="119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129" y="158"/>
                      <a:pt x="129" y="158"/>
                      <a:pt x="129" y="158"/>
                    </a:cubicBezTo>
                    <a:cubicBezTo>
                      <a:pt x="147" y="143"/>
                      <a:pt x="147" y="143"/>
                      <a:pt x="147" y="143"/>
                    </a:cubicBezTo>
                    <a:lnTo>
                      <a:pt x="109" y="98"/>
                    </a:lnTo>
                    <a:close/>
                    <a:moveTo>
                      <a:pt x="24" y="57"/>
                    </a:moveTo>
                    <a:cubicBezTo>
                      <a:pt x="24" y="39"/>
                      <a:pt x="39" y="24"/>
                      <a:pt x="57" y="24"/>
                    </a:cubicBezTo>
                    <a:cubicBezTo>
                      <a:pt x="75" y="24"/>
                      <a:pt x="90" y="39"/>
                      <a:pt x="90" y="57"/>
                    </a:cubicBezTo>
                    <a:cubicBezTo>
                      <a:pt x="90" y="75"/>
                      <a:pt x="75" y="90"/>
                      <a:pt x="57" y="90"/>
                    </a:cubicBezTo>
                    <a:cubicBezTo>
                      <a:pt x="39" y="90"/>
                      <a:pt x="24" y="75"/>
                      <a:pt x="2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" name="Freeform 73"/>
              <p:cNvSpPr>
                <a:spLocks/>
              </p:cNvSpPr>
              <p:nvPr/>
            </p:nvSpPr>
            <p:spPr bwMode="auto">
              <a:xfrm>
                <a:off x="162195" y="2835743"/>
                <a:ext cx="269667" cy="246562"/>
              </a:xfrm>
              <a:custGeom>
                <a:avLst/>
                <a:gdLst/>
                <a:ahLst/>
                <a:cxnLst>
                  <a:cxn ang="0">
                    <a:pos x="69" y="95"/>
                  </a:cxn>
                  <a:cxn ang="0">
                    <a:pos x="112" y="137"/>
                  </a:cxn>
                  <a:cxn ang="0">
                    <a:pos x="138" y="112"/>
                  </a:cxn>
                  <a:cxn ang="0">
                    <a:pos x="95" y="69"/>
                  </a:cxn>
                  <a:cxn ang="0">
                    <a:pos x="138" y="25"/>
                  </a:cxn>
                  <a:cxn ang="0">
                    <a:pos x="112" y="0"/>
                  </a:cxn>
                  <a:cxn ang="0">
                    <a:pos x="69" y="44"/>
                  </a:cxn>
                  <a:cxn ang="0">
                    <a:pos x="26" y="0"/>
                  </a:cxn>
                  <a:cxn ang="0">
                    <a:pos x="0" y="25"/>
                  </a:cxn>
                  <a:cxn ang="0">
                    <a:pos x="44" y="69"/>
                  </a:cxn>
                  <a:cxn ang="0">
                    <a:pos x="0" y="112"/>
                  </a:cxn>
                  <a:cxn ang="0">
                    <a:pos x="26" y="137"/>
                  </a:cxn>
                  <a:cxn ang="0">
                    <a:pos x="69" y="95"/>
                  </a:cxn>
                </a:cxnLst>
                <a:rect l="0" t="0" r="r" b="b"/>
                <a:pathLst>
                  <a:path w="138" h="137">
                    <a:moveTo>
                      <a:pt x="69" y="95"/>
                    </a:moveTo>
                    <a:lnTo>
                      <a:pt x="112" y="137"/>
                    </a:lnTo>
                    <a:lnTo>
                      <a:pt x="138" y="112"/>
                    </a:lnTo>
                    <a:lnTo>
                      <a:pt x="95" y="69"/>
                    </a:lnTo>
                    <a:lnTo>
                      <a:pt x="138" y="25"/>
                    </a:lnTo>
                    <a:lnTo>
                      <a:pt x="112" y="0"/>
                    </a:lnTo>
                    <a:lnTo>
                      <a:pt x="69" y="44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44" y="69"/>
                    </a:lnTo>
                    <a:lnTo>
                      <a:pt x="0" y="112"/>
                    </a:lnTo>
                    <a:lnTo>
                      <a:pt x="26" y="137"/>
                    </a:lnTo>
                    <a:lnTo>
                      <a:pt x="69" y="9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" name="Rectangle 74"/>
              <p:cNvSpPr>
                <a:spLocks noChangeArrowheads="1"/>
              </p:cNvSpPr>
              <p:nvPr/>
            </p:nvSpPr>
            <p:spPr bwMode="auto">
              <a:xfrm>
                <a:off x="1000509" y="4093749"/>
                <a:ext cx="261851" cy="2879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" name="Freeform 75"/>
              <p:cNvSpPr>
                <a:spLocks/>
              </p:cNvSpPr>
              <p:nvPr/>
            </p:nvSpPr>
            <p:spPr bwMode="auto">
              <a:xfrm>
                <a:off x="1037637" y="3971368"/>
                <a:ext cx="56669" cy="100784"/>
              </a:xfrm>
              <a:custGeom>
                <a:avLst/>
                <a:gdLst/>
                <a:ahLst/>
                <a:cxnLst>
                  <a:cxn ang="0">
                    <a:pos x="14" y="62"/>
                  </a:cxn>
                  <a:cxn ang="0">
                    <a:pos x="33" y="62"/>
                  </a:cxn>
                  <a:cxn ang="0">
                    <a:pos x="33" y="0"/>
                  </a:cxn>
                  <a:cxn ang="0">
                    <a:pos x="18" y="0"/>
                  </a:cxn>
                  <a:cxn ang="0">
                    <a:pos x="16" y="6"/>
                  </a:cxn>
                  <a:cxn ang="0">
                    <a:pos x="12" y="10"/>
                  </a:cxn>
                  <a:cxn ang="0">
                    <a:pos x="6" y="12"/>
                  </a:cxn>
                  <a:cxn ang="0">
                    <a:pos x="0" y="13"/>
                  </a:cxn>
                  <a:cxn ang="0">
                    <a:pos x="0" y="26"/>
                  </a:cxn>
                  <a:cxn ang="0">
                    <a:pos x="14" y="26"/>
                  </a:cxn>
                  <a:cxn ang="0">
                    <a:pos x="14" y="62"/>
                  </a:cxn>
                </a:cxnLst>
                <a:rect l="0" t="0" r="r" b="b"/>
                <a:pathLst>
                  <a:path w="33" h="62">
                    <a:moveTo>
                      <a:pt x="14" y="62"/>
                    </a:moveTo>
                    <a:cubicBezTo>
                      <a:pt x="33" y="62"/>
                      <a:pt x="33" y="62"/>
                      <a:pt x="33" y="6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7" y="4"/>
                      <a:pt x="16" y="6"/>
                    </a:cubicBezTo>
                    <a:cubicBezTo>
                      <a:pt x="15" y="8"/>
                      <a:pt x="14" y="9"/>
                      <a:pt x="12" y="10"/>
                    </a:cubicBezTo>
                    <a:cubicBezTo>
                      <a:pt x="10" y="11"/>
                      <a:pt x="8" y="12"/>
                      <a:pt x="6" y="12"/>
                    </a:cubicBezTo>
                    <a:cubicBezTo>
                      <a:pt x="4" y="13"/>
                      <a:pt x="2" y="13"/>
                      <a:pt x="0" y="1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" name="Freeform 76"/>
              <p:cNvSpPr>
                <a:spLocks/>
              </p:cNvSpPr>
              <p:nvPr/>
            </p:nvSpPr>
            <p:spPr bwMode="auto">
              <a:xfrm>
                <a:off x="1129480" y="3969569"/>
                <a:ext cx="93797" cy="102584"/>
              </a:xfrm>
              <a:custGeom>
                <a:avLst/>
                <a:gdLst/>
                <a:ahLst/>
                <a:cxnLst>
                  <a:cxn ang="0">
                    <a:pos x="54" y="47"/>
                  </a:cxn>
                  <a:cxn ang="0">
                    <a:pos x="26" y="47"/>
                  </a:cxn>
                  <a:cxn ang="0">
                    <a:pos x="26" y="47"/>
                  </a:cxn>
                  <a:cxn ang="0">
                    <a:pos x="35" y="42"/>
                  </a:cxn>
                  <a:cxn ang="0">
                    <a:pos x="44" y="37"/>
                  </a:cxn>
                  <a:cxn ang="0">
                    <a:pos x="50" y="29"/>
                  </a:cxn>
                  <a:cxn ang="0">
                    <a:pos x="53" y="19"/>
                  </a:cxn>
                  <a:cxn ang="0">
                    <a:pos x="51" y="11"/>
                  </a:cxn>
                  <a:cxn ang="0">
                    <a:pos x="46" y="5"/>
                  </a:cxn>
                  <a:cxn ang="0">
                    <a:pos x="38" y="1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3" y="15"/>
                  </a:cxn>
                  <a:cxn ang="0">
                    <a:pos x="1" y="27"/>
                  </a:cxn>
                  <a:cxn ang="0">
                    <a:pos x="18" y="27"/>
                  </a:cxn>
                  <a:cxn ang="0">
                    <a:pos x="20" y="17"/>
                  </a:cxn>
                  <a:cxn ang="0">
                    <a:pos x="27" y="14"/>
                  </a:cxn>
                  <a:cxn ang="0">
                    <a:pos x="33" y="16"/>
                  </a:cxn>
                  <a:cxn ang="0">
                    <a:pos x="35" y="22"/>
                  </a:cxn>
                  <a:cxn ang="0">
                    <a:pos x="34" y="25"/>
                  </a:cxn>
                  <a:cxn ang="0">
                    <a:pos x="32" y="27"/>
                  </a:cxn>
                  <a:cxn ang="0">
                    <a:pos x="29" y="29"/>
                  </a:cxn>
                  <a:cxn ang="0">
                    <a:pos x="26" y="31"/>
                  </a:cxn>
                  <a:cxn ang="0">
                    <a:pos x="20" y="34"/>
                  </a:cxn>
                  <a:cxn ang="0">
                    <a:pos x="14" y="38"/>
                  </a:cxn>
                  <a:cxn ang="0">
                    <a:pos x="9" y="42"/>
                  </a:cxn>
                  <a:cxn ang="0">
                    <a:pos x="4" y="47"/>
                  </a:cxn>
                  <a:cxn ang="0">
                    <a:pos x="1" y="54"/>
                  </a:cxn>
                  <a:cxn ang="0">
                    <a:pos x="0" y="63"/>
                  </a:cxn>
                  <a:cxn ang="0">
                    <a:pos x="54" y="63"/>
                  </a:cxn>
                  <a:cxn ang="0">
                    <a:pos x="54" y="47"/>
                  </a:cxn>
                </a:cxnLst>
                <a:rect l="0" t="0" r="r" b="b"/>
                <a:pathLst>
                  <a:path w="54" h="63">
                    <a:moveTo>
                      <a:pt x="54" y="47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9" y="46"/>
                      <a:pt x="32" y="44"/>
                      <a:pt x="35" y="42"/>
                    </a:cubicBezTo>
                    <a:cubicBezTo>
                      <a:pt x="38" y="41"/>
                      <a:pt x="41" y="39"/>
                      <a:pt x="44" y="37"/>
                    </a:cubicBezTo>
                    <a:cubicBezTo>
                      <a:pt x="46" y="35"/>
                      <a:pt x="48" y="32"/>
                      <a:pt x="50" y="29"/>
                    </a:cubicBezTo>
                    <a:cubicBezTo>
                      <a:pt x="52" y="27"/>
                      <a:pt x="53" y="23"/>
                      <a:pt x="53" y="19"/>
                    </a:cubicBezTo>
                    <a:cubicBezTo>
                      <a:pt x="53" y="16"/>
                      <a:pt x="52" y="13"/>
                      <a:pt x="51" y="11"/>
                    </a:cubicBezTo>
                    <a:cubicBezTo>
                      <a:pt x="50" y="8"/>
                      <a:pt x="48" y="6"/>
                      <a:pt x="46" y="5"/>
                    </a:cubicBezTo>
                    <a:cubicBezTo>
                      <a:pt x="44" y="3"/>
                      <a:pt x="41" y="2"/>
                      <a:pt x="38" y="1"/>
                    </a:cubicBezTo>
                    <a:cubicBezTo>
                      <a:pt x="35" y="0"/>
                      <a:pt x="31" y="0"/>
                      <a:pt x="28" y="0"/>
                    </a:cubicBezTo>
                    <a:cubicBezTo>
                      <a:pt x="23" y="0"/>
                      <a:pt x="20" y="0"/>
                      <a:pt x="16" y="2"/>
                    </a:cubicBezTo>
                    <a:cubicBezTo>
                      <a:pt x="13" y="3"/>
                      <a:pt x="10" y="5"/>
                      <a:pt x="8" y="7"/>
                    </a:cubicBezTo>
                    <a:cubicBezTo>
                      <a:pt x="5" y="9"/>
                      <a:pt x="4" y="12"/>
                      <a:pt x="3" y="15"/>
                    </a:cubicBezTo>
                    <a:cubicBezTo>
                      <a:pt x="1" y="19"/>
                      <a:pt x="1" y="22"/>
                      <a:pt x="1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3"/>
                      <a:pt x="19" y="20"/>
                      <a:pt x="20" y="17"/>
                    </a:cubicBezTo>
                    <a:cubicBezTo>
                      <a:pt x="21" y="15"/>
                      <a:pt x="24" y="14"/>
                      <a:pt x="27" y="14"/>
                    </a:cubicBezTo>
                    <a:cubicBezTo>
                      <a:pt x="29" y="14"/>
                      <a:pt x="31" y="15"/>
                      <a:pt x="33" y="16"/>
                    </a:cubicBezTo>
                    <a:cubicBezTo>
                      <a:pt x="34" y="17"/>
                      <a:pt x="35" y="19"/>
                      <a:pt x="35" y="22"/>
                    </a:cubicBezTo>
                    <a:cubicBezTo>
                      <a:pt x="35" y="23"/>
                      <a:pt x="35" y="24"/>
                      <a:pt x="34" y="25"/>
                    </a:cubicBezTo>
                    <a:cubicBezTo>
                      <a:pt x="33" y="25"/>
                      <a:pt x="33" y="26"/>
                      <a:pt x="32" y="27"/>
                    </a:cubicBezTo>
                    <a:cubicBezTo>
                      <a:pt x="31" y="28"/>
                      <a:pt x="30" y="28"/>
                      <a:pt x="29" y="29"/>
                    </a:cubicBezTo>
                    <a:cubicBezTo>
                      <a:pt x="28" y="30"/>
                      <a:pt x="27" y="30"/>
                      <a:pt x="26" y="31"/>
                    </a:cubicBezTo>
                    <a:cubicBezTo>
                      <a:pt x="24" y="32"/>
                      <a:pt x="22" y="33"/>
                      <a:pt x="20" y="34"/>
                    </a:cubicBezTo>
                    <a:cubicBezTo>
                      <a:pt x="18" y="35"/>
                      <a:pt x="16" y="37"/>
                      <a:pt x="14" y="38"/>
                    </a:cubicBezTo>
                    <a:cubicBezTo>
                      <a:pt x="12" y="39"/>
                      <a:pt x="11" y="41"/>
                      <a:pt x="9" y="42"/>
                    </a:cubicBezTo>
                    <a:cubicBezTo>
                      <a:pt x="7" y="44"/>
                      <a:pt x="6" y="45"/>
                      <a:pt x="4" y="47"/>
                    </a:cubicBezTo>
                    <a:cubicBezTo>
                      <a:pt x="3" y="49"/>
                      <a:pt x="2" y="52"/>
                      <a:pt x="1" y="54"/>
                    </a:cubicBezTo>
                    <a:cubicBezTo>
                      <a:pt x="0" y="57"/>
                      <a:pt x="0" y="60"/>
                      <a:pt x="0" y="63"/>
                    </a:cubicBezTo>
                    <a:cubicBezTo>
                      <a:pt x="54" y="63"/>
                      <a:pt x="54" y="63"/>
                      <a:pt x="54" y="63"/>
                    </a:cubicBezTo>
                    <a:lnTo>
                      <a:pt x="54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" name="Freeform 77"/>
              <p:cNvSpPr>
                <a:spLocks noEditPoints="1"/>
              </p:cNvSpPr>
              <p:nvPr/>
            </p:nvSpPr>
            <p:spPr bwMode="auto">
              <a:xfrm>
                <a:off x="1076719" y="4144142"/>
                <a:ext cx="91843" cy="102584"/>
              </a:xfrm>
              <a:custGeom>
                <a:avLst/>
                <a:gdLst/>
                <a:ahLst/>
                <a:cxnLst>
                  <a:cxn ang="0">
                    <a:pos x="46" y="26"/>
                  </a:cxn>
                  <a:cxn ang="0">
                    <a:pos x="39" y="22"/>
                  </a:cxn>
                  <a:cxn ang="0">
                    <a:pos x="31" y="20"/>
                  </a:cxn>
                  <a:cxn ang="0">
                    <a:pos x="23" y="21"/>
                  </a:cxn>
                  <a:cxn ang="0">
                    <a:pos x="17" y="25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3" y="14"/>
                  </a:cxn>
                  <a:cxn ang="0">
                    <a:pos x="28" y="13"/>
                  </a:cxn>
                  <a:cxn ang="0">
                    <a:pos x="32" y="14"/>
                  </a:cxn>
                  <a:cxn ang="0">
                    <a:pos x="35" y="17"/>
                  </a:cxn>
                  <a:cxn ang="0">
                    <a:pos x="51" y="17"/>
                  </a:cxn>
                  <a:cxn ang="0">
                    <a:pos x="44" y="4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7" y="9"/>
                  </a:cxn>
                  <a:cxn ang="0">
                    <a:pos x="2" y="20"/>
                  </a:cxn>
                  <a:cxn ang="0">
                    <a:pos x="0" y="34"/>
                  </a:cxn>
                  <a:cxn ang="0">
                    <a:pos x="1" y="45"/>
                  </a:cxn>
                  <a:cxn ang="0">
                    <a:pos x="6" y="54"/>
                  </a:cxn>
                  <a:cxn ang="0">
                    <a:pos x="14" y="61"/>
                  </a:cxn>
                  <a:cxn ang="0">
                    <a:pos x="26" y="63"/>
                  </a:cxn>
                  <a:cxn ang="0">
                    <a:pos x="37" y="62"/>
                  </a:cxn>
                  <a:cxn ang="0">
                    <a:pos x="45" y="57"/>
                  </a:cxn>
                  <a:cxn ang="0">
                    <a:pos x="50" y="50"/>
                  </a:cxn>
                  <a:cxn ang="0">
                    <a:pos x="52" y="40"/>
                  </a:cxn>
                  <a:cxn ang="0">
                    <a:pos x="50" y="32"/>
                  </a:cxn>
                  <a:cxn ang="0">
                    <a:pos x="46" y="26"/>
                  </a:cxn>
                  <a:cxn ang="0">
                    <a:pos x="33" y="47"/>
                  </a:cxn>
                  <a:cxn ang="0">
                    <a:pos x="26" y="49"/>
                  </a:cxn>
                  <a:cxn ang="0">
                    <a:pos x="20" y="47"/>
                  </a:cxn>
                  <a:cxn ang="0">
                    <a:pos x="18" y="40"/>
                  </a:cxn>
                  <a:cxn ang="0">
                    <a:pos x="20" y="35"/>
                  </a:cxn>
                  <a:cxn ang="0">
                    <a:pos x="26" y="32"/>
                  </a:cxn>
                  <a:cxn ang="0">
                    <a:pos x="33" y="35"/>
                  </a:cxn>
                  <a:cxn ang="0">
                    <a:pos x="36" y="40"/>
                  </a:cxn>
                  <a:cxn ang="0">
                    <a:pos x="33" y="47"/>
                  </a:cxn>
                </a:cxnLst>
                <a:rect l="0" t="0" r="r" b="b"/>
                <a:pathLst>
                  <a:path w="52" h="63">
                    <a:moveTo>
                      <a:pt x="46" y="26"/>
                    </a:moveTo>
                    <a:cubicBezTo>
                      <a:pt x="44" y="24"/>
                      <a:pt x="42" y="23"/>
                      <a:pt x="39" y="22"/>
                    </a:cubicBezTo>
                    <a:cubicBezTo>
                      <a:pt x="37" y="21"/>
                      <a:pt x="34" y="20"/>
                      <a:pt x="31" y="20"/>
                    </a:cubicBezTo>
                    <a:cubicBezTo>
                      <a:pt x="28" y="20"/>
                      <a:pt x="26" y="21"/>
                      <a:pt x="23" y="21"/>
                    </a:cubicBezTo>
                    <a:cubicBezTo>
                      <a:pt x="21" y="22"/>
                      <a:pt x="19" y="23"/>
                      <a:pt x="17" y="25"/>
                    </a:cubicBezTo>
                    <a:cubicBezTo>
                      <a:pt x="17" y="24"/>
                      <a:pt x="17" y="22"/>
                      <a:pt x="18" y="21"/>
                    </a:cubicBezTo>
                    <a:cubicBezTo>
                      <a:pt x="18" y="19"/>
                      <a:pt x="19" y="18"/>
                      <a:pt x="20" y="17"/>
                    </a:cubicBezTo>
                    <a:cubicBezTo>
                      <a:pt x="21" y="15"/>
                      <a:pt x="22" y="14"/>
                      <a:pt x="23" y="14"/>
                    </a:cubicBezTo>
                    <a:cubicBezTo>
                      <a:pt x="24" y="13"/>
                      <a:pt x="26" y="13"/>
                      <a:pt x="28" y="13"/>
                    </a:cubicBezTo>
                    <a:cubicBezTo>
                      <a:pt x="30" y="13"/>
                      <a:pt x="31" y="13"/>
                      <a:pt x="32" y="14"/>
                    </a:cubicBezTo>
                    <a:cubicBezTo>
                      <a:pt x="34" y="15"/>
                      <a:pt x="35" y="16"/>
                      <a:pt x="35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1"/>
                      <a:pt x="48" y="6"/>
                      <a:pt x="44" y="4"/>
                    </a:cubicBezTo>
                    <a:cubicBezTo>
                      <a:pt x="40" y="1"/>
                      <a:pt x="35" y="0"/>
                      <a:pt x="28" y="0"/>
                    </a:cubicBezTo>
                    <a:cubicBezTo>
                      <a:pt x="23" y="0"/>
                      <a:pt x="19" y="1"/>
                      <a:pt x="16" y="2"/>
                    </a:cubicBezTo>
                    <a:cubicBezTo>
                      <a:pt x="12" y="4"/>
                      <a:pt x="9" y="6"/>
                      <a:pt x="7" y="9"/>
                    </a:cubicBezTo>
                    <a:cubicBezTo>
                      <a:pt x="5" y="12"/>
                      <a:pt x="3" y="16"/>
                      <a:pt x="2" y="20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0" y="37"/>
                      <a:pt x="0" y="41"/>
                      <a:pt x="1" y="45"/>
                    </a:cubicBezTo>
                    <a:cubicBezTo>
                      <a:pt x="2" y="48"/>
                      <a:pt x="4" y="51"/>
                      <a:pt x="6" y="54"/>
                    </a:cubicBezTo>
                    <a:cubicBezTo>
                      <a:pt x="8" y="57"/>
                      <a:pt x="11" y="59"/>
                      <a:pt x="14" y="61"/>
                    </a:cubicBezTo>
                    <a:cubicBezTo>
                      <a:pt x="18" y="62"/>
                      <a:pt x="22" y="63"/>
                      <a:pt x="26" y="63"/>
                    </a:cubicBezTo>
                    <a:cubicBezTo>
                      <a:pt x="30" y="63"/>
                      <a:pt x="34" y="63"/>
                      <a:pt x="37" y="62"/>
                    </a:cubicBezTo>
                    <a:cubicBezTo>
                      <a:pt x="40" y="61"/>
                      <a:pt x="42" y="59"/>
                      <a:pt x="45" y="57"/>
                    </a:cubicBezTo>
                    <a:cubicBezTo>
                      <a:pt x="47" y="55"/>
                      <a:pt x="49" y="53"/>
                      <a:pt x="50" y="50"/>
                    </a:cubicBezTo>
                    <a:cubicBezTo>
                      <a:pt x="51" y="47"/>
                      <a:pt x="52" y="44"/>
                      <a:pt x="52" y="40"/>
                    </a:cubicBezTo>
                    <a:cubicBezTo>
                      <a:pt x="52" y="37"/>
                      <a:pt x="51" y="34"/>
                      <a:pt x="50" y="32"/>
                    </a:cubicBezTo>
                    <a:cubicBezTo>
                      <a:pt x="49" y="30"/>
                      <a:pt x="48" y="28"/>
                      <a:pt x="46" y="26"/>
                    </a:cubicBezTo>
                    <a:close/>
                    <a:moveTo>
                      <a:pt x="33" y="47"/>
                    </a:moveTo>
                    <a:cubicBezTo>
                      <a:pt x="31" y="48"/>
                      <a:pt x="29" y="49"/>
                      <a:pt x="26" y="49"/>
                    </a:cubicBezTo>
                    <a:cubicBezTo>
                      <a:pt x="24" y="49"/>
                      <a:pt x="22" y="48"/>
                      <a:pt x="20" y="47"/>
                    </a:cubicBezTo>
                    <a:cubicBezTo>
                      <a:pt x="19" y="45"/>
                      <a:pt x="18" y="43"/>
                      <a:pt x="18" y="40"/>
                    </a:cubicBezTo>
                    <a:cubicBezTo>
                      <a:pt x="18" y="38"/>
                      <a:pt x="19" y="36"/>
                      <a:pt x="20" y="35"/>
                    </a:cubicBezTo>
                    <a:cubicBezTo>
                      <a:pt x="22" y="33"/>
                      <a:pt x="24" y="32"/>
                      <a:pt x="26" y="32"/>
                    </a:cubicBezTo>
                    <a:cubicBezTo>
                      <a:pt x="29" y="32"/>
                      <a:pt x="31" y="33"/>
                      <a:pt x="33" y="35"/>
                    </a:cubicBezTo>
                    <a:cubicBezTo>
                      <a:pt x="35" y="36"/>
                      <a:pt x="36" y="38"/>
                      <a:pt x="36" y="40"/>
                    </a:cubicBezTo>
                    <a:cubicBezTo>
                      <a:pt x="36" y="43"/>
                      <a:pt x="35" y="45"/>
                      <a:pt x="33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" name="Freeform 78"/>
              <p:cNvSpPr>
                <a:spLocks noEditPoints="1"/>
              </p:cNvSpPr>
              <p:nvPr/>
            </p:nvSpPr>
            <p:spPr bwMode="auto">
              <a:xfrm>
                <a:off x="3828109" y="3015716"/>
                <a:ext cx="230585" cy="322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8"/>
                  </a:cxn>
                  <a:cxn ang="0">
                    <a:pos x="131" y="198"/>
                  </a:cxn>
                  <a:cxn ang="0">
                    <a:pos x="131" y="0"/>
                  </a:cxn>
                  <a:cxn ang="0">
                    <a:pos x="0" y="0"/>
                  </a:cxn>
                  <a:cxn ang="0">
                    <a:pos x="68" y="188"/>
                  </a:cxn>
                  <a:cxn ang="0">
                    <a:pos x="62" y="182"/>
                  </a:cxn>
                  <a:cxn ang="0">
                    <a:pos x="68" y="175"/>
                  </a:cxn>
                  <a:cxn ang="0">
                    <a:pos x="75" y="182"/>
                  </a:cxn>
                  <a:cxn ang="0">
                    <a:pos x="68" y="188"/>
                  </a:cxn>
                  <a:cxn ang="0">
                    <a:pos x="112" y="165"/>
                  </a:cxn>
                  <a:cxn ang="0">
                    <a:pos x="19" y="165"/>
                  </a:cxn>
                  <a:cxn ang="0">
                    <a:pos x="19" y="19"/>
                  </a:cxn>
                  <a:cxn ang="0">
                    <a:pos x="112" y="19"/>
                  </a:cxn>
                  <a:cxn ang="0">
                    <a:pos x="112" y="165"/>
                  </a:cxn>
                </a:cxnLst>
                <a:rect l="0" t="0" r="r" b="b"/>
                <a:pathLst>
                  <a:path w="131" h="198">
                    <a:moveTo>
                      <a:pt x="0" y="0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31" y="0"/>
                      <a:pt x="131" y="0"/>
                      <a:pt x="131" y="0"/>
                    </a:cubicBezTo>
                    <a:lnTo>
                      <a:pt x="0" y="0"/>
                    </a:lnTo>
                    <a:close/>
                    <a:moveTo>
                      <a:pt x="68" y="188"/>
                    </a:moveTo>
                    <a:cubicBezTo>
                      <a:pt x="65" y="188"/>
                      <a:pt x="62" y="185"/>
                      <a:pt x="62" y="182"/>
                    </a:cubicBezTo>
                    <a:cubicBezTo>
                      <a:pt x="62" y="178"/>
                      <a:pt x="65" y="175"/>
                      <a:pt x="68" y="175"/>
                    </a:cubicBezTo>
                    <a:cubicBezTo>
                      <a:pt x="72" y="175"/>
                      <a:pt x="75" y="178"/>
                      <a:pt x="75" y="182"/>
                    </a:cubicBezTo>
                    <a:cubicBezTo>
                      <a:pt x="75" y="185"/>
                      <a:pt x="72" y="188"/>
                      <a:pt x="68" y="188"/>
                    </a:cubicBezTo>
                    <a:close/>
                    <a:moveTo>
                      <a:pt x="112" y="165"/>
                    </a:moveTo>
                    <a:cubicBezTo>
                      <a:pt x="19" y="165"/>
                      <a:pt x="19" y="165"/>
                      <a:pt x="19" y="165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12" y="19"/>
                      <a:pt x="112" y="19"/>
                      <a:pt x="112" y="19"/>
                    </a:cubicBezTo>
                    <a:lnTo>
                      <a:pt x="112" y="1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" name="Freeform 79"/>
              <p:cNvSpPr>
                <a:spLocks noEditPoints="1"/>
              </p:cNvSpPr>
              <p:nvPr/>
            </p:nvSpPr>
            <p:spPr bwMode="auto">
              <a:xfrm>
                <a:off x="578421" y="4707455"/>
                <a:ext cx="404501" cy="268159"/>
              </a:xfrm>
              <a:custGeom>
                <a:avLst/>
                <a:gdLst/>
                <a:ahLst/>
                <a:cxnLst>
                  <a:cxn ang="0">
                    <a:pos x="207" y="132"/>
                  </a:cxn>
                  <a:cxn ang="0">
                    <a:pos x="207" y="0"/>
                  </a:cxn>
                  <a:cxn ang="0">
                    <a:pos x="0" y="0"/>
                  </a:cxn>
                  <a:cxn ang="0">
                    <a:pos x="0" y="132"/>
                  </a:cxn>
                  <a:cxn ang="0">
                    <a:pos x="85" y="132"/>
                  </a:cxn>
                  <a:cxn ang="0">
                    <a:pos x="85" y="141"/>
                  </a:cxn>
                  <a:cxn ang="0">
                    <a:pos x="40" y="141"/>
                  </a:cxn>
                  <a:cxn ang="0">
                    <a:pos x="40" y="149"/>
                  </a:cxn>
                  <a:cxn ang="0">
                    <a:pos x="163" y="149"/>
                  </a:cxn>
                  <a:cxn ang="0">
                    <a:pos x="163" y="141"/>
                  </a:cxn>
                  <a:cxn ang="0">
                    <a:pos x="121" y="141"/>
                  </a:cxn>
                  <a:cxn ang="0">
                    <a:pos x="121" y="132"/>
                  </a:cxn>
                  <a:cxn ang="0">
                    <a:pos x="207" y="132"/>
                  </a:cxn>
                  <a:cxn ang="0">
                    <a:pos x="15" y="15"/>
                  </a:cxn>
                  <a:cxn ang="0">
                    <a:pos x="191" y="15"/>
                  </a:cxn>
                  <a:cxn ang="0">
                    <a:pos x="191" y="113"/>
                  </a:cxn>
                  <a:cxn ang="0">
                    <a:pos x="15" y="113"/>
                  </a:cxn>
                  <a:cxn ang="0">
                    <a:pos x="15" y="15"/>
                  </a:cxn>
                </a:cxnLst>
                <a:rect l="0" t="0" r="r" b="b"/>
                <a:pathLst>
                  <a:path w="207" h="149">
                    <a:moveTo>
                      <a:pt x="207" y="132"/>
                    </a:moveTo>
                    <a:lnTo>
                      <a:pt x="207" y="0"/>
                    </a:lnTo>
                    <a:lnTo>
                      <a:pt x="0" y="0"/>
                    </a:lnTo>
                    <a:lnTo>
                      <a:pt x="0" y="132"/>
                    </a:lnTo>
                    <a:lnTo>
                      <a:pt x="85" y="132"/>
                    </a:lnTo>
                    <a:lnTo>
                      <a:pt x="85" y="141"/>
                    </a:lnTo>
                    <a:lnTo>
                      <a:pt x="40" y="141"/>
                    </a:lnTo>
                    <a:lnTo>
                      <a:pt x="40" y="149"/>
                    </a:lnTo>
                    <a:lnTo>
                      <a:pt x="163" y="149"/>
                    </a:lnTo>
                    <a:lnTo>
                      <a:pt x="163" y="141"/>
                    </a:lnTo>
                    <a:lnTo>
                      <a:pt x="121" y="141"/>
                    </a:lnTo>
                    <a:lnTo>
                      <a:pt x="121" y="132"/>
                    </a:lnTo>
                    <a:lnTo>
                      <a:pt x="207" y="132"/>
                    </a:lnTo>
                    <a:close/>
                    <a:moveTo>
                      <a:pt x="15" y="15"/>
                    </a:moveTo>
                    <a:lnTo>
                      <a:pt x="191" y="15"/>
                    </a:lnTo>
                    <a:lnTo>
                      <a:pt x="191" y="113"/>
                    </a:lnTo>
                    <a:lnTo>
                      <a:pt x="15" y="113"/>
                    </a:lnTo>
                    <a:lnTo>
                      <a:pt x="15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" name="Freeform 80"/>
              <p:cNvSpPr>
                <a:spLocks noEditPoints="1"/>
              </p:cNvSpPr>
              <p:nvPr/>
            </p:nvSpPr>
            <p:spPr bwMode="auto">
              <a:xfrm>
                <a:off x="2778751" y="2040266"/>
                <a:ext cx="425996" cy="32395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24" y="0"/>
                  </a:cxn>
                  <a:cxn ang="0">
                    <a:pos x="0" y="1"/>
                  </a:cxn>
                  <a:cxn ang="0">
                    <a:pos x="0" y="18"/>
                  </a:cxn>
                  <a:cxn ang="0">
                    <a:pos x="218" y="18"/>
                  </a:cxn>
                  <a:cxn ang="0">
                    <a:pos x="218" y="1"/>
                  </a:cxn>
                  <a:cxn ang="0">
                    <a:pos x="194" y="0"/>
                  </a:cxn>
                  <a:cxn ang="0">
                    <a:pos x="23" y="11"/>
                  </a:cxn>
                  <a:cxn ang="0">
                    <a:pos x="11" y="11"/>
                  </a:cxn>
                  <a:cxn ang="0">
                    <a:pos x="11" y="7"/>
                  </a:cxn>
                  <a:cxn ang="0">
                    <a:pos x="23" y="7"/>
                  </a:cxn>
                  <a:cxn ang="0">
                    <a:pos x="23" y="11"/>
                  </a:cxn>
                  <a:cxn ang="0">
                    <a:pos x="133" y="11"/>
                  </a:cxn>
                  <a:cxn ang="0">
                    <a:pos x="83" y="11"/>
                  </a:cxn>
                  <a:cxn ang="0">
                    <a:pos x="83" y="7"/>
                  </a:cxn>
                  <a:cxn ang="0">
                    <a:pos x="133" y="7"/>
                  </a:cxn>
                  <a:cxn ang="0">
                    <a:pos x="133" y="11"/>
                  </a:cxn>
                </a:cxnLst>
                <a:rect l="0" t="0" r="r" b="b"/>
                <a:pathLst>
                  <a:path w="218" h="18">
                    <a:moveTo>
                      <a:pt x="194" y="0"/>
                    </a:moveTo>
                    <a:lnTo>
                      <a:pt x="112" y="0"/>
                    </a:lnTo>
                    <a:lnTo>
                      <a:pt x="107" y="0"/>
                    </a:lnTo>
                    <a:lnTo>
                      <a:pt x="24" y="0"/>
                    </a:lnTo>
                    <a:lnTo>
                      <a:pt x="0" y="1"/>
                    </a:lnTo>
                    <a:lnTo>
                      <a:pt x="0" y="18"/>
                    </a:lnTo>
                    <a:lnTo>
                      <a:pt x="218" y="18"/>
                    </a:lnTo>
                    <a:lnTo>
                      <a:pt x="218" y="1"/>
                    </a:lnTo>
                    <a:lnTo>
                      <a:pt x="194" y="0"/>
                    </a:lnTo>
                    <a:close/>
                    <a:moveTo>
                      <a:pt x="23" y="11"/>
                    </a:moveTo>
                    <a:lnTo>
                      <a:pt x="11" y="11"/>
                    </a:lnTo>
                    <a:lnTo>
                      <a:pt x="11" y="7"/>
                    </a:lnTo>
                    <a:lnTo>
                      <a:pt x="23" y="7"/>
                    </a:lnTo>
                    <a:lnTo>
                      <a:pt x="23" y="11"/>
                    </a:lnTo>
                    <a:close/>
                    <a:moveTo>
                      <a:pt x="133" y="11"/>
                    </a:moveTo>
                    <a:lnTo>
                      <a:pt x="83" y="11"/>
                    </a:lnTo>
                    <a:lnTo>
                      <a:pt x="83" y="7"/>
                    </a:lnTo>
                    <a:lnTo>
                      <a:pt x="133" y="7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" name="Freeform 81"/>
              <p:cNvSpPr>
                <a:spLocks noEditPoints="1"/>
              </p:cNvSpPr>
              <p:nvPr/>
            </p:nvSpPr>
            <p:spPr bwMode="auto">
              <a:xfrm>
                <a:off x="2825649" y="1829698"/>
                <a:ext cx="332199" cy="201569"/>
              </a:xfrm>
              <a:custGeom>
                <a:avLst/>
                <a:gdLst/>
                <a:ahLst/>
                <a:cxnLst>
                  <a:cxn ang="0">
                    <a:pos x="170" y="0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170" y="112"/>
                  </a:cxn>
                  <a:cxn ang="0">
                    <a:pos x="170" y="0"/>
                  </a:cxn>
                  <a:cxn ang="0">
                    <a:pos x="8" y="34"/>
                  </a:cxn>
                  <a:cxn ang="0">
                    <a:pos x="5" y="34"/>
                  </a:cxn>
                  <a:cxn ang="0">
                    <a:pos x="5" y="22"/>
                  </a:cxn>
                  <a:cxn ang="0">
                    <a:pos x="8" y="22"/>
                  </a:cxn>
                  <a:cxn ang="0">
                    <a:pos x="8" y="34"/>
                  </a:cxn>
                  <a:cxn ang="0">
                    <a:pos x="157" y="99"/>
                  </a:cxn>
                  <a:cxn ang="0">
                    <a:pos x="13" y="99"/>
                  </a:cxn>
                  <a:cxn ang="0">
                    <a:pos x="13" y="12"/>
                  </a:cxn>
                  <a:cxn ang="0">
                    <a:pos x="157" y="12"/>
                  </a:cxn>
                  <a:cxn ang="0">
                    <a:pos x="157" y="99"/>
                  </a:cxn>
                  <a:cxn ang="0">
                    <a:pos x="166" y="34"/>
                  </a:cxn>
                  <a:cxn ang="0">
                    <a:pos x="163" y="34"/>
                  </a:cxn>
                  <a:cxn ang="0">
                    <a:pos x="163" y="22"/>
                  </a:cxn>
                  <a:cxn ang="0">
                    <a:pos x="166" y="22"/>
                  </a:cxn>
                  <a:cxn ang="0">
                    <a:pos x="166" y="34"/>
                  </a:cxn>
                </a:cxnLst>
                <a:rect l="0" t="0" r="r" b="b"/>
                <a:pathLst>
                  <a:path w="170" h="112">
                    <a:moveTo>
                      <a:pt x="170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70" y="112"/>
                    </a:lnTo>
                    <a:lnTo>
                      <a:pt x="170" y="0"/>
                    </a:lnTo>
                    <a:close/>
                    <a:moveTo>
                      <a:pt x="8" y="34"/>
                    </a:moveTo>
                    <a:lnTo>
                      <a:pt x="5" y="34"/>
                    </a:lnTo>
                    <a:lnTo>
                      <a:pt x="5" y="22"/>
                    </a:lnTo>
                    <a:lnTo>
                      <a:pt x="8" y="22"/>
                    </a:lnTo>
                    <a:lnTo>
                      <a:pt x="8" y="34"/>
                    </a:lnTo>
                    <a:close/>
                    <a:moveTo>
                      <a:pt x="157" y="99"/>
                    </a:moveTo>
                    <a:lnTo>
                      <a:pt x="13" y="99"/>
                    </a:lnTo>
                    <a:lnTo>
                      <a:pt x="13" y="12"/>
                    </a:lnTo>
                    <a:lnTo>
                      <a:pt x="157" y="12"/>
                    </a:lnTo>
                    <a:lnTo>
                      <a:pt x="157" y="99"/>
                    </a:lnTo>
                    <a:close/>
                    <a:moveTo>
                      <a:pt x="166" y="34"/>
                    </a:moveTo>
                    <a:lnTo>
                      <a:pt x="163" y="34"/>
                    </a:lnTo>
                    <a:lnTo>
                      <a:pt x="163" y="22"/>
                    </a:lnTo>
                    <a:lnTo>
                      <a:pt x="166" y="22"/>
                    </a:lnTo>
                    <a:lnTo>
                      <a:pt x="166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" name="Freeform 82"/>
              <p:cNvSpPr>
                <a:spLocks/>
              </p:cNvSpPr>
              <p:nvPr/>
            </p:nvSpPr>
            <p:spPr bwMode="auto">
              <a:xfrm>
                <a:off x="3200839" y="1203395"/>
                <a:ext cx="91843" cy="7378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11" y="33"/>
                  </a:cxn>
                  <a:cxn ang="0">
                    <a:pos x="32" y="33"/>
                  </a:cxn>
                  <a:cxn ang="0">
                    <a:pos x="47" y="9"/>
                  </a:cxn>
                  <a:cxn ang="0">
                    <a:pos x="11" y="9"/>
                  </a:cxn>
                  <a:cxn ang="0">
                    <a:pos x="11" y="0"/>
                  </a:cxn>
                </a:cxnLst>
                <a:rect l="0" t="0" r="r" b="b"/>
                <a:pathLst>
                  <a:path w="47" h="41">
                    <a:moveTo>
                      <a:pt x="11" y="0"/>
                    </a:moveTo>
                    <a:lnTo>
                      <a:pt x="0" y="23"/>
                    </a:lnTo>
                    <a:lnTo>
                      <a:pt x="11" y="41"/>
                    </a:lnTo>
                    <a:lnTo>
                      <a:pt x="11" y="33"/>
                    </a:lnTo>
                    <a:lnTo>
                      <a:pt x="32" y="33"/>
                    </a:lnTo>
                    <a:lnTo>
                      <a:pt x="47" y="9"/>
                    </a:lnTo>
                    <a:lnTo>
                      <a:pt x="11" y="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" name="Freeform 83"/>
              <p:cNvSpPr>
                <a:spLocks noEditPoints="1"/>
              </p:cNvSpPr>
              <p:nvPr/>
            </p:nvSpPr>
            <p:spPr bwMode="auto">
              <a:xfrm>
                <a:off x="3112904" y="1217793"/>
                <a:ext cx="97706" cy="57591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8"/>
                  </a:cxn>
                  <a:cxn ang="0">
                    <a:pos x="9" y="35"/>
                  </a:cxn>
                  <a:cxn ang="0">
                    <a:pos x="20" y="36"/>
                  </a:cxn>
                  <a:cxn ang="0">
                    <a:pos x="20" y="36"/>
                  </a:cxn>
                  <a:cxn ang="0">
                    <a:pos x="50" y="35"/>
                  </a:cxn>
                  <a:cxn ang="0">
                    <a:pos x="55" y="35"/>
                  </a:cxn>
                  <a:cxn ang="0">
                    <a:pos x="45" y="16"/>
                  </a:cxn>
                  <a:cxn ang="0">
                    <a:pos x="54" y="0"/>
                  </a:cxn>
                  <a:cxn ang="0">
                    <a:pos x="45" y="29"/>
                  </a:cxn>
                  <a:cxn ang="0">
                    <a:pos x="20" y="30"/>
                  </a:cxn>
                  <a:cxn ang="0">
                    <a:pos x="12" y="29"/>
                  </a:cxn>
                  <a:cxn ang="0">
                    <a:pos x="11" y="29"/>
                  </a:cxn>
                  <a:cxn ang="0">
                    <a:pos x="6" y="18"/>
                  </a:cxn>
                  <a:cxn ang="0">
                    <a:pos x="10" y="6"/>
                  </a:cxn>
                  <a:cxn ang="0">
                    <a:pos x="44" y="6"/>
                  </a:cxn>
                  <a:cxn ang="0">
                    <a:pos x="38" y="16"/>
                  </a:cxn>
                  <a:cxn ang="0">
                    <a:pos x="45" y="29"/>
                  </a:cxn>
                </a:cxnLst>
                <a:rect l="0" t="0" r="r" b="b"/>
                <a:pathLst>
                  <a:path w="55" h="36">
                    <a:moveTo>
                      <a:pt x="5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0" y="2"/>
                      <a:pt x="0" y="18"/>
                    </a:cubicBezTo>
                    <a:cubicBezTo>
                      <a:pt x="0" y="26"/>
                      <a:pt x="3" y="32"/>
                      <a:pt x="9" y="35"/>
                    </a:cubicBezTo>
                    <a:cubicBezTo>
                      <a:pt x="10" y="36"/>
                      <a:pt x="13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31" y="36"/>
                      <a:pt x="50" y="35"/>
                      <a:pt x="50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45" y="16"/>
                      <a:pt x="45" y="16"/>
                      <a:pt x="45" y="16"/>
                    </a:cubicBezTo>
                    <a:lnTo>
                      <a:pt x="54" y="0"/>
                    </a:lnTo>
                    <a:close/>
                    <a:moveTo>
                      <a:pt x="45" y="29"/>
                    </a:moveTo>
                    <a:cubicBezTo>
                      <a:pt x="39" y="29"/>
                      <a:pt x="28" y="30"/>
                      <a:pt x="20" y="30"/>
                    </a:cubicBezTo>
                    <a:cubicBezTo>
                      <a:pt x="15" y="30"/>
                      <a:pt x="13" y="30"/>
                      <a:pt x="12" y="29"/>
                    </a:cubicBezTo>
                    <a:cubicBezTo>
                      <a:pt x="12" y="29"/>
                      <a:pt x="12" y="29"/>
                      <a:pt x="11" y="29"/>
                    </a:cubicBezTo>
                    <a:cubicBezTo>
                      <a:pt x="10" y="29"/>
                      <a:pt x="6" y="27"/>
                      <a:pt x="6" y="18"/>
                    </a:cubicBezTo>
                    <a:cubicBezTo>
                      <a:pt x="6" y="8"/>
                      <a:pt x="10" y="6"/>
                      <a:pt x="10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38" y="16"/>
                      <a:pt x="38" y="16"/>
                      <a:pt x="38" y="16"/>
                    </a:cubicBezTo>
                    <a:lnTo>
                      <a:pt x="45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" name="Freeform 84"/>
              <p:cNvSpPr>
                <a:spLocks/>
              </p:cNvSpPr>
              <p:nvPr/>
            </p:nvSpPr>
            <p:spPr bwMode="auto">
              <a:xfrm>
                <a:off x="3081638" y="1151203"/>
                <a:ext cx="78164" cy="86387"/>
              </a:xfrm>
              <a:custGeom>
                <a:avLst/>
                <a:gdLst/>
                <a:ahLst/>
                <a:cxnLst>
                  <a:cxn ang="0">
                    <a:pos x="40" y="22"/>
                  </a:cxn>
                  <a:cxn ang="0">
                    <a:pos x="25" y="0"/>
                  </a:cxn>
                  <a:cxn ang="0">
                    <a:pos x="5" y="0"/>
                  </a:cxn>
                  <a:cxn ang="0">
                    <a:pos x="11" y="4"/>
                  </a:cxn>
                  <a:cxn ang="0">
                    <a:pos x="0" y="22"/>
                  </a:cxn>
                  <a:cxn ang="0">
                    <a:pos x="14" y="48"/>
                  </a:cxn>
                  <a:cxn ang="0">
                    <a:pos x="32" y="17"/>
                  </a:cxn>
                  <a:cxn ang="0">
                    <a:pos x="40" y="22"/>
                  </a:cxn>
                </a:cxnLst>
                <a:rect l="0" t="0" r="r" b="b"/>
                <a:pathLst>
                  <a:path w="40" h="48">
                    <a:moveTo>
                      <a:pt x="40" y="22"/>
                    </a:moveTo>
                    <a:lnTo>
                      <a:pt x="25" y="0"/>
                    </a:lnTo>
                    <a:lnTo>
                      <a:pt x="5" y="0"/>
                    </a:lnTo>
                    <a:lnTo>
                      <a:pt x="11" y="4"/>
                    </a:lnTo>
                    <a:lnTo>
                      <a:pt x="0" y="22"/>
                    </a:lnTo>
                    <a:lnTo>
                      <a:pt x="14" y="48"/>
                    </a:lnTo>
                    <a:lnTo>
                      <a:pt x="32" y="17"/>
                    </a:lnTo>
                    <a:lnTo>
                      <a:pt x="40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" name="Freeform 85"/>
              <p:cNvSpPr>
                <a:spLocks noEditPoints="1"/>
              </p:cNvSpPr>
              <p:nvPr/>
            </p:nvSpPr>
            <p:spPr bwMode="auto">
              <a:xfrm>
                <a:off x="3097271" y="1075615"/>
                <a:ext cx="101614" cy="97185"/>
              </a:xfrm>
              <a:custGeom>
                <a:avLst/>
                <a:gdLst/>
                <a:ahLst/>
                <a:cxnLst>
                  <a:cxn ang="0">
                    <a:pos x="31" y="59"/>
                  </a:cxn>
                  <a:cxn ang="0">
                    <a:pos x="53" y="21"/>
                  </a:cxn>
                  <a:cxn ang="0">
                    <a:pos x="54" y="21"/>
                  </a:cxn>
                  <a:cxn ang="0">
                    <a:pos x="43" y="3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2" y="38"/>
                  </a:cxn>
                  <a:cxn ang="0">
                    <a:pos x="0" y="42"/>
                  </a:cxn>
                  <a:cxn ang="0">
                    <a:pos x="22" y="43"/>
                  </a:cxn>
                  <a:cxn ang="0">
                    <a:pos x="31" y="59"/>
                  </a:cxn>
                  <a:cxn ang="0">
                    <a:pos x="27" y="8"/>
                  </a:cxn>
                  <a:cxn ang="0">
                    <a:pos x="28" y="7"/>
                  </a:cxn>
                  <a:cxn ang="0">
                    <a:pos x="32" y="6"/>
                  </a:cxn>
                  <a:cxn ang="0">
                    <a:pos x="40" y="8"/>
                  </a:cxn>
                  <a:cxn ang="0">
                    <a:pos x="48" y="18"/>
                  </a:cxn>
                  <a:cxn ang="0">
                    <a:pos x="31" y="47"/>
                  </a:cxn>
                  <a:cxn ang="0">
                    <a:pos x="25" y="37"/>
                  </a:cxn>
                  <a:cxn ang="0">
                    <a:pos x="10" y="36"/>
                  </a:cxn>
                  <a:cxn ang="0">
                    <a:pos x="27" y="8"/>
                  </a:cxn>
                </a:cxnLst>
                <a:rect l="0" t="0" r="r" b="b"/>
                <a:pathLst>
                  <a:path w="57" h="59">
                    <a:moveTo>
                      <a:pt x="31" y="59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0"/>
                      <a:pt x="57" y="11"/>
                      <a:pt x="43" y="3"/>
                    </a:cubicBezTo>
                    <a:cubicBezTo>
                      <a:pt x="39" y="1"/>
                      <a:pt x="36" y="0"/>
                      <a:pt x="32" y="0"/>
                    </a:cubicBezTo>
                    <a:cubicBezTo>
                      <a:pt x="28" y="0"/>
                      <a:pt x="25" y="1"/>
                      <a:pt x="24" y="2"/>
                    </a:cubicBezTo>
                    <a:cubicBezTo>
                      <a:pt x="22" y="3"/>
                      <a:pt x="19" y="9"/>
                      <a:pt x="2" y="3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2" y="43"/>
                      <a:pt x="22" y="43"/>
                      <a:pt x="22" y="43"/>
                    </a:cubicBezTo>
                    <a:lnTo>
                      <a:pt x="31" y="59"/>
                    </a:lnTo>
                    <a:close/>
                    <a:moveTo>
                      <a:pt x="27" y="8"/>
                    </a:moveTo>
                    <a:cubicBezTo>
                      <a:pt x="27" y="8"/>
                      <a:pt x="27" y="7"/>
                      <a:pt x="28" y="7"/>
                    </a:cubicBezTo>
                    <a:cubicBezTo>
                      <a:pt x="28" y="7"/>
                      <a:pt x="30" y="6"/>
                      <a:pt x="32" y="6"/>
                    </a:cubicBezTo>
                    <a:cubicBezTo>
                      <a:pt x="34" y="6"/>
                      <a:pt x="37" y="6"/>
                      <a:pt x="40" y="8"/>
                    </a:cubicBezTo>
                    <a:cubicBezTo>
                      <a:pt x="49" y="13"/>
                      <a:pt x="48" y="18"/>
                      <a:pt x="48" y="18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7" y="25"/>
                      <a:pt x="25" y="11"/>
                      <a:pt x="2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" name="Freeform 86"/>
              <p:cNvSpPr>
                <a:spLocks/>
              </p:cNvSpPr>
              <p:nvPr/>
            </p:nvSpPr>
            <p:spPr bwMode="auto">
              <a:xfrm>
                <a:off x="3185206" y="1077414"/>
                <a:ext cx="89889" cy="64790"/>
              </a:xfrm>
              <a:custGeom>
                <a:avLst/>
                <a:gdLst/>
                <a:ahLst/>
                <a:cxnLst>
                  <a:cxn ang="0">
                    <a:pos x="10" y="36"/>
                  </a:cxn>
                  <a:cxn ang="0">
                    <a:pos x="36" y="34"/>
                  </a:cxn>
                  <a:cxn ang="0">
                    <a:pos x="46" y="16"/>
                  </a:cxn>
                  <a:cxn ang="0">
                    <a:pos x="39" y="19"/>
                  </a:cxn>
                  <a:cxn ang="0">
                    <a:pos x="28" y="0"/>
                  </a:cxn>
                  <a:cxn ang="0">
                    <a:pos x="0" y="1"/>
                  </a:cxn>
                  <a:cxn ang="0">
                    <a:pos x="18" y="32"/>
                  </a:cxn>
                  <a:cxn ang="0">
                    <a:pos x="10" y="36"/>
                  </a:cxn>
                </a:cxnLst>
                <a:rect l="0" t="0" r="r" b="b"/>
                <a:pathLst>
                  <a:path w="46" h="36">
                    <a:moveTo>
                      <a:pt x="10" y="36"/>
                    </a:moveTo>
                    <a:lnTo>
                      <a:pt x="36" y="34"/>
                    </a:lnTo>
                    <a:lnTo>
                      <a:pt x="46" y="16"/>
                    </a:lnTo>
                    <a:lnTo>
                      <a:pt x="39" y="19"/>
                    </a:lnTo>
                    <a:lnTo>
                      <a:pt x="28" y="0"/>
                    </a:lnTo>
                    <a:lnTo>
                      <a:pt x="0" y="1"/>
                    </a:lnTo>
                    <a:lnTo>
                      <a:pt x="18" y="32"/>
                    </a:lnTo>
                    <a:lnTo>
                      <a:pt x="1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" name="Freeform 87"/>
              <p:cNvSpPr>
                <a:spLocks noEditPoints="1"/>
              </p:cNvSpPr>
              <p:nvPr/>
            </p:nvSpPr>
            <p:spPr bwMode="auto">
              <a:xfrm>
                <a:off x="3224288" y="1115209"/>
                <a:ext cx="95751" cy="97185"/>
              </a:xfrm>
              <a:custGeom>
                <a:avLst/>
                <a:gdLst/>
                <a:ahLst/>
                <a:cxnLst>
                  <a:cxn ang="0">
                    <a:pos x="53" y="40"/>
                  </a:cxn>
                  <a:cxn ang="0">
                    <a:pos x="32" y="4"/>
                  </a:cxn>
                  <a:cxn ang="0">
                    <a:pos x="29" y="0"/>
                  </a:cxn>
                  <a:cxn ang="0">
                    <a:pos x="19" y="18"/>
                  </a:cxn>
                  <a:cxn ang="0">
                    <a:pos x="0" y="19"/>
                  </a:cxn>
                  <a:cxn ang="0">
                    <a:pos x="22" y="56"/>
                  </a:cxn>
                  <a:cxn ang="0">
                    <a:pos x="22" y="57"/>
                  </a:cxn>
                  <a:cxn ang="0">
                    <a:pos x="31" y="60"/>
                  </a:cxn>
                  <a:cxn ang="0">
                    <a:pos x="43" y="56"/>
                  </a:cxn>
                  <a:cxn ang="0">
                    <a:pos x="53" y="40"/>
                  </a:cxn>
                  <a:cxn ang="0">
                    <a:pos x="40" y="51"/>
                  </a:cxn>
                  <a:cxn ang="0">
                    <a:pos x="31" y="54"/>
                  </a:cxn>
                  <a:cxn ang="0">
                    <a:pos x="27" y="53"/>
                  </a:cxn>
                  <a:cxn ang="0">
                    <a:pos x="10" y="25"/>
                  </a:cxn>
                  <a:cxn ang="0">
                    <a:pos x="22" y="24"/>
                  </a:cxn>
                  <a:cxn ang="0">
                    <a:pos x="30" y="11"/>
                  </a:cxn>
                  <a:cxn ang="0">
                    <a:pos x="47" y="40"/>
                  </a:cxn>
                  <a:cxn ang="0">
                    <a:pos x="47" y="41"/>
                  </a:cxn>
                  <a:cxn ang="0">
                    <a:pos x="40" y="51"/>
                  </a:cxn>
                </a:cxnLst>
                <a:rect l="0" t="0" r="r" b="b"/>
                <a:pathLst>
                  <a:path w="54" h="60">
                    <a:moveTo>
                      <a:pt x="53" y="40"/>
                    </a:moveTo>
                    <a:cubicBezTo>
                      <a:pt x="53" y="38"/>
                      <a:pt x="51" y="34"/>
                      <a:pt x="32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3" y="57"/>
                      <a:pt x="25" y="60"/>
                      <a:pt x="31" y="60"/>
                    </a:cubicBezTo>
                    <a:cubicBezTo>
                      <a:pt x="34" y="60"/>
                      <a:pt x="38" y="59"/>
                      <a:pt x="43" y="56"/>
                    </a:cubicBezTo>
                    <a:cubicBezTo>
                      <a:pt x="50" y="52"/>
                      <a:pt x="54" y="46"/>
                      <a:pt x="53" y="40"/>
                    </a:cubicBezTo>
                    <a:close/>
                    <a:moveTo>
                      <a:pt x="40" y="51"/>
                    </a:moveTo>
                    <a:cubicBezTo>
                      <a:pt x="36" y="53"/>
                      <a:pt x="33" y="54"/>
                      <a:pt x="31" y="54"/>
                    </a:cubicBezTo>
                    <a:cubicBezTo>
                      <a:pt x="29" y="54"/>
                      <a:pt x="27" y="53"/>
                      <a:pt x="27" y="53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7" y="23"/>
                      <a:pt x="45" y="37"/>
                      <a:pt x="47" y="40"/>
                    </a:cubicBezTo>
                    <a:cubicBezTo>
                      <a:pt x="47" y="40"/>
                      <a:pt x="47" y="40"/>
                      <a:pt x="47" y="41"/>
                    </a:cubicBezTo>
                    <a:cubicBezTo>
                      <a:pt x="47" y="42"/>
                      <a:pt x="48" y="46"/>
                      <a:pt x="4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" name="Freeform 88"/>
              <p:cNvSpPr>
                <a:spLocks noEditPoints="1"/>
              </p:cNvSpPr>
              <p:nvPr/>
            </p:nvSpPr>
            <p:spPr bwMode="auto">
              <a:xfrm>
                <a:off x="965335" y="3487243"/>
                <a:ext cx="400593" cy="106184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113" y="17"/>
                  </a:cxn>
                  <a:cxn ang="0">
                    <a:pos x="92" y="17"/>
                  </a:cxn>
                  <a:cxn ang="0">
                    <a:pos x="92" y="0"/>
                  </a:cxn>
                  <a:cxn ang="0">
                    <a:pos x="0" y="0"/>
                  </a:cxn>
                  <a:cxn ang="0">
                    <a:pos x="0" y="59"/>
                  </a:cxn>
                  <a:cxn ang="0">
                    <a:pos x="92" y="59"/>
                  </a:cxn>
                  <a:cxn ang="0">
                    <a:pos x="92" y="42"/>
                  </a:cxn>
                  <a:cxn ang="0">
                    <a:pos x="113" y="42"/>
                  </a:cxn>
                  <a:cxn ang="0">
                    <a:pos x="113" y="59"/>
                  </a:cxn>
                  <a:cxn ang="0">
                    <a:pos x="205" y="59"/>
                  </a:cxn>
                  <a:cxn ang="0">
                    <a:pos x="205" y="0"/>
                  </a:cxn>
                  <a:cxn ang="0">
                    <a:pos x="113" y="0"/>
                  </a:cxn>
                  <a:cxn ang="0">
                    <a:pos x="83" y="50"/>
                  </a:cxn>
                  <a:cxn ang="0">
                    <a:pos x="10" y="50"/>
                  </a:cxn>
                  <a:cxn ang="0">
                    <a:pos x="10" y="10"/>
                  </a:cxn>
                  <a:cxn ang="0">
                    <a:pos x="83" y="10"/>
                  </a:cxn>
                  <a:cxn ang="0">
                    <a:pos x="83" y="50"/>
                  </a:cxn>
                  <a:cxn ang="0">
                    <a:pos x="196" y="50"/>
                  </a:cxn>
                  <a:cxn ang="0">
                    <a:pos x="123" y="50"/>
                  </a:cxn>
                  <a:cxn ang="0">
                    <a:pos x="123" y="10"/>
                  </a:cxn>
                  <a:cxn ang="0">
                    <a:pos x="196" y="10"/>
                  </a:cxn>
                  <a:cxn ang="0">
                    <a:pos x="196" y="50"/>
                  </a:cxn>
                </a:cxnLst>
                <a:rect l="0" t="0" r="r" b="b"/>
                <a:pathLst>
                  <a:path w="205" h="59">
                    <a:moveTo>
                      <a:pt x="113" y="0"/>
                    </a:moveTo>
                    <a:lnTo>
                      <a:pt x="113" y="17"/>
                    </a:lnTo>
                    <a:lnTo>
                      <a:pt x="92" y="17"/>
                    </a:lnTo>
                    <a:lnTo>
                      <a:pt x="92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92" y="59"/>
                    </a:lnTo>
                    <a:lnTo>
                      <a:pt x="92" y="42"/>
                    </a:lnTo>
                    <a:lnTo>
                      <a:pt x="113" y="42"/>
                    </a:lnTo>
                    <a:lnTo>
                      <a:pt x="113" y="59"/>
                    </a:lnTo>
                    <a:lnTo>
                      <a:pt x="205" y="59"/>
                    </a:lnTo>
                    <a:lnTo>
                      <a:pt x="205" y="0"/>
                    </a:lnTo>
                    <a:lnTo>
                      <a:pt x="113" y="0"/>
                    </a:lnTo>
                    <a:close/>
                    <a:moveTo>
                      <a:pt x="83" y="50"/>
                    </a:moveTo>
                    <a:lnTo>
                      <a:pt x="10" y="50"/>
                    </a:lnTo>
                    <a:lnTo>
                      <a:pt x="10" y="10"/>
                    </a:lnTo>
                    <a:lnTo>
                      <a:pt x="83" y="10"/>
                    </a:lnTo>
                    <a:lnTo>
                      <a:pt x="83" y="50"/>
                    </a:lnTo>
                    <a:close/>
                    <a:moveTo>
                      <a:pt x="196" y="50"/>
                    </a:moveTo>
                    <a:lnTo>
                      <a:pt x="123" y="50"/>
                    </a:lnTo>
                    <a:lnTo>
                      <a:pt x="123" y="10"/>
                    </a:lnTo>
                    <a:lnTo>
                      <a:pt x="196" y="10"/>
                    </a:lnTo>
                    <a:lnTo>
                      <a:pt x="196" y="5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" name="Freeform 89"/>
              <p:cNvSpPr>
                <a:spLocks/>
              </p:cNvSpPr>
              <p:nvPr/>
            </p:nvSpPr>
            <p:spPr bwMode="auto">
              <a:xfrm>
                <a:off x="965335" y="3368461"/>
                <a:ext cx="91843" cy="111583"/>
              </a:xfrm>
              <a:custGeom>
                <a:avLst/>
                <a:gdLst/>
                <a:ahLst/>
                <a:cxnLst>
                  <a:cxn ang="0">
                    <a:pos x="24" y="21"/>
                  </a:cxn>
                  <a:cxn ang="0">
                    <a:pos x="42" y="29"/>
                  </a:cxn>
                  <a:cxn ang="0">
                    <a:pos x="47" y="20"/>
                  </a:cxn>
                  <a:cxn ang="0">
                    <a:pos x="14" y="0"/>
                  </a:cxn>
                  <a:cxn ang="0">
                    <a:pos x="0" y="62"/>
                  </a:cxn>
                  <a:cxn ang="0">
                    <a:pos x="24" y="62"/>
                  </a:cxn>
                  <a:cxn ang="0">
                    <a:pos x="24" y="21"/>
                  </a:cxn>
                </a:cxnLst>
                <a:rect l="0" t="0" r="r" b="b"/>
                <a:pathLst>
                  <a:path w="47" h="62">
                    <a:moveTo>
                      <a:pt x="24" y="21"/>
                    </a:moveTo>
                    <a:lnTo>
                      <a:pt x="42" y="29"/>
                    </a:lnTo>
                    <a:lnTo>
                      <a:pt x="47" y="20"/>
                    </a:lnTo>
                    <a:lnTo>
                      <a:pt x="14" y="0"/>
                    </a:lnTo>
                    <a:lnTo>
                      <a:pt x="0" y="62"/>
                    </a:lnTo>
                    <a:lnTo>
                      <a:pt x="24" y="62"/>
                    </a:lnTo>
                    <a:lnTo>
                      <a:pt x="24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" name="Freeform 90"/>
              <p:cNvSpPr>
                <a:spLocks/>
              </p:cNvSpPr>
              <p:nvPr/>
            </p:nvSpPr>
            <p:spPr bwMode="auto">
              <a:xfrm>
                <a:off x="1276039" y="3366661"/>
                <a:ext cx="87935" cy="109783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61"/>
                  </a:cxn>
                  <a:cxn ang="0">
                    <a:pos x="45" y="61"/>
                  </a:cxn>
                  <a:cxn ang="0">
                    <a:pos x="31" y="0"/>
                  </a:cxn>
                  <a:cxn ang="0">
                    <a:pos x="0" y="20"/>
                  </a:cxn>
                  <a:cxn ang="0">
                    <a:pos x="3" y="28"/>
                  </a:cxn>
                  <a:cxn ang="0">
                    <a:pos x="21" y="21"/>
                  </a:cxn>
                </a:cxnLst>
                <a:rect l="0" t="0" r="r" b="b"/>
                <a:pathLst>
                  <a:path w="45" h="61">
                    <a:moveTo>
                      <a:pt x="21" y="21"/>
                    </a:moveTo>
                    <a:lnTo>
                      <a:pt x="21" y="61"/>
                    </a:lnTo>
                    <a:lnTo>
                      <a:pt x="45" y="61"/>
                    </a:lnTo>
                    <a:lnTo>
                      <a:pt x="31" y="0"/>
                    </a:lnTo>
                    <a:lnTo>
                      <a:pt x="0" y="20"/>
                    </a:lnTo>
                    <a:lnTo>
                      <a:pt x="3" y="28"/>
                    </a:ln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" name="Freeform 91"/>
              <p:cNvSpPr>
                <a:spLocks noEditPoints="1"/>
              </p:cNvSpPr>
              <p:nvPr/>
            </p:nvSpPr>
            <p:spPr bwMode="auto">
              <a:xfrm>
                <a:off x="4855971" y="2646772"/>
                <a:ext cx="406455" cy="323950"/>
              </a:xfrm>
              <a:custGeom>
                <a:avLst/>
                <a:gdLst/>
                <a:ahLst/>
                <a:cxnLst>
                  <a:cxn ang="0">
                    <a:pos x="181" y="100"/>
                  </a:cxn>
                  <a:cxn ang="0">
                    <a:pos x="142" y="92"/>
                  </a:cxn>
                  <a:cxn ang="0">
                    <a:pos x="162" y="52"/>
                  </a:cxn>
                  <a:cxn ang="0">
                    <a:pos x="192" y="19"/>
                  </a:cxn>
                  <a:cxn ang="0">
                    <a:pos x="148" y="39"/>
                  </a:cxn>
                  <a:cxn ang="0">
                    <a:pos x="130" y="79"/>
                  </a:cxn>
                  <a:cxn ang="0">
                    <a:pos x="99" y="47"/>
                  </a:cxn>
                  <a:cxn ang="0">
                    <a:pos x="76" y="5"/>
                  </a:cxn>
                  <a:cxn ang="0">
                    <a:pos x="91" y="51"/>
                  </a:cxn>
                  <a:cxn ang="0">
                    <a:pos x="96" y="95"/>
                  </a:cxn>
                  <a:cxn ang="0">
                    <a:pos x="49" y="82"/>
                  </a:cxn>
                  <a:cxn ang="0">
                    <a:pos x="5" y="102"/>
                  </a:cxn>
                  <a:cxn ang="0">
                    <a:pos x="50" y="100"/>
                  </a:cxn>
                  <a:cxn ang="0">
                    <a:pos x="97" y="113"/>
                  </a:cxn>
                  <a:cxn ang="0">
                    <a:pos x="74" y="148"/>
                  </a:cxn>
                  <a:cxn ang="0">
                    <a:pos x="42" y="180"/>
                  </a:cxn>
                  <a:cxn ang="0">
                    <a:pos x="85" y="160"/>
                  </a:cxn>
                  <a:cxn ang="0">
                    <a:pos x="105" y="123"/>
                  </a:cxn>
                  <a:cxn ang="0">
                    <a:pos x="138" y="151"/>
                  </a:cxn>
                  <a:cxn ang="0">
                    <a:pos x="161" y="193"/>
                  </a:cxn>
                  <a:cxn ang="0">
                    <a:pos x="145" y="148"/>
                  </a:cxn>
                  <a:cxn ang="0">
                    <a:pos x="144" y="106"/>
                  </a:cxn>
                  <a:cxn ang="0">
                    <a:pos x="182" y="118"/>
                  </a:cxn>
                  <a:cxn ang="0">
                    <a:pos x="226" y="98"/>
                  </a:cxn>
                  <a:cxn ang="0">
                    <a:pos x="163" y="15"/>
                  </a:cxn>
                  <a:cxn ang="0">
                    <a:pos x="177" y="44"/>
                  </a:cxn>
                  <a:cxn ang="0">
                    <a:pos x="163" y="15"/>
                  </a:cxn>
                  <a:cxn ang="0">
                    <a:pos x="13" y="99"/>
                  </a:cxn>
                  <a:cxn ang="0">
                    <a:pos x="42" y="85"/>
                  </a:cxn>
                  <a:cxn ang="0">
                    <a:pos x="70" y="184"/>
                  </a:cxn>
                  <a:cxn ang="0">
                    <a:pos x="57" y="156"/>
                  </a:cxn>
                  <a:cxn ang="0">
                    <a:pos x="70" y="184"/>
                  </a:cxn>
                  <a:cxn ang="0">
                    <a:pos x="79" y="13"/>
                  </a:cxn>
                  <a:cxn ang="0">
                    <a:pos x="93" y="41"/>
                  </a:cxn>
                  <a:cxn ang="0">
                    <a:pos x="166" y="164"/>
                  </a:cxn>
                  <a:cxn ang="0">
                    <a:pos x="137" y="178"/>
                  </a:cxn>
                  <a:cxn ang="0">
                    <a:pos x="166" y="164"/>
                  </a:cxn>
                  <a:cxn ang="0">
                    <a:pos x="189" y="114"/>
                  </a:cxn>
                  <a:cxn ang="0">
                    <a:pos x="218" y="101"/>
                  </a:cxn>
                </a:cxnLst>
                <a:rect l="0" t="0" r="r" b="b"/>
                <a:pathLst>
                  <a:path w="231" h="199">
                    <a:moveTo>
                      <a:pt x="194" y="86"/>
                    </a:moveTo>
                    <a:cubicBezTo>
                      <a:pt x="188" y="89"/>
                      <a:pt x="183" y="94"/>
                      <a:pt x="181" y="100"/>
                    </a:cubicBezTo>
                    <a:cubicBezTo>
                      <a:pt x="144" y="97"/>
                      <a:pt x="144" y="97"/>
                      <a:pt x="144" y="97"/>
                    </a:cubicBezTo>
                    <a:cubicBezTo>
                      <a:pt x="144" y="96"/>
                      <a:pt x="143" y="94"/>
                      <a:pt x="142" y="92"/>
                    </a:cubicBezTo>
                    <a:cubicBezTo>
                      <a:pt x="141" y="89"/>
                      <a:pt x="139" y="86"/>
                      <a:pt x="136" y="84"/>
                    </a:cubicBezTo>
                    <a:cubicBezTo>
                      <a:pt x="162" y="52"/>
                      <a:pt x="162" y="52"/>
                      <a:pt x="162" y="52"/>
                    </a:cubicBezTo>
                    <a:cubicBezTo>
                      <a:pt x="168" y="54"/>
                      <a:pt x="174" y="54"/>
                      <a:pt x="180" y="51"/>
                    </a:cubicBezTo>
                    <a:cubicBezTo>
                      <a:pt x="192" y="46"/>
                      <a:pt x="197" y="31"/>
                      <a:pt x="192" y="19"/>
                    </a:cubicBezTo>
                    <a:cubicBezTo>
                      <a:pt x="186" y="7"/>
                      <a:pt x="172" y="2"/>
                      <a:pt x="160" y="8"/>
                    </a:cubicBezTo>
                    <a:cubicBezTo>
                      <a:pt x="148" y="13"/>
                      <a:pt x="143" y="27"/>
                      <a:pt x="148" y="39"/>
                    </a:cubicBezTo>
                    <a:cubicBezTo>
                      <a:pt x="150" y="43"/>
                      <a:pt x="152" y="46"/>
                      <a:pt x="155" y="48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24" y="77"/>
                      <a:pt x="119" y="77"/>
                      <a:pt x="113" y="78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9" y="41"/>
                      <a:pt x="113" y="28"/>
                      <a:pt x="108" y="17"/>
                    </a:cubicBezTo>
                    <a:cubicBezTo>
                      <a:pt x="102" y="5"/>
                      <a:pt x="88" y="0"/>
                      <a:pt x="76" y="5"/>
                    </a:cubicBezTo>
                    <a:cubicBezTo>
                      <a:pt x="64" y="11"/>
                      <a:pt x="59" y="25"/>
                      <a:pt x="64" y="37"/>
                    </a:cubicBezTo>
                    <a:cubicBezTo>
                      <a:pt x="69" y="48"/>
                      <a:pt x="80" y="53"/>
                      <a:pt x="91" y="51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97" y="89"/>
                      <a:pt x="96" y="95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1" y="89"/>
                      <a:pt x="51" y="85"/>
                      <a:pt x="49" y="82"/>
                    </a:cubicBezTo>
                    <a:cubicBezTo>
                      <a:pt x="44" y="70"/>
                      <a:pt x="29" y="65"/>
                      <a:pt x="17" y="70"/>
                    </a:cubicBezTo>
                    <a:cubicBezTo>
                      <a:pt x="5" y="76"/>
                      <a:pt x="0" y="90"/>
                      <a:pt x="5" y="102"/>
                    </a:cubicBezTo>
                    <a:cubicBezTo>
                      <a:pt x="11" y="114"/>
                      <a:pt x="25" y="119"/>
                      <a:pt x="37" y="114"/>
                    </a:cubicBezTo>
                    <a:cubicBezTo>
                      <a:pt x="44" y="111"/>
                      <a:pt x="48" y="106"/>
                      <a:pt x="50" y="100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5" y="106"/>
                      <a:pt x="95" y="110"/>
                      <a:pt x="97" y="113"/>
                    </a:cubicBezTo>
                    <a:cubicBezTo>
                      <a:pt x="97" y="114"/>
                      <a:pt x="98" y="116"/>
                      <a:pt x="99" y="117"/>
                    </a:cubicBezTo>
                    <a:cubicBezTo>
                      <a:pt x="74" y="148"/>
                      <a:pt x="74" y="148"/>
                      <a:pt x="74" y="148"/>
                    </a:cubicBezTo>
                    <a:cubicBezTo>
                      <a:pt x="68" y="145"/>
                      <a:pt x="60" y="145"/>
                      <a:pt x="53" y="148"/>
                    </a:cubicBezTo>
                    <a:cubicBezTo>
                      <a:pt x="41" y="154"/>
                      <a:pt x="36" y="168"/>
                      <a:pt x="42" y="180"/>
                    </a:cubicBezTo>
                    <a:cubicBezTo>
                      <a:pt x="47" y="192"/>
                      <a:pt x="61" y="197"/>
                      <a:pt x="73" y="192"/>
                    </a:cubicBezTo>
                    <a:cubicBezTo>
                      <a:pt x="86" y="186"/>
                      <a:pt x="91" y="172"/>
                      <a:pt x="85" y="160"/>
                    </a:cubicBezTo>
                    <a:cubicBezTo>
                      <a:pt x="84" y="157"/>
                      <a:pt x="83" y="155"/>
                      <a:pt x="81" y="15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11" y="127"/>
                      <a:pt x="119" y="128"/>
                      <a:pt x="126" y="126"/>
                    </a:cubicBezTo>
                    <a:cubicBezTo>
                      <a:pt x="138" y="151"/>
                      <a:pt x="138" y="151"/>
                      <a:pt x="138" y="151"/>
                    </a:cubicBezTo>
                    <a:cubicBezTo>
                      <a:pt x="128" y="158"/>
                      <a:pt x="124" y="170"/>
                      <a:pt x="129" y="181"/>
                    </a:cubicBezTo>
                    <a:cubicBezTo>
                      <a:pt x="135" y="193"/>
                      <a:pt x="149" y="199"/>
                      <a:pt x="161" y="193"/>
                    </a:cubicBezTo>
                    <a:cubicBezTo>
                      <a:pt x="173" y="187"/>
                      <a:pt x="179" y="173"/>
                      <a:pt x="173" y="161"/>
                    </a:cubicBezTo>
                    <a:cubicBezTo>
                      <a:pt x="168" y="150"/>
                      <a:pt x="156" y="145"/>
                      <a:pt x="145" y="148"/>
                    </a:cubicBezTo>
                    <a:cubicBezTo>
                      <a:pt x="134" y="123"/>
                      <a:pt x="134" y="123"/>
                      <a:pt x="134" y="123"/>
                    </a:cubicBezTo>
                    <a:cubicBezTo>
                      <a:pt x="139" y="119"/>
                      <a:pt x="143" y="113"/>
                      <a:pt x="144" y="106"/>
                    </a:cubicBezTo>
                    <a:cubicBezTo>
                      <a:pt x="180" y="108"/>
                      <a:pt x="180" y="108"/>
                      <a:pt x="180" y="108"/>
                    </a:cubicBezTo>
                    <a:cubicBezTo>
                      <a:pt x="180" y="111"/>
                      <a:pt x="180" y="115"/>
                      <a:pt x="182" y="118"/>
                    </a:cubicBezTo>
                    <a:cubicBezTo>
                      <a:pt x="188" y="130"/>
                      <a:pt x="202" y="135"/>
                      <a:pt x="214" y="130"/>
                    </a:cubicBezTo>
                    <a:cubicBezTo>
                      <a:pt x="226" y="124"/>
                      <a:pt x="231" y="110"/>
                      <a:pt x="226" y="98"/>
                    </a:cubicBezTo>
                    <a:cubicBezTo>
                      <a:pt x="220" y="86"/>
                      <a:pt x="206" y="80"/>
                      <a:pt x="194" y="86"/>
                    </a:cubicBezTo>
                    <a:close/>
                    <a:moveTo>
                      <a:pt x="163" y="15"/>
                    </a:moveTo>
                    <a:cubicBezTo>
                      <a:pt x="171" y="11"/>
                      <a:pt x="181" y="15"/>
                      <a:pt x="184" y="23"/>
                    </a:cubicBezTo>
                    <a:cubicBezTo>
                      <a:pt x="188" y="31"/>
                      <a:pt x="185" y="40"/>
                      <a:pt x="177" y="44"/>
                    </a:cubicBezTo>
                    <a:cubicBezTo>
                      <a:pt x="169" y="47"/>
                      <a:pt x="159" y="44"/>
                      <a:pt x="156" y="36"/>
                    </a:cubicBezTo>
                    <a:cubicBezTo>
                      <a:pt x="152" y="28"/>
                      <a:pt x="156" y="19"/>
                      <a:pt x="163" y="15"/>
                    </a:cubicBezTo>
                    <a:close/>
                    <a:moveTo>
                      <a:pt x="34" y="106"/>
                    </a:moveTo>
                    <a:cubicBezTo>
                      <a:pt x="26" y="110"/>
                      <a:pt x="17" y="107"/>
                      <a:pt x="13" y="99"/>
                    </a:cubicBezTo>
                    <a:cubicBezTo>
                      <a:pt x="9" y="91"/>
                      <a:pt x="13" y="81"/>
                      <a:pt x="21" y="78"/>
                    </a:cubicBezTo>
                    <a:cubicBezTo>
                      <a:pt x="29" y="74"/>
                      <a:pt x="38" y="77"/>
                      <a:pt x="42" y="85"/>
                    </a:cubicBezTo>
                    <a:cubicBezTo>
                      <a:pt x="45" y="93"/>
                      <a:pt x="42" y="103"/>
                      <a:pt x="34" y="106"/>
                    </a:cubicBezTo>
                    <a:close/>
                    <a:moveTo>
                      <a:pt x="70" y="184"/>
                    </a:moveTo>
                    <a:cubicBezTo>
                      <a:pt x="62" y="188"/>
                      <a:pt x="53" y="184"/>
                      <a:pt x="49" y="176"/>
                    </a:cubicBezTo>
                    <a:cubicBezTo>
                      <a:pt x="45" y="169"/>
                      <a:pt x="49" y="159"/>
                      <a:pt x="57" y="156"/>
                    </a:cubicBezTo>
                    <a:cubicBezTo>
                      <a:pt x="65" y="152"/>
                      <a:pt x="74" y="155"/>
                      <a:pt x="78" y="163"/>
                    </a:cubicBezTo>
                    <a:cubicBezTo>
                      <a:pt x="81" y="171"/>
                      <a:pt x="78" y="181"/>
                      <a:pt x="70" y="184"/>
                    </a:cubicBezTo>
                    <a:close/>
                    <a:moveTo>
                      <a:pt x="72" y="34"/>
                    </a:moveTo>
                    <a:cubicBezTo>
                      <a:pt x="68" y="26"/>
                      <a:pt x="71" y="16"/>
                      <a:pt x="79" y="13"/>
                    </a:cubicBezTo>
                    <a:cubicBezTo>
                      <a:pt x="87" y="9"/>
                      <a:pt x="97" y="13"/>
                      <a:pt x="100" y="20"/>
                    </a:cubicBezTo>
                    <a:cubicBezTo>
                      <a:pt x="104" y="28"/>
                      <a:pt x="100" y="38"/>
                      <a:pt x="93" y="41"/>
                    </a:cubicBezTo>
                    <a:cubicBezTo>
                      <a:pt x="85" y="45"/>
                      <a:pt x="75" y="42"/>
                      <a:pt x="72" y="34"/>
                    </a:cubicBezTo>
                    <a:close/>
                    <a:moveTo>
                      <a:pt x="166" y="164"/>
                    </a:moveTo>
                    <a:cubicBezTo>
                      <a:pt x="169" y="172"/>
                      <a:pt x="166" y="182"/>
                      <a:pt x="158" y="185"/>
                    </a:cubicBezTo>
                    <a:cubicBezTo>
                      <a:pt x="150" y="189"/>
                      <a:pt x="141" y="186"/>
                      <a:pt x="137" y="178"/>
                    </a:cubicBezTo>
                    <a:cubicBezTo>
                      <a:pt x="133" y="170"/>
                      <a:pt x="137" y="160"/>
                      <a:pt x="145" y="157"/>
                    </a:cubicBezTo>
                    <a:cubicBezTo>
                      <a:pt x="153" y="153"/>
                      <a:pt x="162" y="157"/>
                      <a:pt x="166" y="164"/>
                    </a:cubicBezTo>
                    <a:close/>
                    <a:moveTo>
                      <a:pt x="210" y="122"/>
                    </a:moveTo>
                    <a:cubicBezTo>
                      <a:pt x="203" y="126"/>
                      <a:pt x="193" y="122"/>
                      <a:pt x="189" y="114"/>
                    </a:cubicBezTo>
                    <a:cubicBezTo>
                      <a:pt x="186" y="107"/>
                      <a:pt x="189" y="97"/>
                      <a:pt x="197" y="94"/>
                    </a:cubicBezTo>
                    <a:cubicBezTo>
                      <a:pt x="205" y="90"/>
                      <a:pt x="214" y="93"/>
                      <a:pt x="218" y="101"/>
                    </a:cubicBezTo>
                    <a:cubicBezTo>
                      <a:pt x="222" y="109"/>
                      <a:pt x="218" y="118"/>
                      <a:pt x="210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" name="Freeform 92"/>
              <p:cNvSpPr>
                <a:spLocks noEditPoints="1"/>
              </p:cNvSpPr>
              <p:nvPr/>
            </p:nvSpPr>
            <p:spPr bwMode="auto">
              <a:xfrm>
                <a:off x="4236518" y="3640219"/>
                <a:ext cx="289209" cy="293355"/>
              </a:xfrm>
              <a:custGeom>
                <a:avLst/>
                <a:gdLst/>
                <a:ahLst/>
                <a:cxnLst>
                  <a:cxn ang="0">
                    <a:pos x="120" y="143"/>
                  </a:cxn>
                  <a:cxn ang="0">
                    <a:pos x="120" y="181"/>
                  </a:cxn>
                  <a:cxn ang="0">
                    <a:pos x="163" y="181"/>
                  </a:cxn>
                  <a:cxn ang="0">
                    <a:pos x="163" y="146"/>
                  </a:cxn>
                  <a:cxn ang="0">
                    <a:pos x="163" y="143"/>
                  </a:cxn>
                  <a:cxn ang="0">
                    <a:pos x="163" y="69"/>
                  </a:cxn>
                  <a:cxn ang="0">
                    <a:pos x="82" y="0"/>
                  </a:cxn>
                  <a:cxn ang="0">
                    <a:pos x="0" y="69"/>
                  </a:cxn>
                  <a:cxn ang="0">
                    <a:pos x="0" y="143"/>
                  </a:cxn>
                  <a:cxn ang="0">
                    <a:pos x="0" y="146"/>
                  </a:cxn>
                  <a:cxn ang="0">
                    <a:pos x="0" y="181"/>
                  </a:cxn>
                  <a:cxn ang="0">
                    <a:pos x="44" y="181"/>
                  </a:cxn>
                  <a:cxn ang="0">
                    <a:pos x="44" y="146"/>
                  </a:cxn>
                  <a:cxn ang="0">
                    <a:pos x="44" y="146"/>
                  </a:cxn>
                  <a:cxn ang="0">
                    <a:pos x="44" y="69"/>
                  </a:cxn>
                  <a:cxn ang="0">
                    <a:pos x="82" y="43"/>
                  </a:cxn>
                  <a:cxn ang="0">
                    <a:pos x="120" y="69"/>
                  </a:cxn>
                  <a:cxn ang="0">
                    <a:pos x="120" y="143"/>
                  </a:cxn>
                  <a:cxn ang="0">
                    <a:pos x="36" y="174"/>
                  </a:cxn>
                  <a:cxn ang="0">
                    <a:pos x="8" y="174"/>
                  </a:cxn>
                  <a:cxn ang="0">
                    <a:pos x="8" y="151"/>
                  </a:cxn>
                  <a:cxn ang="0">
                    <a:pos x="36" y="151"/>
                  </a:cxn>
                  <a:cxn ang="0">
                    <a:pos x="36" y="174"/>
                  </a:cxn>
                  <a:cxn ang="0">
                    <a:pos x="127" y="151"/>
                  </a:cxn>
                  <a:cxn ang="0">
                    <a:pos x="156" y="151"/>
                  </a:cxn>
                  <a:cxn ang="0">
                    <a:pos x="156" y="174"/>
                  </a:cxn>
                  <a:cxn ang="0">
                    <a:pos x="127" y="174"/>
                  </a:cxn>
                  <a:cxn ang="0">
                    <a:pos x="127" y="151"/>
                  </a:cxn>
                </a:cxnLst>
                <a:rect l="0" t="0" r="r" b="b"/>
                <a:pathLst>
                  <a:path w="163" h="181">
                    <a:moveTo>
                      <a:pt x="120" y="143"/>
                    </a:moveTo>
                    <a:cubicBezTo>
                      <a:pt x="120" y="181"/>
                      <a:pt x="120" y="181"/>
                      <a:pt x="120" y="181"/>
                    </a:cubicBezTo>
                    <a:cubicBezTo>
                      <a:pt x="163" y="181"/>
                      <a:pt x="163" y="181"/>
                      <a:pt x="163" y="181"/>
                    </a:cubicBezTo>
                    <a:cubicBezTo>
                      <a:pt x="163" y="146"/>
                      <a:pt x="163" y="146"/>
                      <a:pt x="163" y="146"/>
                    </a:cubicBezTo>
                    <a:cubicBezTo>
                      <a:pt x="163" y="143"/>
                      <a:pt x="163" y="143"/>
                      <a:pt x="163" y="143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41"/>
                      <a:pt x="142" y="0"/>
                      <a:pt x="82" y="0"/>
                    </a:cubicBezTo>
                    <a:cubicBezTo>
                      <a:pt x="20" y="0"/>
                      <a:pt x="0" y="47"/>
                      <a:pt x="0" y="6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44" y="181"/>
                      <a:pt x="44" y="181"/>
                      <a:pt x="44" y="181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5" y="43"/>
                      <a:pt x="82" y="43"/>
                    </a:cubicBezTo>
                    <a:cubicBezTo>
                      <a:pt x="120" y="43"/>
                      <a:pt x="120" y="68"/>
                      <a:pt x="120" y="69"/>
                    </a:cubicBezTo>
                    <a:cubicBezTo>
                      <a:pt x="120" y="143"/>
                      <a:pt x="120" y="143"/>
                      <a:pt x="120" y="143"/>
                    </a:cubicBezTo>
                    <a:close/>
                    <a:moveTo>
                      <a:pt x="36" y="174"/>
                    </a:moveTo>
                    <a:cubicBezTo>
                      <a:pt x="8" y="174"/>
                      <a:pt x="8" y="174"/>
                      <a:pt x="8" y="174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36" y="151"/>
                      <a:pt x="36" y="151"/>
                      <a:pt x="36" y="151"/>
                    </a:cubicBezTo>
                    <a:lnTo>
                      <a:pt x="36" y="174"/>
                    </a:lnTo>
                    <a:close/>
                    <a:moveTo>
                      <a:pt x="127" y="151"/>
                    </a:moveTo>
                    <a:cubicBezTo>
                      <a:pt x="156" y="151"/>
                      <a:pt x="156" y="151"/>
                      <a:pt x="156" y="151"/>
                    </a:cubicBezTo>
                    <a:cubicBezTo>
                      <a:pt x="156" y="174"/>
                      <a:pt x="156" y="174"/>
                      <a:pt x="156" y="174"/>
                    </a:cubicBezTo>
                    <a:cubicBezTo>
                      <a:pt x="127" y="174"/>
                      <a:pt x="127" y="174"/>
                      <a:pt x="127" y="174"/>
                    </a:cubicBezTo>
                    <a:lnTo>
                      <a:pt x="127" y="1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" name="Freeform 93"/>
              <p:cNvSpPr>
                <a:spLocks/>
              </p:cNvSpPr>
              <p:nvPr/>
            </p:nvSpPr>
            <p:spPr bwMode="auto">
              <a:xfrm>
                <a:off x="4238472" y="3951571"/>
                <a:ext cx="74256" cy="68389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15" y="23"/>
                  </a:cxn>
                  <a:cxn ang="0">
                    <a:pos x="15" y="38"/>
                  </a:cxn>
                  <a:cxn ang="0">
                    <a:pos x="24" y="38"/>
                  </a:cxn>
                  <a:cxn ang="0">
                    <a:pos x="24" y="23"/>
                  </a:cxn>
                  <a:cxn ang="0">
                    <a:pos x="38" y="23"/>
                  </a:cxn>
                  <a:cxn ang="0">
                    <a:pos x="38" y="15"/>
                  </a:cxn>
                  <a:cxn ang="0">
                    <a:pos x="24" y="15"/>
                  </a:cxn>
                  <a:cxn ang="0">
                    <a:pos x="24" y="0"/>
                  </a:cxn>
                </a:cxnLst>
                <a:rect l="0" t="0" r="r" b="b"/>
                <a:pathLst>
                  <a:path w="38" h="38">
                    <a:moveTo>
                      <a:pt x="24" y="0"/>
                    </a:moveTo>
                    <a:lnTo>
                      <a:pt x="15" y="0"/>
                    </a:lnTo>
                    <a:lnTo>
                      <a:pt x="15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5" y="23"/>
                    </a:lnTo>
                    <a:lnTo>
                      <a:pt x="15" y="38"/>
                    </a:lnTo>
                    <a:lnTo>
                      <a:pt x="24" y="38"/>
                    </a:lnTo>
                    <a:lnTo>
                      <a:pt x="24" y="23"/>
                    </a:lnTo>
                    <a:lnTo>
                      <a:pt x="38" y="23"/>
                    </a:lnTo>
                    <a:lnTo>
                      <a:pt x="38" y="15"/>
                    </a:lnTo>
                    <a:lnTo>
                      <a:pt x="24" y="1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" name="Rectangle 94"/>
              <p:cNvSpPr>
                <a:spLocks noChangeArrowheads="1"/>
              </p:cNvSpPr>
              <p:nvPr/>
            </p:nvSpPr>
            <p:spPr bwMode="auto">
              <a:xfrm>
                <a:off x="4449516" y="3978567"/>
                <a:ext cx="76210" cy="143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" name="Freeform 95"/>
              <p:cNvSpPr>
                <a:spLocks/>
              </p:cNvSpPr>
              <p:nvPr/>
            </p:nvSpPr>
            <p:spPr bwMode="auto">
              <a:xfrm>
                <a:off x="1872043" y="2871738"/>
                <a:ext cx="263805" cy="107983"/>
              </a:xfrm>
              <a:custGeom>
                <a:avLst/>
                <a:gdLst/>
                <a:ahLst/>
                <a:cxnLst>
                  <a:cxn ang="0">
                    <a:pos x="75" y="26"/>
                  </a:cxn>
                  <a:cxn ang="0">
                    <a:pos x="0" y="0"/>
                  </a:cxn>
                  <a:cxn ang="0">
                    <a:pos x="0" y="49"/>
                  </a:cxn>
                  <a:cxn ang="0">
                    <a:pos x="75" y="66"/>
                  </a:cxn>
                  <a:cxn ang="0">
                    <a:pos x="149" y="45"/>
                  </a:cxn>
                  <a:cxn ang="0">
                    <a:pos x="149" y="0"/>
                  </a:cxn>
                  <a:cxn ang="0">
                    <a:pos x="75" y="26"/>
                  </a:cxn>
                </a:cxnLst>
                <a:rect l="0" t="0" r="r" b="b"/>
                <a:pathLst>
                  <a:path w="149" h="66">
                    <a:moveTo>
                      <a:pt x="75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35" y="66"/>
                      <a:pt x="75" y="66"/>
                    </a:cubicBezTo>
                    <a:cubicBezTo>
                      <a:pt x="116" y="66"/>
                      <a:pt x="149" y="45"/>
                      <a:pt x="149" y="45"/>
                    </a:cubicBezTo>
                    <a:cubicBezTo>
                      <a:pt x="149" y="0"/>
                      <a:pt x="149" y="0"/>
                      <a:pt x="149" y="0"/>
                    </a:cubicBezTo>
                    <a:lnTo>
                      <a:pt x="75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" name="Freeform 96"/>
              <p:cNvSpPr>
                <a:spLocks/>
              </p:cNvSpPr>
              <p:nvPr/>
            </p:nvSpPr>
            <p:spPr bwMode="auto">
              <a:xfrm>
                <a:off x="1809511" y="2760155"/>
                <a:ext cx="390822" cy="199769"/>
              </a:xfrm>
              <a:custGeom>
                <a:avLst/>
                <a:gdLst/>
                <a:ahLst/>
                <a:cxnLst>
                  <a:cxn ang="0">
                    <a:pos x="188" y="45"/>
                  </a:cxn>
                  <a:cxn ang="0">
                    <a:pos x="200" y="40"/>
                  </a:cxn>
                  <a:cxn ang="0">
                    <a:pos x="100" y="0"/>
                  </a:cxn>
                  <a:cxn ang="0">
                    <a:pos x="0" y="40"/>
                  </a:cxn>
                  <a:cxn ang="0">
                    <a:pos x="100" y="77"/>
                  </a:cxn>
                  <a:cxn ang="0">
                    <a:pos x="179" y="48"/>
                  </a:cxn>
                  <a:cxn ang="0">
                    <a:pos x="179" y="90"/>
                  </a:cxn>
                  <a:cxn ang="0">
                    <a:pos x="175" y="90"/>
                  </a:cxn>
                  <a:cxn ang="0">
                    <a:pos x="175" y="111"/>
                  </a:cxn>
                  <a:cxn ang="0">
                    <a:pos x="191" y="111"/>
                  </a:cxn>
                  <a:cxn ang="0">
                    <a:pos x="191" y="90"/>
                  </a:cxn>
                  <a:cxn ang="0">
                    <a:pos x="188" y="90"/>
                  </a:cxn>
                  <a:cxn ang="0">
                    <a:pos x="188" y="45"/>
                  </a:cxn>
                </a:cxnLst>
                <a:rect l="0" t="0" r="r" b="b"/>
                <a:pathLst>
                  <a:path w="200" h="111">
                    <a:moveTo>
                      <a:pt x="188" y="45"/>
                    </a:moveTo>
                    <a:lnTo>
                      <a:pt x="200" y="40"/>
                    </a:lnTo>
                    <a:lnTo>
                      <a:pt x="100" y="0"/>
                    </a:lnTo>
                    <a:lnTo>
                      <a:pt x="0" y="40"/>
                    </a:lnTo>
                    <a:lnTo>
                      <a:pt x="100" y="77"/>
                    </a:lnTo>
                    <a:lnTo>
                      <a:pt x="179" y="48"/>
                    </a:lnTo>
                    <a:lnTo>
                      <a:pt x="179" y="90"/>
                    </a:lnTo>
                    <a:lnTo>
                      <a:pt x="175" y="90"/>
                    </a:lnTo>
                    <a:lnTo>
                      <a:pt x="175" y="111"/>
                    </a:lnTo>
                    <a:lnTo>
                      <a:pt x="191" y="111"/>
                    </a:lnTo>
                    <a:lnTo>
                      <a:pt x="191" y="90"/>
                    </a:lnTo>
                    <a:lnTo>
                      <a:pt x="188" y="90"/>
                    </a:lnTo>
                    <a:lnTo>
                      <a:pt x="188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" name="Freeform 97"/>
              <p:cNvSpPr>
                <a:spLocks/>
              </p:cNvSpPr>
              <p:nvPr/>
            </p:nvSpPr>
            <p:spPr bwMode="auto">
              <a:xfrm>
                <a:off x="4457332" y="1665924"/>
                <a:ext cx="42990" cy="25916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159"/>
                  </a:cxn>
                  <a:cxn ang="0">
                    <a:pos x="16" y="159"/>
                  </a:cxn>
                  <a:cxn ang="0">
                    <a:pos x="24" y="151"/>
                  </a:cxn>
                  <a:cxn ang="0">
                    <a:pos x="24" y="8"/>
                  </a:cxn>
                  <a:cxn ang="0">
                    <a:pos x="16" y="0"/>
                  </a:cxn>
                </a:cxnLst>
                <a:rect l="0" t="0" r="r" b="b"/>
                <a:pathLst>
                  <a:path w="24" h="159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6" y="159"/>
                      <a:pt x="16" y="159"/>
                      <a:pt x="16" y="159"/>
                    </a:cubicBezTo>
                    <a:cubicBezTo>
                      <a:pt x="21" y="159"/>
                      <a:pt x="24" y="156"/>
                      <a:pt x="24" y="15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1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" name="Freeform 98"/>
              <p:cNvSpPr>
                <a:spLocks/>
              </p:cNvSpPr>
              <p:nvPr/>
            </p:nvSpPr>
            <p:spPr bwMode="auto">
              <a:xfrm>
                <a:off x="4289279" y="1665924"/>
                <a:ext cx="144604" cy="275358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0" y="0"/>
                  </a:cxn>
                  <a:cxn ang="0">
                    <a:pos x="0" y="144"/>
                  </a:cxn>
                  <a:cxn ang="0">
                    <a:pos x="8" y="144"/>
                  </a:cxn>
                  <a:cxn ang="0">
                    <a:pos x="8" y="153"/>
                  </a:cxn>
                  <a:cxn ang="0">
                    <a:pos x="17" y="149"/>
                  </a:cxn>
                  <a:cxn ang="0">
                    <a:pos x="26" y="153"/>
                  </a:cxn>
                  <a:cxn ang="0">
                    <a:pos x="26" y="144"/>
                  </a:cxn>
                  <a:cxn ang="0">
                    <a:pos x="74" y="144"/>
                  </a:cxn>
                  <a:cxn ang="0">
                    <a:pos x="74" y="0"/>
                  </a:cxn>
                </a:cxnLst>
                <a:rect l="0" t="0" r="r" b="b"/>
                <a:pathLst>
                  <a:path w="74" h="153">
                    <a:moveTo>
                      <a:pt x="74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8" y="144"/>
                    </a:lnTo>
                    <a:lnTo>
                      <a:pt x="8" y="153"/>
                    </a:lnTo>
                    <a:lnTo>
                      <a:pt x="17" y="149"/>
                    </a:lnTo>
                    <a:lnTo>
                      <a:pt x="26" y="153"/>
                    </a:lnTo>
                    <a:lnTo>
                      <a:pt x="26" y="144"/>
                    </a:lnTo>
                    <a:lnTo>
                      <a:pt x="74" y="144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" name="Freeform 99"/>
              <p:cNvSpPr>
                <a:spLocks noEditPoints="1"/>
              </p:cNvSpPr>
              <p:nvPr/>
            </p:nvSpPr>
            <p:spPr bwMode="auto">
              <a:xfrm>
                <a:off x="783603" y="1737913"/>
                <a:ext cx="257943" cy="248362"/>
              </a:xfrm>
              <a:custGeom>
                <a:avLst/>
                <a:gdLst/>
                <a:ahLst/>
                <a:cxnLst>
                  <a:cxn ang="0">
                    <a:pos x="141" y="61"/>
                  </a:cxn>
                  <a:cxn ang="0">
                    <a:pos x="123" y="61"/>
                  </a:cxn>
                  <a:cxn ang="0">
                    <a:pos x="124" y="79"/>
                  </a:cxn>
                  <a:cxn ang="0">
                    <a:pos x="129" y="82"/>
                  </a:cxn>
                  <a:cxn ang="0">
                    <a:pos x="72" y="117"/>
                  </a:cxn>
                  <a:cxn ang="0">
                    <a:pos x="72" y="114"/>
                  </a:cxn>
                  <a:cxn ang="0">
                    <a:pos x="116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48" y="114"/>
                  </a:cxn>
                  <a:cxn ang="0">
                    <a:pos x="48" y="125"/>
                  </a:cxn>
                  <a:cxn ang="0">
                    <a:pos x="29" y="125"/>
                  </a:cxn>
                  <a:cxn ang="0">
                    <a:pos x="29" y="133"/>
                  </a:cxn>
                  <a:cxn ang="0">
                    <a:pos x="12" y="133"/>
                  </a:cxn>
                  <a:cxn ang="0">
                    <a:pos x="12" y="153"/>
                  </a:cxn>
                  <a:cxn ang="0">
                    <a:pos x="102" y="153"/>
                  </a:cxn>
                  <a:cxn ang="0">
                    <a:pos x="102" y="133"/>
                  </a:cxn>
                  <a:cxn ang="0">
                    <a:pos x="90" y="133"/>
                  </a:cxn>
                  <a:cxn ang="0">
                    <a:pos x="90" y="125"/>
                  </a:cxn>
                  <a:cxn ang="0">
                    <a:pos x="72" y="125"/>
                  </a:cxn>
                  <a:cxn ang="0">
                    <a:pos x="72" y="124"/>
                  </a:cxn>
                  <a:cxn ang="0">
                    <a:pos x="135" y="82"/>
                  </a:cxn>
                  <a:cxn ang="0">
                    <a:pos x="142" y="79"/>
                  </a:cxn>
                  <a:cxn ang="0">
                    <a:pos x="141" y="61"/>
                  </a:cxn>
                  <a:cxn ang="0">
                    <a:pos x="43" y="58"/>
                  </a:cxn>
                  <a:cxn ang="0">
                    <a:pos x="59" y="42"/>
                  </a:cxn>
                  <a:cxn ang="0">
                    <a:pos x="75" y="58"/>
                  </a:cxn>
                  <a:cxn ang="0">
                    <a:pos x="59" y="74"/>
                  </a:cxn>
                  <a:cxn ang="0">
                    <a:pos x="43" y="58"/>
                  </a:cxn>
                </a:cxnLst>
                <a:rect l="0" t="0" r="r" b="b"/>
                <a:pathLst>
                  <a:path w="146" h="153">
                    <a:moveTo>
                      <a:pt x="141" y="61"/>
                    </a:moveTo>
                    <a:cubicBezTo>
                      <a:pt x="136" y="56"/>
                      <a:pt x="128" y="56"/>
                      <a:pt x="123" y="61"/>
                    </a:cubicBezTo>
                    <a:cubicBezTo>
                      <a:pt x="119" y="66"/>
                      <a:pt x="119" y="74"/>
                      <a:pt x="124" y="79"/>
                    </a:cubicBezTo>
                    <a:cubicBezTo>
                      <a:pt x="125" y="80"/>
                      <a:pt x="127" y="81"/>
                      <a:pt x="129" y="82"/>
                    </a:cubicBezTo>
                    <a:cubicBezTo>
                      <a:pt x="126" y="94"/>
                      <a:pt x="114" y="111"/>
                      <a:pt x="72" y="117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98" y="107"/>
                      <a:pt x="116" y="85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86"/>
                      <a:pt x="21" y="110"/>
                      <a:pt x="48" y="114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53"/>
                      <a:pt x="12" y="153"/>
                      <a:pt x="12" y="153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90" y="133"/>
                      <a:pt x="90" y="133"/>
                      <a:pt x="90" y="133"/>
                    </a:cubicBezTo>
                    <a:cubicBezTo>
                      <a:pt x="90" y="125"/>
                      <a:pt x="90" y="125"/>
                      <a:pt x="90" y="125"/>
                    </a:cubicBezTo>
                    <a:cubicBezTo>
                      <a:pt x="72" y="125"/>
                      <a:pt x="72" y="125"/>
                      <a:pt x="72" y="125"/>
                    </a:cubicBezTo>
                    <a:cubicBezTo>
                      <a:pt x="72" y="124"/>
                      <a:pt x="72" y="124"/>
                      <a:pt x="72" y="124"/>
                    </a:cubicBezTo>
                    <a:cubicBezTo>
                      <a:pt x="120" y="117"/>
                      <a:pt x="132" y="96"/>
                      <a:pt x="135" y="82"/>
                    </a:cubicBezTo>
                    <a:cubicBezTo>
                      <a:pt x="137" y="82"/>
                      <a:pt x="140" y="81"/>
                      <a:pt x="142" y="79"/>
                    </a:cubicBezTo>
                    <a:cubicBezTo>
                      <a:pt x="146" y="74"/>
                      <a:pt x="146" y="66"/>
                      <a:pt x="141" y="61"/>
                    </a:cubicBezTo>
                    <a:close/>
                    <a:moveTo>
                      <a:pt x="43" y="58"/>
                    </a:moveTo>
                    <a:cubicBezTo>
                      <a:pt x="43" y="49"/>
                      <a:pt x="51" y="42"/>
                      <a:pt x="59" y="42"/>
                    </a:cubicBezTo>
                    <a:cubicBezTo>
                      <a:pt x="68" y="42"/>
                      <a:pt x="75" y="49"/>
                      <a:pt x="75" y="58"/>
                    </a:cubicBezTo>
                    <a:cubicBezTo>
                      <a:pt x="75" y="66"/>
                      <a:pt x="68" y="74"/>
                      <a:pt x="59" y="74"/>
                    </a:cubicBezTo>
                    <a:cubicBezTo>
                      <a:pt x="51" y="74"/>
                      <a:pt x="43" y="66"/>
                      <a:pt x="43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" name="Freeform 100"/>
              <p:cNvSpPr>
                <a:spLocks noEditPoints="1"/>
              </p:cNvSpPr>
              <p:nvPr/>
            </p:nvSpPr>
            <p:spPr bwMode="auto">
              <a:xfrm>
                <a:off x="959473" y="2466800"/>
                <a:ext cx="300933" cy="379741"/>
              </a:xfrm>
              <a:custGeom>
                <a:avLst/>
                <a:gdLst/>
                <a:ahLst/>
                <a:cxnLst>
                  <a:cxn ang="0">
                    <a:pos x="153" y="50"/>
                  </a:cxn>
                  <a:cxn ang="0">
                    <a:pos x="102" y="0"/>
                  </a:cxn>
                  <a:cxn ang="0">
                    <a:pos x="91" y="5"/>
                  </a:cxn>
                  <a:cxn ang="0">
                    <a:pos x="84" y="188"/>
                  </a:cxn>
                  <a:cxn ang="0">
                    <a:pos x="60" y="211"/>
                  </a:cxn>
                  <a:cxn ang="0">
                    <a:pos x="43" y="220"/>
                  </a:cxn>
                  <a:cxn ang="0">
                    <a:pos x="140" y="233"/>
                  </a:cxn>
                  <a:cxn ang="0">
                    <a:pos x="124" y="220"/>
                  </a:cxn>
                  <a:cxn ang="0">
                    <a:pos x="102" y="211"/>
                  </a:cxn>
                  <a:cxn ang="0">
                    <a:pos x="153" y="142"/>
                  </a:cxn>
                  <a:cxn ang="0">
                    <a:pos x="170" y="96"/>
                  </a:cxn>
                  <a:cxn ang="0">
                    <a:pos x="164" y="95"/>
                  </a:cxn>
                  <a:cxn ang="0">
                    <a:pos x="136" y="66"/>
                  </a:cxn>
                  <a:cxn ang="0">
                    <a:pos x="164" y="95"/>
                  </a:cxn>
                  <a:cxn ang="0">
                    <a:pos x="134" y="60"/>
                  </a:cxn>
                  <a:cxn ang="0">
                    <a:pos x="148" y="53"/>
                  </a:cxn>
                  <a:cxn ang="0">
                    <a:pos x="64" y="68"/>
                  </a:cxn>
                  <a:cxn ang="0">
                    <a:pos x="94" y="95"/>
                  </a:cxn>
                  <a:cxn ang="0">
                    <a:pos x="94" y="101"/>
                  </a:cxn>
                  <a:cxn ang="0">
                    <a:pos x="64" y="124"/>
                  </a:cxn>
                  <a:cxn ang="0">
                    <a:pos x="94" y="101"/>
                  </a:cxn>
                  <a:cxn ang="0">
                    <a:pos x="47" y="53"/>
                  </a:cxn>
                  <a:cxn ang="0">
                    <a:pos x="61" y="60"/>
                  </a:cxn>
                  <a:cxn ang="0">
                    <a:pos x="55" y="95"/>
                  </a:cxn>
                  <a:cxn ang="0">
                    <a:pos x="43" y="58"/>
                  </a:cxn>
                  <a:cxn ang="0">
                    <a:pos x="55" y="101"/>
                  </a:cxn>
                  <a:cxn ang="0">
                    <a:pos x="43" y="134"/>
                  </a:cxn>
                  <a:cxn ang="0">
                    <a:pos x="55" y="101"/>
                  </a:cxn>
                  <a:cxn ang="0">
                    <a:pos x="77" y="159"/>
                  </a:cxn>
                  <a:cxn ang="0">
                    <a:pos x="61" y="132"/>
                  </a:cxn>
                  <a:cxn ang="0">
                    <a:pos x="94" y="126"/>
                  </a:cxn>
                  <a:cxn ang="0">
                    <a:pos x="66" y="130"/>
                  </a:cxn>
                  <a:cxn ang="0">
                    <a:pos x="66" y="62"/>
                  </a:cxn>
                  <a:cxn ang="0">
                    <a:pos x="94" y="66"/>
                  </a:cxn>
                  <a:cxn ang="0">
                    <a:pos x="134" y="101"/>
                  </a:cxn>
                  <a:cxn ang="0">
                    <a:pos x="100" y="120"/>
                  </a:cxn>
                  <a:cxn ang="0">
                    <a:pos x="100" y="95"/>
                  </a:cxn>
                  <a:cxn ang="0">
                    <a:pos x="131" y="67"/>
                  </a:cxn>
                  <a:cxn ang="0">
                    <a:pos x="100" y="95"/>
                  </a:cxn>
                  <a:cxn ang="0">
                    <a:pos x="100" y="66"/>
                  </a:cxn>
                  <a:cxn ang="0">
                    <a:pos x="129" y="62"/>
                  </a:cxn>
                  <a:cxn ang="0">
                    <a:pos x="91" y="17"/>
                  </a:cxn>
                  <a:cxn ang="0">
                    <a:pos x="42" y="50"/>
                  </a:cxn>
                  <a:cxn ang="0">
                    <a:pos x="25" y="96"/>
                  </a:cxn>
                  <a:cxn ang="0">
                    <a:pos x="42" y="142"/>
                  </a:cxn>
                  <a:cxn ang="0">
                    <a:pos x="93" y="176"/>
                  </a:cxn>
                  <a:cxn ang="0">
                    <a:pos x="12" y="97"/>
                  </a:cxn>
                  <a:cxn ang="0">
                    <a:pos x="100" y="126"/>
                  </a:cxn>
                  <a:cxn ang="0">
                    <a:pos x="100" y="162"/>
                  </a:cxn>
                  <a:cxn ang="0">
                    <a:pos x="134" y="132"/>
                  </a:cxn>
                  <a:cxn ang="0">
                    <a:pos x="118" y="159"/>
                  </a:cxn>
                  <a:cxn ang="0">
                    <a:pos x="136" y="126"/>
                  </a:cxn>
                  <a:cxn ang="0">
                    <a:pos x="163" y="101"/>
                  </a:cxn>
                </a:cxnLst>
                <a:rect l="0" t="0" r="r" b="b"/>
                <a:pathLst>
                  <a:path w="170" h="233">
                    <a:moveTo>
                      <a:pt x="156" y="54"/>
                    </a:moveTo>
                    <a:cubicBezTo>
                      <a:pt x="155" y="53"/>
                      <a:pt x="154" y="51"/>
                      <a:pt x="153" y="50"/>
                    </a:cubicBezTo>
                    <a:cubicBezTo>
                      <a:pt x="141" y="35"/>
                      <a:pt x="123" y="25"/>
                      <a:pt x="102" y="2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41" y="6"/>
                      <a:pt x="0" y="46"/>
                      <a:pt x="0" y="97"/>
                    </a:cubicBezTo>
                    <a:cubicBezTo>
                      <a:pt x="0" y="144"/>
                      <a:pt x="37" y="184"/>
                      <a:pt x="84" y="188"/>
                    </a:cubicBezTo>
                    <a:cubicBezTo>
                      <a:pt x="84" y="211"/>
                      <a:pt x="84" y="211"/>
                      <a:pt x="84" y="211"/>
                    </a:cubicBezTo>
                    <a:cubicBezTo>
                      <a:pt x="60" y="211"/>
                      <a:pt x="60" y="211"/>
                      <a:pt x="60" y="211"/>
                    </a:cubicBezTo>
                    <a:cubicBezTo>
                      <a:pt x="60" y="220"/>
                      <a:pt x="60" y="220"/>
                      <a:pt x="60" y="220"/>
                    </a:cubicBezTo>
                    <a:cubicBezTo>
                      <a:pt x="43" y="220"/>
                      <a:pt x="43" y="220"/>
                      <a:pt x="43" y="220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140" y="233"/>
                      <a:pt x="140" y="233"/>
                      <a:pt x="140" y="233"/>
                    </a:cubicBezTo>
                    <a:cubicBezTo>
                      <a:pt x="140" y="220"/>
                      <a:pt x="140" y="220"/>
                      <a:pt x="140" y="220"/>
                    </a:cubicBezTo>
                    <a:cubicBezTo>
                      <a:pt x="124" y="220"/>
                      <a:pt x="124" y="220"/>
                      <a:pt x="124" y="220"/>
                    </a:cubicBezTo>
                    <a:cubicBezTo>
                      <a:pt x="124" y="211"/>
                      <a:pt x="124" y="211"/>
                      <a:pt x="124" y="211"/>
                    </a:cubicBezTo>
                    <a:cubicBezTo>
                      <a:pt x="102" y="211"/>
                      <a:pt x="102" y="211"/>
                      <a:pt x="102" y="211"/>
                    </a:cubicBezTo>
                    <a:cubicBezTo>
                      <a:pt x="102" y="168"/>
                      <a:pt x="102" y="168"/>
                      <a:pt x="102" y="168"/>
                    </a:cubicBezTo>
                    <a:cubicBezTo>
                      <a:pt x="123" y="166"/>
                      <a:pt x="141" y="157"/>
                      <a:pt x="153" y="142"/>
                    </a:cubicBezTo>
                    <a:cubicBezTo>
                      <a:pt x="154" y="141"/>
                      <a:pt x="155" y="139"/>
                      <a:pt x="156" y="138"/>
                    </a:cubicBezTo>
                    <a:cubicBezTo>
                      <a:pt x="165" y="126"/>
                      <a:pt x="170" y="111"/>
                      <a:pt x="170" y="96"/>
                    </a:cubicBezTo>
                    <a:cubicBezTo>
                      <a:pt x="170" y="80"/>
                      <a:pt x="165" y="66"/>
                      <a:pt x="156" y="54"/>
                    </a:cubicBezTo>
                    <a:close/>
                    <a:moveTo>
                      <a:pt x="164" y="95"/>
                    </a:move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85"/>
                      <a:pt x="139" y="75"/>
                      <a:pt x="136" y="66"/>
                    </a:cubicBezTo>
                    <a:cubicBezTo>
                      <a:pt x="142" y="63"/>
                      <a:pt x="147" y="61"/>
                      <a:pt x="152" y="58"/>
                    </a:cubicBezTo>
                    <a:cubicBezTo>
                      <a:pt x="159" y="68"/>
                      <a:pt x="164" y="81"/>
                      <a:pt x="164" y="95"/>
                    </a:cubicBezTo>
                    <a:close/>
                    <a:moveTo>
                      <a:pt x="148" y="53"/>
                    </a:moveTo>
                    <a:cubicBezTo>
                      <a:pt x="144" y="56"/>
                      <a:pt x="140" y="58"/>
                      <a:pt x="134" y="60"/>
                    </a:cubicBezTo>
                    <a:cubicBezTo>
                      <a:pt x="131" y="49"/>
                      <a:pt x="125" y="39"/>
                      <a:pt x="118" y="33"/>
                    </a:cubicBezTo>
                    <a:cubicBezTo>
                      <a:pt x="130" y="37"/>
                      <a:pt x="140" y="44"/>
                      <a:pt x="148" y="53"/>
                    </a:cubicBezTo>
                    <a:close/>
                    <a:moveTo>
                      <a:pt x="61" y="95"/>
                    </a:moveTo>
                    <a:cubicBezTo>
                      <a:pt x="61" y="85"/>
                      <a:pt x="62" y="76"/>
                      <a:pt x="64" y="68"/>
                    </a:cubicBezTo>
                    <a:cubicBezTo>
                      <a:pt x="74" y="70"/>
                      <a:pt x="84" y="72"/>
                      <a:pt x="94" y="72"/>
                    </a:cubicBezTo>
                    <a:cubicBezTo>
                      <a:pt x="94" y="95"/>
                      <a:pt x="94" y="95"/>
                      <a:pt x="94" y="95"/>
                    </a:cubicBezTo>
                    <a:lnTo>
                      <a:pt x="61" y="95"/>
                    </a:lnTo>
                    <a:close/>
                    <a:moveTo>
                      <a:pt x="94" y="101"/>
                    </a:moveTo>
                    <a:cubicBezTo>
                      <a:pt x="94" y="120"/>
                      <a:pt x="94" y="120"/>
                      <a:pt x="94" y="120"/>
                    </a:cubicBezTo>
                    <a:cubicBezTo>
                      <a:pt x="84" y="120"/>
                      <a:pt x="74" y="121"/>
                      <a:pt x="64" y="124"/>
                    </a:cubicBezTo>
                    <a:cubicBezTo>
                      <a:pt x="63" y="117"/>
                      <a:pt x="61" y="109"/>
                      <a:pt x="61" y="101"/>
                    </a:cubicBezTo>
                    <a:lnTo>
                      <a:pt x="94" y="101"/>
                    </a:lnTo>
                    <a:close/>
                    <a:moveTo>
                      <a:pt x="61" y="60"/>
                    </a:moveTo>
                    <a:cubicBezTo>
                      <a:pt x="55" y="58"/>
                      <a:pt x="51" y="56"/>
                      <a:pt x="47" y="53"/>
                    </a:cubicBezTo>
                    <a:cubicBezTo>
                      <a:pt x="55" y="44"/>
                      <a:pt x="65" y="37"/>
                      <a:pt x="77" y="33"/>
                    </a:cubicBezTo>
                    <a:cubicBezTo>
                      <a:pt x="70" y="39"/>
                      <a:pt x="64" y="49"/>
                      <a:pt x="61" y="60"/>
                    </a:cubicBezTo>
                    <a:close/>
                    <a:moveTo>
                      <a:pt x="59" y="66"/>
                    </a:moveTo>
                    <a:cubicBezTo>
                      <a:pt x="56" y="75"/>
                      <a:pt x="55" y="85"/>
                      <a:pt x="55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81"/>
                      <a:pt x="36" y="68"/>
                      <a:pt x="43" y="58"/>
                    </a:cubicBezTo>
                    <a:cubicBezTo>
                      <a:pt x="48" y="61"/>
                      <a:pt x="53" y="63"/>
                      <a:pt x="59" y="66"/>
                    </a:cubicBezTo>
                    <a:close/>
                    <a:moveTo>
                      <a:pt x="55" y="101"/>
                    </a:moveTo>
                    <a:cubicBezTo>
                      <a:pt x="55" y="110"/>
                      <a:pt x="57" y="118"/>
                      <a:pt x="59" y="126"/>
                    </a:cubicBezTo>
                    <a:cubicBezTo>
                      <a:pt x="53" y="128"/>
                      <a:pt x="48" y="131"/>
                      <a:pt x="43" y="134"/>
                    </a:cubicBezTo>
                    <a:cubicBezTo>
                      <a:pt x="37" y="125"/>
                      <a:pt x="32" y="113"/>
                      <a:pt x="31" y="101"/>
                    </a:cubicBezTo>
                    <a:lnTo>
                      <a:pt x="55" y="101"/>
                    </a:lnTo>
                    <a:close/>
                    <a:moveTo>
                      <a:pt x="61" y="132"/>
                    </a:moveTo>
                    <a:cubicBezTo>
                      <a:pt x="64" y="143"/>
                      <a:pt x="70" y="152"/>
                      <a:pt x="77" y="159"/>
                    </a:cubicBezTo>
                    <a:cubicBezTo>
                      <a:pt x="65" y="155"/>
                      <a:pt x="55" y="148"/>
                      <a:pt x="47" y="139"/>
                    </a:cubicBezTo>
                    <a:cubicBezTo>
                      <a:pt x="51" y="136"/>
                      <a:pt x="55" y="134"/>
                      <a:pt x="61" y="132"/>
                    </a:cubicBezTo>
                    <a:close/>
                    <a:moveTo>
                      <a:pt x="66" y="130"/>
                    </a:moveTo>
                    <a:cubicBezTo>
                      <a:pt x="75" y="127"/>
                      <a:pt x="84" y="126"/>
                      <a:pt x="94" y="126"/>
                    </a:cubicBezTo>
                    <a:cubicBezTo>
                      <a:pt x="94" y="162"/>
                      <a:pt x="94" y="162"/>
                      <a:pt x="94" y="162"/>
                    </a:cubicBezTo>
                    <a:cubicBezTo>
                      <a:pt x="82" y="160"/>
                      <a:pt x="72" y="148"/>
                      <a:pt x="66" y="130"/>
                    </a:cubicBezTo>
                    <a:close/>
                    <a:moveTo>
                      <a:pt x="94" y="66"/>
                    </a:moveTo>
                    <a:cubicBezTo>
                      <a:pt x="84" y="66"/>
                      <a:pt x="75" y="64"/>
                      <a:pt x="66" y="62"/>
                    </a:cubicBezTo>
                    <a:cubicBezTo>
                      <a:pt x="72" y="44"/>
                      <a:pt x="82" y="32"/>
                      <a:pt x="94" y="30"/>
                    </a:cubicBezTo>
                    <a:lnTo>
                      <a:pt x="94" y="66"/>
                    </a:lnTo>
                    <a:close/>
                    <a:moveTo>
                      <a:pt x="100" y="101"/>
                    </a:moveTo>
                    <a:cubicBezTo>
                      <a:pt x="134" y="101"/>
                      <a:pt x="134" y="101"/>
                      <a:pt x="134" y="101"/>
                    </a:cubicBezTo>
                    <a:cubicBezTo>
                      <a:pt x="134" y="109"/>
                      <a:pt x="132" y="117"/>
                      <a:pt x="131" y="124"/>
                    </a:cubicBezTo>
                    <a:cubicBezTo>
                      <a:pt x="121" y="122"/>
                      <a:pt x="111" y="120"/>
                      <a:pt x="100" y="120"/>
                    </a:cubicBezTo>
                    <a:lnTo>
                      <a:pt x="100" y="101"/>
                    </a:lnTo>
                    <a:close/>
                    <a:moveTo>
                      <a:pt x="100" y="95"/>
                    </a:moveTo>
                    <a:cubicBezTo>
                      <a:pt x="100" y="72"/>
                      <a:pt x="100" y="72"/>
                      <a:pt x="100" y="72"/>
                    </a:cubicBezTo>
                    <a:cubicBezTo>
                      <a:pt x="111" y="72"/>
                      <a:pt x="121" y="70"/>
                      <a:pt x="131" y="67"/>
                    </a:cubicBezTo>
                    <a:cubicBezTo>
                      <a:pt x="133" y="76"/>
                      <a:pt x="134" y="85"/>
                      <a:pt x="134" y="95"/>
                    </a:cubicBezTo>
                    <a:lnTo>
                      <a:pt x="100" y="95"/>
                    </a:lnTo>
                    <a:close/>
                    <a:moveTo>
                      <a:pt x="129" y="62"/>
                    </a:moveTo>
                    <a:cubicBezTo>
                      <a:pt x="120" y="64"/>
                      <a:pt x="111" y="66"/>
                      <a:pt x="100" y="66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13" y="31"/>
                      <a:pt x="123" y="44"/>
                      <a:pt x="129" y="62"/>
                    </a:cubicBezTo>
                    <a:close/>
                    <a:moveTo>
                      <a:pt x="12" y="97"/>
                    </a:moveTo>
                    <a:cubicBezTo>
                      <a:pt x="12" y="53"/>
                      <a:pt x="47" y="17"/>
                      <a:pt x="91" y="17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71" y="26"/>
                      <a:pt x="54" y="35"/>
                      <a:pt x="42" y="50"/>
                    </a:cubicBezTo>
                    <a:cubicBezTo>
                      <a:pt x="41" y="51"/>
                      <a:pt x="39" y="53"/>
                      <a:pt x="38" y="54"/>
                    </a:cubicBezTo>
                    <a:cubicBezTo>
                      <a:pt x="30" y="66"/>
                      <a:pt x="25" y="80"/>
                      <a:pt x="25" y="96"/>
                    </a:cubicBezTo>
                    <a:cubicBezTo>
                      <a:pt x="25" y="111"/>
                      <a:pt x="30" y="126"/>
                      <a:pt x="38" y="138"/>
                    </a:cubicBezTo>
                    <a:cubicBezTo>
                      <a:pt x="39" y="139"/>
                      <a:pt x="41" y="141"/>
                      <a:pt x="42" y="142"/>
                    </a:cubicBezTo>
                    <a:cubicBezTo>
                      <a:pt x="54" y="157"/>
                      <a:pt x="72" y="167"/>
                      <a:pt x="93" y="168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93" y="177"/>
                      <a:pt x="92" y="177"/>
                      <a:pt x="92" y="177"/>
                    </a:cubicBezTo>
                    <a:cubicBezTo>
                      <a:pt x="48" y="177"/>
                      <a:pt x="12" y="141"/>
                      <a:pt x="12" y="97"/>
                    </a:cubicBezTo>
                    <a:close/>
                    <a:moveTo>
                      <a:pt x="100" y="162"/>
                    </a:move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11" y="126"/>
                      <a:pt x="120" y="127"/>
                      <a:pt x="129" y="130"/>
                    </a:cubicBezTo>
                    <a:cubicBezTo>
                      <a:pt x="123" y="148"/>
                      <a:pt x="113" y="160"/>
                      <a:pt x="100" y="162"/>
                    </a:cubicBezTo>
                    <a:close/>
                    <a:moveTo>
                      <a:pt x="118" y="159"/>
                    </a:moveTo>
                    <a:cubicBezTo>
                      <a:pt x="125" y="152"/>
                      <a:pt x="131" y="143"/>
                      <a:pt x="134" y="132"/>
                    </a:cubicBezTo>
                    <a:cubicBezTo>
                      <a:pt x="140" y="134"/>
                      <a:pt x="144" y="136"/>
                      <a:pt x="148" y="139"/>
                    </a:cubicBezTo>
                    <a:cubicBezTo>
                      <a:pt x="140" y="148"/>
                      <a:pt x="130" y="155"/>
                      <a:pt x="118" y="159"/>
                    </a:cubicBezTo>
                    <a:close/>
                    <a:moveTo>
                      <a:pt x="152" y="134"/>
                    </a:moveTo>
                    <a:cubicBezTo>
                      <a:pt x="147" y="131"/>
                      <a:pt x="142" y="128"/>
                      <a:pt x="136" y="126"/>
                    </a:cubicBezTo>
                    <a:cubicBezTo>
                      <a:pt x="138" y="118"/>
                      <a:pt x="140" y="110"/>
                      <a:pt x="140" y="101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3" y="113"/>
                      <a:pt x="158" y="125"/>
                      <a:pt x="152" y="1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" name="Freeform 101"/>
              <p:cNvSpPr>
                <a:spLocks noEditPoints="1"/>
              </p:cNvSpPr>
              <p:nvPr/>
            </p:nvSpPr>
            <p:spPr bwMode="auto">
              <a:xfrm>
                <a:off x="2104582" y="2015070"/>
                <a:ext cx="187595" cy="282556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96" y="0"/>
                  </a:cxn>
                  <a:cxn ang="0">
                    <a:pos x="36" y="9"/>
                  </a:cxn>
                  <a:cxn ang="0">
                    <a:pos x="61" y="11"/>
                  </a:cxn>
                  <a:cxn ang="0">
                    <a:pos x="36" y="9"/>
                  </a:cxn>
                  <a:cxn ang="0">
                    <a:pos x="14" y="137"/>
                  </a:cxn>
                  <a:cxn ang="0">
                    <a:pos x="33" y="127"/>
                  </a:cxn>
                  <a:cxn ang="0">
                    <a:pos x="33" y="122"/>
                  </a:cxn>
                  <a:cxn ang="0">
                    <a:pos x="14" y="112"/>
                  </a:cxn>
                  <a:cxn ang="0">
                    <a:pos x="33" y="122"/>
                  </a:cxn>
                  <a:cxn ang="0">
                    <a:pos x="14" y="106"/>
                  </a:cxn>
                  <a:cxn ang="0">
                    <a:pos x="33" y="96"/>
                  </a:cxn>
                  <a:cxn ang="0">
                    <a:pos x="33" y="90"/>
                  </a:cxn>
                  <a:cxn ang="0">
                    <a:pos x="14" y="80"/>
                  </a:cxn>
                  <a:cxn ang="0">
                    <a:pos x="33" y="90"/>
                  </a:cxn>
                  <a:cxn ang="0">
                    <a:pos x="36" y="151"/>
                  </a:cxn>
                  <a:cxn ang="0">
                    <a:pos x="61" y="148"/>
                  </a:cxn>
                  <a:cxn ang="0">
                    <a:pos x="57" y="96"/>
                  </a:cxn>
                  <a:cxn ang="0">
                    <a:pos x="39" y="106"/>
                  </a:cxn>
                  <a:cxn ang="0">
                    <a:pos x="57" y="96"/>
                  </a:cxn>
                  <a:cxn ang="0">
                    <a:pos x="39" y="80"/>
                  </a:cxn>
                  <a:cxn ang="0">
                    <a:pos x="57" y="90"/>
                  </a:cxn>
                  <a:cxn ang="0">
                    <a:pos x="57" y="112"/>
                  </a:cxn>
                  <a:cxn ang="0">
                    <a:pos x="39" y="122"/>
                  </a:cxn>
                  <a:cxn ang="0">
                    <a:pos x="57" y="112"/>
                  </a:cxn>
                  <a:cxn ang="0">
                    <a:pos x="57" y="137"/>
                  </a:cxn>
                  <a:cxn ang="0">
                    <a:pos x="39" y="127"/>
                  </a:cxn>
                  <a:cxn ang="0">
                    <a:pos x="83" y="137"/>
                  </a:cxn>
                  <a:cxn ang="0">
                    <a:pos x="64" y="127"/>
                  </a:cxn>
                  <a:cxn ang="0">
                    <a:pos x="83" y="137"/>
                  </a:cxn>
                  <a:cxn ang="0">
                    <a:pos x="64" y="122"/>
                  </a:cxn>
                  <a:cxn ang="0">
                    <a:pos x="83" y="112"/>
                  </a:cxn>
                  <a:cxn ang="0">
                    <a:pos x="83" y="106"/>
                  </a:cxn>
                  <a:cxn ang="0">
                    <a:pos x="64" y="96"/>
                  </a:cxn>
                  <a:cxn ang="0">
                    <a:pos x="83" y="106"/>
                  </a:cxn>
                  <a:cxn ang="0">
                    <a:pos x="64" y="90"/>
                  </a:cxn>
                  <a:cxn ang="0">
                    <a:pos x="83" y="80"/>
                  </a:cxn>
                  <a:cxn ang="0">
                    <a:pos x="83" y="74"/>
                  </a:cxn>
                  <a:cxn ang="0">
                    <a:pos x="14" y="17"/>
                  </a:cxn>
                  <a:cxn ang="0">
                    <a:pos x="83" y="74"/>
                  </a:cxn>
                </a:cxnLst>
                <a:rect l="0" t="0" r="r" b="b"/>
                <a:pathLst>
                  <a:path w="96" h="157">
                    <a:moveTo>
                      <a:pt x="0" y="0"/>
                    </a:moveTo>
                    <a:lnTo>
                      <a:pt x="0" y="157"/>
                    </a:lnTo>
                    <a:lnTo>
                      <a:pt x="96" y="157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  <a:moveTo>
                      <a:pt x="36" y="9"/>
                    </a:moveTo>
                    <a:lnTo>
                      <a:pt x="61" y="9"/>
                    </a:lnTo>
                    <a:lnTo>
                      <a:pt x="61" y="11"/>
                    </a:lnTo>
                    <a:lnTo>
                      <a:pt x="36" y="11"/>
                    </a:lnTo>
                    <a:lnTo>
                      <a:pt x="36" y="9"/>
                    </a:lnTo>
                    <a:close/>
                    <a:moveTo>
                      <a:pt x="33" y="137"/>
                    </a:moveTo>
                    <a:lnTo>
                      <a:pt x="14" y="137"/>
                    </a:lnTo>
                    <a:lnTo>
                      <a:pt x="14" y="127"/>
                    </a:lnTo>
                    <a:lnTo>
                      <a:pt x="33" y="127"/>
                    </a:lnTo>
                    <a:lnTo>
                      <a:pt x="33" y="137"/>
                    </a:lnTo>
                    <a:close/>
                    <a:moveTo>
                      <a:pt x="33" y="122"/>
                    </a:moveTo>
                    <a:lnTo>
                      <a:pt x="14" y="122"/>
                    </a:lnTo>
                    <a:lnTo>
                      <a:pt x="14" y="112"/>
                    </a:lnTo>
                    <a:lnTo>
                      <a:pt x="33" y="112"/>
                    </a:lnTo>
                    <a:lnTo>
                      <a:pt x="33" y="122"/>
                    </a:lnTo>
                    <a:close/>
                    <a:moveTo>
                      <a:pt x="33" y="106"/>
                    </a:moveTo>
                    <a:lnTo>
                      <a:pt x="14" y="106"/>
                    </a:lnTo>
                    <a:lnTo>
                      <a:pt x="14" y="96"/>
                    </a:lnTo>
                    <a:lnTo>
                      <a:pt x="33" y="96"/>
                    </a:lnTo>
                    <a:lnTo>
                      <a:pt x="33" y="106"/>
                    </a:lnTo>
                    <a:close/>
                    <a:moveTo>
                      <a:pt x="33" y="90"/>
                    </a:moveTo>
                    <a:lnTo>
                      <a:pt x="14" y="90"/>
                    </a:lnTo>
                    <a:lnTo>
                      <a:pt x="14" y="80"/>
                    </a:lnTo>
                    <a:lnTo>
                      <a:pt x="33" y="80"/>
                    </a:lnTo>
                    <a:lnTo>
                      <a:pt x="33" y="90"/>
                    </a:lnTo>
                    <a:close/>
                    <a:moveTo>
                      <a:pt x="61" y="151"/>
                    </a:moveTo>
                    <a:lnTo>
                      <a:pt x="36" y="151"/>
                    </a:lnTo>
                    <a:lnTo>
                      <a:pt x="36" y="148"/>
                    </a:lnTo>
                    <a:lnTo>
                      <a:pt x="61" y="148"/>
                    </a:lnTo>
                    <a:lnTo>
                      <a:pt x="61" y="151"/>
                    </a:lnTo>
                    <a:close/>
                    <a:moveTo>
                      <a:pt x="57" y="96"/>
                    </a:moveTo>
                    <a:lnTo>
                      <a:pt x="57" y="106"/>
                    </a:lnTo>
                    <a:lnTo>
                      <a:pt x="39" y="106"/>
                    </a:lnTo>
                    <a:lnTo>
                      <a:pt x="39" y="96"/>
                    </a:lnTo>
                    <a:lnTo>
                      <a:pt x="57" y="96"/>
                    </a:lnTo>
                    <a:close/>
                    <a:moveTo>
                      <a:pt x="39" y="90"/>
                    </a:moveTo>
                    <a:lnTo>
                      <a:pt x="39" y="80"/>
                    </a:lnTo>
                    <a:lnTo>
                      <a:pt x="57" y="80"/>
                    </a:lnTo>
                    <a:lnTo>
                      <a:pt x="57" y="90"/>
                    </a:lnTo>
                    <a:lnTo>
                      <a:pt x="39" y="90"/>
                    </a:lnTo>
                    <a:close/>
                    <a:moveTo>
                      <a:pt x="57" y="112"/>
                    </a:moveTo>
                    <a:lnTo>
                      <a:pt x="57" y="122"/>
                    </a:lnTo>
                    <a:lnTo>
                      <a:pt x="39" y="122"/>
                    </a:lnTo>
                    <a:lnTo>
                      <a:pt x="39" y="112"/>
                    </a:lnTo>
                    <a:lnTo>
                      <a:pt x="57" y="112"/>
                    </a:lnTo>
                    <a:close/>
                    <a:moveTo>
                      <a:pt x="57" y="127"/>
                    </a:moveTo>
                    <a:lnTo>
                      <a:pt x="57" y="137"/>
                    </a:lnTo>
                    <a:lnTo>
                      <a:pt x="39" y="137"/>
                    </a:lnTo>
                    <a:lnTo>
                      <a:pt x="39" y="127"/>
                    </a:lnTo>
                    <a:lnTo>
                      <a:pt x="57" y="127"/>
                    </a:lnTo>
                    <a:close/>
                    <a:moveTo>
                      <a:pt x="83" y="137"/>
                    </a:moveTo>
                    <a:lnTo>
                      <a:pt x="64" y="137"/>
                    </a:lnTo>
                    <a:lnTo>
                      <a:pt x="64" y="127"/>
                    </a:lnTo>
                    <a:lnTo>
                      <a:pt x="83" y="127"/>
                    </a:lnTo>
                    <a:lnTo>
                      <a:pt x="83" y="137"/>
                    </a:lnTo>
                    <a:close/>
                    <a:moveTo>
                      <a:pt x="83" y="122"/>
                    </a:moveTo>
                    <a:lnTo>
                      <a:pt x="64" y="122"/>
                    </a:lnTo>
                    <a:lnTo>
                      <a:pt x="64" y="112"/>
                    </a:lnTo>
                    <a:lnTo>
                      <a:pt x="83" y="112"/>
                    </a:lnTo>
                    <a:lnTo>
                      <a:pt x="83" y="122"/>
                    </a:lnTo>
                    <a:close/>
                    <a:moveTo>
                      <a:pt x="83" y="106"/>
                    </a:moveTo>
                    <a:lnTo>
                      <a:pt x="64" y="106"/>
                    </a:lnTo>
                    <a:lnTo>
                      <a:pt x="64" y="96"/>
                    </a:lnTo>
                    <a:lnTo>
                      <a:pt x="83" y="96"/>
                    </a:lnTo>
                    <a:lnTo>
                      <a:pt x="83" y="106"/>
                    </a:lnTo>
                    <a:close/>
                    <a:moveTo>
                      <a:pt x="83" y="90"/>
                    </a:moveTo>
                    <a:lnTo>
                      <a:pt x="64" y="90"/>
                    </a:lnTo>
                    <a:lnTo>
                      <a:pt x="64" y="80"/>
                    </a:lnTo>
                    <a:lnTo>
                      <a:pt x="83" y="80"/>
                    </a:lnTo>
                    <a:lnTo>
                      <a:pt x="83" y="90"/>
                    </a:lnTo>
                    <a:close/>
                    <a:moveTo>
                      <a:pt x="83" y="74"/>
                    </a:moveTo>
                    <a:lnTo>
                      <a:pt x="14" y="74"/>
                    </a:lnTo>
                    <a:lnTo>
                      <a:pt x="14" y="17"/>
                    </a:lnTo>
                    <a:lnTo>
                      <a:pt x="83" y="17"/>
                    </a:lnTo>
                    <a:lnTo>
                      <a:pt x="83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" name="Freeform 102"/>
              <p:cNvSpPr>
                <a:spLocks/>
              </p:cNvSpPr>
              <p:nvPr/>
            </p:nvSpPr>
            <p:spPr bwMode="auto">
              <a:xfrm>
                <a:off x="2546211" y="2702564"/>
                <a:ext cx="214952" cy="197969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90" y="110"/>
                  </a:cxn>
                  <a:cxn ang="0">
                    <a:pos x="110" y="90"/>
                  </a:cxn>
                  <a:cxn ang="0">
                    <a:pos x="20" y="0"/>
                  </a:cxn>
                  <a:cxn ang="0">
                    <a:pos x="0" y="21"/>
                  </a:cxn>
                </a:cxnLst>
                <a:rect l="0" t="0" r="r" b="b"/>
                <a:pathLst>
                  <a:path w="110" h="110">
                    <a:moveTo>
                      <a:pt x="0" y="21"/>
                    </a:moveTo>
                    <a:lnTo>
                      <a:pt x="90" y="110"/>
                    </a:lnTo>
                    <a:lnTo>
                      <a:pt x="110" y="90"/>
                    </a:lnTo>
                    <a:lnTo>
                      <a:pt x="20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" name="Oval 103"/>
              <p:cNvSpPr>
                <a:spLocks noChangeArrowheads="1"/>
              </p:cNvSpPr>
              <p:nvPr/>
            </p:nvSpPr>
            <p:spPr bwMode="auto">
              <a:xfrm>
                <a:off x="2673229" y="2697165"/>
                <a:ext cx="87935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" name="Oval 104"/>
              <p:cNvSpPr>
                <a:spLocks noChangeArrowheads="1"/>
              </p:cNvSpPr>
              <p:nvPr/>
            </p:nvSpPr>
            <p:spPr bwMode="auto">
              <a:xfrm>
                <a:off x="2536441" y="2821346"/>
                <a:ext cx="85981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" name="Freeform 105"/>
              <p:cNvSpPr>
                <a:spLocks noEditPoints="1"/>
              </p:cNvSpPr>
              <p:nvPr/>
            </p:nvSpPr>
            <p:spPr bwMode="auto">
              <a:xfrm>
                <a:off x="4388939" y="2932928"/>
                <a:ext cx="246218" cy="203369"/>
              </a:xfrm>
              <a:custGeom>
                <a:avLst/>
                <a:gdLst/>
                <a:ahLst/>
                <a:cxnLst>
                  <a:cxn ang="0">
                    <a:pos x="108" y="21"/>
                  </a:cxn>
                  <a:cxn ang="0">
                    <a:pos x="72" y="30"/>
                  </a:cxn>
                  <a:cxn ang="0">
                    <a:pos x="73" y="17"/>
                  </a:cxn>
                  <a:cxn ang="0">
                    <a:pos x="84" y="7"/>
                  </a:cxn>
                  <a:cxn ang="0">
                    <a:pos x="84" y="0"/>
                  </a:cxn>
                  <a:cxn ang="0">
                    <a:pos x="66" y="16"/>
                  </a:cxn>
                  <a:cxn ang="0">
                    <a:pos x="66" y="29"/>
                  </a:cxn>
                  <a:cxn ang="0">
                    <a:pos x="35" y="21"/>
                  </a:cxn>
                  <a:cxn ang="0">
                    <a:pos x="0" y="60"/>
                  </a:cxn>
                  <a:cxn ang="0">
                    <a:pos x="49" y="119"/>
                  </a:cxn>
                  <a:cxn ang="0">
                    <a:pos x="61" y="118"/>
                  </a:cxn>
                  <a:cxn ang="0">
                    <a:pos x="60" y="120"/>
                  </a:cxn>
                  <a:cxn ang="0">
                    <a:pos x="64" y="118"/>
                  </a:cxn>
                  <a:cxn ang="0">
                    <a:pos x="66" y="125"/>
                  </a:cxn>
                  <a:cxn ang="0">
                    <a:pos x="68" y="119"/>
                  </a:cxn>
                  <a:cxn ang="0">
                    <a:pos x="72" y="123"/>
                  </a:cxn>
                  <a:cxn ang="0">
                    <a:pos x="72" y="119"/>
                  </a:cxn>
                  <a:cxn ang="0">
                    <a:pos x="77" y="121"/>
                  </a:cxn>
                  <a:cxn ang="0">
                    <a:pos x="76" y="117"/>
                  </a:cxn>
                  <a:cxn ang="0">
                    <a:pos x="90" y="119"/>
                  </a:cxn>
                  <a:cxn ang="0">
                    <a:pos x="138" y="66"/>
                  </a:cxn>
                  <a:cxn ang="0">
                    <a:pos x="108" y="21"/>
                  </a:cxn>
                  <a:cxn ang="0">
                    <a:pos x="29" y="89"/>
                  </a:cxn>
                  <a:cxn ang="0">
                    <a:pos x="24" y="64"/>
                  </a:cxn>
                  <a:cxn ang="0">
                    <a:pos x="35" y="86"/>
                  </a:cxn>
                  <a:cxn ang="0">
                    <a:pos x="50" y="101"/>
                  </a:cxn>
                  <a:cxn ang="0">
                    <a:pos x="29" y="89"/>
                  </a:cxn>
                </a:cxnLst>
                <a:rect l="0" t="0" r="r" b="b"/>
                <a:pathLst>
                  <a:path w="139" h="125">
                    <a:moveTo>
                      <a:pt x="108" y="21"/>
                    </a:moveTo>
                    <a:cubicBezTo>
                      <a:pt x="91" y="19"/>
                      <a:pt x="78" y="26"/>
                      <a:pt x="72" y="30"/>
                    </a:cubicBezTo>
                    <a:cubicBezTo>
                      <a:pt x="72" y="25"/>
                      <a:pt x="73" y="20"/>
                      <a:pt x="73" y="17"/>
                    </a:cubicBezTo>
                    <a:cubicBezTo>
                      <a:pt x="73" y="12"/>
                      <a:pt x="80" y="10"/>
                      <a:pt x="84" y="7"/>
                    </a:cubicBezTo>
                    <a:cubicBezTo>
                      <a:pt x="86" y="5"/>
                      <a:pt x="84" y="0"/>
                      <a:pt x="84" y="0"/>
                    </a:cubicBezTo>
                    <a:cubicBezTo>
                      <a:pt x="84" y="0"/>
                      <a:pt x="65" y="8"/>
                      <a:pt x="66" y="16"/>
                    </a:cubicBezTo>
                    <a:cubicBezTo>
                      <a:pt x="66" y="19"/>
                      <a:pt x="66" y="25"/>
                      <a:pt x="66" y="29"/>
                    </a:cubicBezTo>
                    <a:cubicBezTo>
                      <a:pt x="61" y="26"/>
                      <a:pt x="50" y="20"/>
                      <a:pt x="35" y="21"/>
                    </a:cubicBezTo>
                    <a:cubicBezTo>
                      <a:pt x="14" y="22"/>
                      <a:pt x="0" y="37"/>
                      <a:pt x="0" y="60"/>
                    </a:cubicBezTo>
                    <a:cubicBezTo>
                      <a:pt x="1" y="92"/>
                      <a:pt x="29" y="119"/>
                      <a:pt x="49" y="119"/>
                    </a:cubicBezTo>
                    <a:cubicBezTo>
                      <a:pt x="54" y="119"/>
                      <a:pt x="58" y="119"/>
                      <a:pt x="61" y="11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19"/>
                      <a:pt x="72" y="119"/>
                      <a:pt x="72" y="119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6" y="117"/>
                      <a:pt x="76" y="117"/>
                      <a:pt x="76" y="117"/>
                    </a:cubicBezTo>
                    <a:cubicBezTo>
                      <a:pt x="79" y="118"/>
                      <a:pt x="83" y="119"/>
                      <a:pt x="90" y="119"/>
                    </a:cubicBezTo>
                    <a:cubicBezTo>
                      <a:pt x="110" y="119"/>
                      <a:pt x="138" y="98"/>
                      <a:pt x="138" y="66"/>
                    </a:cubicBezTo>
                    <a:cubicBezTo>
                      <a:pt x="139" y="43"/>
                      <a:pt x="129" y="25"/>
                      <a:pt x="108" y="21"/>
                    </a:cubicBezTo>
                    <a:close/>
                    <a:moveTo>
                      <a:pt x="29" y="89"/>
                    </a:moveTo>
                    <a:cubicBezTo>
                      <a:pt x="21" y="79"/>
                      <a:pt x="24" y="64"/>
                      <a:pt x="24" y="64"/>
                    </a:cubicBezTo>
                    <a:cubicBezTo>
                      <a:pt x="24" y="64"/>
                      <a:pt x="29" y="77"/>
                      <a:pt x="35" y="86"/>
                    </a:cubicBezTo>
                    <a:cubicBezTo>
                      <a:pt x="40" y="94"/>
                      <a:pt x="50" y="101"/>
                      <a:pt x="50" y="101"/>
                    </a:cubicBezTo>
                    <a:cubicBezTo>
                      <a:pt x="50" y="101"/>
                      <a:pt x="37" y="99"/>
                      <a:pt x="29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" name="Rectangle 106"/>
              <p:cNvSpPr>
                <a:spLocks noChangeArrowheads="1"/>
              </p:cNvSpPr>
              <p:nvPr/>
            </p:nvSpPr>
            <p:spPr bwMode="auto">
              <a:xfrm>
                <a:off x="4754357" y="443029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" name="Rectangle 107"/>
              <p:cNvSpPr>
                <a:spLocks noChangeArrowheads="1"/>
              </p:cNvSpPr>
              <p:nvPr/>
            </p:nvSpPr>
            <p:spPr bwMode="auto">
              <a:xfrm>
                <a:off x="4754357" y="455447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3697183" y="5636112"/>
                <a:ext cx="250126" cy="32395"/>
              </a:xfrm>
              <a:custGeom>
                <a:avLst/>
                <a:gdLst/>
                <a:ahLst/>
                <a:cxnLst>
                  <a:cxn ang="0">
                    <a:pos x="123" y="5"/>
                  </a:cxn>
                  <a:cxn ang="0">
                    <a:pos x="118" y="5"/>
                  </a:cxn>
                  <a:cxn ang="0">
                    <a:pos x="118" y="0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4" y="5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8"/>
                  </a:cxn>
                  <a:cxn ang="0">
                    <a:pos x="128" y="18"/>
                  </a:cxn>
                  <a:cxn ang="0">
                    <a:pos x="128" y="9"/>
                  </a:cxn>
                  <a:cxn ang="0">
                    <a:pos x="123" y="9"/>
                  </a:cxn>
                  <a:cxn ang="0">
                    <a:pos x="123" y="5"/>
                  </a:cxn>
                </a:cxnLst>
                <a:rect l="0" t="0" r="r" b="b"/>
                <a:pathLst>
                  <a:path w="128" h="18">
                    <a:moveTo>
                      <a:pt x="123" y="5"/>
                    </a:moveTo>
                    <a:lnTo>
                      <a:pt x="118" y="5"/>
                    </a:lnTo>
                    <a:lnTo>
                      <a:pt x="118" y="0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8"/>
                    </a:lnTo>
                    <a:lnTo>
                      <a:pt x="128" y="18"/>
                    </a:lnTo>
                    <a:lnTo>
                      <a:pt x="128" y="9"/>
                    </a:lnTo>
                    <a:lnTo>
                      <a:pt x="123" y="9"/>
                    </a:lnTo>
                    <a:lnTo>
                      <a:pt x="123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3701091" y="5508331"/>
                <a:ext cx="236447" cy="125981"/>
              </a:xfrm>
              <a:custGeom>
                <a:avLst/>
                <a:gdLst/>
                <a:ahLst/>
                <a:cxnLst>
                  <a:cxn ang="0">
                    <a:pos x="110" y="70"/>
                  </a:cxn>
                  <a:cxn ang="0">
                    <a:pos x="110" y="8"/>
                  </a:cxn>
                  <a:cxn ang="0">
                    <a:pos x="121" y="8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2" y="8"/>
                  </a:cxn>
                  <a:cxn ang="0">
                    <a:pos x="12" y="70"/>
                  </a:cxn>
                  <a:cxn ang="0">
                    <a:pos x="24" y="70"/>
                  </a:cxn>
                  <a:cxn ang="0">
                    <a:pos x="24" y="8"/>
                  </a:cxn>
                  <a:cxn ang="0">
                    <a:pos x="39" y="8"/>
                  </a:cxn>
                  <a:cxn ang="0">
                    <a:pos x="39" y="70"/>
                  </a:cxn>
                  <a:cxn ang="0">
                    <a:pos x="51" y="70"/>
                  </a:cxn>
                  <a:cxn ang="0">
                    <a:pos x="51" y="8"/>
                  </a:cxn>
                  <a:cxn ang="0">
                    <a:pos x="71" y="8"/>
                  </a:cxn>
                  <a:cxn ang="0">
                    <a:pos x="71" y="70"/>
                  </a:cxn>
                  <a:cxn ang="0">
                    <a:pos x="83" y="70"/>
                  </a:cxn>
                  <a:cxn ang="0">
                    <a:pos x="83" y="8"/>
                  </a:cxn>
                  <a:cxn ang="0">
                    <a:pos x="98" y="8"/>
                  </a:cxn>
                  <a:cxn ang="0">
                    <a:pos x="98" y="70"/>
                  </a:cxn>
                  <a:cxn ang="0">
                    <a:pos x="110" y="70"/>
                  </a:cxn>
                </a:cxnLst>
                <a:rect l="0" t="0" r="r" b="b"/>
                <a:pathLst>
                  <a:path w="121" h="70">
                    <a:moveTo>
                      <a:pt x="110" y="70"/>
                    </a:moveTo>
                    <a:lnTo>
                      <a:pt x="110" y="8"/>
                    </a:lnTo>
                    <a:lnTo>
                      <a:pt x="121" y="8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" y="8"/>
                    </a:lnTo>
                    <a:lnTo>
                      <a:pt x="12" y="70"/>
                    </a:lnTo>
                    <a:lnTo>
                      <a:pt x="24" y="70"/>
                    </a:lnTo>
                    <a:lnTo>
                      <a:pt x="24" y="8"/>
                    </a:lnTo>
                    <a:lnTo>
                      <a:pt x="39" y="8"/>
                    </a:lnTo>
                    <a:lnTo>
                      <a:pt x="39" y="70"/>
                    </a:lnTo>
                    <a:lnTo>
                      <a:pt x="51" y="70"/>
                    </a:lnTo>
                    <a:lnTo>
                      <a:pt x="51" y="8"/>
                    </a:lnTo>
                    <a:lnTo>
                      <a:pt x="71" y="8"/>
                    </a:lnTo>
                    <a:lnTo>
                      <a:pt x="71" y="70"/>
                    </a:lnTo>
                    <a:lnTo>
                      <a:pt x="83" y="7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98" y="70"/>
                    </a:lnTo>
                    <a:lnTo>
                      <a:pt x="11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" name="Freeform 110"/>
              <p:cNvSpPr>
                <a:spLocks/>
              </p:cNvSpPr>
              <p:nvPr/>
            </p:nvSpPr>
            <p:spPr bwMode="auto">
              <a:xfrm>
                <a:off x="3689367" y="5432743"/>
                <a:ext cx="261851" cy="68389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0" y="38"/>
                  </a:cxn>
                  <a:cxn ang="0">
                    <a:pos x="134" y="38"/>
                  </a:cxn>
                  <a:cxn ang="0">
                    <a:pos x="68" y="0"/>
                  </a:cxn>
                </a:cxnLst>
                <a:rect l="0" t="0" r="r" b="b"/>
                <a:pathLst>
                  <a:path w="134" h="38">
                    <a:moveTo>
                      <a:pt x="68" y="0"/>
                    </a:moveTo>
                    <a:lnTo>
                      <a:pt x="0" y="38"/>
                    </a:lnTo>
                    <a:lnTo>
                      <a:pt x="134" y="3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" name="Freeform 111"/>
              <p:cNvSpPr>
                <a:spLocks/>
              </p:cNvSpPr>
              <p:nvPr/>
            </p:nvSpPr>
            <p:spPr bwMode="auto">
              <a:xfrm>
                <a:off x="357606" y="2249034"/>
                <a:ext cx="220815" cy="219566"/>
              </a:xfrm>
              <a:custGeom>
                <a:avLst/>
                <a:gdLst/>
                <a:ahLst/>
                <a:cxnLst>
                  <a:cxn ang="0">
                    <a:pos x="26" y="122"/>
                  </a:cxn>
                  <a:cxn ang="0">
                    <a:pos x="0" y="95"/>
                  </a:cxn>
                  <a:cxn ang="0">
                    <a:pos x="66" y="30"/>
                  </a:cxn>
                  <a:cxn ang="0">
                    <a:pos x="83" y="48"/>
                  </a:cxn>
                  <a:cxn ang="0">
                    <a:pos x="40" y="89"/>
                  </a:cxn>
                  <a:cxn ang="0">
                    <a:pos x="36" y="84"/>
                  </a:cxn>
                  <a:cxn ang="0">
                    <a:pos x="73" y="48"/>
                  </a:cxn>
                  <a:cxn ang="0">
                    <a:pos x="66" y="40"/>
                  </a:cxn>
                  <a:cxn ang="0">
                    <a:pos x="10" y="95"/>
                  </a:cxn>
                  <a:cxn ang="0">
                    <a:pos x="26" y="112"/>
                  </a:cxn>
                  <a:cxn ang="0">
                    <a:pos x="103" y="37"/>
                  </a:cxn>
                  <a:cxn ang="0">
                    <a:pos x="76" y="10"/>
                  </a:cxn>
                  <a:cxn ang="0">
                    <a:pos x="31" y="53"/>
                  </a:cxn>
                  <a:cxn ang="0">
                    <a:pos x="27" y="49"/>
                  </a:cxn>
                  <a:cxn ang="0">
                    <a:pos x="77" y="0"/>
                  </a:cxn>
                  <a:cxn ang="0">
                    <a:pos x="113" y="37"/>
                  </a:cxn>
                  <a:cxn ang="0">
                    <a:pos x="26" y="122"/>
                  </a:cxn>
                </a:cxnLst>
                <a:rect l="0" t="0" r="r" b="b"/>
                <a:pathLst>
                  <a:path w="113" h="122">
                    <a:moveTo>
                      <a:pt x="26" y="122"/>
                    </a:moveTo>
                    <a:lnTo>
                      <a:pt x="0" y="95"/>
                    </a:lnTo>
                    <a:lnTo>
                      <a:pt x="66" y="30"/>
                    </a:lnTo>
                    <a:lnTo>
                      <a:pt x="83" y="48"/>
                    </a:lnTo>
                    <a:lnTo>
                      <a:pt x="40" y="89"/>
                    </a:lnTo>
                    <a:lnTo>
                      <a:pt x="36" y="84"/>
                    </a:lnTo>
                    <a:lnTo>
                      <a:pt x="73" y="48"/>
                    </a:lnTo>
                    <a:lnTo>
                      <a:pt x="66" y="40"/>
                    </a:lnTo>
                    <a:lnTo>
                      <a:pt x="10" y="95"/>
                    </a:lnTo>
                    <a:lnTo>
                      <a:pt x="26" y="112"/>
                    </a:lnTo>
                    <a:lnTo>
                      <a:pt x="103" y="37"/>
                    </a:lnTo>
                    <a:lnTo>
                      <a:pt x="76" y="10"/>
                    </a:lnTo>
                    <a:lnTo>
                      <a:pt x="31" y="53"/>
                    </a:lnTo>
                    <a:lnTo>
                      <a:pt x="27" y="49"/>
                    </a:lnTo>
                    <a:lnTo>
                      <a:pt x="77" y="0"/>
                    </a:lnTo>
                    <a:lnTo>
                      <a:pt x="113" y="37"/>
                    </a:lnTo>
                    <a:lnTo>
                      <a:pt x="26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" name="Freeform 112"/>
              <p:cNvSpPr>
                <a:spLocks noEditPoints="1"/>
              </p:cNvSpPr>
              <p:nvPr/>
            </p:nvSpPr>
            <p:spPr bwMode="auto">
              <a:xfrm>
                <a:off x="1444092" y="1970077"/>
                <a:ext cx="93797" cy="8638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0" y="48"/>
                  </a:cxn>
                  <a:cxn ang="0">
                    <a:pos x="14" y="48"/>
                  </a:cxn>
                  <a:cxn ang="0">
                    <a:pos x="16" y="41"/>
                  </a:cxn>
                  <a:cxn ang="0">
                    <a:pos x="31" y="41"/>
                  </a:cxn>
                  <a:cxn ang="0">
                    <a:pos x="33" y="48"/>
                  </a:cxn>
                  <a:cxn ang="0">
                    <a:pos x="48" y="48"/>
                  </a:cxn>
                  <a:cxn ang="0">
                    <a:pos x="31" y="0"/>
                  </a:cxn>
                  <a:cxn ang="0">
                    <a:pos x="17" y="0"/>
                  </a:cxn>
                  <a:cxn ang="0">
                    <a:pos x="19" y="31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8" y="31"/>
                  </a:cxn>
                  <a:cxn ang="0">
                    <a:pos x="19" y="31"/>
                  </a:cxn>
                </a:cxnLst>
                <a:rect l="0" t="0" r="r" b="b"/>
                <a:pathLst>
                  <a:path w="48" h="48">
                    <a:moveTo>
                      <a:pt x="17" y="0"/>
                    </a:moveTo>
                    <a:lnTo>
                      <a:pt x="0" y="48"/>
                    </a:lnTo>
                    <a:lnTo>
                      <a:pt x="14" y="48"/>
                    </a:lnTo>
                    <a:lnTo>
                      <a:pt x="16" y="41"/>
                    </a:lnTo>
                    <a:lnTo>
                      <a:pt x="31" y="41"/>
                    </a:lnTo>
                    <a:lnTo>
                      <a:pt x="33" y="48"/>
                    </a:lnTo>
                    <a:lnTo>
                      <a:pt x="48" y="48"/>
                    </a:lnTo>
                    <a:lnTo>
                      <a:pt x="31" y="0"/>
                    </a:lnTo>
                    <a:lnTo>
                      <a:pt x="17" y="0"/>
                    </a:lnTo>
                    <a:close/>
                    <a:moveTo>
                      <a:pt x="19" y="31"/>
                    </a:moveTo>
                    <a:lnTo>
                      <a:pt x="24" y="17"/>
                    </a:lnTo>
                    <a:lnTo>
                      <a:pt x="24" y="17"/>
                    </a:lnTo>
                    <a:lnTo>
                      <a:pt x="28" y="31"/>
                    </a:lnTo>
                    <a:lnTo>
                      <a:pt x="19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" name="Freeform 113"/>
              <p:cNvSpPr>
                <a:spLocks noEditPoints="1"/>
              </p:cNvSpPr>
              <p:nvPr/>
            </p:nvSpPr>
            <p:spPr bwMode="auto">
              <a:xfrm>
                <a:off x="1543752" y="1858494"/>
                <a:ext cx="84027" cy="86387"/>
              </a:xfrm>
              <a:custGeom>
                <a:avLst/>
                <a:gdLst/>
                <a:ahLst/>
                <a:cxnLst>
                  <a:cxn ang="0">
                    <a:pos x="45" y="28"/>
                  </a:cxn>
                  <a:cxn ang="0">
                    <a:pos x="42" y="25"/>
                  </a:cxn>
                  <a:cxn ang="0">
                    <a:pos x="38" y="24"/>
                  </a:cxn>
                  <a:cxn ang="0">
                    <a:pos x="43" y="20"/>
                  </a:cxn>
                  <a:cxn ang="0">
                    <a:pos x="45" y="13"/>
                  </a:cxn>
                  <a:cxn ang="0">
                    <a:pos x="44" y="9"/>
                  </a:cxn>
                  <a:cxn ang="0">
                    <a:pos x="42" y="5"/>
                  </a:cxn>
                  <a:cxn ang="0">
                    <a:pos x="37" y="2"/>
                  </a:cxn>
                  <a:cxn ang="0">
                    <a:pos x="28" y="0"/>
                  </a:cxn>
                  <a:cxn ang="0">
                    <a:pos x="0" y="0"/>
                  </a:cxn>
                  <a:cxn ang="0">
                    <a:pos x="0" y="53"/>
                  </a:cxn>
                  <a:cxn ang="0">
                    <a:pos x="29" y="53"/>
                  </a:cxn>
                  <a:cxn ang="0">
                    <a:pos x="36" y="52"/>
                  </a:cxn>
                  <a:cxn ang="0">
                    <a:pos x="42" y="49"/>
                  </a:cxn>
                  <a:cxn ang="0">
                    <a:pos x="46" y="44"/>
                  </a:cxn>
                  <a:cxn ang="0">
                    <a:pos x="48" y="37"/>
                  </a:cxn>
                  <a:cxn ang="0">
                    <a:pos x="47" y="32"/>
                  </a:cxn>
                  <a:cxn ang="0">
                    <a:pos x="45" y="28"/>
                  </a:cxn>
                  <a:cxn ang="0">
                    <a:pos x="16" y="13"/>
                  </a:cxn>
                  <a:cxn ang="0">
                    <a:pos x="24" y="13"/>
                  </a:cxn>
                  <a:cxn ang="0">
                    <a:pos x="28" y="14"/>
                  </a:cxn>
                  <a:cxn ang="0">
                    <a:pos x="30" y="16"/>
                  </a:cxn>
                  <a:cxn ang="0">
                    <a:pos x="28" y="20"/>
                  </a:cxn>
                  <a:cxn ang="0">
                    <a:pos x="24" y="21"/>
                  </a:cxn>
                  <a:cxn ang="0">
                    <a:pos x="16" y="21"/>
                  </a:cxn>
                  <a:cxn ang="0">
                    <a:pos x="16" y="13"/>
                  </a:cxn>
                  <a:cxn ang="0">
                    <a:pos x="31" y="38"/>
                  </a:cxn>
                  <a:cxn ang="0">
                    <a:pos x="29" y="39"/>
                  </a:cxn>
                  <a:cxn ang="0">
                    <a:pos x="27" y="40"/>
                  </a:cxn>
                  <a:cxn ang="0">
                    <a:pos x="25" y="40"/>
                  </a:cxn>
                  <a:cxn ang="0">
                    <a:pos x="16" y="40"/>
                  </a:cxn>
                  <a:cxn ang="0">
                    <a:pos x="16" y="30"/>
                  </a:cxn>
                  <a:cxn ang="0">
                    <a:pos x="26" y="30"/>
                  </a:cxn>
                  <a:cxn ang="0">
                    <a:pos x="31" y="35"/>
                  </a:cxn>
                  <a:cxn ang="0">
                    <a:pos x="31" y="38"/>
                  </a:cxn>
                </a:cxnLst>
                <a:rect l="0" t="0" r="r" b="b"/>
                <a:pathLst>
                  <a:path w="48" h="53">
                    <a:moveTo>
                      <a:pt x="45" y="28"/>
                    </a:moveTo>
                    <a:cubicBezTo>
                      <a:pt x="44" y="27"/>
                      <a:pt x="43" y="26"/>
                      <a:pt x="42" y="25"/>
                    </a:cubicBezTo>
                    <a:cubicBezTo>
                      <a:pt x="41" y="25"/>
                      <a:pt x="40" y="24"/>
                      <a:pt x="38" y="24"/>
                    </a:cubicBezTo>
                    <a:cubicBezTo>
                      <a:pt x="40" y="23"/>
                      <a:pt x="42" y="21"/>
                      <a:pt x="43" y="20"/>
                    </a:cubicBezTo>
                    <a:cubicBezTo>
                      <a:pt x="44" y="18"/>
                      <a:pt x="45" y="16"/>
                      <a:pt x="45" y="13"/>
                    </a:cubicBezTo>
                    <a:cubicBezTo>
                      <a:pt x="45" y="12"/>
                      <a:pt x="45" y="11"/>
                      <a:pt x="44" y="9"/>
                    </a:cubicBezTo>
                    <a:cubicBezTo>
                      <a:pt x="44" y="8"/>
                      <a:pt x="43" y="6"/>
                      <a:pt x="42" y="5"/>
                    </a:cubicBezTo>
                    <a:cubicBezTo>
                      <a:pt x="40" y="4"/>
                      <a:pt x="39" y="2"/>
                      <a:pt x="37" y="2"/>
                    </a:cubicBezTo>
                    <a:cubicBezTo>
                      <a:pt x="34" y="1"/>
                      <a:pt x="32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1" y="53"/>
                      <a:pt x="34" y="52"/>
                      <a:pt x="36" y="52"/>
                    </a:cubicBezTo>
                    <a:cubicBezTo>
                      <a:pt x="38" y="51"/>
                      <a:pt x="40" y="50"/>
                      <a:pt x="42" y="49"/>
                    </a:cubicBezTo>
                    <a:cubicBezTo>
                      <a:pt x="44" y="47"/>
                      <a:pt x="45" y="46"/>
                      <a:pt x="46" y="44"/>
                    </a:cubicBezTo>
                    <a:cubicBezTo>
                      <a:pt x="47" y="42"/>
                      <a:pt x="48" y="39"/>
                      <a:pt x="48" y="37"/>
                    </a:cubicBezTo>
                    <a:cubicBezTo>
                      <a:pt x="48" y="35"/>
                      <a:pt x="47" y="33"/>
                      <a:pt x="47" y="32"/>
                    </a:cubicBezTo>
                    <a:cubicBezTo>
                      <a:pt x="46" y="30"/>
                      <a:pt x="46" y="29"/>
                      <a:pt x="45" y="28"/>
                    </a:cubicBezTo>
                    <a:close/>
                    <a:moveTo>
                      <a:pt x="16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7" y="13"/>
                      <a:pt x="28" y="14"/>
                    </a:cubicBezTo>
                    <a:cubicBezTo>
                      <a:pt x="29" y="14"/>
                      <a:pt x="30" y="15"/>
                      <a:pt x="30" y="16"/>
                    </a:cubicBezTo>
                    <a:cubicBezTo>
                      <a:pt x="30" y="18"/>
                      <a:pt x="29" y="19"/>
                      <a:pt x="28" y="20"/>
                    </a:cubicBezTo>
                    <a:cubicBezTo>
                      <a:pt x="27" y="20"/>
                      <a:pt x="26" y="21"/>
                      <a:pt x="24" y="21"/>
                    </a:cubicBezTo>
                    <a:cubicBezTo>
                      <a:pt x="16" y="21"/>
                      <a:pt x="16" y="21"/>
                      <a:pt x="16" y="21"/>
                    </a:cubicBezTo>
                    <a:lnTo>
                      <a:pt x="16" y="13"/>
                    </a:lnTo>
                    <a:close/>
                    <a:moveTo>
                      <a:pt x="31" y="38"/>
                    </a:moveTo>
                    <a:cubicBezTo>
                      <a:pt x="31" y="38"/>
                      <a:pt x="30" y="39"/>
                      <a:pt x="29" y="39"/>
                    </a:cubicBezTo>
                    <a:cubicBezTo>
                      <a:pt x="29" y="40"/>
                      <a:pt x="28" y="40"/>
                      <a:pt x="27" y="40"/>
                    </a:cubicBezTo>
                    <a:cubicBezTo>
                      <a:pt x="27" y="40"/>
                      <a:pt x="26" y="40"/>
                      <a:pt x="2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0" y="30"/>
                      <a:pt x="31" y="32"/>
                      <a:pt x="31" y="35"/>
                    </a:cubicBezTo>
                    <a:cubicBezTo>
                      <a:pt x="31" y="36"/>
                      <a:pt x="31" y="37"/>
                      <a:pt x="3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" name="Freeform 114"/>
              <p:cNvSpPr>
                <a:spLocks/>
              </p:cNvSpPr>
              <p:nvPr/>
            </p:nvSpPr>
            <p:spPr bwMode="auto">
              <a:xfrm>
                <a:off x="1645366" y="1946680"/>
                <a:ext cx="89889" cy="88186"/>
              </a:xfrm>
              <a:custGeom>
                <a:avLst/>
                <a:gdLst/>
                <a:ahLst/>
                <a:cxnLst>
                  <a:cxn ang="0">
                    <a:pos x="34" y="33"/>
                  </a:cxn>
                  <a:cxn ang="0">
                    <a:pos x="33" y="36"/>
                  </a:cxn>
                  <a:cxn ang="0">
                    <a:pos x="32" y="39"/>
                  </a:cxn>
                  <a:cxn ang="0">
                    <a:pos x="29" y="41"/>
                  </a:cxn>
                  <a:cxn ang="0">
                    <a:pos x="26" y="41"/>
                  </a:cxn>
                  <a:cxn ang="0">
                    <a:pos x="21" y="40"/>
                  </a:cxn>
                  <a:cxn ang="0">
                    <a:pos x="18" y="37"/>
                  </a:cxn>
                  <a:cxn ang="0">
                    <a:pos x="16" y="32"/>
                  </a:cxn>
                  <a:cxn ang="0">
                    <a:pos x="16" y="27"/>
                  </a:cxn>
                  <a:cxn ang="0">
                    <a:pos x="16" y="22"/>
                  </a:cxn>
                  <a:cxn ang="0">
                    <a:pos x="18" y="17"/>
                  </a:cxn>
                  <a:cxn ang="0">
                    <a:pos x="21" y="14"/>
                  </a:cxn>
                  <a:cxn ang="0">
                    <a:pos x="26" y="13"/>
                  </a:cxn>
                  <a:cxn ang="0">
                    <a:pos x="30" y="14"/>
                  </a:cxn>
                  <a:cxn ang="0">
                    <a:pos x="32" y="16"/>
                  </a:cxn>
                  <a:cxn ang="0">
                    <a:pos x="34" y="18"/>
                  </a:cxn>
                  <a:cxn ang="0">
                    <a:pos x="34" y="20"/>
                  </a:cxn>
                  <a:cxn ang="0">
                    <a:pos x="50" y="20"/>
                  </a:cxn>
                  <a:cxn ang="0">
                    <a:pos x="43" y="5"/>
                  </a:cxn>
                  <a:cxn ang="0">
                    <a:pos x="26" y="0"/>
                  </a:cxn>
                  <a:cxn ang="0">
                    <a:pos x="15" y="2"/>
                  </a:cxn>
                  <a:cxn ang="0">
                    <a:pos x="7" y="7"/>
                  </a:cxn>
                  <a:cxn ang="0">
                    <a:pos x="1" y="16"/>
                  </a:cxn>
                  <a:cxn ang="0">
                    <a:pos x="0" y="27"/>
                  </a:cxn>
                  <a:cxn ang="0">
                    <a:pos x="1" y="38"/>
                  </a:cxn>
                  <a:cxn ang="0">
                    <a:pos x="6" y="46"/>
                  </a:cxn>
                  <a:cxn ang="0">
                    <a:pos x="15" y="52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4" y="47"/>
                  </a:cxn>
                  <a:cxn ang="0">
                    <a:pos x="48" y="40"/>
                  </a:cxn>
                  <a:cxn ang="0">
                    <a:pos x="50" y="33"/>
                  </a:cxn>
                  <a:cxn ang="0">
                    <a:pos x="34" y="33"/>
                  </a:cxn>
                </a:cxnLst>
                <a:rect l="0" t="0" r="r" b="b"/>
                <a:pathLst>
                  <a:path w="50" h="54">
                    <a:moveTo>
                      <a:pt x="34" y="33"/>
                    </a:moveTo>
                    <a:cubicBezTo>
                      <a:pt x="34" y="34"/>
                      <a:pt x="34" y="35"/>
                      <a:pt x="33" y="36"/>
                    </a:cubicBezTo>
                    <a:cubicBezTo>
                      <a:pt x="33" y="37"/>
                      <a:pt x="32" y="38"/>
                      <a:pt x="32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8" y="41"/>
                      <a:pt x="27" y="41"/>
                      <a:pt x="26" y="41"/>
                    </a:cubicBezTo>
                    <a:cubicBezTo>
                      <a:pt x="24" y="41"/>
                      <a:pt x="22" y="41"/>
                      <a:pt x="21" y="40"/>
                    </a:cubicBezTo>
                    <a:cubicBezTo>
                      <a:pt x="20" y="39"/>
                      <a:pt x="19" y="38"/>
                      <a:pt x="18" y="37"/>
                    </a:cubicBezTo>
                    <a:cubicBezTo>
                      <a:pt x="17" y="35"/>
                      <a:pt x="17" y="34"/>
                      <a:pt x="16" y="32"/>
                    </a:cubicBezTo>
                    <a:cubicBezTo>
                      <a:pt x="16" y="30"/>
                      <a:pt x="16" y="29"/>
                      <a:pt x="16" y="27"/>
                    </a:cubicBezTo>
                    <a:cubicBezTo>
                      <a:pt x="16" y="25"/>
                      <a:pt x="16" y="23"/>
                      <a:pt x="16" y="22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20" y="15"/>
                      <a:pt x="21" y="14"/>
                    </a:cubicBezTo>
                    <a:cubicBezTo>
                      <a:pt x="22" y="13"/>
                      <a:pt x="24" y="13"/>
                      <a:pt x="26" y="13"/>
                    </a:cubicBezTo>
                    <a:cubicBezTo>
                      <a:pt x="27" y="13"/>
                      <a:pt x="29" y="13"/>
                      <a:pt x="30" y="14"/>
                    </a:cubicBezTo>
                    <a:cubicBezTo>
                      <a:pt x="31" y="14"/>
                      <a:pt x="32" y="15"/>
                      <a:pt x="32" y="16"/>
                    </a:cubicBezTo>
                    <a:cubicBezTo>
                      <a:pt x="33" y="17"/>
                      <a:pt x="33" y="17"/>
                      <a:pt x="34" y="18"/>
                    </a:cubicBezTo>
                    <a:cubicBezTo>
                      <a:pt x="34" y="19"/>
                      <a:pt x="34" y="20"/>
                      <a:pt x="34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9" y="14"/>
                      <a:pt x="47" y="9"/>
                      <a:pt x="43" y="5"/>
                    </a:cubicBezTo>
                    <a:cubicBezTo>
                      <a:pt x="39" y="1"/>
                      <a:pt x="33" y="0"/>
                      <a:pt x="26" y="0"/>
                    </a:cubicBezTo>
                    <a:cubicBezTo>
                      <a:pt x="22" y="0"/>
                      <a:pt x="18" y="0"/>
                      <a:pt x="15" y="2"/>
                    </a:cubicBezTo>
                    <a:cubicBezTo>
                      <a:pt x="12" y="3"/>
                      <a:pt x="9" y="5"/>
                      <a:pt x="7" y="7"/>
                    </a:cubicBezTo>
                    <a:cubicBezTo>
                      <a:pt x="4" y="9"/>
                      <a:pt x="3" y="12"/>
                      <a:pt x="1" y="16"/>
                    </a:cubicBezTo>
                    <a:cubicBezTo>
                      <a:pt x="0" y="19"/>
                      <a:pt x="0" y="23"/>
                      <a:pt x="0" y="27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2" y="41"/>
                      <a:pt x="4" y="44"/>
                      <a:pt x="6" y="46"/>
                    </a:cubicBezTo>
                    <a:cubicBezTo>
                      <a:pt x="9" y="49"/>
                      <a:pt x="11" y="51"/>
                      <a:pt x="15" y="52"/>
                    </a:cubicBezTo>
                    <a:cubicBezTo>
                      <a:pt x="18" y="54"/>
                      <a:pt x="22" y="54"/>
                      <a:pt x="26" y="54"/>
                    </a:cubicBezTo>
                    <a:cubicBezTo>
                      <a:pt x="30" y="54"/>
                      <a:pt x="33" y="54"/>
                      <a:pt x="36" y="52"/>
                    </a:cubicBezTo>
                    <a:cubicBezTo>
                      <a:pt x="39" y="51"/>
                      <a:pt x="42" y="49"/>
                      <a:pt x="44" y="47"/>
                    </a:cubicBezTo>
                    <a:cubicBezTo>
                      <a:pt x="46" y="45"/>
                      <a:pt x="47" y="43"/>
                      <a:pt x="48" y="40"/>
                    </a:cubicBezTo>
                    <a:cubicBezTo>
                      <a:pt x="49" y="38"/>
                      <a:pt x="50" y="35"/>
                      <a:pt x="50" y="33"/>
                    </a:cubicBez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" name="Freeform 115"/>
              <p:cNvSpPr>
                <a:spLocks noEditPoints="1"/>
              </p:cNvSpPr>
              <p:nvPr/>
            </p:nvSpPr>
            <p:spPr bwMode="auto">
              <a:xfrm>
                <a:off x="4240426" y="5063800"/>
                <a:ext cx="306796" cy="284356"/>
              </a:xfrm>
              <a:custGeom>
                <a:avLst/>
                <a:gdLst/>
                <a:ahLst/>
                <a:cxnLst>
                  <a:cxn ang="0">
                    <a:pos x="142" y="33"/>
                  </a:cxn>
                  <a:cxn ang="0">
                    <a:pos x="54" y="23"/>
                  </a:cxn>
                  <a:cxn ang="0">
                    <a:pos x="0" y="87"/>
                  </a:cxn>
                  <a:cxn ang="0">
                    <a:pos x="52" y="150"/>
                  </a:cxn>
                  <a:cxn ang="0">
                    <a:pos x="143" y="144"/>
                  </a:cxn>
                  <a:cxn ang="0">
                    <a:pos x="115" y="148"/>
                  </a:cxn>
                  <a:cxn ang="0">
                    <a:pos x="123" y="133"/>
                  </a:cxn>
                  <a:cxn ang="0">
                    <a:pos x="77" y="137"/>
                  </a:cxn>
                  <a:cxn ang="0">
                    <a:pos x="51" y="133"/>
                  </a:cxn>
                  <a:cxn ang="0">
                    <a:pos x="80" y="38"/>
                  </a:cxn>
                  <a:cxn ang="0">
                    <a:pos x="123" y="42"/>
                  </a:cxn>
                  <a:cxn ang="0">
                    <a:pos x="116" y="28"/>
                  </a:cxn>
                  <a:cxn ang="0">
                    <a:pos x="130" y="99"/>
                  </a:cxn>
                  <a:cxn ang="0">
                    <a:pos x="87" y="131"/>
                  </a:cxn>
                  <a:cxn ang="0">
                    <a:pos x="44" y="102"/>
                  </a:cxn>
                  <a:cxn ang="0">
                    <a:pos x="58" y="59"/>
                  </a:cxn>
                  <a:cxn ang="0">
                    <a:pos x="101" y="45"/>
                  </a:cxn>
                  <a:cxn ang="0">
                    <a:pos x="130" y="87"/>
                  </a:cxn>
                  <a:cxn ang="0">
                    <a:pos x="125" y="49"/>
                  </a:cxn>
                  <a:cxn ang="0">
                    <a:pos x="90" y="37"/>
                  </a:cxn>
                  <a:cxn ang="0">
                    <a:pos x="89" y="37"/>
                  </a:cxn>
                  <a:cxn ang="0">
                    <a:pos x="56" y="56"/>
                  </a:cxn>
                  <a:cxn ang="0">
                    <a:pos x="69" y="45"/>
                  </a:cxn>
                  <a:cxn ang="0">
                    <a:pos x="26" y="59"/>
                  </a:cxn>
                  <a:cxn ang="0">
                    <a:pos x="37" y="87"/>
                  </a:cxn>
                  <a:cxn ang="0">
                    <a:pos x="36" y="89"/>
                  </a:cxn>
                  <a:cxn ang="0">
                    <a:pos x="41" y="123"/>
                  </a:cxn>
                  <a:cxn ang="0">
                    <a:pos x="37" y="97"/>
                  </a:cxn>
                  <a:cxn ang="0">
                    <a:pos x="66" y="129"/>
                  </a:cxn>
                  <a:cxn ang="0">
                    <a:pos x="84" y="137"/>
                  </a:cxn>
                  <a:cxn ang="0">
                    <a:pos x="86" y="138"/>
                  </a:cxn>
                  <a:cxn ang="0">
                    <a:pos x="118" y="118"/>
                  </a:cxn>
                  <a:cxn ang="0">
                    <a:pos x="105" y="130"/>
                  </a:cxn>
                  <a:cxn ang="0">
                    <a:pos x="146" y="105"/>
                  </a:cxn>
                  <a:cxn ang="0">
                    <a:pos x="137" y="95"/>
                  </a:cxn>
                  <a:cxn ang="0">
                    <a:pos x="137" y="84"/>
                  </a:cxn>
                  <a:cxn ang="0">
                    <a:pos x="137" y="77"/>
                  </a:cxn>
                  <a:cxn ang="0">
                    <a:pos x="144" y="70"/>
                  </a:cxn>
                  <a:cxn ang="0">
                    <a:pos x="139" y="35"/>
                  </a:cxn>
                  <a:cxn ang="0">
                    <a:pos x="124" y="28"/>
                  </a:cxn>
                  <a:cxn ang="0">
                    <a:pos x="114" y="25"/>
                  </a:cxn>
                  <a:cxn ang="0">
                    <a:pos x="87" y="7"/>
                  </a:cxn>
                  <a:cxn ang="0">
                    <a:pos x="44" y="44"/>
                  </a:cxn>
                  <a:cxn ang="0">
                    <a:pos x="7" y="87"/>
                  </a:cxn>
                  <a:cxn ang="0">
                    <a:pos x="25" y="115"/>
                  </a:cxn>
                  <a:cxn ang="0">
                    <a:pos x="28" y="124"/>
                  </a:cxn>
                  <a:cxn ang="0">
                    <a:pos x="35" y="140"/>
                  </a:cxn>
                  <a:cxn ang="0">
                    <a:pos x="86" y="142"/>
                  </a:cxn>
                  <a:cxn ang="0">
                    <a:pos x="141" y="141"/>
                  </a:cxn>
                  <a:cxn ang="0">
                    <a:pos x="148" y="123"/>
                  </a:cxn>
                  <a:cxn ang="0">
                    <a:pos x="149" y="104"/>
                  </a:cxn>
                  <a:cxn ang="0">
                    <a:pos x="150" y="60"/>
                  </a:cxn>
                </a:cxnLst>
                <a:rect l="0" t="0" r="r" b="b"/>
                <a:pathLst>
                  <a:path w="174" h="174">
                    <a:moveTo>
                      <a:pt x="174" y="87"/>
                    </a:moveTo>
                    <a:cubicBezTo>
                      <a:pt x="174" y="74"/>
                      <a:pt x="165" y="62"/>
                      <a:pt x="150" y="53"/>
                    </a:cubicBezTo>
                    <a:cubicBezTo>
                      <a:pt x="149" y="45"/>
                      <a:pt x="147" y="38"/>
                      <a:pt x="142" y="33"/>
                    </a:cubicBezTo>
                    <a:cubicBezTo>
                      <a:pt x="137" y="28"/>
                      <a:pt x="130" y="25"/>
                      <a:pt x="122" y="25"/>
                    </a:cubicBezTo>
                    <a:cubicBezTo>
                      <a:pt x="113" y="10"/>
                      <a:pt x="100" y="0"/>
                      <a:pt x="87" y="0"/>
                    </a:cubicBezTo>
                    <a:cubicBezTo>
                      <a:pt x="74" y="0"/>
                      <a:pt x="62" y="9"/>
                      <a:pt x="54" y="23"/>
                    </a:cubicBezTo>
                    <a:cubicBezTo>
                      <a:pt x="44" y="23"/>
                      <a:pt x="36" y="26"/>
                      <a:pt x="31" y="31"/>
                    </a:cubicBezTo>
                    <a:cubicBezTo>
                      <a:pt x="25" y="37"/>
                      <a:pt x="23" y="45"/>
                      <a:pt x="23" y="54"/>
                    </a:cubicBezTo>
                    <a:cubicBezTo>
                      <a:pt x="9" y="63"/>
                      <a:pt x="0" y="75"/>
                      <a:pt x="0" y="87"/>
                    </a:cubicBezTo>
                    <a:cubicBezTo>
                      <a:pt x="0" y="101"/>
                      <a:pt x="9" y="113"/>
                      <a:pt x="24" y="122"/>
                    </a:cubicBezTo>
                    <a:cubicBezTo>
                      <a:pt x="25" y="130"/>
                      <a:pt x="27" y="137"/>
                      <a:pt x="32" y="142"/>
                    </a:cubicBezTo>
                    <a:cubicBezTo>
                      <a:pt x="37" y="147"/>
                      <a:pt x="44" y="150"/>
                      <a:pt x="52" y="150"/>
                    </a:cubicBezTo>
                    <a:cubicBezTo>
                      <a:pt x="61" y="165"/>
                      <a:pt x="74" y="174"/>
                      <a:pt x="87" y="174"/>
                    </a:cubicBezTo>
                    <a:cubicBezTo>
                      <a:pt x="100" y="174"/>
                      <a:pt x="112" y="166"/>
                      <a:pt x="120" y="152"/>
                    </a:cubicBezTo>
                    <a:cubicBezTo>
                      <a:pt x="130" y="152"/>
                      <a:pt x="138" y="149"/>
                      <a:pt x="143" y="144"/>
                    </a:cubicBezTo>
                    <a:cubicBezTo>
                      <a:pt x="149" y="138"/>
                      <a:pt x="152" y="130"/>
                      <a:pt x="152" y="121"/>
                    </a:cubicBezTo>
                    <a:cubicBezTo>
                      <a:pt x="166" y="112"/>
                      <a:pt x="174" y="100"/>
                      <a:pt x="174" y="87"/>
                    </a:cubicBezTo>
                    <a:close/>
                    <a:moveTo>
                      <a:pt x="115" y="148"/>
                    </a:moveTo>
                    <a:cubicBezTo>
                      <a:pt x="107" y="148"/>
                      <a:pt x="98" y="145"/>
                      <a:pt x="89" y="140"/>
                    </a:cubicBezTo>
                    <a:cubicBezTo>
                      <a:pt x="91" y="139"/>
                      <a:pt x="93" y="138"/>
                      <a:pt x="94" y="137"/>
                    </a:cubicBezTo>
                    <a:cubicBezTo>
                      <a:pt x="104" y="137"/>
                      <a:pt x="114" y="135"/>
                      <a:pt x="123" y="133"/>
                    </a:cubicBezTo>
                    <a:cubicBezTo>
                      <a:pt x="121" y="139"/>
                      <a:pt x="118" y="144"/>
                      <a:pt x="115" y="148"/>
                    </a:cubicBezTo>
                    <a:close/>
                    <a:moveTo>
                      <a:pt x="51" y="133"/>
                    </a:moveTo>
                    <a:cubicBezTo>
                      <a:pt x="59" y="135"/>
                      <a:pt x="68" y="136"/>
                      <a:pt x="77" y="137"/>
                    </a:cubicBezTo>
                    <a:cubicBezTo>
                      <a:pt x="79" y="138"/>
                      <a:pt x="80" y="139"/>
                      <a:pt x="82" y="140"/>
                    </a:cubicBezTo>
                    <a:cubicBezTo>
                      <a:pt x="74" y="144"/>
                      <a:pt x="65" y="146"/>
                      <a:pt x="58" y="147"/>
                    </a:cubicBezTo>
                    <a:cubicBezTo>
                      <a:pt x="55" y="143"/>
                      <a:pt x="53" y="138"/>
                      <a:pt x="51" y="133"/>
                    </a:cubicBezTo>
                    <a:close/>
                    <a:moveTo>
                      <a:pt x="59" y="26"/>
                    </a:moveTo>
                    <a:cubicBezTo>
                      <a:pt x="67" y="27"/>
                      <a:pt x="76" y="30"/>
                      <a:pt x="85" y="35"/>
                    </a:cubicBezTo>
                    <a:cubicBezTo>
                      <a:pt x="83" y="36"/>
                      <a:pt x="82" y="37"/>
                      <a:pt x="80" y="38"/>
                    </a:cubicBezTo>
                    <a:cubicBezTo>
                      <a:pt x="70" y="38"/>
                      <a:pt x="60" y="40"/>
                      <a:pt x="51" y="42"/>
                    </a:cubicBezTo>
                    <a:cubicBezTo>
                      <a:pt x="54" y="36"/>
                      <a:pt x="56" y="31"/>
                      <a:pt x="59" y="26"/>
                    </a:cubicBezTo>
                    <a:close/>
                    <a:moveTo>
                      <a:pt x="123" y="42"/>
                    </a:moveTo>
                    <a:cubicBezTo>
                      <a:pt x="115" y="40"/>
                      <a:pt x="106" y="38"/>
                      <a:pt x="97" y="38"/>
                    </a:cubicBezTo>
                    <a:cubicBezTo>
                      <a:pt x="95" y="37"/>
                      <a:pt x="94" y="36"/>
                      <a:pt x="92" y="35"/>
                    </a:cubicBezTo>
                    <a:cubicBezTo>
                      <a:pt x="100" y="31"/>
                      <a:pt x="109" y="29"/>
                      <a:pt x="116" y="28"/>
                    </a:cubicBezTo>
                    <a:cubicBezTo>
                      <a:pt x="119" y="32"/>
                      <a:pt x="121" y="37"/>
                      <a:pt x="123" y="42"/>
                    </a:cubicBezTo>
                    <a:close/>
                    <a:moveTo>
                      <a:pt x="130" y="87"/>
                    </a:moveTo>
                    <a:cubicBezTo>
                      <a:pt x="130" y="91"/>
                      <a:pt x="130" y="95"/>
                      <a:pt x="130" y="99"/>
                    </a:cubicBezTo>
                    <a:cubicBezTo>
                      <a:pt x="126" y="105"/>
                      <a:pt x="121" y="111"/>
                      <a:pt x="116" y="116"/>
                    </a:cubicBezTo>
                    <a:cubicBezTo>
                      <a:pt x="110" y="121"/>
                      <a:pt x="105" y="126"/>
                      <a:pt x="99" y="130"/>
                    </a:cubicBezTo>
                    <a:cubicBezTo>
                      <a:pt x="95" y="131"/>
                      <a:pt x="91" y="131"/>
                      <a:pt x="87" y="131"/>
                    </a:cubicBezTo>
                    <a:cubicBezTo>
                      <a:pt x="82" y="131"/>
                      <a:pt x="77" y="130"/>
                      <a:pt x="73" y="130"/>
                    </a:cubicBezTo>
                    <a:cubicBezTo>
                      <a:pt x="68" y="126"/>
                      <a:pt x="62" y="122"/>
                      <a:pt x="58" y="117"/>
                    </a:cubicBezTo>
                    <a:cubicBezTo>
                      <a:pt x="53" y="112"/>
                      <a:pt x="48" y="107"/>
                      <a:pt x="44" y="102"/>
                    </a:cubicBezTo>
                    <a:cubicBezTo>
                      <a:pt x="44" y="97"/>
                      <a:pt x="44" y="92"/>
                      <a:pt x="44" y="87"/>
                    </a:cubicBezTo>
                    <a:cubicBezTo>
                      <a:pt x="44" y="83"/>
                      <a:pt x="44" y="79"/>
                      <a:pt x="44" y="76"/>
                    </a:cubicBezTo>
                    <a:cubicBezTo>
                      <a:pt x="48" y="70"/>
                      <a:pt x="53" y="64"/>
                      <a:pt x="58" y="59"/>
                    </a:cubicBezTo>
                    <a:cubicBezTo>
                      <a:pt x="64" y="53"/>
                      <a:pt x="70" y="49"/>
                      <a:pt x="75" y="45"/>
                    </a:cubicBezTo>
                    <a:cubicBezTo>
                      <a:pt x="79" y="44"/>
                      <a:pt x="83" y="44"/>
                      <a:pt x="87" y="44"/>
                    </a:cubicBezTo>
                    <a:cubicBezTo>
                      <a:pt x="92" y="44"/>
                      <a:pt x="97" y="44"/>
                      <a:pt x="101" y="45"/>
                    </a:cubicBezTo>
                    <a:cubicBezTo>
                      <a:pt x="107" y="49"/>
                      <a:pt x="112" y="53"/>
                      <a:pt x="117" y="58"/>
                    </a:cubicBezTo>
                    <a:cubicBezTo>
                      <a:pt x="121" y="63"/>
                      <a:pt x="126" y="68"/>
                      <a:pt x="130" y="73"/>
                    </a:cubicBezTo>
                    <a:cubicBezTo>
                      <a:pt x="130" y="78"/>
                      <a:pt x="130" y="83"/>
                      <a:pt x="130" y="87"/>
                    </a:cubicBezTo>
                    <a:close/>
                    <a:moveTo>
                      <a:pt x="119" y="56"/>
                    </a:moveTo>
                    <a:cubicBezTo>
                      <a:pt x="115" y="52"/>
                      <a:pt x="112" y="49"/>
                      <a:pt x="108" y="46"/>
                    </a:cubicBezTo>
                    <a:cubicBezTo>
                      <a:pt x="114" y="46"/>
                      <a:pt x="120" y="48"/>
                      <a:pt x="125" y="49"/>
                    </a:cubicBezTo>
                    <a:cubicBezTo>
                      <a:pt x="127" y="55"/>
                      <a:pt x="128" y="61"/>
                      <a:pt x="129" y="67"/>
                    </a:cubicBezTo>
                    <a:cubicBezTo>
                      <a:pt x="126" y="63"/>
                      <a:pt x="122" y="59"/>
                      <a:pt x="119" y="56"/>
                    </a:cubicBezTo>
                    <a:close/>
                    <a:moveTo>
                      <a:pt x="90" y="37"/>
                    </a:moveTo>
                    <a:cubicBezTo>
                      <a:pt x="89" y="37"/>
                      <a:pt x="88" y="37"/>
                      <a:pt x="87" y="37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7" y="37"/>
                      <a:pt x="88" y="37"/>
                      <a:pt x="89" y="37"/>
                    </a:cubicBezTo>
                    <a:cubicBezTo>
                      <a:pt x="89" y="37"/>
                      <a:pt x="90" y="37"/>
                      <a:pt x="90" y="37"/>
                    </a:cubicBezTo>
                    <a:close/>
                    <a:moveTo>
                      <a:pt x="69" y="45"/>
                    </a:moveTo>
                    <a:cubicBezTo>
                      <a:pt x="65" y="49"/>
                      <a:pt x="60" y="52"/>
                      <a:pt x="56" y="56"/>
                    </a:cubicBezTo>
                    <a:cubicBezTo>
                      <a:pt x="52" y="61"/>
                      <a:pt x="48" y="65"/>
                      <a:pt x="45" y="69"/>
                    </a:cubicBezTo>
                    <a:cubicBezTo>
                      <a:pt x="46" y="62"/>
                      <a:pt x="47" y="55"/>
                      <a:pt x="49" y="49"/>
                    </a:cubicBezTo>
                    <a:cubicBezTo>
                      <a:pt x="55" y="47"/>
                      <a:pt x="62" y="46"/>
                      <a:pt x="69" y="45"/>
                    </a:cubicBezTo>
                    <a:close/>
                    <a:moveTo>
                      <a:pt x="37" y="80"/>
                    </a:moveTo>
                    <a:cubicBezTo>
                      <a:pt x="36" y="82"/>
                      <a:pt x="35" y="84"/>
                      <a:pt x="34" y="85"/>
                    </a:cubicBezTo>
                    <a:cubicBezTo>
                      <a:pt x="30" y="76"/>
                      <a:pt x="27" y="67"/>
                      <a:pt x="26" y="59"/>
                    </a:cubicBezTo>
                    <a:cubicBezTo>
                      <a:pt x="30" y="56"/>
                      <a:pt x="36" y="54"/>
                      <a:pt x="41" y="52"/>
                    </a:cubicBezTo>
                    <a:cubicBezTo>
                      <a:pt x="39" y="61"/>
                      <a:pt x="38" y="70"/>
                      <a:pt x="37" y="80"/>
                    </a:cubicBezTo>
                    <a:close/>
                    <a:moveTo>
                      <a:pt x="37" y="87"/>
                    </a:move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9"/>
                      <a:pt x="37" y="91"/>
                    </a:cubicBezTo>
                    <a:cubicBezTo>
                      <a:pt x="37" y="90"/>
                      <a:pt x="36" y="89"/>
                      <a:pt x="36" y="89"/>
                    </a:cubicBezTo>
                    <a:cubicBezTo>
                      <a:pt x="36" y="88"/>
                      <a:pt x="37" y="88"/>
                      <a:pt x="37" y="87"/>
                    </a:cubicBezTo>
                    <a:close/>
                    <a:moveTo>
                      <a:pt x="37" y="97"/>
                    </a:moveTo>
                    <a:cubicBezTo>
                      <a:pt x="38" y="106"/>
                      <a:pt x="39" y="115"/>
                      <a:pt x="41" y="123"/>
                    </a:cubicBezTo>
                    <a:cubicBezTo>
                      <a:pt x="36" y="121"/>
                      <a:pt x="32" y="119"/>
                      <a:pt x="28" y="117"/>
                    </a:cubicBezTo>
                    <a:cubicBezTo>
                      <a:pt x="28" y="109"/>
                      <a:pt x="30" y="101"/>
                      <a:pt x="34" y="92"/>
                    </a:cubicBezTo>
                    <a:cubicBezTo>
                      <a:pt x="35" y="94"/>
                      <a:pt x="36" y="96"/>
                      <a:pt x="37" y="97"/>
                    </a:cubicBezTo>
                    <a:close/>
                    <a:moveTo>
                      <a:pt x="45" y="108"/>
                    </a:moveTo>
                    <a:cubicBezTo>
                      <a:pt x="48" y="112"/>
                      <a:pt x="52" y="116"/>
                      <a:pt x="55" y="119"/>
                    </a:cubicBezTo>
                    <a:cubicBezTo>
                      <a:pt x="59" y="123"/>
                      <a:pt x="63" y="126"/>
                      <a:pt x="66" y="129"/>
                    </a:cubicBezTo>
                    <a:cubicBezTo>
                      <a:pt x="60" y="128"/>
                      <a:pt x="54" y="127"/>
                      <a:pt x="49" y="126"/>
                    </a:cubicBezTo>
                    <a:cubicBezTo>
                      <a:pt x="47" y="120"/>
                      <a:pt x="46" y="114"/>
                      <a:pt x="45" y="108"/>
                    </a:cubicBezTo>
                    <a:close/>
                    <a:moveTo>
                      <a:pt x="84" y="137"/>
                    </a:moveTo>
                    <a:cubicBezTo>
                      <a:pt x="85" y="137"/>
                      <a:pt x="86" y="137"/>
                      <a:pt x="87" y="137"/>
                    </a:cubicBezTo>
                    <a:cubicBezTo>
                      <a:pt x="87" y="137"/>
                      <a:pt x="87" y="137"/>
                      <a:pt x="87" y="137"/>
                    </a:cubicBezTo>
                    <a:cubicBezTo>
                      <a:pt x="87" y="138"/>
                      <a:pt x="86" y="138"/>
                      <a:pt x="86" y="138"/>
                    </a:cubicBezTo>
                    <a:cubicBezTo>
                      <a:pt x="85" y="138"/>
                      <a:pt x="84" y="138"/>
                      <a:pt x="84" y="137"/>
                    </a:cubicBezTo>
                    <a:close/>
                    <a:moveTo>
                      <a:pt x="105" y="130"/>
                    </a:moveTo>
                    <a:cubicBezTo>
                      <a:pt x="110" y="126"/>
                      <a:pt x="114" y="122"/>
                      <a:pt x="118" y="118"/>
                    </a:cubicBezTo>
                    <a:cubicBezTo>
                      <a:pt x="122" y="114"/>
                      <a:pt x="126" y="110"/>
                      <a:pt x="129" y="105"/>
                    </a:cubicBezTo>
                    <a:cubicBezTo>
                      <a:pt x="128" y="113"/>
                      <a:pt x="127" y="119"/>
                      <a:pt x="125" y="126"/>
                    </a:cubicBezTo>
                    <a:cubicBezTo>
                      <a:pt x="119" y="127"/>
                      <a:pt x="112" y="129"/>
                      <a:pt x="105" y="130"/>
                    </a:cubicBezTo>
                    <a:close/>
                    <a:moveTo>
                      <a:pt x="137" y="95"/>
                    </a:moveTo>
                    <a:cubicBezTo>
                      <a:pt x="138" y="93"/>
                      <a:pt x="139" y="91"/>
                      <a:pt x="140" y="90"/>
                    </a:cubicBezTo>
                    <a:cubicBezTo>
                      <a:pt x="142" y="95"/>
                      <a:pt x="145" y="100"/>
                      <a:pt x="146" y="105"/>
                    </a:cubicBezTo>
                    <a:cubicBezTo>
                      <a:pt x="147" y="109"/>
                      <a:pt x="148" y="112"/>
                      <a:pt x="148" y="116"/>
                    </a:cubicBezTo>
                    <a:cubicBezTo>
                      <a:pt x="144" y="118"/>
                      <a:pt x="138" y="121"/>
                      <a:pt x="133" y="123"/>
                    </a:cubicBezTo>
                    <a:cubicBezTo>
                      <a:pt x="135" y="114"/>
                      <a:pt x="136" y="105"/>
                      <a:pt x="137" y="95"/>
                    </a:cubicBezTo>
                    <a:close/>
                    <a:moveTo>
                      <a:pt x="137" y="88"/>
                    </a:moveTo>
                    <a:cubicBezTo>
                      <a:pt x="137" y="88"/>
                      <a:pt x="137" y="87"/>
                      <a:pt x="137" y="87"/>
                    </a:cubicBezTo>
                    <a:cubicBezTo>
                      <a:pt x="137" y="86"/>
                      <a:pt x="137" y="85"/>
                      <a:pt x="137" y="84"/>
                    </a:cubicBezTo>
                    <a:cubicBezTo>
                      <a:pt x="137" y="85"/>
                      <a:pt x="138" y="85"/>
                      <a:pt x="138" y="86"/>
                    </a:cubicBezTo>
                    <a:cubicBezTo>
                      <a:pt x="138" y="87"/>
                      <a:pt x="137" y="87"/>
                      <a:pt x="137" y="88"/>
                    </a:cubicBezTo>
                    <a:close/>
                    <a:moveTo>
                      <a:pt x="137" y="77"/>
                    </a:moveTo>
                    <a:cubicBezTo>
                      <a:pt x="136" y="68"/>
                      <a:pt x="135" y="60"/>
                      <a:pt x="133" y="52"/>
                    </a:cubicBezTo>
                    <a:cubicBezTo>
                      <a:pt x="138" y="54"/>
                      <a:pt x="142" y="56"/>
                      <a:pt x="146" y="58"/>
                    </a:cubicBezTo>
                    <a:cubicBezTo>
                      <a:pt x="146" y="62"/>
                      <a:pt x="145" y="66"/>
                      <a:pt x="144" y="70"/>
                    </a:cubicBezTo>
                    <a:cubicBezTo>
                      <a:pt x="143" y="74"/>
                      <a:pt x="142" y="78"/>
                      <a:pt x="140" y="82"/>
                    </a:cubicBezTo>
                    <a:cubicBezTo>
                      <a:pt x="139" y="81"/>
                      <a:pt x="138" y="79"/>
                      <a:pt x="137" y="77"/>
                    </a:cubicBezTo>
                    <a:close/>
                    <a:moveTo>
                      <a:pt x="139" y="35"/>
                    </a:moveTo>
                    <a:cubicBezTo>
                      <a:pt x="143" y="39"/>
                      <a:pt x="146" y="44"/>
                      <a:pt x="146" y="51"/>
                    </a:cubicBezTo>
                    <a:cubicBezTo>
                      <a:pt x="141" y="48"/>
                      <a:pt x="136" y="46"/>
                      <a:pt x="130" y="44"/>
                    </a:cubicBezTo>
                    <a:cubicBezTo>
                      <a:pt x="128" y="38"/>
                      <a:pt x="126" y="33"/>
                      <a:pt x="124" y="28"/>
                    </a:cubicBezTo>
                    <a:cubicBezTo>
                      <a:pt x="130" y="29"/>
                      <a:pt x="135" y="31"/>
                      <a:pt x="139" y="35"/>
                    </a:cubicBezTo>
                    <a:close/>
                    <a:moveTo>
                      <a:pt x="87" y="7"/>
                    </a:moveTo>
                    <a:cubicBezTo>
                      <a:pt x="97" y="7"/>
                      <a:pt x="107" y="14"/>
                      <a:pt x="114" y="25"/>
                    </a:cubicBezTo>
                    <a:cubicBezTo>
                      <a:pt x="106" y="26"/>
                      <a:pt x="97" y="28"/>
                      <a:pt x="89" y="33"/>
                    </a:cubicBezTo>
                    <a:cubicBezTo>
                      <a:pt x="79" y="28"/>
                      <a:pt x="70" y="24"/>
                      <a:pt x="61" y="23"/>
                    </a:cubicBezTo>
                    <a:cubicBezTo>
                      <a:pt x="68" y="13"/>
                      <a:pt x="77" y="7"/>
                      <a:pt x="87" y="7"/>
                    </a:cubicBezTo>
                    <a:close/>
                    <a:moveTo>
                      <a:pt x="33" y="34"/>
                    </a:moveTo>
                    <a:cubicBezTo>
                      <a:pt x="38" y="29"/>
                      <a:pt x="44" y="27"/>
                      <a:pt x="52" y="26"/>
                    </a:cubicBezTo>
                    <a:cubicBezTo>
                      <a:pt x="49" y="31"/>
                      <a:pt x="46" y="38"/>
                      <a:pt x="44" y="44"/>
                    </a:cubicBezTo>
                    <a:cubicBezTo>
                      <a:pt x="37" y="46"/>
                      <a:pt x="31" y="49"/>
                      <a:pt x="26" y="52"/>
                    </a:cubicBezTo>
                    <a:cubicBezTo>
                      <a:pt x="26" y="45"/>
                      <a:pt x="29" y="38"/>
                      <a:pt x="33" y="34"/>
                    </a:cubicBezTo>
                    <a:close/>
                    <a:moveTo>
                      <a:pt x="7" y="87"/>
                    </a:moveTo>
                    <a:cubicBezTo>
                      <a:pt x="7" y="78"/>
                      <a:pt x="13" y="68"/>
                      <a:pt x="23" y="61"/>
                    </a:cubicBezTo>
                    <a:cubicBezTo>
                      <a:pt x="24" y="70"/>
                      <a:pt x="27" y="79"/>
                      <a:pt x="33" y="89"/>
                    </a:cubicBezTo>
                    <a:cubicBezTo>
                      <a:pt x="28" y="98"/>
                      <a:pt x="25" y="107"/>
                      <a:pt x="25" y="115"/>
                    </a:cubicBezTo>
                    <a:cubicBezTo>
                      <a:pt x="13" y="107"/>
                      <a:pt x="7" y="98"/>
                      <a:pt x="7" y="87"/>
                    </a:cubicBezTo>
                    <a:close/>
                    <a:moveTo>
                      <a:pt x="35" y="140"/>
                    </a:moveTo>
                    <a:cubicBezTo>
                      <a:pt x="31" y="136"/>
                      <a:pt x="28" y="130"/>
                      <a:pt x="28" y="124"/>
                    </a:cubicBezTo>
                    <a:cubicBezTo>
                      <a:pt x="33" y="127"/>
                      <a:pt x="38" y="129"/>
                      <a:pt x="44" y="131"/>
                    </a:cubicBezTo>
                    <a:cubicBezTo>
                      <a:pt x="46" y="136"/>
                      <a:pt x="48" y="142"/>
                      <a:pt x="50" y="147"/>
                    </a:cubicBezTo>
                    <a:cubicBezTo>
                      <a:pt x="44" y="146"/>
                      <a:pt x="39" y="144"/>
                      <a:pt x="35" y="140"/>
                    </a:cubicBezTo>
                    <a:close/>
                    <a:moveTo>
                      <a:pt x="87" y="168"/>
                    </a:moveTo>
                    <a:cubicBezTo>
                      <a:pt x="77" y="168"/>
                      <a:pt x="67" y="161"/>
                      <a:pt x="60" y="150"/>
                    </a:cubicBezTo>
                    <a:cubicBezTo>
                      <a:pt x="68" y="149"/>
                      <a:pt x="77" y="146"/>
                      <a:pt x="86" y="142"/>
                    </a:cubicBezTo>
                    <a:cubicBezTo>
                      <a:pt x="95" y="147"/>
                      <a:pt x="104" y="150"/>
                      <a:pt x="113" y="152"/>
                    </a:cubicBezTo>
                    <a:cubicBezTo>
                      <a:pt x="106" y="162"/>
                      <a:pt x="97" y="168"/>
                      <a:pt x="87" y="168"/>
                    </a:cubicBezTo>
                    <a:close/>
                    <a:moveTo>
                      <a:pt x="141" y="141"/>
                    </a:moveTo>
                    <a:cubicBezTo>
                      <a:pt x="136" y="146"/>
                      <a:pt x="130" y="148"/>
                      <a:pt x="122" y="149"/>
                    </a:cubicBezTo>
                    <a:cubicBezTo>
                      <a:pt x="126" y="143"/>
                      <a:pt x="128" y="137"/>
                      <a:pt x="130" y="131"/>
                    </a:cubicBezTo>
                    <a:cubicBezTo>
                      <a:pt x="137" y="129"/>
                      <a:pt x="143" y="126"/>
                      <a:pt x="148" y="123"/>
                    </a:cubicBezTo>
                    <a:cubicBezTo>
                      <a:pt x="148" y="130"/>
                      <a:pt x="145" y="137"/>
                      <a:pt x="141" y="141"/>
                    </a:cubicBezTo>
                    <a:close/>
                    <a:moveTo>
                      <a:pt x="151" y="114"/>
                    </a:moveTo>
                    <a:cubicBezTo>
                      <a:pt x="151" y="110"/>
                      <a:pt x="150" y="107"/>
                      <a:pt x="149" y="104"/>
                    </a:cubicBezTo>
                    <a:cubicBezTo>
                      <a:pt x="147" y="98"/>
                      <a:pt x="145" y="92"/>
                      <a:pt x="142" y="86"/>
                    </a:cubicBezTo>
                    <a:cubicBezTo>
                      <a:pt x="144" y="81"/>
                      <a:pt x="146" y="76"/>
                      <a:pt x="147" y="71"/>
                    </a:cubicBezTo>
                    <a:cubicBezTo>
                      <a:pt x="149" y="67"/>
                      <a:pt x="149" y="64"/>
                      <a:pt x="150" y="60"/>
                    </a:cubicBezTo>
                    <a:cubicBezTo>
                      <a:pt x="161" y="68"/>
                      <a:pt x="167" y="77"/>
                      <a:pt x="167" y="87"/>
                    </a:cubicBezTo>
                    <a:cubicBezTo>
                      <a:pt x="167" y="97"/>
                      <a:pt x="161" y="106"/>
                      <a:pt x="151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" name="Oval 116"/>
              <p:cNvSpPr>
                <a:spLocks noChangeArrowheads="1"/>
              </p:cNvSpPr>
              <p:nvPr/>
            </p:nvSpPr>
            <p:spPr bwMode="auto">
              <a:xfrm>
                <a:off x="4371352" y="5182582"/>
                <a:ext cx="50807" cy="467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" name="Freeform 117"/>
              <p:cNvSpPr>
                <a:spLocks/>
              </p:cNvSpPr>
              <p:nvPr/>
            </p:nvSpPr>
            <p:spPr bwMode="auto">
              <a:xfrm>
                <a:off x="1266268" y="5276167"/>
                <a:ext cx="1954" cy="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" name="Freeform 118"/>
              <p:cNvSpPr>
                <a:spLocks/>
              </p:cNvSpPr>
              <p:nvPr/>
            </p:nvSpPr>
            <p:spPr bwMode="auto">
              <a:xfrm>
                <a:off x="1102123" y="5274367"/>
                <a:ext cx="175870" cy="124181"/>
              </a:xfrm>
              <a:custGeom>
                <a:avLst/>
                <a:gdLst/>
                <a:ahLst/>
                <a:cxnLst>
                  <a:cxn ang="0">
                    <a:pos x="46" y="69"/>
                  </a:cxn>
                  <a:cxn ang="0">
                    <a:pos x="38" y="74"/>
                  </a:cxn>
                  <a:cxn ang="0">
                    <a:pos x="30" y="71"/>
                  </a:cxn>
                  <a:cxn ang="0">
                    <a:pos x="2" y="49"/>
                  </a:cxn>
                  <a:cxn ang="0">
                    <a:pos x="0" y="48"/>
                  </a:cxn>
                  <a:cxn ang="0">
                    <a:pos x="5" y="55"/>
                  </a:cxn>
                  <a:cxn ang="0">
                    <a:pos x="30" y="74"/>
                  </a:cxn>
                  <a:cxn ang="0">
                    <a:pos x="39" y="77"/>
                  </a:cxn>
                  <a:cxn ang="0">
                    <a:pos x="49" y="72"/>
                  </a:cxn>
                  <a:cxn ang="0">
                    <a:pos x="97" y="9"/>
                  </a:cxn>
                  <a:cxn ang="0">
                    <a:pos x="100" y="0"/>
                  </a:cxn>
                  <a:cxn ang="0">
                    <a:pos x="46" y="69"/>
                  </a:cxn>
                </a:cxnLst>
                <a:rect l="0" t="0" r="r" b="b"/>
                <a:pathLst>
                  <a:path w="100" h="77">
                    <a:moveTo>
                      <a:pt x="46" y="69"/>
                    </a:moveTo>
                    <a:cubicBezTo>
                      <a:pt x="44" y="72"/>
                      <a:pt x="41" y="74"/>
                      <a:pt x="38" y="74"/>
                    </a:cubicBezTo>
                    <a:cubicBezTo>
                      <a:pt x="35" y="74"/>
                      <a:pt x="32" y="73"/>
                      <a:pt x="30" y="7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1" y="49"/>
                      <a:pt x="1" y="48"/>
                      <a:pt x="0" y="48"/>
                    </a:cubicBezTo>
                    <a:cubicBezTo>
                      <a:pt x="1" y="50"/>
                      <a:pt x="3" y="53"/>
                      <a:pt x="5" y="55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3" y="76"/>
                      <a:pt x="36" y="77"/>
                      <a:pt x="39" y="77"/>
                    </a:cubicBezTo>
                    <a:cubicBezTo>
                      <a:pt x="43" y="77"/>
                      <a:pt x="46" y="75"/>
                      <a:pt x="49" y="72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9" y="7"/>
                      <a:pt x="100" y="3"/>
                      <a:pt x="100" y="0"/>
                    </a:cubicBezTo>
                    <a:lnTo>
                      <a:pt x="46" y="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" name="Freeform 119"/>
              <p:cNvSpPr>
                <a:spLocks noEditPoints="1"/>
              </p:cNvSpPr>
              <p:nvPr/>
            </p:nvSpPr>
            <p:spPr bwMode="auto">
              <a:xfrm>
                <a:off x="1098215" y="5213177"/>
                <a:ext cx="179778" cy="179972"/>
              </a:xfrm>
              <a:custGeom>
                <a:avLst/>
                <a:gdLst/>
                <a:ahLst/>
                <a:cxnLst>
                  <a:cxn ang="0">
                    <a:pos x="4" y="85"/>
                  </a:cxn>
                  <a:cxn ang="0">
                    <a:pos x="33" y="107"/>
                  </a:cxn>
                  <a:cxn ang="0">
                    <a:pos x="40" y="110"/>
                  </a:cxn>
                  <a:cxn ang="0">
                    <a:pos x="48" y="106"/>
                  </a:cxn>
                  <a:cxn ang="0">
                    <a:pos x="102" y="36"/>
                  </a:cxn>
                  <a:cxn ang="0">
                    <a:pos x="102" y="35"/>
                  </a:cxn>
                  <a:cxn ang="0">
                    <a:pos x="96" y="22"/>
                  </a:cxn>
                  <a:cxn ang="0">
                    <a:pos x="70" y="3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2" y="71"/>
                  </a:cxn>
                  <a:cxn ang="0">
                    <a:pos x="1" y="71"/>
                  </a:cxn>
                  <a:cxn ang="0">
                    <a:pos x="1" y="79"/>
                  </a:cxn>
                  <a:cxn ang="0">
                    <a:pos x="1" y="82"/>
                  </a:cxn>
                  <a:cxn ang="0">
                    <a:pos x="4" y="85"/>
                  </a:cxn>
                  <a:cxn ang="0">
                    <a:pos x="53" y="9"/>
                  </a:cxn>
                  <a:cxn ang="0">
                    <a:pos x="63" y="4"/>
                  </a:cxn>
                  <a:cxn ang="0">
                    <a:pos x="71" y="7"/>
                  </a:cxn>
                  <a:cxn ang="0">
                    <a:pos x="92" y="22"/>
                  </a:cxn>
                  <a:cxn ang="0">
                    <a:pos x="98" y="31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6" y="37"/>
                  </a:cxn>
                  <a:cxn ang="0">
                    <a:pos x="94" y="40"/>
                  </a:cxn>
                  <a:cxn ang="0">
                    <a:pos x="94" y="40"/>
                  </a:cxn>
                  <a:cxn ang="0">
                    <a:pos x="95" y="38"/>
                  </a:cxn>
                  <a:cxn ang="0">
                    <a:pos x="95" y="39"/>
                  </a:cxn>
                  <a:cxn ang="0">
                    <a:pos x="94" y="40"/>
                  </a:cxn>
                  <a:cxn ang="0">
                    <a:pos x="76" y="64"/>
                  </a:cxn>
                  <a:cxn ang="0">
                    <a:pos x="73" y="62"/>
                  </a:cxn>
                  <a:cxn ang="0">
                    <a:pos x="73" y="62"/>
                  </a:cxn>
                  <a:cxn ang="0">
                    <a:pos x="41" y="37"/>
                  </a:cxn>
                  <a:cxn ang="0">
                    <a:pos x="35" y="33"/>
                  </a:cxn>
                  <a:cxn ang="0">
                    <a:pos x="53" y="9"/>
                  </a:cxn>
                </a:cxnLst>
                <a:rect l="0" t="0" r="r" b="b"/>
                <a:pathLst>
                  <a:path w="102" h="110">
                    <a:moveTo>
                      <a:pt x="4" y="85"/>
                    </a:moveTo>
                    <a:cubicBezTo>
                      <a:pt x="33" y="107"/>
                      <a:pt x="33" y="107"/>
                      <a:pt x="33" y="107"/>
                    </a:cubicBezTo>
                    <a:cubicBezTo>
                      <a:pt x="35" y="109"/>
                      <a:pt x="37" y="110"/>
                      <a:pt x="40" y="110"/>
                    </a:cubicBezTo>
                    <a:cubicBezTo>
                      <a:pt x="43" y="110"/>
                      <a:pt x="46" y="108"/>
                      <a:pt x="48" y="10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1" y="31"/>
                      <a:pt x="100" y="25"/>
                      <a:pt x="96" y="2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8" y="1"/>
                      <a:pt x="65" y="0"/>
                      <a:pt x="62" y="0"/>
                    </a:cubicBezTo>
                    <a:cubicBezTo>
                      <a:pt x="58" y="0"/>
                      <a:pt x="56" y="1"/>
                      <a:pt x="54" y="2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1"/>
                      <a:pt x="1" y="71"/>
                    </a:cubicBezTo>
                    <a:cubicBezTo>
                      <a:pt x="1" y="73"/>
                      <a:pt x="0" y="75"/>
                      <a:pt x="1" y="79"/>
                    </a:cubicBezTo>
                    <a:cubicBezTo>
                      <a:pt x="1" y="81"/>
                      <a:pt x="1" y="81"/>
                      <a:pt x="1" y="82"/>
                    </a:cubicBezTo>
                    <a:cubicBezTo>
                      <a:pt x="2" y="83"/>
                      <a:pt x="3" y="84"/>
                      <a:pt x="4" y="85"/>
                    </a:cubicBezTo>
                    <a:close/>
                    <a:moveTo>
                      <a:pt x="53" y="9"/>
                    </a:moveTo>
                    <a:cubicBezTo>
                      <a:pt x="55" y="6"/>
                      <a:pt x="59" y="4"/>
                      <a:pt x="63" y="4"/>
                    </a:cubicBezTo>
                    <a:cubicBezTo>
                      <a:pt x="66" y="4"/>
                      <a:pt x="69" y="5"/>
                      <a:pt x="71" y="7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6" y="25"/>
                      <a:pt x="98" y="28"/>
                      <a:pt x="98" y="31"/>
                    </a:cubicBezTo>
                    <a:cubicBezTo>
                      <a:pt x="98" y="33"/>
                      <a:pt x="97" y="35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5" y="40"/>
                      <a:pt x="95" y="39"/>
                      <a:pt x="95" y="38"/>
                    </a:cubicBezTo>
                    <a:cubicBezTo>
                      <a:pt x="95" y="38"/>
                      <a:pt x="95" y="39"/>
                      <a:pt x="95" y="39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35" y="33"/>
                      <a:pt x="35" y="33"/>
                      <a:pt x="35" y="33"/>
                    </a:cubicBez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" name="Freeform 120"/>
              <p:cNvSpPr>
                <a:spLocks noEditPoints="1"/>
              </p:cNvSpPr>
              <p:nvPr/>
            </p:nvSpPr>
            <p:spPr bwMode="auto">
              <a:xfrm>
                <a:off x="4570671" y="3273076"/>
                <a:ext cx="125063" cy="253761"/>
              </a:xfrm>
              <a:custGeom>
                <a:avLst/>
                <a:gdLst/>
                <a:ahLst/>
                <a:cxnLst>
                  <a:cxn ang="0">
                    <a:pos x="54" y="75"/>
                  </a:cxn>
                  <a:cxn ang="0">
                    <a:pos x="53" y="57"/>
                  </a:cxn>
                  <a:cxn ang="0">
                    <a:pos x="42" y="25"/>
                  </a:cxn>
                  <a:cxn ang="0">
                    <a:pos x="29" y="0"/>
                  </a:cxn>
                  <a:cxn ang="0">
                    <a:pos x="18" y="25"/>
                  </a:cxn>
                  <a:cxn ang="0">
                    <a:pos x="21" y="57"/>
                  </a:cxn>
                  <a:cxn ang="0">
                    <a:pos x="0" y="73"/>
                  </a:cxn>
                  <a:cxn ang="0">
                    <a:pos x="14" y="89"/>
                  </a:cxn>
                  <a:cxn ang="0">
                    <a:pos x="4" y="148"/>
                  </a:cxn>
                  <a:cxn ang="0">
                    <a:pos x="5" y="153"/>
                  </a:cxn>
                  <a:cxn ang="0">
                    <a:pos x="6" y="156"/>
                  </a:cxn>
                  <a:cxn ang="0">
                    <a:pos x="10" y="154"/>
                  </a:cxn>
                  <a:cxn ang="0">
                    <a:pos x="15" y="150"/>
                  </a:cxn>
                  <a:cxn ang="0">
                    <a:pos x="36" y="91"/>
                  </a:cxn>
                  <a:cxn ang="0">
                    <a:pos x="56" y="150"/>
                  </a:cxn>
                  <a:cxn ang="0">
                    <a:pos x="61" y="154"/>
                  </a:cxn>
                  <a:cxn ang="0">
                    <a:pos x="65" y="156"/>
                  </a:cxn>
                  <a:cxn ang="0">
                    <a:pos x="66" y="154"/>
                  </a:cxn>
                  <a:cxn ang="0">
                    <a:pos x="67" y="148"/>
                  </a:cxn>
                  <a:cxn ang="0">
                    <a:pos x="57" y="89"/>
                  </a:cxn>
                  <a:cxn ang="0">
                    <a:pos x="71" y="73"/>
                  </a:cxn>
                  <a:cxn ang="0">
                    <a:pos x="49" y="29"/>
                  </a:cxn>
                  <a:cxn ang="0">
                    <a:pos x="49" y="53"/>
                  </a:cxn>
                  <a:cxn ang="0">
                    <a:pos x="33" y="53"/>
                  </a:cxn>
                  <a:cxn ang="0">
                    <a:pos x="21" y="53"/>
                  </a:cxn>
                  <a:cxn ang="0">
                    <a:pos x="12" y="146"/>
                  </a:cxn>
                  <a:cxn ang="0">
                    <a:pos x="17" y="90"/>
                  </a:cxn>
                  <a:cxn ang="0">
                    <a:pos x="12" y="146"/>
                  </a:cxn>
                  <a:cxn ang="0">
                    <a:pos x="20" y="76"/>
                  </a:cxn>
                  <a:cxn ang="0">
                    <a:pos x="33" y="57"/>
                  </a:cxn>
                  <a:cxn ang="0">
                    <a:pos x="36" y="77"/>
                  </a:cxn>
                  <a:cxn ang="0">
                    <a:pos x="35" y="63"/>
                  </a:cxn>
                  <a:cxn ang="0">
                    <a:pos x="36" y="77"/>
                  </a:cxn>
                  <a:cxn ang="0">
                    <a:pos x="46" y="57"/>
                  </a:cxn>
                  <a:cxn ang="0">
                    <a:pos x="42" y="77"/>
                  </a:cxn>
                  <a:cxn ang="0">
                    <a:pos x="66" y="144"/>
                  </a:cxn>
                  <a:cxn ang="0">
                    <a:pos x="46" y="90"/>
                  </a:cxn>
                  <a:cxn ang="0">
                    <a:pos x="66" y="144"/>
                  </a:cxn>
                </a:cxnLst>
                <a:rect l="0" t="0" r="r" b="b"/>
                <a:pathLst>
                  <a:path w="71" h="156">
                    <a:moveTo>
                      <a:pt x="71" y="73"/>
                    </a:moveTo>
                    <a:cubicBezTo>
                      <a:pt x="71" y="73"/>
                      <a:pt x="63" y="74"/>
                      <a:pt x="54" y="75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8" y="74"/>
                      <a:pt x="0" y="73"/>
                      <a:pt x="0" y="7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6" y="88"/>
                      <a:pt x="14" y="8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3" y="153"/>
                      <a:pt x="3" y="153"/>
                      <a:pt x="3" y="153"/>
                    </a:cubicBezTo>
                    <a:cubicBezTo>
                      <a:pt x="5" y="153"/>
                      <a:pt x="5" y="153"/>
                      <a:pt x="5" y="153"/>
                    </a:cubicBezTo>
                    <a:cubicBezTo>
                      <a:pt x="5" y="155"/>
                      <a:pt x="5" y="155"/>
                      <a:pt x="5" y="155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7" y="153"/>
                      <a:pt x="7" y="153"/>
                      <a:pt x="7" y="153"/>
                    </a:cubicBezTo>
                    <a:cubicBezTo>
                      <a:pt x="10" y="154"/>
                      <a:pt x="10" y="154"/>
                      <a:pt x="10" y="154"/>
                    </a:cubicBezTo>
                    <a:cubicBezTo>
                      <a:pt x="11" y="149"/>
                      <a:pt x="11" y="149"/>
                      <a:pt x="11" y="149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31" y="91"/>
                      <a:pt x="33" y="91"/>
                      <a:pt x="36" y="91"/>
                    </a:cubicBezTo>
                    <a:cubicBezTo>
                      <a:pt x="38" y="91"/>
                      <a:pt x="40" y="91"/>
                      <a:pt x="42" y="91"/>
                    </a:cubicBezTo>
                    <a:cubicBezTo>
                      <a:pt x="56" y="150"/>
                      <a:pt x="56" y="150"/>
                      <a:pt x="56" y="150"/>
                    </a:cubicBezTo>
                    <a:cubicBezTo>
                      <a:pt x="60" y="149"/>
                      <a:pt x="60" y="149"/>
                      <a:pt x="60" y="149"/>
                    </a:cubicBezTo>
                    <a:cubicBezTo>
                      <a:pt x="61" y="154"/>
                      <a:pt x="61" y="154"/>
                      <a:pt x="61" y="154"/>
                    </a:cubicBezTo>
                    <a:cubicBezTo>
                      <a:pt x="64" y="154"/>
                      <a:pt x="64" y="154"/>
                      <a:pt x="64" y="154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71" y="147"/>
                      <a:pt x="71" y="147"/>
                      <a:pt x="71" y="147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65" y="88"/>
                      <a:pt x="71" y="87"/>
                      <a:pt x="71" y="87"/>
                    </a:cubicBezTo>
                    <a:lnTo>
                      <a:pt x="71" y="73"/>
                    </a:lnTo>
                    <a:close/>
                    <a:moveTo>
                      <a:pt x="21" y="29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lnTo>
                      <a:pt x="21" y="29"/>
                    </a:lnTo>
                    <a:close/>
                    <a:moveTo>
                      <a:pt x="12" y="146"/>
                    </a:moveTo>
                    <a:cubicBezTo>
                      <a:pt x="5" y="144"/>
                      <a:pt x="5" y="144"/>
                      <a:pt x="5" y="14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20" y="90"/>
                      <a:pt x="22" y="90"/>
                      <a:pt x="25" y="90"/>
                    </a:cubicBezTo>
                    <a:lnTo>
                      <a:pt x="12" y="146"/>
                    </a:lnTo>
                    <a:close/>
                    <a:moveTo>
                      <a:pt x="28" y="77"/>
                    </a:moveTo>
                    <a:cubicBezTo>
                      <a:pt x="26" y="76"/>
                      <a:pt x="23" y="76"/>
                      <a:pt x="20" y="76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3" y="57"/>
                      <a:pt x="33" y="57"/>
                      <a:pt x="33" y="57"/>
                    </a:cubicBezTo>
                    <a:lnTo>
                      <a:pt x="28" y="77"/>
                    </a:lnTo>
                    <a:close/>
                    <a:moveTo>
                      <a:pt x="36" y="77"/>
                    </a:moveTo>
                    <a:cubicBezTo>
                      <a:pt x="34" y="77"/>
                      <a:pt x="33" y="77"/>
                      <a:pt x="32" y="77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38" y="77"/>
                      <a:pt x="37" y="77"/>
                      <a:pt x="36" y="77"/>
                    </a:cubicBezTo>
                    <a:close/>
                    <a:moveTo>
                      <a:pt x="38" y="57"/>
                    </a:move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48" y="76"/>
                      <a:pt x="45" y="76"/>
                      <a:pt x="42" y="77"/>
                    </a:cubicBezTo>
                    <a:lnTo>
                      <a:pt x="38" y="57"/>
                    </a:lnTo>
                    <a:close/>
                    <a:moveTo>
                      <a:pt x="66" y="144"/>
                    </a:moveTo>
                    <a:cubicBezTo>
                      <a:pt x="59" y="146"/>
                      <a:pt x="59" y="146"/>
                      <a:pt x="59" y="146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8" y="90"/>
                      <a:pt x="51" y="90"/>
                      <a:pt x="54" y="90"/>
                    </a:cubicBezTo>
                    <a:lnTo>
                      <a:pt x="66" y="14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" name="Freeform 121"/>
              <p:cNvSpPr>
                <a:spLocks noEditPoints="1"/>
              </p:cNvSpPr>
              <p:nvPr/>
            </p:nvSpPr>
            <p:spPr bwMode="auto">
              <a:xfrm>
                <a:off x="2983932" y="1377968"/>
                <a:ext cx="283346" cy="286156"/>
              </a:xfrm>
              <a:custGeom>
                <a:avLst/>
                <a:gdLst/>
                <a:ahLst/>
                <a:cxnLst>
                  <a:cxn ang="0">
                    <a:pos x="145" y="131"/>
                  </a:cxn>
                  <a:cxn ang="0">
                    <a:pos x="34" y="0"/>
                  </a:cxn>
                  <a:cxn ang="0">
                    <a:pos x="0" y="28"/>
                  </a:cxn>
                  <a:cxn ang="0">
                    <a:pos x="112" y="159"/>
                  </a:cxn>
                  <a:cxn ang="0">
                    <a:pos x="145" y="131"/>
                  </a:cxn>
                  <a:cxn ang="0">
                    <a:pos x="103" y="138"/>
                  </a:cxn>
                  <a:cxn ang="0">
                    <a:pos x="100" y="133"/>
                  </a:cxn>
                  <a:cxn ang="0">
                    <a:pos x="106" y="128"/>
                  </a:cxn>
                  <a:cxn ang="0">
                    <a:pos x="103" y="123"/>
                  </a:cxn>
                  <a:cxn ang="0">
                    <a:pos x="96" y="129"/>
                  </a:cxn>
                  <a:cxn ang="0">
                    <a:pos x="91" y="122"/>
                  </a:cxn>
                  <a:cxn ang="0">
                    <a:pos x="101" y="114"/>
                  </a:cxn>
                  <a:cxn ang="0">
                    <a:pos x="97" y="110"/>
                  </a:cxn>
                  <a:cxn ang="0">
                    <a:pos x="87" y="119"/>
                  </a:cxn>
                  <a:cxn ang="0">
                    <a:pos x="84" y="114"/>
                  </a:cxn>
                  <a:cxn ang="0">
                    <a:pos x="90" y="109"/>
                  </a:cxn>
                  <a:cxn ang="0">
                    <a:pos x="86" y="104"/>
                  </a:cxn>
                  <a:cxn ang="0">
                    <a:pos x="80" y="110"/>
                  </a:cxn>
                  <a:cxn ang="0">
                    <a:pos x="75" y="104"/>
                  </a:cxn>
                  <a:cxn ang="0">
                    <a:pos x="86" y="94"/>
                  </a:cxn>
                  <a:cxn ang="0">
                    <a:pos x="83" y="90"/>
                  </a:cxn>
                  <a:cxn ang="0">
                    <a:pos x="71" y="100"/>
                  </a:cxn>
                  <a:cxn ang="0">
                    <a:pos x="67" y="95"/>
                  </a:cxn>
                  <a:cxn ang="0">
                    <a:pos x="75" y="89"/>
                  </a:cxn>
                  <a:cxn ang="0">
                    <a:pos x="72" y="84"/>
                  </a:cxn>
                  <a:cxn ang="0">
                    <a:pos x="64" y="91"/>
                  </a:cxn>
                  <a:cxn ang="0">
                    <a:pos x="58" y="85"/>
                  </a:cxn>
                  <a:cxn ang="0">
                    <a:pos x="70" y="75"/>
                  </a:cxn>
                  <a:cxn ang="0">
                    <a:pos x="66" y="71"/>
                  </a:cxn>
                  <a:cxn ang="0">
                    <a:pos x="55" y="81"/>
                  </a:cxn>
                  <a:cxn ang="0">
                    <a:pos x="51" y="76"/>
                  </a:cxn>
                  <a:cxn ang="0">
                    <a:pos x="59" y="70"/>
                  </a:cxn>
                  <a:cxn ang="0">
                    <a:pos x="56" y="65"/>
                  </a:cxn>
                  <a:cxn ang="0">
                    <a:pos x="47" y="72"/>
                  </a:cxn>
                  <a:cxn ang="0">
                    <a:pos x="43" y="66"/>
                  </a:cxn>
                  <a:cxn ang="0">
                    <a:pos x="54" y="57"/>
                  </a:cxn>
                  <a:cxn ang="0">
                    <a:pos x="51" y="53"/>
                  </a:cxn>
                  <a:cxn ang="0">
                    <a:pos x="39" y="63"/>
                  </a:cxn>
                  <a:cxn ang="0">
                    <a:pos x="36" y="58"/>
                  </a:cxn>
                  <a:cxn ang="0">
                    <a:pos x="43" y="51"/>
                  </a:cxn>
                  <a:cxn ang="0">
                    <a:pos x="39" y="47"/>
                  </a:cxn>
                  <a:cxn ang="0">
                    <a:pos x="32" y="54"/>
                  </a:cxn>
                  <a:cxn ang="0">
                    <a:pos x="27" y="47"/>
                  </a:cxn>
                  <a:cxn ang="0">
                    <a:pos x="38" y="38"/>
                  </a:cxn>
                  <a:cxn ang="0">
                    <a:pos x="35" y="34"/>
                  </a:cxn>
                  <a:cxn ang="0">
                    <a:pos x="23" y="44"/>
                  </a:cxn>
                  <a:cxn ang="0">
                    <a:pos x="19" y="39"/>
                  </a:cxn>
                  <a:cxn ang="0">
                    <a:pos x="28" y="32"/>
                  </a:cxn>
                  <a:cxn ang="0">
                    <a:pos x="24" y="28"/>
                  </a:cxn>
                  <a:cxn ang="0">
                    <a:pos x="16" y="35"/>
                  </a:cxn>
                  <a:cxn ang="0">
                    <a:pos x="11" y="29"/>
                  </a:cxn>
                  <a:cxn ang="0">
                    <a:pos x="33" y="11"/>
                  </a:cxn>
                  <a:cxn ang="0">
                    <a:pos x="134" y="130"/>
                  </a:cxn>
                  <a:cxn ang="0">
                    <a:pos x="113" y="149"/>
                  </a:cxn>
                  <a:cxn ang="0">
                    <a:pos x="107" y="141"/>
                  </a:cxn>
                  <a:cxn ang="0">
                    <a:pos x="117" y="133"/>
                  </a:cxn>
                  <a:cxn ang="0">
                    <a:pos x="113" y="129"/>
                  </a:cxn>
                  <a:cxn ang="0">
                    <a:pos x="103" y="138"/>
                  </a:cxn>
                </a:cxnLst>
                <a:rect l="0" t="0" r="r" b="b"/>
                <a:pathLst>
                  <a:path w="145" h="159">
                    <a:moveTo>
                      <a:pt x="145" y="131"/>
                    </a:moveTo>
                    <a:lnTo>
                      <a:pt x="34" y="0"/>
                    </a:lnTo>
                    <a:lnTo>
                      <a:pt x="0" y="28"/>
                    </a:lnTo>
                    <a:lnTo>
                      <a:pt x="112" y="159"/>
                    </a:lnTo>
                    <a:lnTo>
                      <a:pt x="145" y="131"/>
                    </a:lnTo>
                    <a:close/>
                    <a:moveTo>
                      <a:pt x="103" y="138"/>
                    </a:moveTo>
                    <a:lnTo>
                      <a:pt x="100" y="133"/>
                    </a:lnTo>
                    <a:lnTo>
                      <a:pt x="106" y="128"/>
                    </a:lnTo>
                    <a:lnTo>
                      <a:pt x="103" y="123"/>
                    </a:lnTo>
                    <a:lnTo>
                      <a:pt x="96" y="129"/>
                    </a:lnTo>
                    <a:lnTo>
                      <a:pt x="91" y="122"/>
                    </a:lnTo>
                    <a:lnTo>
                      <a:pt x="101" y="114"/>
                    </a:lnTo>
                    <a:lnTo>
                      <a:pt x="97" y="110"/>
                    </a:lnTo>
                    <a:lnTo>
                      <a:pt x="87" y="119"/>
                    </a:lnTo>
                    <a:lnTo>
                      <a:pt x="84" y="114"/>
                    </a:lnTo>
                    <a:lnTo>
                      <a:pt x="90" y="109"/>
                    </a:lnTo>
                    <a:lnTo>
                      <a:pt x="86" y="104"/>
                    </a:lnTo>
                    <a:lnTo>
                      <a:pt x="80" y="110"/>
                    </a:lnTo>
                    <a:lnTo>
                      <a:pt x="75" y="104"/>
                    </a:lnTo>
                    <a:lnTo>
                      <a:pt x="86" y="94"/>
                    </a:lnTo>
                    <a:lnTo>
                      <a:pt x="83" y="90"/>
                    </a:lnTo>
                    <a:lnTo>
                      <a:pt x="71" y="100"/>
                    </a:lnTo>
                    <a:lnTo>
                      <a:pt x="67" y="95"/>
                    </a:lnTo>
                    <a:lnTo>
                      <a:pt x="75" y="89"/>
                    </a:lnTo>
                    <a:lnTo>
                      <a:pt x="72" y="84"/>
                    </a:lnTo>
                    <a:lnTo>
                      <a:pt x="64" y="91"/>
                    </a:lnTo>
                    <a:lnTo>
                      <a:pt x="58" y="85"/>
                    </a:lnTo>
                    <a:lnTo>
                      <a:pt x="70" y="75"/>
                    </a:lnTo>
                    <a:lnTo>
                      <a:pt x="66" y="71"/>
                    </a:lnTo>
                    <a:lnTo>
                      <a:pt x="55" y="81"/>
                    </a:lnTo>
                    <a:lnTo>
                      <a:pt x="51" y="76"/>
                    </a:lnTo>
                    <a:lnTo>
                      <a:pt x="59" y="70"/>
                    </a:lnTo>
                    <a:lnTo>
                      <a:pt x="56" y="65"/>
                    </a:lnTo>
                    <a:lnTo>
                      <a:pt x="47" y="72"/>
                    </a:lnTo>
                    <a:lnTo>
                      <a:pt x="43" y="66"/>
                    </a:lnTo>
                    <a:lnTo>
                      <a:pt x="54" y="57"/>
                    </a:lnTo>
                    <a:lnTo>
                      <a:pt x="51" y="53"/>
                    </a:lnTo>
                    <a:lnTo>
                      <a:pt x="39" y="63"/>
                    </a:lnTo>
                    <a:lnTo>
                      <a:pt x="36" y="58"/>
                    </a:lnTo>
                    <a:lnTo>
                      <a:pt x="43" y="51"/>
                    </a:lnTo>
                    <a:lnTo>
                      <a:pt x="39" y="47"/>
                    </a:lnTo>
                    <a:lnTo>
                      <a:pt x="32" y="54"/>
                    </a:lnTo>
                    <a:lnTo>
                      <a:pt x="27" y="47"/>
                    </a:lnTo>
                    <a:lnTo>
                      <a:pt x="38" y="38"/>
                    </a:lnTo>
                    <a:lnTo>
                      <a:pt x="35" y="34"/>
                    </a:lnTo>
                    <a:lnTo>
                      <a:pt x="23" y="44"/>
                    </a:lnTo>
                    <a:lnTo>
                      <a:pt x="19" y="39"/>
                    </a:lnTo>
                    <a:lnTo>
                      <a:pt x="28" y="32"/>
                    </a:lnTo>
                    <a:lnTo>
                      <a:pt x="24" y="28"/>
                    </a:lnTo>
                    <a:lnTo>
                      <a:pt x="16" y="35"/>
                    </a:lnTo>
                    <a:lnTo>
                      <a:pt x="11" y="29"/>
                    </a:lnTo>
                    <a:lnTo>
                      <a:pt x="33" y="11"/>
                    </a:lnTo>
                    <a:lnTo>
                      <a:pt x="134" y="130"/>
                    </a:lnTo>
                    <a:lnTo>
                      <a:pt x="113" y="149"/>
                    </a:lnTo>
                    <a:lnTo>
                      <a:pt x="107" y="141"/>
                    </a:lnTo>
                    <a:lnTo>
                      <a:pt x="117" y="133"/>
                    </a:lnTo>
                    <a:lnTo>
                      <a:pt x="113" y="129"/>
                    </a:lnTo>
                    <a:lnTo>
                      <a:pt x="103" y="1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" name="Freeform 122"/>
              <p:cNvSpPr>
                <a:spLocks noEditPoints="1"/>
              </p:cNvSpPr>
              <p:nvPr/>
            </p:nvSpPr>
            <p:spPr bwMode="auto">
              <a:xfrm>
                <a:off x="1246727" y="4412300"/>
                <a:ext cx="150467" cy="309552"/>
              </a:xfrm>
              <a:custGeom>
                <a:avLst/>
                <a:gdLst/>
                <a:ahLst/>
                <a:cxnLst>
                  <a:cxn ang="0">
                    <a:pos x="1" y="14"/>
                  </a:cxn>
                  <a:cxn ang="0">
                    <a:pos x="1" y="19"/>
                  </a:cxn>
                  <a:cxn ang="0">
                    <a:pos x="77" y="84"/>
                  </a:cxn>
                  <a:cxn ang="0">
                    <a:pos x="10" y="158"/>
                  </a:cxn>
                  <a:cxn ang="0">
                    <a:pos x="15" y="150"/>
                  </a:cxn>
                  <a:cxn ang="0">
                    <a:pos x="10" y="147"/>
                  </a:cxn>
                  <a:cxn ang="0">
                    <a:pos x="17" y="143"/>
                  </a:cxn>
                  <a:cxn ang="0">
                    <a:pos x="10" y="140"/>
                  </a:cxn>
                  <a:cxn ang="0">
                    <a:pos x="15" y="137"/>
                  </a:cxn>
                  <a:cxn ang="0">
                    <a:pos x="10" y="135"/>
                  </a:cxn>
                  <a:cxn ang="0">
                    <a:pos x="17" y="130"/>
                  </a:cxn>
                  <a:cxn ang="0">
                    <a:pos x="9" y="127"/>
                  </a:cxn>
                  <a:cxn ang="0">
                    <a:pos x="15" y="125"/>
                  </a:cxn>
                  <a:cxn ang="0">
                    <a:pos x="9" y="122"/>
                  </a:cxn>
                  <a:cxn ang="0">
                    <a:pos x="16" y="118"/>
                  </a:cxn>
                  <a:cxn ang="0">
                    <a:pos x="9" y="116"/>
                  </a:cxn>
                  <a:cxn ang="0">
                    <a:pos x="14" y="113"/>
                  </a:cxn>
                  <a:cxn ang="0">
                    <a:pos x="9" y="110"/>
                  </a:cxn>
                  <a:cxn ang="0">
                    <a:pos x="16" y="106"/>
                  </a:cxn>
                  <a:cxn ang="0">
                    <a:pos x="8" y="103"/>
                  </a:cxn>
                  <a:cxn ang="0">
                    <a:pos x="14" y="100"/>
                  </a:cxn>
                  <a:cxn ang="0">
                    <a:pos x="8" y="97"/>
                  </a:cxn>
                  <a:cxn ang="0">
                    <a:pos x="8" y="94"/>
                  </a:cxn>
                  <a:cxn ang="0">
                    <a:pos x="14" y="92"/>
                  </a:cxn>
                  <a:cxn ang="0">
                    <a:pos x="8" y="89"/>
                  </a:cxn>
                  <a:cxn ang="0">
                    <a:pos x="11" y="86"/>
                  </a:cxn>
                  <a:cxn ang="0">
                    <a:pos x="7" y="83"/>
                  </a:cxn>
                  <a:cxn ang="0">
                    <a:pos x="14" y="79"/>
                  </a:cxn>
                  <a:cxn ang="0">
                    <a:pos x="7" y="77"/>
                  </a:cxn>
                  <a:cxn ang="0">
                    <a:pos x="11" y="74"/>
                  </a:cxn>
                  <a:cxn ang="0">
                    <a:pos x="7" y="71"/>
                  </a:cxn>
                  <a:cxn ang="0">
                    <a:pos x="14" y="67"/>
                  </a:cxn>
                  <a:cxn ang="0">
                    <a:pos x="7" y="64"/>
                  </a:cxn>
                  <a:cxn ang="0">
                    <a:pos x="11" y="61"/>
                  </a:cxn>
                  <a:cxn ang="0">
                    <a:pos x="7" y="59"/>
                  </a:cxn>
                  <a:cxn ang="0">
                    <a:pos x="13" y="54"/>
                  </a:cxn>
                  <a:cxn ang="0">
                    <a:pos x="7" y="52"/>
                  </a:cxn>
                  <a:cxn ang="0">
                    <a:pos x="11" y="49"/>
                  </a:cxn>
                  <a:cxn ang="0">
                    <a:pos x="7" y="46"/>
                  </a:cxn>
                  <a:cxn ang="0">
                    <a:pos x="13" y="42"/>
                  </a:cxn>
                  <a:cxn ang="0">
                    <a:pos x="7" y="40"/>
                  </a:cxn>
                  <a:cxn ang="0">
                    <a:pos x="10" y="37"/>
                  </a:cxn>
                  <a:cxn ang="0">
                    <a:pos x="7" y="34"/>
                  </a:cxn>
                  <a:cxn ang="0">
                    <a:pos x="13" y="30"/>
                  </a:cxn>
                  <a:cxn ang="0">
                    <a:pos x="6" y="27"/>
                  </a:cxn>
                  <a:cxn ang="0">
                    <a:pos x="10" y="24"/>
                  </a:cxn>
                  <a:cxn ang="0">
                    <a:pos x="6" y="22"/>
                  </a:cxn>
                  <a:cxn ang="0">
                    <a:pos x="71" y="84"/>
                  </a:cxn>
                </a:cxnLst>
                <a:rect l="0" t="0" r="r" b="b"/>
                <a:pathLst>
                  <a:path w="77" h="172">
                    <a:moveTo>
                      <a:pt x="0" y="0"/>
                    </a:moveTo>
                    <a:lnTo>
                      <a:pt x="1" y="14"/>
                    </a:lnTo>
                    <a:lnTo>
                      <a:pt x="1" y="14"/>
                    </a:lnTo>
                    <a:lnTo>
                      <a:pt x="1" y="19"/>
                    </a:lnTo>
                    <a:lnTo>
                      <a:pt x="6" y="172"/>
                    </a:lnTo>
                    <a:lnTo>
                      <a:pt x="77" y="84"/>
                    </a:lnTo>
                    <a:lnTo>
                      <a:pt x="0" y="0"/>
                    </a:lnTo>
                    <a:close/>
                    <a:moveTo>
                      <a:pt x="10" y="158"/>
                    </a:moveTo>
                    <a:lnTo>
                      <a:pt x="10" y="150"/>
                    </a:lnTo>
                    <a:lnTo>
                      <a:pt x="15" y="150"/>
                    </a:lnTo>
                    <a:lnTo>
                      <a:pt x="15" y="146"/>
                    </a:lnTo>
                    <a:lnTo>
                      <a:pt x="10" y="147"/>
                    </a:lnTo>
                    <a:lnTo>
                      <a:pt x="10" y="143"/>
                    </a:lnTo>
                    <a:lnTo>
                      <a:pt x="17" y="143"/>
                    </a:lnTo>
                    <a:lnTo>
                      <a:pt x="17" y="140"/>
                    </a:lnTo>
                    <a:lnTo>
                      <a:pt x="10" y="140"/>
                    </a:lnTo>
                    <a:lnTo>
                      <a:pt x="10" y="137"/>
                    </a:lnTo>
                    <a:lnTo>
                      <a:pt x="15" y="137"/>
                    </a:lnTo>
                    <a:lnTo>
                      <a:pt x="15" y="135"/>
                    </a:lnTo>
                    <a:lnTo>
                      <a:pt x="10" y="135"/>
                    </a:lnTo>
                    <a:lnTo>
                      <a:pt x="9" y="131"/>
                    </a:lnTo>
                    <a:lnTo>
                      <a:pt x="17" y="130"/>
                    </a:lnTo>
                    <a:lnTo>
                      <a:pt x="16" y="127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15" y="125"/>
                    </a:lnTo>
                    <a:lnTo>
                      <a:pt x="15" y="122"/>
                    </a:lnTo>
                    <a:lnTo>
                      <a:pt x="9" y="122"/>
                    </a:lnTo>
                    <a:lnTo>
                      <a:pt x="9" y="118"/>
                    </a:lnTo>
                    <a:lnTo>
                      <a:pt x="16" y="118"/>
                    </a:lnTo>
                    <a:lnTo>
                      <a:pt x="16" y="116"/>
                    </a:lnTo>
                    <a:lnTo>
                      <a:pt x="9" y="116"/>
                    </a:lnTo>
                    <a:lnTo>
                      <a:pt x="9" y="113"/>
                    </a:lnTo>
                    <a:lnTo>
                      <a:pt x="14" y="113"/>
                    </a:lnTo>
                    <a:lnTo>
                      <a:pt x="14" y="110"/>
                    </a:lnTo>
                    <a:lnTo>
                      <a:pt x="9" y="110"/>
                    </a:lnTo>
                    <a:lnTo>
                      <a:pt x="8" y="106"/>
                    </a:lnTo>
                    <a:lnTo>
                      <a:pt x="16" y="106"/>
                    </a:lnTo>
                    <a:lnTo>
                      <a:pt x="16" y="103"/>
                    </a:lnTo>
                    <a:lnTo>
                      <a:pt x="8" y="103"/>
                    </a:lnTo>
                    <a:lnTo>
                      <a:pt x="8" y="100"/>
                    </a:lnTo>
                    <a:lnTo>
                      <a:pt x="14" y="100"/>
                    </a:lnTo>
                    <a:lnTo>
                      <a:pt x="14" y="97"/>
                    </a:lnTo>
                    <a:lnTo>
                      <a:pt x="8" y="97"/>
                    </a:lnTo>
                    <a:lnTo>
                      <a:pt x="8" y="94"/>
                    </a:lnTo>
                    <a:lnTo>
                      <a:pt x="8" y="94"/>
                    </a:lnTo>
                    <a:lnTo>
                      <a:pt x="8" y="92"/>
                    </a:lnTo>
                    <a:lnTo>
                      <a:pt x="14" y="92"/>
                    </a:lnTo>
                    <a:lnTo>
                      <a:pt x="14" y="89"/>
                    </a:lnTo>
                    <a:lnTo>
                      <a:pt x="8" y="89"/>
                    </a:lnTo>
                    <a:lnTo>
                      <a:pt x="7" y="86"/>
                    </a:lnTo>
                    <a:lnTo>
                      <a:pt x="11" y="86"/>
                    </a:lnTo>
                    <a:lnTo>
                      <a:pt x="11" y="83"/>
                    </a:lnTo>
                    <a:lnTo>
                      <a:pt x="7" y="83"/>
                    </a:lnTo>
                    <a:lnTo>
                      <a:pt x="7" y="79"/>
                    </a:lnTo>
                    <a:lnTo>
                      <a:pt x="14" y="79"/>
                    </a:lnTo>
                    <a:lnTo>
                      <a:pt x="14" y="77"/>
                    </a:lnTo>
                    <a:lnTo>
                      <a:pt x="7" y="77"/>
                    </a:lnTo>
                    <a:lnTo>
                      <a:pt x="7" y="74"/>
                    </a:lnTo>
                    <a:lnTo>
                      <a:pt x="11" y="74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7" y="67"/>
                    </a:lnTo>
                    <a:lnTo>
                      <a:pt x="14" y="67"/>
                    </a:lnTo>
                    <a:lnTo>
                      <a:pt x="14" y="64"/>
                    </a:lnTo>
                    <a:lnTo>
                      <a:pt x="7" y="64"/>
                    </a:lnTo>
                    <a:lnTo>
                      <a:pt x="7" y="61"/>
                    </a:lnTo>
                    <a:lnTo>
                      <a:pt x="11" y="61"/>
                    </a:lnTo>
                    <a:lnTo>
                      <a:pt x="11" y="59"/>
                    </a:lnTo>
                    <a:lnTo>
                      <a:pt x="7" y="59"/>
                    </a:lnTo>
                    <a:lnTo>
                      <a:pt x="7" y="55"/>
                    </a:lnTo>
                    <a:lnTo>
                      <a:pt x="13" y="54"/>
                    </a:lnTo>
                    <a:lnTo>
                      <a:pt x="13" y="51"/>
                    </a:lnTo>
                    <a:lnTo>
                      <a:pt x="7" y="52"/>
                    </a:lnTo>
                    <a:lnTo>
                      <a:pt x="7" y="49"/>
                    </a:lnTo>
                    <a:lnTo>
                      <a:pt x="11" y="49"/>
                    </a:lnTo>
                    <a:lnTo>
                      <a:pt x="11" y="46"/>
                    </a:lnTo>
                    <a:lnTo>
                      <a:pt x="7" y="46"/>
                    </a:lnTo>
                    <a:lnTo>
                      <a:pt x="7" y="42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7" y="40"/>
                    </a:lnTo>
                    <a:lnTo>
                      <a:pt x="7" y="37"/>
                    </a:lnTo>
                    <a:lnTo>
                      <a:pt x="10" y="37"/>
                    </a:lnTo>
                    <a:lnTo>
                      <a:pt x="10" y="34"/>
                    </a:lnTo>
                    <a:lnTo>
                      <a:pt x="7" y="34"/>
                    </a:lnTo>
                    <a:lnTo>
                      <a:pt x="6" y="30"/>
                    </a:lnTo>
                    <a:lnTo>
                      <a:pt x="13" y="30"/>
                    </a:lnTo>
                    <a:lnTo>
                      <a:pt x="12" y="27"/>
                    </a:lnTo>
                    <a:lnTo>
                      <a:pt x="6" y="27"/>
                    </a:lnTo>
                    <a:lnTo>
                      <a:pt x="6" y="24"/>
                    </a:lnTo>
                    <a:lnTo>
                      <a:pt x="10" y="24"/>
                    </a:lnTo>
                    <a:lnTo>
                      <a:pt x="10" y="22"/>
                    </a:lnTo>
                    <a:lnTo>
                      <a:pt x="6" y="22"/>
                    </a:lnTo>
                    <a:lnTo>
                      <a:pt x="6" y="13"/>
                    </a:lnTo>
                    <a:lnTo>
                      <a:pt x="71" y="84"/>
                    </a:lnTo>
                    <a:lnTo>
                      <a:pt x="10" y="15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" name="Freeform 123"/>
              <p:cNvSpPr>
                <a:spLocks noEditPoints="1"/>
              </p:cNvSpPr>
              <p:nvPr/>
            </p:nvSpPr>
            <p:spPr bwMode="auto">
              <a:xfrm>
                <a:off x="1283855" y="4502286"/>
                <a:ext cx="64486" cy="131380"/>
              </a:xfrm>
              <a:custGeom>
                <a:avLst/>
                <a:gdLst/>
                <a:ahLst/>
                <a:cxnLst>
                  <a:cxn ang="0">
                    <a:pos x="33" y="36"/>
                  </a:cxn>
                  <a:cxn ang="0">
                    <a:pos x="0" y="0"/>
                  </a:cxn>
                  <a:cxn ang="0">
                    <a:pos x="3" y="73"/>
                  </a:cxn>
                  <a:cxn ang="0">
                    <a:pos x="33" y="36"/>
                  </a:cxn>
                  <a:cxn ang="0">
                    <a:pos x="7" y="59"/>
                  </a:cxn>
                  <a:cxn ang="0">
                    <a:pos x="6" y="13"/>
                  </a:cxn>
                  <a:cxn ang="0">
                    <a:pos x="26" y="36"/>
                  </a:cxn>
                  <a:cxn ang="0">
                    <a:pos x="7" y="59"/>
                  </a:cxn>
                </a:cxnLst>
                <a:rect l="0" t="0" r="r" b="b"/>
                <a:pathLst>
                  <a:path w="33" h="73">
                    <a:moveTo>
                      <a:pt x="33" y="36"/>
                    </a:moveTo>
                    <a:lnTo>
                      <a:pt x="0" y="0"/>
                    </a:lnTo>
                    <a:lnTo>
                      <a:pt x="3" y="73"/>
                    </a:lnTo>
                    <a:lnTo>
                      <a:pt x="33" y="36"/>
                    </a:lnTo>
                    <a:close/>
                    <a:moveTo>
                      <a:pt x="7" y="59"/>
                    </a:moveTo>
                    <a:lnTo>
                      <a:pt x="6" y="13"/>
                    </a:lnTo>
                    <a:lnTo>
                      <a:pt x="26" y="36"/>
                    </a:lnTo>
                    <a:lnTo>
                      <a:pt x="7" y="5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" name="Freeform 124"/>
              <p:cNvSpPr>
                <a:spLocks/>
              </p:cNvSpPr>
              <p:nvPr/>
            </p:nvSpPr>
            <p:spPr bwMode="auto">
              <a:xfrm>
                <a:off x="572559" y="2616177"/>
                <a:ext cx="113338" cy="102584"/>
              </a:xfrm>
              <a:custGeom>
                <a:avLst/>
                <a:gdLst/>
                <a:ahLst/>
                <a:cxnLst>
                  <a:cxn ang="0">
                    <a:pos x="22" y="57"/>
                  </a:cxn>
                  <a:cxn ang="0">
                    <a:pos x="35" y="57"/>
                  </a:cxn>
                  <a:cxn ang="0">
                    <a:pos x="35" y="35"/>
                  </a:cxn>
                  <a:cxn ang="0">
                    <a:pos x="58" y="35"/>
                  </a:cxn>
                  <a:cxn ang="0">
                    <a:pos x="58" y="22"/>
                  </a:cxn>
                  <a:cxn ang="0">
                    <a:pos x="35" y="22"/>
                  </a:cxn>
                  <a:cxn ang="0">
                    <a:pos x="35" y="0"/>
                  </a:cxn>
                  <a:cxn ang="0">
                    <a:pos x="22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22" y="35"/>
                  </a:cxn>
                  <a:cxn ang="0">
                    <a:pos x="22" y="57"/>
                  </a:cxn>
                </a:cxnLst>
                <a:rect l="0" t="0" r="r" b="b"/>
                <a:pathLst>
                  <a:path w="58" h="57">
                    <a:moveTo>
                      <a:pt x="22" y="57"/>
                    </a:moveTo>
                    <a:lnTo>
                      <a:pt x="35" y="57"/>
                    </a:lnTo>
                    <a:lnTo>
                      <a:pt x="35" y="35"/>
                    </a:lnTo>
                    <a:lnTo>
                      <a:pt x="58" y="35"/>
                    </a:lnTo>
                    <a:lnTo>
                      <a:pt x="58" y="22"/>
                    </a:lnTo>
                    <a:lnTo>
                      <a:pt x="35" y="22"/>
                    </a:lnTo>
                    <a:lnTo>
                      <a:pt x="35" y="0"/>
                    </a:lnTo>
                    <a:lnTo>
                      <a:pt x="22" y="0"/>
                    </a:lnTo>
                    <a:lnTo>
                      <a:pt x="22" y="22"/>
                    </a:lnTo>
                    <a:lnTo>
                      <a:pt x="0" y="22"/>
                    </a:lnTo>
                    <a:lnTo>
                      <a:pt x="0" y="35"/>
                    </a:lnTo>
                    <a:lnTo>
                      <a:pt x="22" y="35"/>
                    </a:lnTo>
                    <a:lnTo>
                      <a:pt x="22" y="57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" name="Freeform 125"/>
              <p:cNvSpPr>
                <a:spLocks/>
              </p:cNvSpPr>
              <p:nvPr/>
            </p:nvSpPr>
            <p:spPr bwMode="auto">
              <a:xfrm>
                <a:off x="1557431" y="2407409"/>
                <a:ext cx="347832" cy="19617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40" y="78"/>
                  </a:cxn>
                  <a:cxn ang="0">
                    <a:pos x="26" y="51"/>
                  </a:cxn>
                  <a:cxn ang="0">
                    <a:pos x="0" y="51"/>
                  </a:cxn>
                  <a:cxn ang="0">
                    <a:pos x="0" y="66"/>
                  </a:cxn>
                  <a:cxn ang="0">
                    <a:pos x="17" y="66"/>
                  </a:cxn>
                  <a:cxn ang="0">
                    <a:pos x="38" y="109"/>
                  </a:cxn>
                  <a:cxn ang="0">
                    <a:pos x="95" y="15"/>
                  </a:cxn>
                  <a:cxn ang="0">
                    <a:pos x="163" y="15"/>
                  </a:cxn>
                  <a:cxn ang="0">
                    <a:pos x="163" y="26"/>
                  </a:cxn>
                  <a:cxn ang="0">
                    <a:pos x="178" y="26"/>
                  </a:cxn>
                  <a:cxn ang="0">
                    <a:pos x="178" y="0"/>
                  </a:cxn>
                  <a:cxn ang="0">
                    <a:pos x="86" y="0"/>
                  </a:cxn>
                </a:cxnLst>
                <a:rect l="0" t="0" r="r" b="b"/>
                <a:pathLst>
                  <a:path w="178" h="109">
                    <a:moveTo>
                      <a:pt x="86" y="0"/>
                    </a:moveTo>
                    <a:lnTo>
                      <a:pt x="40" y="78"/>
                    </a:lnTo>
                    <a:lnTo>
                      <a:pt x="26" y="51"/>
                    </a:lnTo>
                    <a:lnTo>
                      <a:pt x="0" y="51"/>
                    </a:lnTo>
                    <a:lnTo>
                      <a:pt x="0" y="66"/>
                    </a:lnTo>
                    <a:lnTo>
                      <a:pt x="17" y="66"/>
                    </a:lnTo>
                    <a:lnTo>
                      <a:pt x="38" y="109"/>
                    </a:lnTo>
                    <a:lnTo>
                      <a:pt x="95" y="15"/>
                    </a:lnTo>
                    <a:lnTo>
                      <a:pt x="163" y="15"/>
                    </a:lnTo>
                    <a:lnTo>
                      <a:pt x="163" y="26"/>
                    </a:lnTo>
                    <a:lnTo>
                      <a:pt x="178" y="26"/>
                    </a:lnTo>
                    <a:lnTo>
                      <a:pt x="178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" name="Freeform 126"/>
              <p:cNvSpPr>
                <a:spLocks noEditPoints="1"/>
              </p:cNvSpPr>
              <p:nvPr/>
            </p:nvSpPr>
            <p:spPr bwMode="auto">
              <a:xfrm>
                <a:off x="4400663" y="4243126"/>
                <a:ext cx="173916" cy="20336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98" y="49"/>
                  </a:cxn>
                  <a:cxn ang="0">
                    <a:pos x="98" y="77"/>
                  </a:cxn>
                  <a:cxn ang="0">
                    <a:pos x="0" y="77"/>
                  </a:cxn>
                  <a:cxn ang="0">
                    <a:pos x="0" y="49"/>
                  </a:cxn>
                  <a:cxn ang="0">
                    <a:pos x="47" y="37"/>
                  </a:cxn>
                  <a:cxn ang="0">
                    <a:pos x="40" y="35"/>
                  </a:cxn>
                  <a:cxn ang="0">
                    <a:pos x="35" y="32"/>
                  </a:cxn>
                  <a:cxn ang="0">
                    <a:pos x="31" y="26"/>
                  </a:cxn>
                  <a:cxn ang="0">
                    <a:pos x="29" y="19"/>
                  </a:cxn>
                  <a:cxn ang="0">
                    <a:pos x="31" y="12"/>
                  </a:cxn>
                  <a:cxn ang="0">
                    <a:pos x="35" y="6"/>
                  </a:cxn>
                  <a:cxn ang="0">
                    <a:pos x="40" y="2"/>
                  </a:cxn>
                  <a:cxn ang="0">
                    <a:pos x="47" y="0"/>
                  </a:cxn>
                  <a:cxn ang="0">
                    <a:pos x="54" y="2"/>
                  </a:cxn>
                  <a:cxn ang="0">
                    <a:pos x="60" y="6"/>
                  </a:cxn>
                  <a:cxn ang="0">
                    <a:pos x="64" y="12"/>
                  </a:cxn>
                  <a:cxn ang="0">
                    <a:pos x="66" y="19"/>
                  </a:cxn>
                  <a:cxn ang="0">
                    <a:pos x="64" y="26"/>
                  </a:cxn>
                  <a:cxn ang="0">
                    <a:pos x="60" y="32"/>
                  </a:cxn>
                  <a:cxn ang="0">
                    <a:pos x="54" y="35"/>
                  </a:cxn>
                  <a:cxn ang="0">
                    <a:pos x="47" y="37"/>
                  </a:cxn>
                  <a:cxn ang="0">
                    <a:pos x="47" y="88"/>
                  </a:cxn>
                  <a:cxn ang="0">
                    <a:pos x="54" y="90"/>
                  </a:cxn>
                  <a:cxn ang="0">
                    <a:pos x="60" y="94"/>
                  </a:cxn>
                  <a:cxn ang="0">
                    <a:pos x="64" y="99"/>
                  </a:cxn>
                  <a:cxn ang="0">
                    <a:pos x="66" y="106"/>
                  </a:cxn>
                  <a:cxn ang="0">
                    <a:pos x="64" y="113"/>
                  </a:cxn>
                  <a:cxn ang="0">
                    <a:pos x="60" y="119"/>
                  </a:cxn>
                  <a:cxn ang="0">
                    <a:pos x="54" y="123"/>
                  </a:cxn>
                  <a:cxn ang="0">
                    <a:pos x="47" y="125"/>
                  </a:cxn>
                  <a:cxn ang="0">
                    <a:pos x="40" y="123"/>
                  </a:cxn>
                  <a:cxn ang="0">
                    <a:pos x="35" y="119"/>
                  </a:cxn>
                  <a:cxn ang="0">
                    <a:pos x="31" y="113"/>
                  </a:cxn>
                  <a:cxn ang="0">
                    <a:pos x="29" y="106"/>
                  </a:cxn>
                  <a:cxn ang="0">
                    <a:pos x="31" y="99"/>
                  </a:cxn>
                  <a:cxn ang="0">
                    <a:pos x="35" y="94"/>
                  </a:cxn>
                  <a:cxn ang="0">
                    <a:pos x="40" y="90"/>
                  </a:cxn>
                  <a:cxn ang="0">
                    <a:pos x="47" y="88"/>
                  </a:cxn>
                </a:cxnLst>
                <a:rect l="0" t="0" r="r" b="b"/>
                <a:pathLst>
                  <a:path w="98" h="125">
                    <a:moveTo>
                      <a:pt x="0" y="49"/>
                    </a:moveTo>
                    <a:cubicBezTo>
                      <a:pt x="98" y="49"/>
                      <a:pt x="98" y="49"/>
                      <a:pt x="98" y="49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0" y="77"/>
                      <a:pt x="0" y="77"/>
                      <a:pt x="0" y="77"/>
                    </a:cubicBezTo>
                    <a:lnTo>
                      <a:pt x="0" y="49"/>
                    </a:lnTo>
                    <a:close/>
                    <a:moveTo>
                      <a:pt x="47" y="37"/>
                    </a:moveTo>
                    <a:cubicBezTo>
                      <a:pt x="45" y="37"/>
                      <a:pt x="43" y="36"/>
                      <a:pt x="40" y="35"/>
                    </a:cubicBezTo>
                    <a:cubicBezTo>
                      <a:pt x="38" y="34"/>
                      <a:pt x="36" y="33"/>
                      <a:pt x="35" y="32"/>
                    </a:cubicBezTo>
                    <a:cubicBezTo>
                      <a:pt x="33" y="30"/>
                      <a:pt x="32" y="28"/>
                      <a:pt x="31" y="26"/>
                    </a:cubicBezTo>
                    <a:cubicBezTo>
                      <a:pt x="30" y="24"/>
                      <a:pt x="29" y="21"/>
                      <a:pt x="29" y="19"/>
                    </a:cubicBezTo>
                    <a:cubicBezTo>
                      <a:pt x="29" y="16"/>
                      <a:pt x="30" y="14"/>
                      <a:pt x="31" y="12"/>
                    </a:cubicBezTo>
                    <a:cubicBezTo>
                      <a:pt x="32" y="9"/>
                      <a:pt x="33" y="7"/>
                      <a:pt x="35" y="6"/>
                    </a:cubicBezTo>
                    <a:cubicBezTo>
                      <a:pt x="36" y="4"/>
                      <a:pt x="38" y="3"/>
                      <a:pt x="40" y="2"/>
                    </a:cubicBezTo>
                    <a:cubicBezTo>
                      <a:pt x="43" y="1"/>
                      <a:pt x="45" y="0"/>
                      <a:pt x="47" y="0"/>
                    </a:cubicBezTo>
                    <a:cubicBezTo>
                      <a:pt x="50" y="0"/>
                      <a:pt x="52" y="1"/>
                      <a:pt x="54" y="2"/>
                    </a:cubicBezTo>
                    <a:cubicBezTo>
                      <a:pt x="57" y="3"/>
                      <a:pt x="59" y="4"/>
                      <a:pt x="60" y="6"/>
                    </a:cubicBezTo>
                    <a:cubicBezTo>
                      <a:pt x="62" y="7"/>
                      <a:pt x="63" y="9"/>
                      <a:pt x="64" y="12"/>
                    </a:cubicBezTo>
                    <a:cubicBezTo>
                      <a:pt x="65" y="14"/>
                      <a:pt x="66" y="16"/>
                      <a:pt x="66" y="19"/>
                    </a:cubicBezTo>
                    <a:cubicBezTo>
                      <a:pt x="66" y="21"/>
                      <a:pt x="65" y="24"/>
                      <a:pt x="64" y="26"/>
                    </a:cubicBezTo>
                    <a:cubicBezTo>
                      <a:pt x="63" y="28"/>
                      <a:pt x="62" y="30"/>
                      <a:pt x="60" y="32"/>
                    </a:cubicBezTo>
                    <a:cubicBezTo>
                      <a:pt x="59" y="33"/>
                      <a:pt x="57" y="34"/>
                      <a:pt x="54" y="35"/>
                    </a:cubicBezTo>
                    <a:cubicBezTo>
                      <a:pt x="52" y="36"/>
                      <a:pt x="50" y="37"/>
                      <a:pt x="47" y="37"/>
                    </a:cubicBezTo>
                    <a:close/>
                    <a:moveTo>
                      <a:pt x="47" y="88"/>
                    </a:moveTo>
                    <a:cubicBezTo>
                      <a:pt x="50" y="88"/>
                      <a:pt x="52" y="89"/>
                      <a:pt x="54" y="90"/>
                    </a:cubicBezTo>
                    <a:cubicBezTo>
                      <a:pt x="57" y="91"/>
                      <a:pt x="59" y="92"/>
                      <a:pt x="60" y="94"/>
                    </a:cubicBezTo>
                    <a:cubicBezTo>
                      <a:pt x="62" y="95"/>
                      <a:pt x="63" y="97"/>
                      <a:pt x="64" y="99"/>
                    </a:cubicBezTo>
                    <a:cubicBezTo>
                      <a:pt x="65" y="101"/>
                      <a:pt x="66" y="104"/>
                      <a:pt x="66" y="106"/>
                    </a:cubicBezTo>
                    <a:cubicBezTo>
                      <a:pt x="66" y="109"/>
                      <a:pt x="65" y="111"/>
                      <a:pt x="64" y="113"/>
                    </a:cubicBezTo>
                    <a:cubicBezTo>
                      <a:pt x="63" y="116"/>
                      <a:pt x="62" y="118"/>
                      <a:pt x="60" y="119"/>
                    </a:cubicBezTo>
                    <a:cubicBezTo>
                      <a:pt x="59" y="121"/>
                      <a:pt x="57" y="122"/>
                      <a:pt x="54" y="123"/>
                    </a:cubicBezTo>
                    <a:cubicBezTo>
                      <a:pt x="52" y="124"/>
                      <a:pt x="50" y="125"/>
                      <a:pt x="47" y="125"/>
                    </a:cubicBezTo>
                    <a:cubicBezTo>
                      <a:pt x="45" y="125"/>
                      <a:pt x="43" y="124"/>
                      <a:pt x="40" y="123"/>
                    </a:cubicBezTo>
                    <a:cubicBezTo>
                      <a:pt x="38" y="122"/>
                      <a:pt x="36" y="121"/>
                      <a:pt x="35" y="119"/>
                    </a:cubicBezTo>
                    <a:cubicBezTo>
                      <a:pt x="33" y="118"/>
                      <a:pt x="32" y="116"/>
                      <a:pt x="31" y="113"/>
                    </a:cubicBezTo>
                    <a:cubicBezTo>
                      <a:pt x="30" y="111"/>
                      <a:pt x="29" y="109"/>
                      <a:pt x="29" y="106"/>
                    </a:cubicBezTo>
                    <a:cubicBezTo>
                      <a:pt x="29" y="104"/>
                      <a:pt x="30" y="101"/>
                      <a:pt x="31" y="99"/>
                    </a:cubicBezTo>
                    <a:cubicBezTo>
                      <a:pt x="32" y="97"/>
                      <a:pt x="33" y="95"/>
                      <a:pt x="35" y="94"/>
                    </a:cubicBezTo>
                    <a:cubicBezTo>
                      <a:pt x="36" y="92"/>
                      <a:pt x="38" y="91"/>
                      <a:pt x="40" y="90"/>
                    </a:cubicBezTo>
                    <a:cubicBezTo>
                      <a:pt x="43" y="89"/>
                      <a:pt x="45" y="88"/>
                      <a:pt x="47" y="8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" name="Freeform 127"/>
              <p:cNvSpPr>
                <a:spLocks noEditPoints="1"/>
              </p:cNvSpPr>
              <p:nvPr/>
            </p:nvSpPr>
            <p:spPr bwMode="auto">
              <a:xfrm>
                <a:off x="1195920" y="1437359"/>
                <a:ext cx="322428" cy="257360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44" y="158"/>
                  </a:cxn>
                  <a:cxn ang="0">
                    <a:pos x="183" y="90"/>
                  </a:cxn>
                  <a:cxn ang="0">
                    <a:pos x="139" y="0"/>
                  </a:cxn>
                  <a:cxn ang="0">
                    <a:pos x="0" y="68"/>
                  </a:cxn>
                  <a:cxn ang="0">
                    <a:pos x="32" y="121"/>
                  </a:cxn>
                  <a:cxn ang="0">
                    <a:pos x="22" y="101"/>
                  </a:cxn>
                  <a:cxn ang="0">
                    <a:pos x="30" y="97"/>
                  </a:cxn>
                  <a:cxn ang="0">
                    <a:pos x="40" y="117"/>
                  </a:cxn>
                  <a:cxn ang="0">
                    <a:pos x="32" y="121"/>
                  </a:cxn>
                  <a:cxn ang="0">
                    <a:pos x="43" y="143"/>
                  </a:cxn>
                  <a:cxn ang="0">
                    <a:pos x="33" y="123"/>
                  </a:cxn>
                  <a:cxn ang="0">
                    <a:pos x="41" y="119"/>
                  </a:cxn>
                  <a:cxn ang="0">
                    <a:pos x="51" y="139"/>
                  </a:cxn>
                  <a:cxn ang="0">
                    <a:pos x="43" y="143"/>
                  </a:cxn>
                  <a:cxn ang="0">
                    <a:pos x="148" y="37"/>
                  </a:cxn>
                  <a:cxn ang="0">
                    <a:pos x="159" y="60"/>
                  </a:cxn>
                  <a:cxn ang="0">
                    <a:pos x="157" y="61"/>
                  </a:cxn>
                  <a:cxn ang="0">
                    <a:pos x="146" y="38"/>
                  </a:cxn>
                  <a:cxn ang="0">
                    <a:pos x="148" y="37"/>
                  </a:cxn>
                  <a:cxn ang="0">
                    <a:pos x="130" y="20"/>
                  </a:cxn>
                  <a:cxn ang="0">
                    <a:pos x="161" y="85"/>
                  </a:cxn>
                  <a:cxn ang="0">
                    <a:pos x="54" y="137"/>
                  </a:cxn>
                  <a:cxn ang="0">
                    <a:pos x="23" y="73"/>
                  </a:cxn>
                  <a:cxn ang="0">
                    <a:pos x="130" y="20"/>
                  </a:cxn>
                  <a:cxn ang="0">
                    <a:pos x="19" y="74"/>
                  </a:cxn>
                  <a:cxn ang="0">
                    <a:pos x="29" y="94"/>
                  </a:cxn>
                  <a:cxn ang="0">
                    <a:pos x="21" y="98"/>
                  </a:cxn>
                  <a:cxn ang="0">
                    <a:pos x="11" y="78"/>
                  </a:cxn>
                  <a:cxn ang="0">
                    <a:pos x="19" y="74"/>
                  </a:cxn>
                </a:cxnLst>
                <a:rect l="0" t="0" r="r" b="b"/>
                <a:pathLst>
                  <a:path w="183" h="158">
                    <a:moveTo>
                      <a:pt x="0" y="68"/>
                    </a:moveTo>
                    <a:cubicBezTo>
                      <a:pt x="44" y="158"/>
                      <a:pt x="44" y="158"/>
                      <a:pt x="44" y="158"/>
                    </a:cubicBezTo>
                    <a:cubicBezTo>
                      <a:pt x="183" y="90"/>
                      <a:pt x="183" y="90"/>
                      <a:pt x="183" y="90"/>
                    </a:cubicBezTo>
                    <a:cubicBezTo>
                      <a:pt x="139" y="0"/>
                      <a:pt x="139" y="0"/>
                      <a:pt x="139" y="0"/>
                    </a:cubicBezTo>
                    <a:lnTo>
                      <a:pt x="0" y="68"/>
                    </a:lnTo>
                    <a:close/>
                    <a:moveTo>
                      <a:pt x="32" y="121"/>
                    </a:moveTo>
                    <a:cubicBezTo>
                      <a:pt x="22" y="101"/>
                      <a:pt x="22" y="101"/>
                      <a:pt x="22" y="101"/>
                    </a:cubicBezTo>
                    <a:cubicBezTo>
                      <a:pt x="30" y="97"/>
                      <a:pt x="30" y="97"/>
                      <a:pt x="30" y="97"/>
                    </a:cubicBezTo>
                    <a:cubicBezTo>
                      <a:pt x="40" y="117"/>
                      <a:pt x="40" y="117"/>
                      <a:pt x="40" y="117"/>
                    </a:cubicBezTo>
                    <a:lnTo>
                      <a:pt x="32" y="121"/>
                    </a:lnTo>
                    <a:close/>
                    <a:moveTo>
                      <a:pt x="43" y="143"/>
                    </a:moveTo>
                    <a:cubicBezTo>
                      <a:pt x="33" y="123"/>
                      <a:pt x="33" y="123"/>
                      <a:pt x="33" y="123"/>
                    </a:cubicBezTo>
                    <a:cubicBezTo>
                      <a:pt x="41" y="119"/>
                      <a:pt x="41" y="119"/>
                      <a:pt x="41" y="119"/>
                    </a:cubicBezTo>
                    <a:cubicBezTo>
                      <a:pt x="51" y="139"/>
                      <a:pt x="51" y="139"/>
                      <a:pt x="51" y="139"/>
                    </a:cubicBezTo>
                    <a:lnTo>
                      <a:pt x="43" y="143"/>
                    </a:lnTo>
                    <a:close/>
                    <a:moveTo>
                      <a:pt x="148" y="37"/>
                    </a:moveTo>
                    <a:cubicBezTo>
                      <a:pt x="159" y="60"/>
                      <a:pt x="159" y="60"/>
                      <a:pt x="159" y="60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46" y="38"/>
                      <a:pt x="146" y="38"/>
                      <a:pt x="146" y="38"/>
                    </a:cubicBezTo>
                    <a:lnTo>
                      <a:pt x="148" y="37"/>
                    </a:lnTo>
                    <a:close/>
                    <a:moveTo>
                      <a:pt x="130" y="20"/>
                    </a:moveTo>
                    <a:cubicBezTo>
                      <a:pt x="161" y="85"/>
                      <a:pt x="161" y="85"/>
                      <a:pt x="161" y="85"/>
                    </a:cubicBezTo>
                    <a:cubicBezTo>
                      <a:pt x="54" y="137"/>
                      <a:pt x="54" y="137"/>
                      <a:pt x="54" y="137"/>
                    </a:cubicBezTo>
                    <a:cubicBezTo>
                      <a:pt x="44" y="116"/>
                      <a:pt x="28" y="83"/>
                      <a:pt x="23" y="73"/>
                    </a:cubicBezTo>
                    <a:lnTo>
                      <a:pt x="130" y="20"/>
                    </a:lnTo>
                    <a:close/>
                    <a:moveTo>
                      <a:pt x="19" y="74"/>
                    </a:moveTo>
                    <a:cubicBezTo>
                      <a:pt x="29" y="94"/>
                      <a:pt x="29" y="94"/>
                      <a:pt x="29" y="94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1" y="78"/>
                      <a:pt x="11" y="78"/>
                      <a:pt x="11" y="78"/>
                    </a:cubicBezTo>
                    <a:lnTo>
                      <a:pt x="19" y="7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" name="Freeform 128"/>
              <p:cNvSpPr>
                <a:spLocks/>
              </p:cNvSpPr>
              <p:nvPr/>
            </p:nvSpPr>
            <p:spPr bwMode="auto">
              <a:xfrm>
                <a:off x="1285809" y="1604733"/>
                <a:ext cx="250126" cy="122381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0" y="61"/>
                  </a:cxn>
                  <a:cxn ang="0">
                    <a:pos x="3" y="68"/>
                  </a:cxn>
                  <a:cxn ang="0">
                    <a:pos x="128" y="6"/>
                  </a:cxn>
                  <a:cxn ang="0">
                    <a:pos x="125" y="0"/>
                  </a:cxn>
                </a:cxnLst>
                <a:rect l="0" t="0" r="r" b="b"/>
                <a:pathLst>
                  <a:path w="128" h="68">
                    <a:moveTo>
                      <a:pt x="125" y="0"/>
                    </a:moveTo>
                    <a:lnTo>
                      <a:pt x="0" y="61"/>
                    </a:lnTo>
                    <a:lnTo>
                      <a:pt x="3" y="68"/>
                    </a:lnTo>
                    <a:lnTo>
                      <a:pt x="128" y="6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" name="Freeform 129"/>
              <p:cNvSpPr>
                <a:spLocks noEditPoints="1"/>
              </p:cNvSpPr>
              <p:nvPr/>
            </p:nvSpPr>
            <p:spPr bwMode="auto">
              <a:xfrm>
                <a:off x="2470001" y="2252633"/>
                <a:ext cx="257943" cy="273558"/>
              </a:xfrm>
              <a:custGeom>
                <a:avLst/>
                <a:gdLst/>
                <a:ahLst/>
                <a:cxnLst>
                  <a:cxn ang="0">
                    <a:pos x="41" y="89"/>
                  </a:cxn>
                  <a:cxn ang="0">
                    <a:pos x="0" y="115"/>
                  </a:cxn>
                  <a:cxn ang="0">
                    <a:pos x="41" y="152"/>
                  </a:cxn>
                  <a:cxn ang="0">
                    <a:pos x="94" y="155"/>
                  </a:cxn>
                  <a:cxn ang="0">
                    <a:pos x="133" y="169"/>
                  </a:cxn>
                  <a:cxn ang="0">
                    <a:pos x="145" y="155"/>
                  </a:cxn>
                  <a:cxn ang="0">
                    <a:pos x="41" y="0"/>
                  </a:cxn>
                  <a:cxn ang="0">
                    <a:pos x="33" y="127"/>
                  </a:cxn>
                  <a:cxn ang="0">
                    <a:pos x="41" y="122"/>
                  </a:cxn>
                  <a:cxn ang="0">
                    <a:pos x="7" y="154"/>
                  </a:cxn>
                  <a:cxn ang="0">
                    <a:pos x="12" y="112"/>
                  </a:cxn>
                  <a:cxn ang="0">
                    <a:pos x="14" y="111"/>
                  </a:cxn>
                  <a:cxn ang="0">
                    <a:pos x="77" y="101"/>
                  </a:cxn>
                  <a:cxn ang="0">
                    <a:pos x="46" y="111"/>
                  </a:cxn>
                  <a:cxn ang="0">
                    <a:pos x="56" y="129"/>
                  </a:cxn>
                  <a:cxn ang="0">
                    <a:pos x="79" y="111"/>
                  </a:cxn>
                  <a:cxn ang="0">
                    <a:pos x="81" y="99"/>
                  </a:cxn>
                  <a:cxn ang="0">
                    <a:pos x="56" y="91"/>
                  </a:cxn>
                  <a:cxn ang="0">
                    <a:pos x="130" y="15"/>
                  </a:cxn>
                  <a:cxn ang="0">
                    <a:pos x="123" y="113"/>
                  </a:cxn>
                  <a:cxn ang="0">
                    <a:pos x="111" y="90"/>
                  </a:cxn>
                  <a:cxn ang="0">
                    <a:pos x="103" y="63"/>
                  </a:cxn>
                  <a:cxn ang="0">
                    <a:pos x="96" y="90"/>
                  </a:cxn>
                  <a:cxn ang="0">
                    <a:pos x="83" y="111"/>
                  </a:cxn>
                  <a:cxn ang="0">
                    <a:pos x="79" y="129"/>
                  </a:cxn>
                  <a:cxn ang="0">
                    <a:pos x="103" y="69"/>
                  </a:cxn>
                  <a:cxn ang="0">
                    <a:pos x="96" y="81"/>
                  </a:cxn>
                  <a:cxn ang="0">
                    <a:pos x="92" y="77"/>
                  </a:cxn>
                  <a:cxn ang="0">
                    <a:pos x="115" y="77"/>
                  </a:cxn>
                  <a:cxn ang="0">
                    <a:pos x="110" y="82"/>
                  </a:cxn>
                  <a:cxn ang="0">
                    <a:pos x="103" y="69"/>
                  </a:cxn>
                  <a:cxn ang="0">
                    <a:pos x="104" y="165"/>
                  </a:cxn>
                  <a:cxn ang="0">
                    <a:pos x="79" y="122"/>
                  </a:cxn>
                  <a:cxn ang="0">
                    <a:pos x="93" y="128"/>
                  </a:cxn>
                  <a:cxn ang="0">
                    <a:pos x="98" y="129"/>
                  </a:cxn>
                  <a:cxn ang="0">
                    <a:pos x="100" y="79"/>
                  </a:cxn>
                  <a:cxn ang="0">
                    <a:pos x="108" y="112"/>
                  </a:cxn>
                  <a:cxn ang="0">
                    <a:pos x="122" y="117"/>
                  </a:cxn>
                  <a:cxn ang="0">
                    <a:pos x="137" y="124"/>
                  </a:cxn>
                </a:cxnLst>
                <a:rect l="0" t="0" r="r" b="b"/>
                <a:pathLst>
                  <a:path w="145" h="169">
                    <a:moveTo>
                      <a:pt x="41" y="0"/>
                    </a:moveTo>
                    <a:cubicBezTo>
                      <a:pt x="41" y="89"/>
                      <a:pt x="41" y="89"/>
                      <a:pt x="41" y="89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3" y="158"/>
                      <a:pt x="3" y="158"/>
                      <a:pt x="3" y="158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5"/>
                      <a:pt x="41" y="155"/>
                      <a:pt x="41" y="155"/>
                    </a:cubicBezTo>
                    <a:cubicBezTo>
                      <a:pt x="94" y="155"/>
                      <a:pt x="94" y="155"/>
                      <a:pt x="94" y="155"/>
                    </a:cubicBezTo>
                    <a:cubicBezTo>
                      <a:pt x="101" y="169"/>
                      <a:pt x="101" y="169"/>
                      <a:pt x="101" y="169"/>
                    </a:cubicBezTo>
                    <a:cubicBezTo>
                      <a:pt x="133" y="169"/>
                      <a:pt x="133" y="169"/>
                      <a:pt x="133" y="169"/>
                    </a:cubicBezTo>
                    <a:cubicBezTo>
                      <a:pt x="136" y="155"/>
                      <a:pt x="136" y="155"/>
                      <a:pt x="136" y="155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5" y="0"/>
                      <a:pt x="145" y="0"/>
                      <a:pt x="145" y="0"/>
                    </a:cubicBezTo>
                    <a:lnTo>
                      <a:pt x="41" y="0"/>
                    </a:lnTo>
                    <a:close/>
                    <a:moveTo>
                      <a:pt x="44" y="111"/>
                    </a:moveTo>
                    <a:cubicBezTo>
                      <a:pt x="33" y="127"/>
                      <a:pt x="33" y="127"/>
                      <a:pt x="33" y="127"/>
                    </a:cubicBezTo>
                    <a:cubicBezTo>
                      <a:pt x="36" y="130"/>
                      <a:pt x="36" y="130"/>
                      <a:pt x="36" y="130"/>
                    </a:cubicBezTo>
                    <a:cubicBezTo>
                      <a:pt x="41" y="122"/>
                      <a:pt x="41" y="122"/>
                      <a:pt x="41" y="122"/>
                    </a:cubicBezTo>
                    <a:cubicBezTo>
                      <a:pt x="41" y="148"/>
                      <a:pt x="41" y="148"/>
                      <a:pt x="41" y="148"/>
                    </a:cubicBezTo>
                    <a:cubicBezTo>
                      <a:pt x="7" y="154"/>
                      <a:pt x="7" y="154"/>
                      <a:pt x="7" y="154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4" y="111"/>
                      <a:pt x="14" y="111"/>
                      <a:pt x="14" y="111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5" y="111"/>
                      <a:pt x="44" y="111"/>
                      <a:pt x="44" y="111"/>
                    </a:cubicBezTo>
                    <a:close/>
                    <a:moveTo>
                      <a:pt x="56" y="129"/>
                    </a:moveTo>
                    <a:cubicBezTo>
                      <a:pt x="56" y="113"/>
                      <a:pt x="56" y="113"/>
                      <a:pt x="56" y="113"/>
                    </a:cubicBezTo>
                    <a:cubicBezTo>
                      <a:pt x="79" y="111"/>
                      <a:pt x="79" y="111"/>
                      <a:pt x="79" y="111"/>
                    </a:cubicBezTo>
                    <a:cubicBezTo>
                      <a:pt x="80" y="111"/>
                      <a:pt x="80" y="110"/>
                      <a:pt x="81" y="10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98"/>
                      <a:pt x="80" y="97"/>
                      <a:pt x="79" y="97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15"/>
                      <a:pt x="130" y="115"/>
                      <a:pt x="130" y="115"/>
                    </a:cubicBezTo>
                    <a:cubicBezTo>
                      <a:pt x="123" y="113"/>
                      <a:pt x="123" y="113"/>
                      <a:pt x="123" y="113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15" y="87"/>
                      <a:pt x="118" y="83"/>
                      <a:pt x="118" y="77"/>
                    </a:cubicBezTo>
                    <a:cubicBezTo>
                      <a:pt x="118" y="69"/>
                      <a:pt x="111" y="63"/>
                      <a:pt x="103" y="63"/>
                    </a:cubicBezTo>
                    <a:cubicBezTo>
                      <a:pt x="95" y="63"/>
                      <a:pt x="89" y="69"/>
                      <a:pt x="89" y="77"/>
                    </a:cubicBezTo>
                    <a:cubicBezTo>
                      <a:pt x="89" y="83"/>
                      <a:pt x="92" y="87"/>
                      <a:pt x="96" y="90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79" y="129"/>
                      <a:pt x="79" y="129"/>
                      <a:pt x="79" y="129"/>
                    </a:cubicBezTo>
                    <a:lnTo>
                      <a:pt x="56" y="129"/>
                    </a:lnTo>
                    <a:close/>
                    <a:moveTo>
                      <a:pt x="103" y="69"/>
                    </a:moveTo>
                    <a:cubicBezTo>
                      <a:pt x="99" y="69"/>
                      <a:pt x="95" y="73"/>
                      <a:pt x="95" y="77"/>
                    </a:cubicBezTo>
                    <a:cubicBezTo>
                      <a:pt x="95" y="79"/>
                      <a:pt x="95" y="80"/>
                      <a:pt x="96" y="81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3" y="84"/>
                      <a:pt x="92" y="81"/>
                      <a:pt x="92" y="77"/>
                    </a:cubicBezTo>
                    <a:cubicBezTo>
                      <a:pt x="92" y="71"/>
                      <a:pt x="97" y="66"/>
                      <a:pt x="103" y="66"/>
                    </a:cubicBezTo>
                    <a:cubicBezTo>
                      <a:pt x="110" y="66"/>
                      <a:pt x="115" y="71"/>
                      <a:pt x="115" y="77"/>
                    </a:cubicBezTo>
                    <a:cubicBezTo>
                      <a:pt x="115" y="81"/>
                      <a:pt x="113" y="84"/>
                      <a:pt x="110" y="86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1"/>
                      <a:pt x="111" y="79"/>
                      <a:pt x="111" y="77"/>
                    </a:cubicBezTo>
                    <a:cubicBezTo>
                      <a:pt x="111" y="73"/>
                      <a:pt x="108" y="69"/>
                      <a:pt x="103" y="69"/>
                    </a:cubicBezTo>
                    <a:close/>
                    <a:moveTo>
                      <a:pt x="130" y="165"/>
                    </a:moveTo>
                    <a:cubicBezTo>
                      <a:pt x="104" y="165"/>
                      <a:pt x="104" y="165"/>
                      <a:pt x="104" y="165"/>
                    </a:cubicBezTo>
                    <a:cubicBezTo>
                      <a:pt x="90" y="139"/>
                      <a:pt x="90" y="139"/>
                      <a:pt x="90" y="139"/>
                    </a:cubicBezTo>
                    <a:cubicBezTo>
                      <a:pt x="79" y="122"/>
                      <a:pt x="79" y="122"/>
                      <a:pt x="79" y="122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93" y="128"/>
                      <a:pt x="93" y="128"/>
                      <a:pt x="93" y="128"/>
                    </a:cubicBezTo>
                    <a:cubicBezTo>
                      <a:pt x="94" y="129"/>
                      <a:pt x="95" y="129"/>
                      <a:pt x="96" y="129"/>
                    </a:cubicBezTo>
                    <a:cubicBezTo>
                      <a:pt x="97" y="129"/>
                      <a:pt x="97" y="129"/>
                      <a:pt x="98" y="129"/>
                    </a:cubicBezTo>
                    <a:cubicBezTo>
                      <a:pt x="99" y="128"/>
                      <a:pt x="100" y="127"/>
                      <a:pt x="100" y="125"/>
                    </a:cubicBezTo>
                    <a:cubicBezTo>
                      <a:pt x="100" y="79"/>
                      <a:pt x="100" y="79"/>
                      <a:pt x="100" y="79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8" y="114"/>
                      <a:pt x="110" y="116"/>
                      <a:pt x="112" y="116"/>
                    </a:cubicBezTo>
                    <a:cubicBezTo>
                      <a:pt x="122" y="117"/>
                      <a:pt x="122" y="117"/>
                      <a:pt x="122" y="117"/>
                    </a:cubicBez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7" y="124"/>
                      <a:pt x="137" y="124"/>
                      <a:pt x="137" y="124"/>
                    </a:cubicBezTo>
                    <a:lnTo>
                      <a:pt x="130" y="1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" name="Freeform 130"/>
              <p:cNvSpPr>
                <a:spLocks noEditPoints="1"/>
              </p:cNvSpPr>
              <p:nvPr/>
            </p:nvSpPr>
            <p:spPr bwMode="auto">
              <a:xfrm>
                <a:off x="1424551" y="3004917"/>
                <a:ext cx="381052" cy="359945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19" y="63"/>
                  </a:cxn>
                  <a:cxn ang="0">
                    <a:pos x="7" y="74"/>
                  </a:cxn>
                  <a:cxn ang="0">
                    <a:pos x="0" y="80"/>
                  </a:cxn>
                  <a:cxn ang="0">
                    <a:pos x="126" y="221"/>
                  </a:cxn>
                  <a:cxn ang="0">
                    <a:pos x="134" y="215"/>
                  </a:cxn>
                  <a:cxn ang="0">
                    <a:pos x="146" y="204"/>
                  </a:cxn>
                  <a:cxn ang="0">
                    <a:pos x="216" y="141"/>
                  </a:cxn>
                  <a:cxn ang="0">
                    <a:pos x="90" y="0"/>
                  </a:cxn>
                  <a:cxn ang="0">
                    <a:pos x="67" y="147"/>
                  </a:cxn>
                  <a:cxn ang="0">
                    <a:pos x="68" y="137"/>
                  </a:cxn>
                  <a:cxn ang="0">
                    <a:pos x="78" y="137"/>
                  </a:cxn>
                  <a:cxn ang="0">
                    <a:pos x="78" y="148"/>
                  </a:cxn>
                  <a:cxn ang="0">
                    <a:pos x="67" y="147"/>
                  </a:cxn>
                  <a:cxn ang="0">
                    <a:pos x="140" y="198"/>
                  </a:cxn>
                  <a:cxn ang="0">
                    <a:pos x="25" y="69"/>
                  </a:cxn>
                  <a:cxn ang="0">
                    <a:pos x="89" y="11"/>
                  </a:cxn>
                  <a:cxn ang="0">
                    <a:pos x="204" y="140"/>
                  </a:cxn>
                  <a:cxn ang="0">
                    <a:pos x="140" y="198"/>
                  </a:cxn>
                </a:cxnLst>
                <a:rect l="0" t="0" r="r" b="b"/>
                <a:pathLst>
                  <a:path w="216" h="221">
                    <a:moveTo>
                      <a:pt x="90" y="0"/>
                    </a:moveTo>
                    <a:cubicBezTo>
                      <a:pt x="19" y="63"/>
                      <a:pt x="19" y="63"/>
                      <a:pt x="19" y="63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216" y="141"/>
                      <a:pt x="216" y="141"/>
                      <a:pt x="216" y="141"/>
                    </a:cubicBezTo>
                    <a:lnTo>
                      <a:pt x="90" y="0"/>
                    </a:lnTo>
                    <a:close/>
                    <a:moveTo>
                      <a:pt x="67" y="147"/>
                    </a:moveTo>
                    <a:cubicBezTo>
                      <a:pt x="65" y="144"/>
                      <a:pt x="65" y="139"/>
                      <a:pt x="68" y="137"/>
                    </a:cubicBezTo>
                    <a:cubicBezTo>
                      <a:pt x="71" y="134"/>
                      <a:pt x="76" y="134"/>
                      <a:pt x="78" y="137"/>
                    </a:cubicBezTo>
                    <a:cubicBezTo>
                      <a:pt x="81" y="140"/>
                      <a:pt x="81" y="145"/>
                      <a:pt x="78" y="148"/>
                    </a:cubicBezTo>
                    <a:cubicBezTo>
                      <a:pt x="75" y="150"/>
                      <a:pt x="70" y="150"/>
                      <a:pt x="67" y="147"/>
                    </a:cubicBezTo>
                    <a:close/>
                    <a:moveTo>
                      <a:pt x="140" y="198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204" y="140"/>
                      <a:pt x="204" y="140"/>
                      <a:pt x="204" y="140"/>
                    </a:cubicBezTo>
                    <a:lnTo>
                      <a:pt x="140" y="19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" name="Freeform 131"/>
              <p:cNvSpPr>
                <a:spLocks noEditPoints="1"/>
              </p:cNvSpPr>
              <p:nvPr/>
            </p:nvSpPr>
            <p:spPr bwMode="auto">
              <a:xfrm>
                <a:off x="4418250" y="4781243"/>
                <a:ext cx="302887" cy="172773"/>
              </a:xfrm>
              <a:custGeom>
                <a:avLst/>
                <a:gdLst/>
                <a:ahLst/>
                <a:cxnLst>
                  <a:cxn ang="0">
                    <a:pos x="171" y="34"/>
                  </a:cxn>
                  <a:cxn ang="0">
                    <a:pos x="148" y="26"/>
                  </a:cxn>
                  <a:cxn ang="0">
                    <a:pos x="128" y="3"/>
                  </a:cxn>
                  <a:cxn ang="0">
                    <a:pos x="109" y="14"/>
                  </a:cxn>
                  <a:cxn ang="0">
                    <a:pos x="77" y="24"/>
                  </a:cxn>
                  <a:cxn ang="0">
                    <a:pos x="57" y="2"/>
                  </a:cxn>
                  <a:cxn ang="0">
                    <a:pos x="37" y="13"/>
                  </a:cxn>
                  <a:cxn ang="0">
                    <a:pos x="8" y="21"/>
                  </a:cxn>
                  <a:cxn ang="0">
                    <a:pos x="11" y="61"/>
                  </a:cxn>
                  <a:cxn ang="0">
                    <a:pos x="10" y="84"/>
                  </a:cxn>
                  <a:cxn ang="0">
                    <a:pos x="38" y="92"/>
                  </a:cxn>
                  <a:cxn ang="0">
                    <a:pos x="51" y="105"/>
                  </a:cxn>
                  <a:cxn ang="0">
                    <a:pos x="78" y="83"/>
                  </a:cxn>
                  <a:cxn ang="0">
                    <a:pos x="94" y="84"/>
                  </a:cxn>
                  <a:cxn ang="0">
                    <a:pos x="116" y="105"/>
                  </a:cxn>
                  <a:cxn ang="0">
                    <a:pos x="135" y="92"/>
                  </a:cxn>
                  <a:cxn ang="0">
                    <a:pos x="158" y="87"/>
                  </a:cxn>
                  <a:cxn ang="0">
                    <a:pos x="158" y="28"/>
                  </a:cxn>
                  <a:cxn ang="0">
                    <a:pos x="164" y="34"/>
                  </a:cxn>
                  <a:cxn ang="0">
                    <a:pos x="158" y="43"/>
                  </a:cxn>
                  <a:cxn ang="0">
                    <a:pos x="158" y="28"/>
                  </a:cxn>
                  <a:cxn ang="0">
                    <a:pos x="124" y="9"/>
                  </a:cxn>
                  <a:cxn ang="0">
                    <a:pos x="119" y="19"/>
                  </a:cxn>
                  <a:cxn ang="0">
                    <a:pos x="87" y="27"/>
                  </a:cxn>
                  <a:cxn ang="0">
                    <a:pos x="86" y="39"/>
                  </a:cxn>
                  <a:cxn ang="0">
                    <a:pos x="86" y="39"/>
                  </a:cxn>
                  <a:cxn ang="0">
                    <a:pos x="45" y="10"/>
                  </a:cxn>
                  <a:cxn ang="0">
                    <a:pos x="56" y="12"/>
                  </a:cxn>
                  <a:cxn ang="0">
                    <a:pos x="45" y="10"/>
                  </a:cxn>
                  <a:cxn ang="0">
                    <a:pos x="15" y="26"/>
                  </a:cxn>
                  <a:cxn ang="0">
                    <a:pos x="18" y="37"/>
                  </a:cxn>
                  <a:cxn ang="0">
                    <a:pos x="10" y="74"/>
                  </a:cxn>
                  <a:cxn ang="0">
                    <a:pos x="19" y="68"/>
                  </a:cxn>
                  <a:cxn ang="0">
                    <a:pos x="56" y="95"/>
                  </a:cxn>
                  <a:cxn ang="0">
                    <a:pos x="46" y="89"/>
                  </a:cxn>
                  <a:cxn ang="0">
                    <a:pos x="56" y="95"/>
                  </a:cxn>
                  <a:cxn ang="0">
                    <a:pos x="41" y="85"/>
                  </a:cxn>
                  <a:cxn ang="0">
                    <a:pos x="18" y="60"/>
                  </a:cxn>
                  <a:cxn ang="0">
                    <a:pos x="28" y="36"/>
                  </a:cxn>
                  <a:cxn ang="0">
                    <a:pos x="44" y="24"/>
                  </a:cxn>
                  <a:cxn ang="0">
                    <a:pos x="74" y="31"/>
                  </a:cxn>
                  <a:cxn ang="0">
                    <a:pos x="83" y="61"/>
                  </a:cxn>
                  <a:cxn ang="0">
                    <a:pos x="61" y="84"/>
                  </a:cxn>
                  <a:cxn ang="0">
                    <a:pos x="87" y="83"/>
                  </a:cxn>
                  <a:cxn ang="0">
                    <a:pos x="87" y="67"/>
                  </a:cxn>
                  <a:cxn ang="0">
                    <a:pos x="128" y="96"/>
                  </a:cxn>
                  <a:cxn ang="0">
                    <a:pos x="117" y="90"/>
                  </a:cxn>
                  <a:cxn ang="0">
                    <a:pos x="128" y="96"/>
                  </a:cxn>
                  <a:cxn ang="0">
                    <a:pos x="112" y="86"/>
                  </a:cxn>
                  <a:cxn ang="0">
                    <a:pos x="92" y="62"/>
                  </a:cxn>
                  <a:cxn ang="0">
                    <a:pos x="98" y="28"/>
                  </a:cxn>
                  <a:cxn ang="0">
                    <a:pos x="121" y="27"/>
                  </a:cxn>
                  <a:cxn ang="0">
                    <a:pos x="145" y="34"/>
                  </a:cxn>
                  <a:cxn ang="0">
                    <a:pos x="145" y="74"/>
                  </a:cxn>
                  <a:cxn ang="0">
                    <a:pos x="129" y="82"/>
                  </a:cxn>
                  <a:cxn ang="0">
                    <a:pos x="158" y="80"/>
                  </a:cxn>
                  <a:cxn ang="0">
                    <a:pos x="158" y="68"/>
                  </a:cxn>
                </a:cxnLst>
                <a:rect l="0" t="0" r="r" b="b"/>
                <a:pathLst>
                  <a:path w="171" h="106">
                    <a:moveTo>
                      <a:pt x="164" y="63"/>
                    </a:moveTo>
                    <a:cubicBezTo>
                      <a:pt x="163" y="45"/>
                      <a:pt x="163" y="45"/>
                      <a:pt x="163" y="45"/>
                    </a:cubicBezTo>
                    <a:cubicBezTo>
                      <a:pt x="168" y="43"/>
                      <a:pt x="171" y="39"/>
                      <a:pt x="171" y="34"/>
                    </a:cubicBezTo>
                    <a:cubicBezTo>
                      <a:pt x="171" y="31"/>
                      <a:pt x="169" y="27"/>
                      <a:pt x="167" y="25"/>
                    </a:cubicBezTo>
                    <a:cubicBezTo>
                      <a:pt x="165" y="22"/>
                      <a:pt x="161" y="21"/>
                      <a:pt x="158" y="21"/>
                    </a:cubicBezTo>
                    <a:cubicBezTo>
                      <a:pt x="154" y="21"/>
                      <a:pt x="150" y="23"/>
                      <a:pt x="148" y="26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134" y="15"/>
                      <a:pt x="135" y="13"/>
                      <a:pt x="134" y="11"/>
                    </a:cubicBezTo>
                    <a:cubicBezTo>
                      <a:pt x="133" y="8"/>
                      <a:pt x="131" y="5"/>
                      <a:pt x="128" y="3"/>
                    </a:cubicBezTo>
                    <a:cubicBezTo>
                      <a:pt x="126" y="2"/>
                      <a:pt x="124" y="1"/>
                      <a:pt x="122" y="1"/>
                    </a:cubicBezTo>
                    <a:cubicBezTo>
                      <a:pt x="117" y="1"/>
                      <a:pt x="113" y="4"/>
                      <a:pt x="110" y="8"/>
                    </a:cubicBezTo>
                    <a:cubicBezTo>
                      <a:pt x="109" y="10"/>
                      <a:pt x="109" y="12"/>
                      <a:pt x="109" y="14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2" y="21"/>
                      <a:pt x="89" y="20"/>
                      <a:pt x="86" y="20"/>
                    </a:cubicBezTo>
                    <a:cubicBezTo>
                      <a:pt x="83" y="20"/>
                      <a:pt x="79" y="22"/>
                      <a:pt x="77" y="24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4"/>
                      <a:pt x="63" y="12"/>
                      <a:pt x="63" y="10"/>
                    </a:cubicBezTo>
                    <a:cubicBezTo>
                      <a:pt x="62" y="7"/>
                      <a:pt x="60" y="4"/>
                      <a:pt x="57" y="2"/>
                    </a:cubicBezTo>
                    <a:cubicBezTo>
                      <a:pt x="55" y="1"/>
                      <a:pt x="52" y="0"/>
                      <a:pt x="50" y="0"/>
                    </a:cubicBezTo>
                    <a:cubicBezTo>
                      <a:pt x="46" y="0"/>
                      <a:pt x="41" y="3"/>
                      <a:pt x="39" y="7"/>
                    </a:cubicBezTo>
                    <a:cubicBezTo>
                      <a:pt x="38" y="9"/>
                      <a:pt x="37" y="11"/>
                      <a:pt x="37" y="1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18" y="19"/>
                      <a:pt x="15" y="19"/>
                    </a:cubicBezTo>
                    <a:cubicBezTo>
                      <a:pt x="13" y="19"/>
                      <a:pt x="10" y="20"/>
                      <a:pt x="8" y="21"/>
                    </a:cubicBezTo>
                    <a:cubicBezTo>
                      <a:pt x="2" y="25"/>
                      <a:pt x="0" y="33"/>
                      <a:pt x="4" y="39"/>
                    </a:cubicBezTo>
                    <a:cubicBezTo>
                      <a:pt x="6" y="42"/>
                      <a:pt x="8" y="44"/>
                      <a:pt x="11" y="45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6" y="64"/>
                      <a:pt x="5" y="66"/>
                    </a:cubicBezTo>
                    <a:cubicBezTo>
                      <a:pt x="3" y="69"/>
                      <a:pt x="3" y="73"/>
                      <a:pt x="4" y="76"/>
                    </a:cubicBezTo>
                    <a:cubicBezTo>
                      <a:pt x="4" y="80"/>
                      <a:pt x="7" y="82"/>
                      <a:pt x="10" y="84"/>
                    </a:cubicBezTo>
                    <a:cubicBezTo>
                      <a:pt x="11" y="85"/>
                      <a:pt x="14" y="86"/>
                      <a:pt x="16" y="86"/>
                    </a:cubicBezTo>
                    <a:cubicBezTo>
                      <a:pt x="19" y="86"/>
                      <a:pt x="21" y="85"/>
                      <a:pt x="24" y="83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3"/>
                      <a:pt x="38" y="94"/>
                      <a:pt x="39" y="96"/>
                    </a:cubicBezTo>
                    <a:cubicBezTo>
                      <a:pt x="40" y="99"/>
                      <a:pt x="42" y="102"/>
                      <a:pt x="45" y="104"/>
                    </a:cubicBezTo>
                    <a:cubicBezTo>
                      <a:pt x="47" y="105"/>
                      <a:pt x="49" y="105"/>
                      <a:pt x="51" y="105"/>
                    </a:cubicBezTo>
                    <a:cubicBezTo>
                      <a:pt x="56" y="105"/>
                      <a:pt x="60" y="103"/>
                      <a:pt x="62" y="99"/>
                    </a:cubicBezTo>
                    <a:cubicBezTo>
                      <a:pt x="64" y="96"/>
                      <a:pt x="64" y="93"/>
                      <a:pt x="64" y="91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80" y="85"/>
                      <a:pt x="83" y="86"/>
                      <a:pt x="86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9" y="86"/>
                      <a:pt x="92" y="85"/>
                      <a:pt x="94" y="84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4"/>
                      <a:pt x="110" y="95"/>
                      <a:pt x="110" y="97"/>
                    </a:cubicBezTo>
                    <a:cubicBezTo>
                      <a:pt x="111" y="100"/>
                      <a:pt x="113" y="103"/>
                      <a:pt x="116" y="105"/>
                    </a:cubicBezTo>
                    <a:cubicBezTo>
                      <a:pt x="118" y="106"/>
                      <a:pt x="120" y="106"/>
                      <a:pt x="122" y="106"/>
                    </a:cubicBezTo>
                    <a:cubicBezTo>
                      <a:pt x="127" y="106"/>
                      <a:pt x="131" y="104"/>
                      <a:pt x="134" y="100"/>
                    </a:cubicBezTo>
                    <a:cubicBezTo>
                      <a:pt x="135" y="97"/>
                      <a:pt x="136" y="94"/>
                      <a:pt x="135" y="92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52" y="86"/>
                      <a:pt x="155" y="87"/>
                      <a:pt x="158" y="87"/>
                    </a:cubicBezTo>
                    <a:cubicBezTo>
                      <a:pt x="158" y="87"/>
                      <a:pt x="158" y="87"/>
                      <a:pt x="158" y="87"/>
                    </a:cubicBezTo>
                    <a:cubicBezTo>
                      <a:pt x="165" y="87"/>
                      <a:pt x="171" y="81"/>
                      <a:pt x="171" y="74"/>
                    </a:cubicBezTo>
                    <a:cubicBezTo>
                      <a:pt x="171" y="69"/>
                      <a:pt x="168" y="65"/>
                      <a:pt x="164" y="63"/>
                    </a:cubicBezTo>
                    <a:close/>
                    <a:moveTo>
                      <a:pt x="158" y="28"/>
                    </a:moveTo>
                    <a:cubicBezTo>
                      <a:pt x="158" y="28"/>
                      <a:pt x="158" y="28"/>
                      <a:pt x="158" y="28"/>
                    </a:cubicBezTo>
                    <a:cubicBezTo>
                      <a:pt x="159" y="28"/>
                      <a:pt x="161" y="29"/>
                      <a:pt x="162" y="30"/>
                    </a:cubicBezTo>
                    <a:cubicBezTo>
                      <a:pt x="163" y="31"/>
                      <a:pt x="164" y="32"/>
                      <a:pt x="164" y="34"/>
                    </a:cubicBezTo>
                    <a:cubicBezTo>
                      <a:pt x="164" y="37"/>
                      <a:pt x="161" y="40"/>
                      <a:pt x="158" y="40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0"/>
                      <a:pt x="158" y="40"/>
                      <a:pt x="158" y="40"/>
                    </a:cubicBezTo>
                    <a:cubicBezTo>
                      <a:pt x="154" y="40"/>
                      <a:pt x="152" y="37"/>
                      <a:pt x="152" y="34"/>
                    </a:cubicBezTo>
                    <a:cubicBezTo>
                      <a:pt x="152" y="31"/>
                      <a:pt x="155" y="28"/>
                      <a:pt x="158" y="28"/>
                    </a:cubicBezTo>
                    <a:close/>
                    <a:moveTo>
                      <a:pt x="116" y="11"/>
                    </a:moveTo>
                    <a:cubicBezTo>
                      <a:pt x="117" y="9"/>
                      <a:pt x="119" y="8"/>
                      <a:pt x="122" y="8"/>
                    </a:cubicBezTo>
                    <a:cubicBezTo>
                      <a:pt x="123" y="8"/>
                      <a:pt x="124" y="9"/>
                      <a:pt x="124" y="9"/>
                    </a:cubicBezTo>
                    <a:cubicBezTo>
                      <a:pt x="126" y="10"/>
                      <a:pt x="127" y="11"/>
                      <a:pt x="127" y="13"/>
                    </a:cubicBezTo>
                    <a:cubicBezTo>
                      <a:pt x="128" y="14"/>
                      <a:pt x="127" y="16"/>
                      <a:pt x="127" y="17"/>
                    </a:cubicBezTo>
                    <a:cubicBezTo>
                      <a:pt x="125" y="20"/>
                      <a:pt x="121" y="21"/>
                      <a:pt x="119" y="19"/>
                    </a:cubicBezTo>
                    <a:cubicBezTo>
                      <a:pt x="116" y="18"/>
                      <a:pt x="115" y="14"/>
                      <a:pt x="116" y="11"/>
                    </a:cubicBezTo>
                    <a:close/>
                    <a:moveTo>
                      <a:pt x="87" y="27"/>
                    </a:moveTo>
                    <a:cubicBezTo>
                      <a:pt x="87" y="27"/>
                      <a:pt x="87" y="27"/>
                      <a:pt x="87" y="27"/>
                    </a:cubicBezTo>
                    <a:cubicBezTo>
                      <a:pt x="88" y="27"/>
                      <a:pt x="90" y="28"/>
                      <a:pt x="91" y="29"/>
                    </a:cubicBezTo>
                    <a:cubicBezTo>
                      <a:pt x="92" y="30"/>
                      <a:pt x="92" y="31"/>
                      <a:pt x="92" y="33"/>
                    </a:cubicBezTo>
                    <a:cubicBezTo>
                      <a:pt x="92" y="36"/>
                      <a:pt x="90" y="39"/>
                      <a:pt x="86" y="39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3" y="39"/>
                      <a:pt x="80" y="36"/>
                      <a:pt x="81" y="33"/>
                    </a:cubicBezTo>
                    <a:cubicBezTo>
                      <a:pt x="81" y="30"/>
                      <a:pt x="83" y="27"/>
                      <a:pt x="87" y="27"/>
                    </a:cubicBezTo>
                    <a:close/>
                    <a:moveTo>
                      <a:pt x="45" y="10"/>
                    </a:moveTo>
                    <a:cubicBezTo>
                      <a:pt x="46" y="8"/>
                      <a:pt x="48" y="7"/>
                      <a:pt x="50" y="7"/>
                    </a:cubicBezTo>
                    <a:cubicBezTo>
                      <a:pt x="51" y="7"/>
                      <a:pt x="52" y="8"/>
                      <a:pt x="53" y="8"/>
                    </a:cubicBezTo>
                    <a:cubicBezTo>
                      <a:pt x="55" y="9"/>
                      <a:pt x="56" y="10"/>
                      <a:pt x="56" y="12"/>
                    </a:cubicBezTo>
                    <a:cubicBezTo>
                      <a:pt x="56" y="13"/>
                      <a:pt x="56" y="15"/>
                      <a:pt x="55" y="16"/>
                    </a:cubicBezTo>
                    <a:cubicBezTo>
                      <a:pt x="54" y="19"/>
                      <a:pt x="50" y="20"/>
                      <a:pt x="47" y="18"/>
                    </a:cubicBezTo>
                    <a:cubicBezTo>
                      <a:pt x="44" y="17"/>
                      <a:pt x="43" y="13"/>
                      <a:pt x="45" y="10"/>
                    </a:cubicBezTo>
                    <a:close/>
                    <a:moveTo>
                      <a:pt x="10" y="35"/>
                    </a:moveTo>
                    <a:cubicBezTo>
                      <a:pt x="8" y="33"/>
                      <a:pt x="9" y="29"/>
                      <a:pt x="12" y="27"/>
                    </a:cubicBezTo>
                    <a:cubicBezTo>
                      <a:pt x="13" y="27"/>
                      <a:pt x="14" y="26"/>
                      <a:pt x="15" y="26"/>
                    </a:cubicBezTo>
                    <a:cubicBezTo>
                      <a:pt x="17" y="26"/>
                      <a:pt x="19" y="28"/>
                      <a:pt x="20" y="29"/>
                    </a:cubicBezTo>
                    <a:cubicBezTo>
                      <a:pt x="21" y="31"/>
                      <a:pt x="21" y="32"/>
                      <a:pt x="21" y="34"/>
                    </a:cubicBezTo>
                    <a:cubicBezTo>
                      <a:pt x="20" y="35"/>
                      <a:pt x="19" y="37"/>
                      <a:pt x="18" y="37"/>
                    </a:cubicBezTo>
                    <a:cubicBezTo>
                      <a:pt x="15" y="39"/>
                      <a:pt x="12" y="38"/>
                      <a:pt x="10" y="35"/>
                    </a:cubicBezTo>
                    <a:close/>
                    <a:moveTo>
                      <a:pt x="13" y="78"/>
                    </a:moveTo>
                    <a:cubicBezTo>
                      <a:pt x="12" y="77"/>
                      <a:pt x="11" y="76"/>
                      <a:pt x="10" y="74"/>
                    </a:cubicBezTo>
                    <a:cubicBezTo>
                      <a:pt x="10" y="73"/>
                      <a:pt x="10" y="71"/>
                      <a:pt x="11" y="70"/>
                    </a:cubicBezTo>
                    <a:cubicBezTo>
                      <a:pt x="12" y="68"/>
                      <a:pt x="14" y="67"/>
                      <a:pt x="16" y="67"/>
                    </a:cubicBezTo>
                    <a:cubicBezTo>
                      <a:pt x="17" y="67"/>
                      <a:pt x="18" y="67"/>
                      <a:pt x="19" y="68"/>
                    </a:cubicBezTo>
                    <a:cubicBezTo>
                      <a:pt x="22" y="69"/>
                      <a:pt x="23" y="73"/>
                      <a:pt x="21" y="76"/>
                    </a:cubicBezTo>
                    <a:cubicBezTo>
                      <a:pt x="20" y="79"/>
                      <a:pt x="16" y="80"/>
                      <a:pt x="13" y="78"/>
                    </a:cubicBezTo>
                    <a:close/>
                    <a:moveTo>
                      <a:pt x="56" y="95"/>
                    </a:moveTo>
                    <a:cubicBezTo>
                      <a:pt x="55" y="98"/>
                      <a:pt x="51" y="99"/>
                      <a:pt x="48" y="97"/>
                    </a:cubicBezTo>
                    <a:cubicBezTo>
                      <a:pt x="47" y="97"/>
                      <a:pt x="46" y="95"/>
                      <a:pt x="45" y="94"/>
                    </a:cubicBezTo>
                    <a:cubicBezTo>
                      <a:pt x="45" y="92"/>
                      <a:pt x="45" y="91"/>
                      <a:pt x="46" y="89"/>
                    </a:cubicBezTo>
                    <a:cubicBezTo>
                      <a:pt x="47" y="88"/>
                      <a:pt x="49" y="86"/>
                      <a:pt x="51" y="86"/>
                    </a:cubicBezTo>
                    <a:cubicBezTo>
                      <a:pt x="52" y="86"/>
                      <a:pt x="53" y="87"/>
                      <a:pt x="54" y="87"/>
                    </a:cubicBezTo>
                    <a:cubicBezTo>
                      <a:pt x="57" y="89"/>
                      <a:pt x="58" y="92"/>
                      <a:pt x="56" y="95"/>
                    </a:cubicBezTo>
                    <a:close/>
                    <a:moveTo>
                      <a:pt x="58" y="81"/>
                    </a:moveTo>
                    <a:cubicBezTo>
                      <a:pt x="56" y="80"/>
                      <a:pt x="53" y="79"/>
                      <a:pt x="51" y="79"/>
                    </a:cubicBezTo>
                    <a:cubicBezTo>
                      <a:pt x="47" y="79"/>
                      <a:pt x="43" y="82"/>
                      <a:pt x="41" y="8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0" y="72"/>
                      <a:pt x="28" y="65"/>
                      <a:pt x="22" y="62"/>
                    </a:cubicBezTo>
                    <a:cubicBezTo>
                      <a:pt x="21" y="61"/>
                      <a:pt x="20" y="60"/>
                      <a:pt x="18" y="6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5"/>
                      <a:pt x="21" y="44"/>
                      <a:pt x="22" y="43"/>
                    </a:cubicBezTo>
                    <a:cubicBezTo>
                      <a:pt x="25" y="42"/>
                      <a:pt x="27" y="39"/>
                      <a:pt x="28" y="36"/>
                    </a:cubicBezTo>
                    <a:cubicBezTo>
                      <a:pt x="28" y="33"/>
                      <a:pt x="28" y="30"/>
                      <a:pt x="27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0" y="22"/>
                      <a:pt x="42" y="23"/>
                      <a:pt x="44" y="24"/>
                    </a:cubicBezTo>
                    <a:cubicBezTo>
                      <a:pt x="46" y="26"/>
                      <a:pt x="48" y="26"/>
                      <a:pt x="50" y="26"/>
                    </a:cubicBezTo>
                    <a:cubicBezTo>
                      <a:pt x="54" y="26"/>
                      <a:pt x="57" y="25"/>
                      <a:pt x="59" y="22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1"/>
                      <a:pt x="74" y="32"/>
                      <a:pt x="74" y="33"/>
                    </a:cubicBezTo>
                    <a:cubicBezTo>
                      <a:pt x="73" y="38"/>
                      <a:pt x="77" y="43"/>
                      <a:pt x="82" y="45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78" y="63"/>
                      <a:pt x="74" y="67"/>
                      <a:pt x="74" y="73"/>
                    </a:cubicBezTo>
                    <a:cubicBezTo>
                      <a:pt x="74" y="74"/>
                      <a:pt x="74" y="76"/>
                      <a:pt x="74" y="77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0" y="83"/>
                      <a:pt x="59" y="82"/>
                      <a:pt x="58" y="81"/>
                    </a:cubicBezTo>
                    <a:close/>
                    <a:moveTo>
                      <a:pt x="87" y="79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3" y="79"/>
                      <a:pt x="81" y="76"/>
                      <a:pt x="81" y="73"/>
                    </a:cubicBezTo>
                    <a:cubicBezTo>
                      <a:pt x="81" y="70"/>
                      <a:pt x="83" y="67"/>
                      <a:pt x="87" y="67"/>
                    </a:cubicBezTo>
                    <a:cubicBezTo>
                      <a:pt x="90" y="67"/>
                      <a:pt x="93" y="70"/>
                      <a:pt x="93" y="73"/>
                    </a:cubicBezTo>
                    <a:cubicBezTo>
                      <a:pt x="92" y="76"/>
                      <a:pt x="90" y="79"/>
                      <a:pt x="87" y="79"/>
                    </a:cubicBezTo>
                    <a:close/>
                    <a:moveTo>
                      <a:pt x="128" y="96"/>
                    </a:moveTo>
                    <a:cubicBezTo>
                      <a:pt x="126" y="99"/>
                      <a:pt x="122" y="100"/>
                      <a:pt x="120" y="98"/>
                    </a:cubicBezTo>
                    <a:cubicBezTo>
                      <a:pt x="118" y="98"/>
                      <a:pt x="117" y="96"/>
                      <a:pt x="117" y="95"/>
                    </a:cubicBezTo>
                    <a:cubicBezTo>
                      <a:pt x="116" y="93"/>
                      <a:pt x="117" y="92"/>
                      <a:pt x="117" y="90"/>
                    </a:cubicBezTo>
                    <a:cubicBezTo>
                      <a:pt x="118" y="89"/>
                      <a:pt x="120" y="87"/>
                      <a:pt x="123" y="87"/>
                    </a:cubicBezTo>
                    <a:cubicBezTo>
                      <a:pt x="124" y="87"/>
                      <a:pt x="125" y="88"/>
                      <a:pt x="125" y="88"/>
                    </a:cubicBezTo>
                    <a:cubicBezTo>
                      <a:pt x="128" y="90"/>
                      <a:pt x="129" y="93"/>
                      <a:pt x="128" y="96"/>
                    </a:cubicBezTo>
                    <a:close/>
                    <a:moveTo>
                      <a:pt x="129" y="82"/>
                    </a:moveTo>
                    <a:cubicBezTo>
                      <a:pt x="127" y="81"/>
                      <a:pt x="125" y="80"/>
                      <a:pt x="123" y="80"/>
                    </a:cubicBezTo>
                    <a:cubicBezTo>
                      <a:pt x="118" y="80"/>
                      <a:pt x="114" y="83"/>
                      <a:pt x="112" y="86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9" y="77"/>
                      <a:pt x="99" y="75"/>
                      <a:pt x="99" y="73"/>
                    </a:cubicBezTo>
                    <a:cubicBezTo>
                      <a:pt x="100" y="68"/>
                      <a:pt x="97" y="64"/>
                      <a:pt x="92" y="62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6" y="42"/>
                      <a:pt x="99" y="38"/>
                      <a:pt x="99" y="33"/>
                    </a:cubicBezTo>
                    <a:cubicBezTo>
                      <a:pt x="99" y="31"/>
                      <a:pt x="99" y="30"/>
                      <a:pt x="98" y="28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2" y="23"/>
                      <a:pt x="113" y="24"/>
                      <a:pt x="115" y="25"/>
                    </a:cubicBezTo>
                    <a:cubicBezTo>
                      <a:pt x="117" y="27"/>
                      <a:pt x="119" y="27"/>
                      <a:pt x="121" y="27"/>
                    </a:cubicBezTo>
                    <a:cubicBezTo>
                      <a:pt x="125" y="27"/>
                      <a:pt x="128" y="26"/>
                      <a:pt x="131" y="23"/>
                    </a:cubicBezTo>
                    <a:cubicBezTo>
                      <a:pt x="145" y="32"/>
                      <a:pt x="145" y="32"/>
                      <a:pt x="145" y="32"/>
                    </a:cubicBezTo>
                    <a:cubicBezTo>
                      <a:pt x="145" y="32"/>
                      <a:pt x="145" y="33"/>
                      <a:pt x="145" y="34"/>
                    </a:cubicBezTo>
                    <a:cubicBezTo>
                      <a:pt x="145" y="40"/>
                      <a:pt x="150" y="46"/>
                      <a:pt x="156" y="47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0" y="62"/>
                      <a:pt x="145" y="67"/>
                      <a:pt x="145" y="74"/>
                    </a:cubicBezTo>
                    <a:cubicBezTo>
                      <a:pt x="145" y="75"/>
                      <a:pt x="145" y="77"/>
                      <a:pt x="146" y="78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32" y="84"/>
                      <a:pt x="130" y="83"/>
                      <a:pt x="129" y="82"/>
                    </a:cubicBezTo>
                    <a:close/>
                    <a:moveTo>
                      <a:pt x="158" y="80"/>
                    </a:moveTo>
                    <a:cubicBezTo>
                      <a:pt x="158" y="84"/>
                      <a:pt x="158" y="84"/>
                      <a:pt x="158" y="84"/>
                    </a:cubicBezTo>
                    <a:cubicBezTo>
                      <a:pt x="158" y="80"/>
                      <a:pt x="158" y="80"/>
                      <a:pt x="158" y="80"/>
                    </a:cubicBezTo>
                    <a:cubicBezTo>
                      <a:pt x="156" y="80"/>
                      <a:pt x="155" y="79"/>
                      <a:pt x="154" y="78"/>
                    </a:cubicBezTo>
                    <a:cubicBezTo>
                      <a:pt x="153" y="77"/>
                      <a:pt x="152" y="76"/>
                      <a:pt x="152" y="74"/>
                    </a:cubicBezTo>
                    <a:cubicBezTo>
                      <a:pt x="152" y="71"/>
                      <a:pt x="155" y="68"/>
                      <a:pt x="158" y="68"/>
                    </a:cubicBezTo>
                    <a:cubicBezTo>
                      <a:pt x="161" y="68"/>
                      <a:pt x="164" y="71"/>
                      <a:pt x="164" y="74"/>
                    </a:cubicBezTo>
                    <a:cubicBezTo>
                      <a:pt x="164" y="77"/>
                      <a:pt x="161" y="80"/>
                      <a:pt x="158" y="8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" name="Freeform 132"/>
              <p:cNvSpPr>
                <a:spLocks noEditPoints="1"/>
              </p:cNvSpPr>
              <p:nvPr/>
            </p:nvSpPr>
            <p:spPr bwMode="auto">
              <a:xfrm>
                <a:off x="910620" y="2211240"/>
                <a:ext cx="390822" cy="75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200" y="42"/>
                  </a:cxn>
                  <a:cxn ang="0">
                    <a:pos x="200" y="0"/>
                  </a:cxn>
                  <a:cxn ang="0">
                    <a:pos x="0" y="0"/>
                  </a:cxn>
                  <a:cxn ang="0">
                    <a:pos x="192" y="34"/>
                  </a:cxn>
                  <a:cxn ang="0">
                    <a:pos x="8" y="34"/>
                  </a:cxn>
                  <a:cxn ang="0">
                    <a:pos x="8" y="8"/>
                  </a:cxn>
                  <a:cxn ang="0">
                    <a:pos x="192" y="8"/>
                  </a:cxn>
                  <a:cxn ang="0">
                    <a:pos x="192" y="34"/>
                  </a:cxn>
                </a:cxnLst>
                <a:rect l="0" t="0" r="r" b="b"/>
                <a:pathLst>
                  <a:path w="200" h="42">
                    <a:moveTo>
                      <a:pt x="0" y="0"/>
                    </a:moveTo>
                    <a:lnTo>
                      <a:pt x="0" y="42"/>
                    </a:lnTo>
                    <a:lnTo>
                      <a:pt x="200" y="42"/>
                    </a:lnTo>
                    <a:lnTo>
                      <a:pt x="200" y="0"/>
                    </a:lnTo>
                    <a:lnTo>
                      <a:pt x="0" y="0"/>
                    </a:lnTo>
                    <a:close/>
                    <a:moveTo>
                      <a:pt x="192" y="34"/>
                    </a:moveTo>
                    <a:lnTo>
                      <a:pt x="8" y="34"/>
                    </a:lnTo>
                    <a:lnTo>
                      <a:pt x="8" y="8"/>
                    </a:lnTo>
                    <a:lnTo>
                      <a:pt x="192" y="8"/>
                    </a:lnTo>
                    <a:lnTo>
                      <a:pt x="192" y="3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" name="Rectangle 133"/>
              <p:cNvSpPr>
                <a:spLocks noChangeArrowheads="1"/>
              </p:cNvSpPr>
              <p:nvPr/>
            </p:nvSpPr>
            <p:spPr bwMode="auto">
              <a:xfrm>
                <a:off x="937978" y="2236436"/>
                <a:ext cx="244264" cy="25196"/>
              </a:xfrm>
              <a:prstGeom prst="rect">
                <a:avLst/>
              </a:prstGeom>
              <a:solidFill>
                <a:srgbClr val="C7C8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" name="Freeform 134"/>
              <p:cNvSpPr>
                <a:spLocks/>
              </p:cNvSpPr>
              <p:nvPr/>
            </p:nvSpPr>
            <p:spPr bwMode="auto">
              <a:xfrm>
                <a:off x="803144" y="3175891"/>
                <a:ext cx="17587" cy="197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7" y="12"/>
                      <a:pt x="10" y="12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" name="Freeform 135"/>
              <p:cNvSpPr>
                <a:spLocks/>
              </p:cNvSpPr>
              <p:nvPr/>
            </p:nvSpPr>
            <p:spPr bwMode="auto">
              <a:xfrm>
                <a:off x="777740" y="3174091"/>
                <a:ext cx="21495" cy="19797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1" y="1"/>
                  </a:cxn>
                </a:cxnLst>
                <a:rect l="0" t="0" r="r" b="b"/>
                <a:pathLst>
                  <a:path w="12" h="12">
                    <a:moveTo>
                      <a:pt x="11" y="1"/>
                    </a:move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1" y="9"/>
                      <a:pt x="11" y="5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" name="Freeform 136"/>
              <p:cNvSpPr>
                <a:spLocks/>
              </p:cNvSpPr>
              <p:nvPr/>
            </p:nvSpPr>
            <p:spPr bwMode="auto">
              <a:xfrm>
                <a:off x="746475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</a:cxnLst>
                <a:rect l="0" t="0" r="r" b="b"/>
                <a:pathLst>
                  <a:path w="13" h="11">
                    <a:moveTo>
                      <a:pt x="13" y="11"/>
                    </a:moveTo>
                    <a:cubicBezTo>
                      <a:pt x="12" y="7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5" y="10"/>
                      <a:pt x="9" y="10"/>
                      <a:pt x="1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" name="Freeform 137"/>
              <p:cNvSpPr>
                <a:spLocks/>
              </p:cNvSpPr>
              <p:nvPr/>
            </p:nvSpPr>
            <p:spPr bwMode="auto">
              <a:xfrm>
                <a:off x="748429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ubicBezTo>
                      <a:pt x="5" y="11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" name="Freeform 138"/>
              <p:cNvSpPr>
                <a:spLocks/>
              </p:cNvSpPr>
              <p:nvPr/>
            </p:nvSpPr>
            <p:spPr bwMode="auto">
              <a:xfrm>
                <a:off x="881308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1"/>
                  </a:cxn>
                  <a:cxn ang="0">
                    <a:pos x="12" y="10"/>
                  </a:cxn>
                  <a:cxn ang="0">
                    <a:pos x="13" y="0"/>
                  </a:cxn>
                  <a:cxn ang="0">
                    <a:pos x="0" y="1"/>
                  </a:cxn>
                </a:cxnLst>
                <a:rect l="0" t="0" r="r" b="b"/>
                <a:pathLst>
                  <a:path w="13" h="11">
                    <a:moveTo>
                      <a:pt x="0" y="1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3" y="3"/>
                      <a:pt x="13" y="0"/>
                    </a:cubicBezTo>
                    <a:cubicBezTo>
                      <a:pt x="9" y="0"/>
                      <a:pt x="4" y="0"/>
                      <a:pt x="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" name="Freeform 139"/>
              <p:cNvSpPr>
                <a:spLocks/>
              </p:cNvSpPr>
              <p:nvPr/>
            </p:nvSpPr>
            <p:spPr bwMode="auto">
              <a:xfrm>
                <a:off x="85590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1" y="8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5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" name="Freeform 140"/>
              <p:cNvSpPr>
                <a:spLocks/>
              </p:cNvSpPr>
              <p:nvPr/>
            </p:nvSpPr>
            <p:spPr bwMode="auto">
              <a:xfrm>
                <a:off x="853951" y="3174091"/>
                <a:ext cx="19541" cy="215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1"/>
                  </a:cxn>
                  <a:cxn ang="0">
                    <a:pos x="0" y="13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3">
                    <a:moveTo>
                      <a:pt x="12" y="0"/>
                    </a:moveTo>
                    <a:cubicBezTo>
                      <a:pt x="8" y="1"/>
                      <a:pt x="4" y="1"/>
                      <a:pt x="1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4" y="12"/>
                      <a:pt x="7" y="12"/>
                      <a:pt x="11" y="12"/>
                    </a:cubicBezTo>
                    <a:cubicBezTo>
                      <a:pt x="11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" name="Freeform 141"/>
              <p:cNvSpPr>
                <a:spLocks/>
              </p:cNvSpPr>
              <p:nvPr/>
            </p:nvSpPr>
            <p:spPr bwMode="auto">
              <a:xfrm>
                <a:off x="828547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" name="Freeform 142"/>
              <p:cNvSpPr>
                <a:spLocks/>
              </p:cNvSpPr>
              <p:nvPr/>
            </p:nvSpPr>
            <p:spPr bwMode="auto">
              <a:xfrm>
                <a:off x="855905" y="3078706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" name="Freeform 143"/>
              <p:cNvSpPr>
                <a:spLocks/>
              </p:cNvSpPr>
              <p:nvPr/>
            </p:nvSpPr>
            <p:spPr bwMode="auto">
              <a:xfrm>
                <a:off x="881308" y="3080506"/>
                <a:ext cx="23449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"/>
                  </a:cxn>
                  <a:cxn ang="0">
                    <a:pos x="13" y="10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0">
                    <a:moveTo>
                      <a:pt x="0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5" y="10"/>
                      <a:pt x="9" y="10"/>
                      <a:pt x="13" y="10"/>
                    </a:cubicBezTo>
                    <a:cubicBezTo>
                      <a:pt x="13" y="7"/>
                      <a:pt x="13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" name="Freeform 144"/>
              <p:cNvSpPr>
                <a:spLocks/>
              </p:cNvSpPr>
              <p:nvPr/>
            </p:nvSpPr>
            <p:spPr bwMode="auto">
              <a:xfrm>
                <a:off x="746475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3" y="8"/>
                      <a:pt x="13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ubicBezTo>
                      <a:pt x="5" y="12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45"/>
              <p:cNvSpPr>
                <a:spLocks/>
              </p:cNvSpPr>
              <p:nvPr/>
            </p:nvSpPr>
            <p:spPr bwMode="auto">
              <a:xfrm>
                <a:off x="773832" y="3078706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" name="Freeform 146"/>
              <p:cNvSpPr>
                <a:spLocks/>
              </p:cNvSpPr>
              <p:nvPr/>
            </p:nvSpPr>
            <p:spPr bwMode="auto">
              <a:xfrm>
                <a:off x="801190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7" y="10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1" y="0"/>
                  </a:cxn>
                </a:cxnLst>
                <a:rect l="0" t="0" r="r" b="b"/>
                <a:pathLst>
                  <a:path w="12" h="10">
                    <a:moveTo>
                      <a:pt x="1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10"/>
                      <a:pt x="12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6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" name="Freeform 147"/>
              <p:cNvSpPr>
                <a:spLocks/>
              </p:cNvSpPr>
              <p:nvPr/>
            </p:nvSpPr>
            <p:spPr bwMode="auto">
              <a:xfrm>
                <a:off x="828547" y="3175891"/>
                <a:ext cx="19541" cy="19797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" y="12"/>
                  </a:cxn>
                  <a:cxn ang="0">
                    <a:pos x="10" y="12"/>
                  </a:cxn>
                </a:cxnLst>
                <a:rect l="0" t="0" r="r" b="b"/>
                <a:pathLst>
                  <a:path w="11" h="12">
                    <a:moveTo>
                      <a:pt x="10" y="12"/>
                    </a:moveTo>
                    <a:cubicBezTo>
                      <a:pt x="10" y="8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1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" name="Freeform 148"/>
              <p:cNvSpPr>
                <a:spLocks/>
              </p:cNvSpPr>
              <p:nvPr/>
            </p:nvSpPr>
            <p:spPr bwMode="auto">
              <a:xfrm>
                <a:off x="775786" y="3030113"/>
                <a:ext cx="21495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</a:cxnLst>
                <a:rect l="0" t="0" r="r" b="b"/>
                <a:pathLst>
                  <a:path w="12" h="11">
                    <a:moveTo>
                      <a:pt x="1" y="1"/>
                    </a:moveTo>
                    <a:cubicBezTo>
                      <a:pt x="1" y="4"/>
                      <a:pt x="1" y="8"/>
                      <a:pt x="0" y="11"/>
                    </a:cubicBez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" name="Freeform 149"/>
              <p:cNvSpPr>
                <a:spLocks/>
              </p:cNvSpPr>
              <p:nvPr/>
            </p:nvSpPr>
            <p:spPr bwMode="auto">
              <a:xfrm>
                <a:off x="773832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4" y="12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" name="Freeform 150"/>
              <p:cNvSpPr>
                <a:spLocks/>
              </p:cNvSpPr>
              <p:nvPr/>
            </p:nvSpPr>
            <p:spPr bwMode="auto">
              <a:xfrm>
                <a:off x="748429" y="3031913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cubicBezTo>
                      <a:pt x="8" y="0"/>
                      <a:pt x="5" y="0"/>
                      <a:pt x="1" y="1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" name="Freeform 151"/>
              <p:cNvSpPr>
                <a:spLocks/>
              </p:cNvSpPr>
              <p:nvPr/>
            </p:nvSpPr>
            <p:spPr bwMode="auto">
              <a:xfrm>
                <a:off x="801190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9" y="11"/>
                      <a:pt x="10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" name="Freeform 152"/>
              <p:cNvSpPr>
                <a:spLocks/>
              </p:cNvSpPr>
              <p:nvPr/>
            </p:nvSpPr>
            <p:spPr bwMode="auto">
              <a:xfrm>
                <a:off x="724979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11"/>
                  </a:cxn>
                  <a:cxn ang="0">
                    <a:pos x="10" y="10"/>
                  </a:cxn>
                  <a:cxn ang="0">
                    <a:pos x="11" y="0"/>
                  </a:cxn>
                  <a:cxn ang="0">
                    <a:pos x="2" y="1"/>
                  </a:cxn>
                  <a:cxn ang="0">
                    <a:pos x="1" y="2"/>
                  </a:cxn>
                </a:cxnLst>
                <a:rect l="0" t="0" r="r" b="b"/>
                <a:pathLst>
                  <a:path w="11" h="11">
                    <a:moveTo>
                      <a:pt x="1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3" y="11"/>
                      <a:pt x="6" y="10"/>
                      <a:pt x="10" y="10"/>
                    </a:cubicBezTo>
                    <a:cubicBezTo>
                      <a:pt x="10" y="7"/>
                      <a:pt x="10" y="3"/>
                      <a:pt x="11" y="0"/>
                    </a:cubicBezTo>
                    <a:cubicBezTo>
                      <a:pt x="8" y="0"/>
                      <a:pt x="5" y="0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" name="Freeform 153"/>
              <p:cNvSpPr>
                <a:spLocks/>
              </p:cNvSpPr>
              <p:nvPr/>
            </p:nvSpPr>
            <p:spPr bwMode="auto">
              <a:xfrm>
                <a:off x="732796" y="3015716"/>
                <a:ext cx="13679" cy="1259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" y="6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cubicBezTo>
                      <a:pt x="2" y="6"/>
                      <a:pt x="4" y="6"/>
                      <a:pt x="6" y="6"/>
                    </a:cubicBezTo>
                    <a:cubicBezTo>
                      <a:pt x="6" y="4"/>
                      <a:pt x="7" y="2"/>
                      <a:pt x="7" y="0"/>
                    </a:cubicBezTo>
                    <a:cubicBezTo>
                      <a:pt x="4" y="2"/>
                      <a:pt x="2" y="4"/>
                      <a:pt x="0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" name="Freeform 154"/>
              <p:cNvSpPr>
                <a:spLocks/>
              </p:cNvSpPr>
              <p:nvPr/>
            </p:nvSpPr>
            <p:spPr bwMode="auto">
              <a:xfrm>
                <a:off x="828547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1" h="11">
                    <a:moveTo>
                      <a:pt x="0" y="11"/>
                    </a:moveTo>
                    <a:cubicBezTo>
                      <a:pt x="3" y="11"/>
                      <a:pt x="7" y="11"/>
                      <a:pt x="11" y="11"/>
                    </a:cubicBezTo>
                    <a:cubicBezTo>
                      <a:pt x="11" y="8"/>
                      <a:pt x="11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" name="Freeform 155"/>
              <p:cNvSpPr>
                <a:spLocks/>
              </p:cNvSpPr>
              <p:nvPr/>
            </p:nvSpPr>
            <p:spPr bwMode="auto">
              <a:xfrm>
                <a:off x="908666" y="3055310"/>
                <a:ext cx="19541" cy="215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1" y="13"/>
                  </a:cxn>
                  <a:cxn ang="0">
                    <a:pos x="10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3">
                    <a:moveTo>
                      <a:pt x="0" y="0"/>
                    </a:moveTo>
                    <a:cubicBezTo>
                      <a:pt x="0" y="4"/>
                      <a:pt x="0" y="8"/>
                      <a:pt x="1" y="12"/>
                    </a:cubicBezTo>
                    <a:cubicBezTo>
                      <a:pt x="4" y="12"/>
                      <a:pt x="7" y="12"/>
                      <a:pt x="11" y="13"/>
                    </a:cubicBezTo>
                    <a:cubicBezTo>
                      <a:pt x="10" y="9"/>
                      <a:pt x="10" y="5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" name="Freeform 156"/>
              <p:cNvSpPr>
                <a:spLocks/>
              </p:cNvSpPr>
              <p:nvPr/>
            </p:nvSpPr>
            <p:spPr bwMode="auto">
              <a:xfrm>
                <a:off x="910620" y="3082305"/>
                <a:ext cx="17587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0" y="1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cubicBezTo>
                      <a:pt x="0" y="3"/>
                      <a:pt x="1" y="6"/>
                      <a:pt x="1" y="10"/>
                    </a:cubicBezTo>
                    <a:cubicBezTo>
                      <a:pt x="4" y="10"/>
                      <a:pt x="7" y="10"/>
                      <a:pt x="10" y="10"/>
                    </a:cubicBezTo>
                    <a:cubicBezTo>
                      <a:pt x="10" y="7"/>
                      <a:pt x="10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" name="Freeform 157"/>
              <p:cNvSpPr>
                <a:spLocks/>
              </p:cNvSpPr>
              <p:nvPr/>
            </p:nvSpPr>
            <p:spPr bwMode="auto">
              <a:xfrm>
                <a:off x="910620" y="3127298"/>
                <a:ext cx="19541" cy="179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10" y="0"/>
                  </a:cxn>
                </a:cxnLst>
                <a:rect l="0" t="0" r="r" b="b"/>
                <a:pathLst>
                  <a:path w="10" h="11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cubicBezTo>
                      <a:pt x="10" y="7"/>
                      <a:pt x="10" y="3"/>
                      <a:pt x="1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" name="Freeform 158"/>
              <p:cNvSpPr>
                <a:spLocks/>
              </p:cNvSpPr>
              <p:nvPr/>
            </p:nvSpPr>
            <p:spPr bwMode="auto">
              <a:xfrm>
                <a:off x="853951" y="3053510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" name="Freeform 159"/>
              <p:cNvSpPr>
                <a:spLocks/>
              </p:cNvSpPr>
              <p:nvPr/>
            </p:nvSpPr>
            <p:spPr bwMode="auto">
              <a:xfrm>
                <a:off x="88326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" name="Freeform 160"/>
              <p:cNvSpPr>
                <a:spLocks/>
              </p:cNvSpPr>
              <p:nvPr/>
            </p:nvSpPr>
            <p:spPr bwMode="auto">
              <a:xfrm>
                <a:off x="879354" y="3055310"/>
                <a:ext cx="23449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2">
                    <a:moveTo>
                      <a:pt x="1" y="11"/>
                    </a:moveTo>
                    <a:cubicBezTo>
                      <a:pt x="5" y="11"/>
                      <a:pt x="9" y="12"/>
                      <a:pt x="13" y="12"/>
                    </a:cubicBezTo>
                    <a:cubicBezTo>
                      <a:pt x="13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" name="Freeform 161"/>
              <p:cNvSpPr>
                <a:spLocks/>
              </p:cNvSpPr>
              <p:nvPr/>
            </p:nvSpPr>
            <p:spPr bwMode="auto">
              <a:xfrm>
                <a:off x="746475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" y="1"/>
                  </a:cxn>
                  <a:cxn ang="0">
                    <a:pos x="0" y="12"/>
                  </a:cxn>
                  <a:cxn ang="0">
                    <a:pos x="13" y="12"/>
                  </a:cxn>
                  <a:cxn ang="0">
                    <a:pos x="13" y="0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cubicBezTo>
                      <a:pt x="9" y="0"/>
                      <a:pt x="5" y="1"/>
                      <a:pt x="1" y="1"/>
                    </a:cubicBezTo>
                    <a:cubicBezTo>
                      <a:pt x="1" y="5"/>
                      <a:pt x="1" y="9"/>
                      <a:pt x="0" y="12"/>
                    </a:cubicBezTo>
                    <a:cubicBezTo>
                      <a:pt x="5" y="12"/>
                      <a:pt x="9" y="12"/>
                      <a:pt x="13" y="12"/>
                    </a:cubicBezTo>
                    <a:cubicBezTo>
                      <a:pt x="13" y="8"/>
                      <a:pt x="13" y="4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" name="Freeform 162"/>
              <p:cNvSpPr>
                <a:spLocks/>
              </p:cNvSpPr>
              <p:nvPr/>
            </p:nvSpPr>
            <p:spPr bwMode="auto">
              <a:xfrm>
                <a:off x="879354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2" y="9"/>
                  </a:cxn>
                  <a:cxn ang="0">
                    <a:pos x="13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3" h="12">
                    <a:moveTo>
                      <a:pt x="0" y="12"/>
                    </a:moveTo>
                    <a:cubicBezTo>
                      <a:pt x="3" y="12"/>
                      <a:pt x="7" y="12"/>
                      <a:pt x="10" y="12"/>
                    </a:cubicBezTo>
                    <a:cubicBezTo>
                      <a:pt x="11" y="11"/>
                      <a:pt x="12" y="10"/>
                      <a:pt x="12" y="9"/>
                    </a:cubicBezTo>
                    <a:cubicBezTo>
                      <a:pt x="12" y="6"/>
                      <a:pt x="13" y="3"/>
                      <a:pt x="13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" name="Freeform 163"/>
              <p:cNvSpPr>
                <a:spLocks/>
              </p:cNvSpPr>
              <p:nvPr/>
            </p:nvSpPr>
            <p:spPr bwMode="auto">
              <a:xfrm>
                <a:off x="934069" y="3103902"/>
                <a:ext cx="11725" cy="16198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cubicBezTo>
                      <a:pt x="5" y="7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" name="Freeform 164"/>
              <p:cNvSpPr>
                <a:spLocks/>
              </p:cNvSpPr>
              <p:nvPr/>
            </p:nvSpPr>
            <p:spPr bwMode="auto">
              <a:xfrm>
                <a:off x="908666" y="3172291"/>
                <a:ext cx="3908" cy="8999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5"/>
                  </a:cxn>
                  <a:cxn ang="0">
                    <a:pos x="3" y="0"/>
                  </a:cxn>
                  <a:cxn ang="0">
                    <a:pos x="1" y="1"/>
                  </a:cxn>
                </a:cxnLst>
                <a:rect l="0" t="0" r="r" b="b"/>
                <a:pathLst>
                  <a:path w="3" h="5">
                    <a:moveTo>
                      <a:pt x="1" y="1"/>
                    </a:moveTo>
                    <a:cubicBezTo>
                      <a:pt x="1" y="2"/>
                      <a:pt x="1" y="3"/>
                      <a:pt x="0" y="5"/>
                    </a:cubicBezTo>
                    <a:cubicBezTo>
                      <a:pt x="1" y="3"/>
                      <a:pt x="2" y="2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" name="Freeform 165"/>
              <p:cNvSpPr>
                <a:spLocks/>
              </p:cNvSpPr>
              <p:nvPr/>
            </p:nvSpPr>
            <p:spPr bwMode="auto">
              <a:xfrm>
                <a:off x="877400" y="3199287"/>
                <a:ext cx="15633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7" y="1"/>
                  </a:cxn>
                  <a:cxn ang="0">
                    <a:pos x="8" y="0"/>
                  </a:cxn>
                  <a:cxn ang="0">
                    <a:pos x="1" y="1"/>
                  </a:cxn>
                </a:cxnLst>
                <a:rect l="0" t="0" r="r" b="b"/>
                <a:pathLst>
                  <a:path w="8" h="11">
                    <a:moveTo>
                      <a:pt x="1" y="1"/>
                    </a:moveTo>
                    <a:cubicBezTo>
                      <a:pt x="1" y="4"/>
                      <a:pt x="0" y="8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1"/>
                      <a:pt x="8" y="0"/>
                    </a:cubicBezTo>
                    <a:cubicBezTo>
                      <a:pt x="6" y="1"/>
                      <a:pt x="3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" name="Freeform 166"/>
              <p:cNvSpPr>
                <a:spLocks/>
              </p:cNvSpPr>
              <p:nvPr/>
            </p:nvSpPr>
            <p:spPr bwMode="auto">
              <a:xfrm>
                <a:off x="74647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3"/>
                  </a:cxn>
                </a:cxnLst>
                <a:rect l="0" t="0" r="r" b="b"/>
                <a:pathLst>
                  <a:path w="12" h="12">
                    <a:moveTo>
                      <a:pt x="12" y="3"/>
                    </a:moveTo>
                    <a:cubicBezTo>
                      <a:pt x="12" y="2"/>
                      <a:pt x="12" y="1"/>
                      <a:pt x="12" y="0"/>
                    </a:cubicBezTo>
                    <a:cubicBezTo>
                      <a:pt x="8" y="0"/>
                      <a:pt x="4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6"/>
                      <a:pt x="12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" name="Freeform 167"/>
              <p:cNvSpPr>
                <a:spLocks/>
              </p:cNvSpPr>
              <p:nvPr/>
            </p:nvSpPr>
            <p:spPr bwMode="auto">
              <a:xfrm>
                <a:off x="855905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" name="Freeform 168"/>
              <p:cNvSpPr>
                <a:spLocks/>
              </p:cNvSpPr>
              <p:nvPr/>
            </p:nvSpPr>
            <p:spPr bwMode="auto">
              <a:xfrm>
                <a:off x="910620" y="3102102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4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" name="Freeform 169"/>
              <p:cNvSpPr>
                <a:spLocks/>
              </p:cNvSpPr>
              <p:nvPr/>
            </p:nvSpPr>
            <p:spPr bwMode="auto">
              <a:xfrm>
                <a:off x="693714" y="3139896"/>
                <a:ext cx="1954" cy="3599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2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" name="Freeform 170"/>
              <p:cNvSpPr>
                <a:spLocks/>
              </p:cNvSpPr>
              <p:nvPr/>
            </p:nvSpPr>
            <p:spPr bwMode="auto">
              <a:xfrm>
                <a:off x="902804" y="3012116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6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9"/>
                      <a:pt x="10" y="8"/>
                      <a:pt x="10" y="6"/>
                    </a:cubicBezTo>
                    <a:cubicBezTo>
                      <a:pt x="8" y="4"/>
                      <a:pt x="6" y="2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" name="Freeform 171"/>
              <p:cNvSpPr>
                <a:spLocks/>
              </p:cNvSpPr>
              <p:nvPr/>
            </p:nvSpPr>
            <p:spPr bwMode="auto">
              <a:xfrm>
                <a:off x="703484" y="3127298"/>
                <a:ext cx="11725" cy="1799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7" y="11"/>
                  </a:cxn>
                  <a:cxn ang="0">
                    <a:pos x="7" y="0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7" y="7"/>
                      <a:pt x="7" y="3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" name="Freeform 172"/>
              <p:cNvSpPr>
                <a:spLocks/>
              </p:cNvSpPr>
              <p:nvPr/>
            </p:nvSpPr>
            <p:spPr bwMode="auto">
              <a:xfrm>
                <a:off x="709346" y="3057109"/>
                <a:ext cx="7816" cy="17997"/>
              </a:xfrm>
              <a:custGeom>
                <a:avLst/>
                <a:gdLst/>
                <a:ahLst/>
                <a:cxnLst>
                  <a:cxn ang="0">
                    <a:pos x="3" y="11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0" y="11"/>
                  </a:cxn>
                  <a:cxn ang="0">
                    <a:pos x="3" y="11"/>
                  </a:cxn>
                </a:cxnLst>
                <a:rect l="0" t="0" r="r" b="b"/>
                <a:pathLst>
                  <a:path w="4" h="11">
                    <a:moveTo>
                      <a:pt x="3" y="11"/>
                    </a:moveTo>
                    <a:cubicBezTo>
                      <a:pt x="3" y="8"/>
                      <a:pt x="3" y="4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1" y="7"/>
                      <a:pt x="0" y="11"/>
                    </a:cubicBezTo>
                    <a:cubicBezTo>
                      <a:pt x="1" y="11"/>
                      <a:pt x="2" y="11"/>
                      <a:pt x="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" name="Freeform 173"/>
              <p:cNvSpPr>
                <a:spLocks/>
              </p:cNvSpPr>
              <p:nvPr/>
            </p:nvSpPr>
            <p:spPr bwMode="auto">
              <a:xfrm>
                <a:off x="707392" y="3170492"/>
                <a:ext cx="1367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12"/>
                  </a:cxn>
                  <a:cxn ang="0">
                    <a:pos x="7" y="1"/>
                  </a:cxn>
                  <a:cxn ang="0">
                    <a:pos x="1" y="0"/>
                  </a:cxn>
                  <a:cxn ang="0">
                    <a:pos x="0" y="4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cubicBezTo>
                      <a:pt x="3" y="12"/>
                      <a:pt x="5" y="12"/>
                      <a:pt x="8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7"/>
                      <a:pt x="0" y="9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" name="Freeform 174"/>
              <p:cNvSpPr>
                <a:spLocks/>
              </p:cNvSpPr>
              <p:nvPr/>
            </p:nvSpPr>
            <p:spPr bwMode="auto">
              <a:xfrm>
                <a:off x="709346" y="3082305"/>
                <a:ext cx="5862" cy="1619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3" y="0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6"/>
                      <a:pt x="3" y="3"/>
                      <a:pt x="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" name="Freeform 175"/>
              <p:cNvSpPr>
                <a:spLocks/>
              </p:cNvSpPr>
              <p:nvPr/>
            </p:nvSpPr>
            <p:spPr bwMode="auto">
              <a:xfrm>
                <a:off x="723025" y="3055310"/>
                <a:ext cx="17587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2"/>
                  </a:cxn>
                </a:cxnLst>
                <a:rect l="0" t="0" r="r" b="b"/>
                <a:pathLst>
                  <a:path w="10" h="12">
                    <a:moveTo>
                      <a:pt x="0" y="12"/>
                    </a:moveTo>
                    <a:cubicBezTo>
                      <a:pt x="3" y="12"/>
                      <a:pt x="6" y="12"/>
                      <a:pt x="10" y="12"/>
                    </a:cubicBez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0"/>
                      <a:pt x="1" y="1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" name="Freeform 176"/>
              <p:cNvSpPr>
                <a:spLocks/>
              </p:cNvSpPr>
              <p:nvPr/>
            </p:nvSpPr>
            <p:spPr bwMode="auto">
              <a:xfrm>
                <a:off x="775786" y="3152495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3"/>
                      <a:pt x="11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6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" name="Freeform 177"/>
              <p:cNvSpPr>
                <a:spLocks/>
              </p:cNvSpPr>
              <p:nvPr/>
            </p:nvSpPr>
            <p:spPr bwMode="auto">
              <a:xfrm>
                <a:off x="801190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0"/>
                      <a:pt x="8" y="10"/>
                      <a:pt x="11" y="1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" name="Freeform 178"/>
              <p:cNvSpPr>
                <a:spLocks/>
              </p:cNvSpPr>
              <p:nvPr/>
            </p:nvSpPr>
            <p:spPr bwMode="auto">
              <a:xfrm>
                <a:off x="77383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2" y="12"/>
                  </a:cxn>
                </a:cxnLst>
                <a:rect l="0" t="0" r="r" b="b"/>
                <a:pathLst>
                  <a:path w="12" h="12">
                    <a:moveTo>
                      <a:pt x="12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ubicBezTo>
                      <a:pt x="5" y="12"/>
                      <a:pt x="8" y="12"/>
                      <a:pt x="12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" name="Freeform 179"/>
              <p:cNvSpPr>
                <a:spLocks/>
              </p:cNvSpPr>
              <p:nvPr/>
            </p:nvSpPr>
            <p:spPr bwMode="auto">
              <a:xfrm>
                <a:off x="855905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6"/>
                      <a:pt x="11" y="3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" name="Freeform 180"/>
              <p:cNvSpPr>
                <a:spLocks/>
              </p:cNvSpPr>
              <p:nvPr/>
            </p:nvSpPr>
            <p:spPr bwMode="auto">
              <a:xfrm>
                <a:off x="828547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" name="Freeform 181"/>
              <p:cNvSpPr>
                <a:spLocks/>
              </p:cNvSpPr>
              <p:nvPr/>
            </p:nvSpPr>
            <p:spPr bwMode="auto">
              <a:xfrm>
                <a:off x="801190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5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9" y="0"/>
                      <a:pt x="7" y="0"/>
                    </a:cubicBezTo>
                    <a:cubicBezTo>
                      <a:pt x="5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" name="Freeform 182"/>
              <p:cNvSpPr>
                <a:spLocks/>
              </p:cNvSpPr>
              <p:nvPr/>
            </p:nvSpPr>
            <p:spPr bwMode="auto">
              <a:xfrm>
                <a:off x="883262" y="3102102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" name="Freeform 183"/>
              <p:cNvSpPr>
                <a:spLocks/>
              </p:cNvSpPr>
              <p:nvPr/>
            </p:nvSpPr>
            <p:spPr bwMode="auto">
              <a:xfrm>
                <a:off x="721071" y="3080506"/>
                <a:ext cx="17587" cy="16198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4"/>
                      <a:pt x="10" y="0"/>
                    </a:cubicBezTo>
                    <a:cubicBezTo>
                      <a:pt x="7" y="1"/>
                      <a:pt x="4" y="1"/>
                      <a:pt x="1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3" y="10"/>
                      <a:pt x="7" y="10"/>
                      <a:pt x="1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" name="Freeform 184"/>
              <p:cNvSpPr>
                <a:spLocks/>
              </p:cNvSpPr>
              <p:nvPr/>
            </p:nvSpPr>
            <p:spPr bwMode="auto">
              <a:xfrm>
                <a:off x="746475" y="3080506"/>
                <a:ext cx="21495" cy="1619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  <a:cxn ang="0">
                    <a:pos x="13" y="0"/>
                  </a:cxn>
                </a:cxnLst>
                <a:rect l="0" t="0" r="r" b="b"/>
                <a:pathLst>
                  <a:path w="13" h="10">
                    <a:moveTo>
                      <a:pt x="13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6"/>
                      <a:pt x="12" y="3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" name="Freeform 185"/>
              <p:cNvSpPr>
                <a:spLocks/>
              </p:cNvSpPr>
              <p:nvPr/>
            </p:nvSpPr>
            <p:spPr bwMode="auto">
              <a:xfrm>
                <a:off x="773832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2"/>
                  </a:cxn>
                </a:cxnLst>
                <a:rect l="0" t="0" r="r" b="b"/>
                <a:pathLst>
                  <a:path w="12" h="12">
                    <a:moveTo>
                      <a:pt x="12" y="2"/>
                    </a:moveTo>
                    <a:cubicBezTo>
                      <a:pt x="12" y="1"/>
                      <a:pt x="12" y="1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5"/>
                      <a:pt x="12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" name="Freeform 186"/>
              <p:cNvSpPr>
                <a:spLocks/>
              </p:cNvSpPr>
              <p:nvPr/>
            </p:nvSpPr>
            <p:spPr bwMode="auto">
              <a:xfrm>
                <a:off x="801190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5" y="12"/>
                      <a:pt x="9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" name="Freeform 187"/>
              <p:cNvSpPr>
                <a:spLocks/>
              </p:cNvSpPr>
              <p:nvPr/>
            </p:nvSpPr>
            <p:spPr bwMode="auto">
              <a:xfrm>
                <a:off x="828547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" name="Freeform 188"/>
              <p:cNvSpPr>
                <a:spLocks/>
              </p:cNvSpPr>
              <p:nvPr/>
            </p:nvSpPr>
            <p:spPr bwMode="auto">
              <a:xfrm>
                <a:off x="828547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12"/>
                      <a:pt x="7" y="12"/>
                      <a:pt x="11" y="12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" name="Freeform 189"/>
              <p:cNvSpPr>
                <a:spLocks/>
              </p:cNvSpPr>
              <p:nvPr/>
            </p:nvSpPr>
            <p:spPr bwMode="auto">
              <a:xfrm>
                <a:off x="781649" y="29977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  <a:cxn ang="0">
                    <a:pos x="0" y="2"/>
                  </a:cxn>
                  <a:cxn ang="0">
                    <a:pos x="0" y="4"/>
                  </a:cxn>
                </a:cxnLst>
                <a:rect l="0" t="0" r="r" b="b"/>
                <a:pathLst>
                  <a:path w="11" h="4">
                    <a:moveTo>
                      <a:pt x="0" y="4"/>
                    </a:moveTo>
                    <a:cubicBezTo>
                      <a:pt x="3" y="4"/>
                      <a:pt x="7" y="4"/>
                      <a:pt x="10" y="4"/>
                    </a:cubicBezTo>
                    <a:cubicBezTo>
                      <a:pt x="11" y="2"/>
                      <a:pt x="11" y="1"/>
                      <a:pt x="11" y="0"/>
                    </a:cubicBezTo>
                    <a:cubicBezTo>
                      <a:pt x="7" y="0"/>
                      <a:pt x="3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" name="Freeform 190"/>
              <p:cNvSpPr>
                <a:spLocks/>
              </p:cNvSpPr>
              <p:nvPr/>
            </p:nvSpPr>
            <p:spPr bwMode="auto">
              <a:xfrm>
                <a:off x="801190" y="30301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1" h="11">
                    <a:moveTo>
                      <a:pt x="1" y="0"/>
                    </a:moveTo>
                    <a:cubicBezTo>
                      <a:pt x="1" y="4"/>
                      <a:pt x="1" y="7"/>
                      <a:pt x="0" y="11"/>
                    </a:cubicBezTo>
                    <a:cubicBezTo>
                      <a:pt x="4" y="11"/>
                      <a:pt x="7" y="11"/>
                      <a:pt x="10" y="11"/>
                    </a:cubicBezTo>
                    <a:cubicBezTo>
                      <a:pt x="10" y="11"/>
                      <a:pt x="11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" name="Freeform 191"/>
              <p:cNvSpPr>
                <a:spLocks/>
              </p:cNvSpPr>
              <p:nvPr/>
            </p:nvSpPr>
            <p:spPr bwMode="auto">
              <a:xfrm>
                <a:off x="828547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8" y="7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" y="7"/>
                  </a:cxn>
                </a:cxnLst>
                <a:rect l="0" t="0" r="r" b="b"/>
                <a:pathLst>
                  <a:path w="8" h="7">
                    <a:moveTo>
                      <a:pt x="1" y="7"/>
                    </a:moveTo>
                    <a:cubicBezTo>
                      <a:pt x="3" y="7"/>
                      <a:pt x="5" y="7"/>
                      <a:pt x="8" y="7"/>
                    </a:cubicBezTo>
                    <a:cubicBezTo>
                      <a:pt x="8" y="4"/>
                      <a:pt x="8" y="2"/>
                      <a:pt x="8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" name="Freeform 192"/>
              <p:cNvSpPr>
                <a:spLocks/>
              </p:cNvSpPr>
              <p:nvPr/>
            </p:nvSpPr>
            <p:spPr bwMode="auto">
              <a:xfrm>
                <a:off x="873492" y="3242481"/>
                <a:ext cx="19541" cy="125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" y="1"/>
                  </a:cxn>
                  <a:cxn ang="0">
                    <a:pos x="0" y="8"/>
                  </a:cxn>
                  <a:cxn ang="0">
                    <a:pos x="11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7" y="1"/>
                      <a:pt x="4" y="1"/>
                      <a:pt x="1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4" y="8"/>
                      <a:pt x="7" y="7"/>
                      <a:pt x="1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" name="Freeform 193"/>
              <p:cNvSpPr>
                <a:spLocks/>
              </p:cNvSpPr>
              <p:nvPr/>
            </p:nvSpPr>
            <p:spPr bwMode="auto">
              <a:xfrm>
                <a:off x="875446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3" y="1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" name="Freeform 194"/>
              <p:cNvSpPr>
                <a:spLocks/>
              </p:cNvSpPr>
              <p:nvPr/>
            </p:nvSpPr>
            <p:spPr bwMode="auto">
              <a:xfrm>
                <a:off x="873492" y="29995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10" h="3">
                    <a:moveTo>
                      <a:pt x="0" y="3"/>
                    </a:moveTo>
                    <a:cubicBezTo>
                      <a:pt x="4" y="3"/>
                      <a:pt x="7" y="3"/>
                      <a:pt x="10" y="3"/>
                    </a:cubicBezTo>
                    <a:cubicBezTo>
                      <a:pt x="7" y="2"/>
                      <a:pt x="4" y="1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" name="Freeform 195"/>
              <p:cNvSpPr>
                <a:spLocks/>
              </p:cNvSpPr>
              <p:nvPr/>
            </p:nvSpPr>
            <p:spPr bwMode="auto">
              <a:xfrm>
                <a:off x="828547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9"/>
                  </a:cxn>
                  <a:cxn ang="0">
                    <a:pos x="9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1" y="9"/>
                  </a:cxn>
                  <a:cxn ang="0">
                    <a:pos x="9" y="9"/>
                  </a:cxn>
                </a:cxnLst>
                <a:rect l="0" t="0" r="r" b="b"/>
                <a:pathLst>
                  <a:path w="9" h="9">
                    <a:moveTo>
                      <a:pt x="9" y="9"/>
                    </a:moveTo>
                    <a:cubicBezTo>
                      <a:pt x="9" y="6"/>
                      <a:pt x="9" y="3"/>
                      <a:pt x="9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3" y="9"/>
                      <a:pt x="6" y="9"/>
                      <a:pt x="9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" name="Freeform 196"/>
              <p:cNvSpPr>
                <a:spLocks/>
              </p:cNvSpPr>
              <p:nvPr/>
            </p:nvSpPr>
            <p:spPr bwMode="auto">
              <a:xfrm>
                <a:off x="750383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12" h="10">
                    <a:moveTo>
                      <a:pt x="1" y="1"/>
                    </a:moveTo>
                    <a:cubicBezTo>
                      <a:pt x="1" y="4"/>
                      <a:pt x="0" y="7"/>
                      <a:pt x="0" y="10"/>
                    </a:cubicBezTo>
                    <a:cubicBezTo>
                      <a:pt x="4" y="10"/>
                      <a:pt x="8" y="9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6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" name="Freeform 197"/>
              <p:cNvSpPr>
                <a:spLocks/>
              </p:cNvSpPr>
              <p:nvPr/>
            </p:nvSpPr>
            <p:spPr bwMode="auto">
              <a:xfrm>
                <a:off x="850043" y="3010316"/>
                <a:ext cx="21495" cy="14398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12" y="9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9"/>
                  </a:cxn>
                </a:cxnLst>
                <a:rect l="0" t="0" r="r" b="b"/>
                <a:pathLst>
                  <a:path w="12" h="9">
                    <a:moveTo>
                      <a:pt x="1" y="9"/>
                    </a:moveTo>
                    <a:cubicBezTo>
                      <a:pt x="4" y="9"/>
                      <a:pt x="8" y="9"/>
                      <a:pt x="12" y="9"/>
                    </a:cubicBezTo>
                    <a:cubicBezTo>
                      <a:pt x="11" y="6"/>
                      <a:pt x="11" y="3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2"/>
                      <a:pt x="1" y="5"/>
                      <a:pt x="1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" name="Freeform 198"/>
              <p:cNvSpPr>
                <a:spLocks/>
              </p:cNvSpPr>
              <p:nvPr/>
            </p:nvSpPr>
            <p:spPr bwMode="auto">
              <a:xfrm>
                <a:off x="805098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9" y="9"/>
                  </a:cxn>
                  <a:cxn ang="0">
                    <a:pos x="9" y="0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cubicBezTo>
                      <a:pt x="6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9"/>
                      <a:pt x="9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" name="Freeform 199"/>
              <p:cNvSpPr>
                <a:spLocks/>
              </p:cNvSpPr>
              <p:nvPr/>
            </p:nvSpPr>
            <p:spPr bwMode="auto">
              <a:xfrm>
                <a:off x="803144" y="3008517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9" y="9"/>
                  </a:cxn>
                  <a:cxn ang="0">
                    <a:pos x="10" y="9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0"/>
                      <a:pt x="4" y="0"/>
                      <a:pt x="1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" name="Freeform 200"/>
              <p:cNvSpPr>
                <a:spLocks/>
              </p:cNvSpPr>
              <p:nvPr/>
            </p:nvSpPr>
            <p:spPr bwMode="auto">
              <a:xfrm>
                <a:off x="777740" y="3008517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</a:cxnLst>
                <a:rect l="0" t="0" r="r" b="b"/>
                <a:pathLst>
                  <a:path w="12" h="10">
                    <a:moveTo>
                      <a:pt x="0" y="10"/>
                    </a:moveTo>
                    <a:cubicBezTo>
                      <a:pt x="4" y="10"/>
                      <a:pt x="8" y="10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5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" name="Freeform 201"/>
              <p:cNvSpPr>
                <a:spLocks/>
              </p:cNvSpPr>
              <p:nvPr/>
            </p:nvSpPr>
            <p:spPr bwMode="auto">
              <a:xfrm>
                <a:off x="781649" y="3222684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1" y="1"/>
                  </a:cxn>
                </a:cxnLst>
                <a:rect l="0" t="0" r="r" b="b"/>
                <a:pathLst>
                  <a:path w="11" h="10">
                    <a:moveTo>
                      <a:pt x="11" y="1"/>
                    </a:moveTo>
                    <a:cubicBezTo>
                      <a:pt x="7" y="1"/>
                      <a:pt x="4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1" y="9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8" y="10"/>
                      <a:pt x="11" y="10"/>
                    </a:cubicBezTo>
                    <a:cubicBezTo>
                      <a:pt x="11" y="7"/>
                      <a:pt x="11" y="4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" name="Freeform 202"/>
              <p:cNvSpPr>
                <a:spLocks/>
              </p:cNvSpPr>
              <p:nvPr/>
            </p:nvSpPr>
            <p:spPr bwMode="auto">
              <a:xfrm>
                <a:off x="709346" y="3102102"/>
                <a:ext cx="5862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3" y="1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3" h="11">
                    <a:moveTo>
                      <a:pt x="0" y="11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2" y="8"/>
                      <a:pt x="2" y="4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2"/>
                      <a:pt x="2" y="4"/>
                      <a:pt x="2" y="6"/>
                    </a:cubicBezTo>
                    <a:cubicBezTo>
                      <a:pt x="2" y="7"/>
                      <a:pt x="1" y="9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" name="Freeform 203"/>
              <p:cNvSpPr>
                <a:spLocks/>
              </p:cNvSpPr>
              <p:nvPr/>
            </p:nvSpPr>
            <p:spPr bwMode="auto">
              <a:xfrm>
                <a:off x="850043" y="3244280"/>
                <a:ext cx="19541" cy="107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7"/>
                  </a:cxn>
                  <a:cxn ang="0">
                    <a:pos x="10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7">
                    <a:moveTo>
                      <a:pt x="11" y="0"/>
                    </a:moveTo>
                    <a:cubicBezTo>
                      <a:pt x="7" y="0"/>
                      <a:pt x="4" y="1"/>
                      <a:pt x="0" y="1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3" y="7"/>
                      <a:pt x="7" y="7"/>
                      <a:pt x="10" y="7"/>
                    </a:cubicBezTo>
                    <a:cubicBezTo>
                      <a:pt x="11" y="5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" name="Freeform 204"/>
              <p:cNvSpPr>
                <a:spLocks/>
              </p:cNvSpPr>
              <p:nvPr/>
            </p:nvSpPr>
            <p:spPr bwMode="auto">
              <a:xfrm>
                <a:off x="848088" y="3262278"/>
                <a:ext cx="19541" cy="53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11" y="3"/>
                  </a:cxn>
                  <a:cxn ang="0">
                    <a:pos x="11" y="0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" name="Freeform 206"/>
              <p:cNvSpPr>
                <a:spLocks/>
              </p:cNvSpPr>
              <p:nvPr/>
            </p:nvSpPr>
            <p:spPr bwMode="auto">
              <a:xfrm>
                <a:off x="828547" y="3008517"/>
                <a:ext cx="15633" cy="143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9" y="9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3" y="9"/>
                      <a:pt x="6" y="9"/>
                      <a:pt x="9" y="9"/>
                    </a:cubicBezTo>
                    <a:cubicBezTo>
                      <a:pt x="9" y="6"/>
                      <a:pt x="9" y="3"/>
                      <a:pt x="8" y="0"/>
                    </a:cubicBezTo>
                    <a:cubicBezTo>
                      <a:pt x="5" y="0"/>
                      <a:pt x="2" y="0"/>
                      <a:pt x="0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" name="Freeform 207"/>
              <p:cNvSpPr>
                <a:spLocks/>
              </p:cNvSpPr>
              <p:nvPr/>
            </p:nvSpPr>
            <p:spPr bwMode="auto">
              <a:xfrm>
                <a:off x="828547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7" y="3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5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8" y="1"/>
                      <a:pt x="8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" name="Freeform 208"/>
              <p:cNvSpPr>
                <a:spLocks/>
              </p:cNvSpPr>
              <p:nvPr/>
            </p:nvSpPr>
            <p:spPr bwMode="auto">
              <a:xfrm>
                <a:off x="789465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8" y="3"/>
                  </a:cxn>
                  <a:cxn ang="0">
                    <a:pos x="7" y="0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5" y="0"/>
                      <a:pt x="2" y="0"/>
                      <a:pt x="0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" name="Freeform 209"/>
              <p:cNvSpPr>
                <a:spLocks/>
              </p:cNvSpPr>
              <p:nvPr/>
            </p:nvSpPr>
            <p:spPr bwMode="auto">
              <a:xfrm>
                <a:off x="850043" y="2995919"/>
                <a:ext cx="19541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1" y="5"/>
                  </a:cxn>
                  <a:cxn ang="0">
                    <a:pos x="10" y="2"/>
                  </a:cxn>
                  <a:cxn ang="0">
                    <a:pos x="4" y="1"/>
                  </a:cxn>
                  <a:cxn ang="0">
                    <a:pos x="0" y="0"/>
                  </a:cxn>
                  <a:cxn ang="0">
                    <a:pos x="0" y="5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3" y="5"/>
                      <a:pt x="7" y="5"/>
                      <a:pt x="11" y="5"/>
                    </a:cubicBezTo>
                    <a:cubicBezTo>
                      <a:pt x="10" y="4"/>
                      <a:pt x="10" y="3"/>
                      <a:pt x="10" y="2"/>
                    </a:cubicBez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" name="Freeform 210"/>
              <p:cNvSpPr>
                <a:spLocks/>
              </p:cNvSpPr>
              <p:nvPr/>
            </p:nvSpPr>
            <p:spPr bwMode="auto">
              <a:xfrm>
                <a:off x="807052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8" y="3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3">
                    <a:moveTo>
                      <a:pt x="0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1" y="3"/>
                      <a:pt x="1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" name="Freeform 211"/>
              <p:cNvSpPr>
                <a:spLocks/>
              </p:cNvSpPr>
              <p:nvPr/>
            </p:nvSpPr>
            <p:spPr bwMode="auto">
              <a:xfrm>
                <a:off x="873492" y="3260478"/>
                <a:ext cx="19541" cy="71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cubicBezTo>
                      <a:pt x="7" y="0"/>
                      <a:pt x="3" y="0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" name="Freeform 212"/>
              <p:cNvSpPr>
                <a:spLocks/>
              </p:cNvSpPr>
              <p:nvPr/>
            </p:nvSpPr>
            <p:spPr bwMode="auto">
              <a:xfrm>
                <a:off x="769924" y="3003118"/>
                <a:ext cx="3908" cy="18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" name="Freeform 213"/>
              <p:cNvSpPr>
                <a:spLocks/>
              </p:cNvSpPr>
              <p:nvPr/>
            </p:nvSpPr>
            <p:spPr bwMode="auto">
              <a:xfrm>
                <a:off x="805098" y="2994119"/>
                <a:ext cx="15633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8" y="5"/>
                  </a:cxn>
                  <a:cxn ang="0">
                    <a:pos x="9" y="5"/>
                  </a:cxn>
                  <a:cxn ang="0">
                    <a:pos x="9" y="0"/>
                  </a:cxn>
                  <a:cxn ang="0">
                    <a:pos x="0" y="1"/>
                  </a:cxn>
                  <a:cxn ang="0">
                    <a:pos x="0" y="5"/>
                  </a:cxn>
                </a:cxnLst>
                <a:rect l="0" t="0" r="r" b="b"/>
                <a:pathLst>
                  <a:path w="9" h="5">
                    <a:moveTo>
                      <a:pt x="0" y="5"/>
                    </a:moveTo>
                    <a:cubicBezTo>
                      <a:pt x="3" y="5"/>
                      <a:pt x="6" y="5"/>
                      <a:pt x="8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"/>
                      <a:pt x="3" y="1"/>
                      <a:pt x="0" y="1"/>
                    </a:cubicBezTo>
                    <a:cubicBezTo>
                      <a:pt x="0" y="2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" name="Freeform 214"/>
              <p:cNvSpPr>
                <a:spLocks/>
              </p:cNvSpPr>
              <p:nvPr/>
            </p:nvSpPr>
            <p:spPr bwMode="auto">
              <a:xfrm>
                <a:off x="828547" y="2994119"/>
                <a:ext cx="13679" cy="89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"/>
                  </a:cxn>
                  <a:cxn ang="0">
                    <a:pos x="8" y="6"/>
                  </a:cxn>
                  <a:cxn ang="0">
                    <a:pos x="8" y="1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5" y="6"/>
                      <a:pt x="8" y="6"/>
                    </a:cubicBezTo>
                    <a:cubicBezTo>
                      <a:pt x="8" y="4"/>
                      <a:pt x="8" y="2"/>
                      <a:pt x="8" y="1"/>
                    </a:cubicBezTo>
                    <a:cubicBezTo>
                      <a:pt x="5" y="1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" name="Freeform 215"/>
              <p:cNvSpPr>
                <a:spLocks/>
              </p:cNvSpPr>
              <p:nvPr/>
            </p:nvSpPr>
            <p:spPr bwMode="auto">
              <a:xfrm>
                <a:off x="685897" y="3150695"/>
                <a:ext cx="11725" cy="143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4" y="9"/>
                  </a:cxn>
                  <a:cxn ang="0">
                    <a:pos x="7" y="9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7" h="9">
                    <a:moveTo>
                      <a:pt x="1" y="7"/>
                    </a:moveTo>
                    <a:cubicBezTo>
                      <a:pt x="2" y="8"/>
                      <a:pt x="3" y="8"/>
                      <a:pt x="4" y="9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7" y="6"/>
                      <a:pt x="7" y="3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1" y="3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" name="Freeform 216"/>
              <p:cNvSpPr>
                <a:spLocks/>
              </p:cNvSpPr>
              <p:nvPr/>
            </p:nvSpPr>
            <p:spPr bwMode="auto">
              <a:xfrm>
                <a:off x="783603" y="3244281"/>
                <a:ext cx="17587" cy="107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2" y="7"/>
                  </a:cxn>
                  <a:cxn ang="0">
                    <a:pos x="10" y="7"/>
                  </a:cxn>
                  <a:cxn ang="0">
                    <a:pos x="10" y="1"/>
                  </a:cxn>
                </a:cxnLst>
                <a:rect l="0" t="0" r="r" b="b"/>
                <a:pathLst>
                  <a:path w="10" h="7">
                    <a:moveTo>
                      <a:pt x="10" y="1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7"/>
                      <a:pt x="7" y="7"/>
                      <a:pt x="10" y="7"/>
                    </a:cubicBezTo>
                    <a:cubicBezTo>
                      <a:pt x="10" y="5"/>
                      <a:pt x="10" y="3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" name="Freeform 217"/>
              <p:cNvSpPr>
                <a:spLocks/>
              </p:cNvSpPr>
              <p:nvPr/>
            </p:nvSpPr>
            <p:spPr bwMode="auto">
              <a:xfrm>
                <a:off x="807052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1" y="6"/>
                  </a:cxn>
                  <a:cxn ang="0">
                    <a:pos x="8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1" y="2"/>
                      <a:pt x="1" y="5"/>
                      <a:pt x="1" y="6"/>
                    </a:cubicBezTo>
                    <a:cubicBezTo>
                      <a:pt x="3" y="7"/>
                      <a:pt x="6" y="7"/>
                      <a:pt x="8" y="7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" name="Freeform 218"/>
              <p:cNvSpPr>
                <a:spLocks/>
              </p:cNvSpPr>
              <p:nvPr/>
            </p:nvSpPr>
            <p:spPr bwMode="auto">
              <a:xfrm>
                <a:off x="703484" y="3150695"/>
                <a:ext cx="13679" cy="16198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8" y="10"/>
                  </a:cxn>
                </a:cxnLst>
                <a:rect l="0" t="0" r="r" b="b"/>
                <a:pathLst>
                  <a:path w="8" h="10">
                    <a:moveTo>
                      <a:pt x="8" y="10"/>
                    </a:moveTo>
                    <a:cubicBezTo>
                      <a:pt x="8" y="7"/>
                      <a:pt x="8" y="4"/>
                      <a:pt x="8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10"/>
                    </a:cubicBezTo>
                    <a:cubicBezTo>
                      <a:pt x="3" y="10"/>
                      <a:pt x="6" y="10"/>
                      <a:pt x="8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" name="Freeform 219"/>
              <p:cNvSpPr>
                <a:spLocks/>
              </p:cNvSpPr>
              <p:nvPr/>
            </p:nvSpPr>
            <p:spPr bwMode="auto">
              <a:xfrm>
                <a:off x="726933" y="3197488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9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1" y="10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0" y="8"/>
                      <a:pt x="10" y="4"/>
                      <a:pt x="9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" name="Freeform 220"/>
              <p:cNvSpPr>
                <a:spLocks/>
              </p:cNvSpPr>
              <p:nvPr/>
            </p:nvSpPr>
            <p:spPr bwMode="auto">
              <a:xfrm>
                <a:off x="756245" y="3242481"/>
                <a:ext cx="11725" cy="35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3" y="1"/>
                      <a:pt x="5" y="1"/>
                      <a:pt x="7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" name="Freeform 221"/>
              <p:cNvSpPr>
                <a:spLocks/>
              </p:cNvSpPr>
              <p:nvPr/>
            </p:nvSpPr>
            <p:spPr bwMode="auto">
              <a:xfrm>
                <a:off x="734750" y="3240681"/>
                <a:ext cx="15633" cy="5399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9" y="3"/>
                  </a:cxn>
                </a:cxnLst>
                <a:rect l="0" t="0" r="r" b="b"/>
                <a:pathLst>
                  <a:path w="9" h="3">
                    <a:moveTo>
                      <a:pt x="9" y="3"/>
                    </a:moveTo>
                    <a:cubicBezTo>
                      <a:pt x="9" y="2"/>
                      <a:pt x="8" y="2"/>
                      <a:pt x="8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2" y="2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" name="Freeform 222"/>
              <p:cNvSpPr>
                <a:spLocks/>
              </p:cNvSpPr>
              <p:nvPr/>
            </p:nvSpPr>
            <p:spPr bwMode="auto">
              <a:xfrm>
                <a:off x="754291" y="3220884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" name="Freeform 223"/>
              <p:cNvSpPr>
                <a:spLocks/>
              </p:cNvSpPr>
              <p:nvPr/>
            </p:nvSpPr>
            <p:spPr bwMode="auto">
              <a:xfrm>
                <a:off x="779695" y="3201087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11" y="0"/>
                  </a:cxn>
                </a:cxnLst>
                <a:rect l="0" t="0" r="r" b="b"/>
                <a:pathLst>
                  <a:path w="11" h="11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1"/>
                      <a:pt x="8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" name="Freeform 224"/>
              <p:cNvSpPr>
                <a:spLocks/>
              </p:cNvSpPr>
              <p:nvPr/>
            </p:nvSpPr>
            <p:spPr bwMode="auto">
              <a:xfrm>
                <a:off x="750383" y="3199288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cubicBezTo>
                      <a:pt x="1" y="4"/>
                      <a:pt x="1" y="7"/>
                      <a:pt x="1" y="10"/>
                    </a:cubicBez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" name="Freeform 225"/>
              <p:cNvSpPr>
                <a:spLocks/>
              </p:cNvSpPr>
              <p:nvPr/>
            </p:nvSpPr>
            <p:spPr bwMode="auto">
              <a:xfrm>
                <a:off x="723025" y="31506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6"/>
                      <a:pt x="10" y="3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" name="Freeform 226"/>
              <p:cNvSpPr>
                <a:spLocks/>
              </p:cNvSpPr>
              <p:nvPr/>
            </p:nvSpPr>
            <p:spPr bwMode="auto">
              <a:xfrm>
                <a:off x="805098" y="3201087"/>
                <a:ext cx="15633" cy="1799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9" y="0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" name="Freeform 227"/>
              <p:cNvSpPr>
                <a:spLocks/>
              </p:cNvSpPr>
              <p:nvPr/>
            </p:nvSpPr>
            <p:spPr bwMode="auto">
              <a:xfrm>
                <a:off x="721071" y="3127299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7"/>
                      <a:pt x="10" y="4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7"/>
                      <a:pt x="1" y="11"/>
                    </a:cubicBezTo>
                    <a:cubicBezTo>
                      <a:pt x="4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" name="Freeform 228"/>
              <p:cNvSpPr>
                <a:spLocks/>
              </p:cNvSpPr>
              <p:nvPr/>
            </p:nvSpPr>
            <p:spPr bwMode="auto">
              <a:xfrm>
                <a:off x="721071" y="3102102"/>
                <a:ext cx="17587" cy="1799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2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cubicBezTo>
                      <a:pt x="10" y="1"/>
                      <a:pt x="10" y="1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5"/>
                      <a:pt x="10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" name="Freeform 229"/>
              <p:cNvSpPr>
                <a:spLocks/>
              </p:cNvSpPr>
              <p:nvPr/>
            </p:nvSpPr>
            <p:spPr bwMode="auto">
              <a:xfrm>
                <a:off x="724979" y="3172292"/>
                <a:ext cx="19541" cy="19797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1" y="12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1" y="8"/>
                      <a:pt x="10" y="4"/>
                      <a:pt x="10" y="1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ubicBezTo>
                      <a:pt x="5" y="12"/>
                      <a:pt x="8" y="12"/>
                      <a:pt x="1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" name="Freeform 230"/>
              <p:cNvSpPr>
                <a:spLocks/>
              </p:cNvSpPr>
              <p:nvPr/>
            </p:nvSpPr>
            <p:spPr bwMode="auto">
              <a:xfrm>
                <a:off x="728888" y="3219084"/>
                <a:ext cx="19541" cy="161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0" y="1"/>
                  </a:cxn>
                </a:cxnLst>
                <a:rect l="0" t="0" r="r" b="b"/>
                <a:pathLst>
                  <a:path w="11" h="10">
                    <a:moveTo>
                      <a:pt x="10" y="1"/>
                    </a:moveTo>
                    <a:cubicBezTo>
                      <a:pt x="7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10"/>
                      <a:pt x="8" y="10"/>
                      <a:pt x="11" y="10"/>
                    </a:cubicBezTo>
                    <a:cubicBezTo>
                      <a:pt x="11" y="7"/>
                      <a:pt x="10" y="4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" name="Freeform 231"/>
              <p:cNvSpPr>
                <a:spLocks/>
              </p:cNvSpPr>
              <p:nvPr/>
            </p:nvSpPr>
            <p:spPr bwMode="auto">
              <a:xfrm>
                <a:off x="709346" y="3197488"/>
                <a:ext cx="13679" cy="1619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0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6" y="0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0" y="6"/>
                      <a:pt x="2" y="8"/>
                      <a:pt x="5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7" y="7"/>
                      <a:pt x="6" y="4"/>
                      <a:pt x="6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" name="Freeform 232"/>
              <p:cNvSpPr>
                <a:spLocks/>
              </p:cNvSpPr>
              <p:nvPr/>
            </p:nvSpPr>
            <p:spPr bwMode="auto">
              <a:xfrm>
                <a:off x="930161" y="3057109"/>
                <a:ext cx="15633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8" y="1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8" h="12">
                    <a:moveTo>
                      <a:pt x="1" y="12"/>
                    </a:moveTo>
                    <a:cubicBezTo>
                      <a:pt x="3" y="12"/>
                      <a:pt x="6" y="12"/>
                      <a:pt x="8" y="12"/>
                    </a:cubicBezTo>
                    <a:cubicBezTo>
                      <a:pt x="7" y="9"/>
                      <a:pt x="7" y="5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" name="Freeform 233"/>
              <p:cNvSpPr>
                <a:spLocks/>
              </p:cNvSpPr>
              <p:nvPr/>
            </p:nvSpPr>
            <p:spPr bwMode="auto">
              <a:xfrm>
                <a:off x="904758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8"/>
                      <a:pt x="11" y="4"/>
                      <a:pt x="10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1" y="4"/>
                      <a:pt x="1" y="7"/>
                      <a:pt x="1" y="11"/>
                    </a:cubicBezTo>
                    <a:cubicBezTo>
                      <a:pt x="5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" name="Freeform 234"/>
              <p:cNvSpPr>
                <a:spLocks/>
              </p:cNvSpPr>
              <p:nvPr/>
            </p:nvSpPr>
            <p:spPr bwMode="auto">
              <a:xfrm>
                <a:off x="930161" y="3033713"/>
                <a:ext cx="9771" cy="17997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cubicBezTo>
                      <a:pt x="5" y="7"/>
                      <a:pt x="3" y="4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4"/>
                      <a:pt x="1" y="7"/>
                      <a:pt x="1" y="10"/>
                    </a:cubicBezTo>
                    <a:cubicBezTo>
                      <a:pt x="3" y="10"/>
                      <a:pt x="4" y="10"/>
                      <a:pt x="6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" name="Freeform 235"/>
              <p:cNvSpPr>
                <a:spLocks/>
              </p:cNvSpPr>
              <p:nvPr/>
            </p:nvSpPr>
            <p:spPr bwMode="auto">
              <a:xfrm>
                <a:off x="828547" y="3201087"/>
                <a:ext cx="17587" cy="17997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" y="11"/>
                  </a:cxn>
                  <a:cxn ang="0">
                    <a:pos x="9" y="11"/>
                  </a:cxn>
                </a:cxnLst>
                <a:rect l="0" t="0" r="r" b="b"/>
                <a:pathLst>
                  <a:path w="10" h="11">
                    <a:moveTo>
                      <a:pt x="9" y="11"/>
                    </a:move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4" y="11"/>
                      <a:pt x="6" y="11"/>
                      <a:pt x="9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" name="Freeform 236"/>
              <p:cNvSpPr>
                <a:spLocks/>
              </p:cNvSpPr>
              <p:nvPr/>
            </p:nvSpPr>
            <p:spPr bwMode="auto">
              <a:xfrm>
                <a:off x="851997" y="3030114"/>
                <a:ext cx="21495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2" y="12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2" h="12">
                    <a:moveTo>
                      <a:pt x="1" y="11"/>
                    </a:moveTo>
                    <a:cubicBezTo>
                      <a:pt x="4" y="11"/>
                      <a:pt x="8" y="11"/>
                      <a:pt x="12" y="12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" name="Freeform 237"/>
              <p:cNvSpPr>
                <a:spLocks/>
              </p:cNvSpPr>
              <p:nvPr/>
            </p:nvSpPr>
            <p:spPr bwMode="auto">
              <a:xfrm>
                <a:off x="934069" y="3082306"/>
                <a:ext cx="13679" cy="161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6" y="9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7" h="9">
                    <a:moveTo>
                      <a:pt x="0" y="9"/>
                    </a:moveTo>
                    <a:cubicBezTo>
                      <a:pt x="2" y="9"/>
                      <a:pt x="4" y="9"/>
                      <a:pt x="6" y="9"/>
                    </a:cubicBezTo>
                    <a:cubicBezTo>
                      <a:pt x="7" y="6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" name="Freeform 238"/>
              <p:cNvSpPr>
                <a:spLocks/>
              </p:cNvSpPr>
              <p:nvPr/>
            </p:nvSpPr>
            <p:spPr bwMode="auto">
              <a:xfrm>
                <a:off x="877400" y="3031913"/>
                <a:ext cx="23449" cy="179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1">
                    <a:moveTo>
                      <a:pt x="1" y="11"/>
                    </a:move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1" y="1"/>
                    </a:cubicBezTo>
                    <a:cubicBezTo>
                      <a:pt x="8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" name="Freeform 239"/>
              <p:cNvSpPr>
                <a:spLocks/>
              </p:cNvSpPr>
              <p:nvPr/>
            </p:nvSpPr>
            <p:spPr bwMode="auto">
              <a:xfrm>
                <a:off x="828547" y="3030114"/>
                <a:ext cx="17587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3" y="11"/>
                      <a:pt x="6" y="11"/>
                      <a:pt x="10" y="11"/>
                    </a:cubicBezTo>
                    <a:cubicBezTo>
                      <a:pt x="10" y="7"/>
                      <a:pt x="10" y="4"/>
                      <a:pt x="9" y="0"/>
                    </a:cubicBezTo>
                    <a:cubicBezTo>
                      <a:pt x="6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" name="Freeform 240"/>
              <p:cNvSpPr>
                <a:spLocks/>
              </p:cNvSpPr>
              <p:nvPr/>
            </p:nvSpPr>
            <p:spPr bwMode="auto">
              <a:xfrm>
                <a:off x="934069" y="3127299"/>
                <a:ext cx="5862" cy="89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1" y="4"/>
                      <a:pt x="2" y="2"/>
                      <a:pt x="3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0" name="Freeform 241"/>
              <p:cNvSpPr>
                <a:spLocks/>
              </p:cNvSpPr>
              <p:nvPr/>
            </p:nvSpPr>
            <p:spPr bwMode="auto">
              <a:xfrm>
                <a:off x="850043" y="3222684"/>
                <a:ext cx="21495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1" y="10"/>
                  </a:cxn>
                </a:cxnLst>
                <a:rect l="0" t="0" r="r" b="b"/>
                <a:pathLst>
                  <a:path w="12" h="10">
                    <a:moveTo>
                      <a:pt x="11" y="10"/>
                    </a:moveTo>
                    <a:cubicBezTo>
                      <a:pt x="11" y="7"/>
                      <a:pt x="12" y="4"/>
                      <a:pt x="12" y="0"/>
                    </a:cubicBezTo>
                    <a:cubicBezTo>
                      <a:pt x="8" y="1"/>
                      <a:pt x="4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1" name="Freeform 242"/>
              <p:cNvSpPr>
                <a:spLocks/>
              </p:cNvSpPr>
              <p:nvPr/>
            </p:nvSpPr>
            <p:spPr bwMode="auto">
              <a:xfrm>
                <a:off x="851997" y="3201087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0"/>
                  </a:cxn>
                  <a:cxn ang="0">
                    <a:pos x="0" y="11"/>
                  </a:cxn>
                  <a:cxn ang="0">
                    <a:pos x="11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1" y="0"/>
                    </a:cubicBezTo>
                    <a:cubicBezTo>
                      <a:pt x="1" y="4"/>
                      <a:pt x="0" y="8"/>
                      <a:pt x="0" y="11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1" y="7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2" name="Freeform 243"/>
              <p:cNvSpPr>
                <a:spLocks/>
              </p:cNvSpPr>
              <p:nvPr/>
            </p:nvSpPr>
            <p:spPr bwMode="auto">
              <a:xfrm>
                <a:off x="875446" y="3222684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10" y="9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6" y="0"/>
                      <a:pt x="3" y="0"/>
                      <a:pt x="1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10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3" name="Freeform 244"/>
              <p:cNvSpPr>
                <a:spLocks/>
              </p:cNvSpPr>
              <p:nvPr/>
            </p:nvSpPr>
            <p:spPr bwMode="auto">
              <a:xfrm>
                <a:off x="910620" y="3150695"/>
                <a:ext cx="17587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5" y="1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0" h="10">
                    <a:moveTo>
                      <a:pt x="1" y="0"/>
                    </a:moveTo>
                    <a:cubicBezTo>
                      <a:pt x="0" y="3"/>
                      <a:pt x="0" y="6"/>
                      <a:pt x="0" y="10"/>
                    </a:cubicBezTo>
                    <a:cubicBezTo>
                      <a:pt x="2" y="10"/>
                      <a:pt x="3" y="10"/>
                      <a:pt x="5" y="10"/>
                    </a:cubicBezTo>
                    <a:cubicBezTo>
                      <a:pt x="7" y="7"/>
                      <a:pt x="9" y="3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4" name="Freeform 245"/>
              <p:cNvSpPr>
                <a:spLocks noEditPoints="1"/>
              </p:cNvSpPr>
              <p:nvPr/>
            </p:nvSpPr>
            <p:spPr bwMode="auto">
              <a:xfrm>
                <a:off x="2290223" y="1664124"/>
                <a:ext cx="156329" cy="134979"/>
              </a:xfrm>
              <a:custGeom>
                <a:avLst/>
                <a:gdLst/>
                <a:ahLst/>
                <a:cxnLst>
                  <a:cxn ang="0">
                    <a:pos x="86" y="45"/>
                  </a:cxn>
                  <a:cxn ang="0">
                    <a:pos x="77" y="40"/>
                  </a:cxn>
                  <a:cxn ang="0">
                    <a:pos x="77" y="35"/>
                  </a:cxn>
                  <a:cxn ang="0">
                    <a:pos x="83" y="29"/>
                  </a:cxn>
                  <a:cxn ang="0">
                    <a:pos x="83" y="22"/>
                  </a:cxn>
                  <a:cxn ang="0">
                    <a:pos x="73" y="9"/>
                  </a:cxn>
                  <a:cxn ang="0">
                    <a:pos x="65" y="9"/>
                  </a:cxn>
                  <a:cxn ang="0">
                    <a:pos x="60" y="14"/>
                  </a:cxn>
                  <a:cxn ang="0">
                    <a:pos x="53" y="12"/>
                  </a:cxn>
                  <a:cxn ang="0">
                    <a:pos x="53" y="5"/>
                  </a:cxn>
                  <a:cxn ang="0">
                    <a:pos x="47" y="0"/>
                  </a:cxn>
                  <a:cxn ang="0">
                    <a:pos x="31" y="1"/>
                  </a:cxn>
                  <a:cxn ang="0">
                    <a:pos x="25" y="6"/>
                  </a:cxn>
                  <a:cxn ang="0">
                    <a:pos x="26" y="15"/>
                  </a:cxn>
                  <a:cxn ang="0">
                    <a:pos x="22" y="18"/>
                  </a:cxn>
                  <a:cxn ang="0">
                    <a:pos x="14" y="15"/>
                  </a:cxn>
                  <a:cxn ang="0">
                    <a:pos x="7" y="17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10" y="43"/>
                  </a:cxn>
                  <a:cxn ang="0">
                    <a:pos x="11" y="48"/>
                  </a:cxn>
                  <a:cxn ang="0">
                    <a:pos x="5" y="54"/>
                  </a:cxn>
                  <a:cxn ang="0">
                    <a:pos x="5" y="61"/>
                  </a:cxn>
                  <a:cxn ang="0">
                    <a:pos x="16" y="74"/>
                  </a:cxn>
                  <a:cxn ang="0">
                    <a:pos x="22" y="74"/>
                  </a:cxn>
                  <a:cxn ang="0">
                    <a:pos x="23" y="74"/>
                  </a:cxn>
                  <a:cxn ang="0">
                    <a:pos x="29" y="69"/>
                  </a:cxn>
                  <a:cxn ang="0">
                    <a:pos x="34" y="71"/>
                  </a:cxn>
                  <a:cxn ang="0">
                    <a:pos x="35" y="77"/>
                  </a:cxn>
                  <a:cxn ang="0">
                    <a:pos x="40" y="83"/>
                  </a:cxn>
                  <a:cxn ang="0">
                    <a:pos x="57" y="81"/>
                  </a:cxn>
                  <a:cxn ang="0">
                    <a:pos x="62" y="76"/>
                  </a:cxn>
                  <a:cxn ang="0">
                    <a:pos x="62" y="67"/>
                  </a:cxn>
                  <a:cxn ang="0">
                    <a:pos x="65" y="65"/>
                  </a:cxn>
                  <a:cxn ang="0">
                    <a:pos x="72" y="68"/>
                  </a:cxn>
                  <a:cxn ang="0">
                    <a:pos x="79" y="66"/>
                  </a:cxn>
                  <a:cxn ang="0">
                    <a:pos x="88" y="52"/>
                  </a:cxn>
                  <a:cxn ang="0">
                    <a:pos x="86" y="45"/>
                  </a:cxn>
                  <a:cxn ang="0">
                    <a:pos x="43" y="58"/>
                  </a:cxn>
                  <a:cxn ang="0">
                    <a:pos x="26" y="41"/>
                  </a:cxn>
                  <a:cxn ang="0">
                    <a:pos x="43" y="24"/>
                  </a:cxn>
                  <a:cxn ang="0">
                    <a:pos x="60" y="41"/>
                  </a:cxn>
                  <a:cxn ang="0">
                    <a:pos x="43" y="58"/>
                  </a:cxn>
                </a:cxnLst>
                <a:rect l="0" t="0" r="r" b="b"/>
                <a:pathLst>
                  <a:path w="88" h="83">
                    <a:moveTo>
                      <a:pt x="86" y="45"/>
                    </a:moveTo>
                    <a:cubicBezTo>
                      <a:pt x="86" y="45"/>
                      <a:pt x="80" y="41"/>
                      <a:pt x="77" y="40"/>
                    </a:cubicBezTo>
                    <a:cubicBezTo>
                      <a:pt x="77" y="38"/>
                      <a:pt x="77" y="37"/>
                      <a:pt x="77" y="35"/>
                    </a:cubicBezTo>
                    <a:cubicBezTo>
                      <a:pt x="79" y="33"/>
                      <a:pt x="83" y="29"/>
                      <a:pt x="83" y="29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1" y="12"/>
                      <a:pt x="60" y="14"/>
                    </a:cubicBezTo>
                    <a:cubicBezTo>
                      <a:pt x="58" y="13"/>
                      <a:pt x="55" y="12"/>
                      <a:pt x="53" y="12"/>
                    </a:cubicBezTo>
                    <a:cubicBezTo>
                      <a:pt x="53" y="9"/>
                      <a:pt x="53" y="5"/>
                      <a:pt x="53" y="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6" y="12"/>
                      <a:pt x="26" y="15"/>
                    </a:cubicBezTo>
                    <a:cubicBezTo>
                      <a:pt x="24" y="16"/>
                      <a:pt x="23" y="17"/>
                      <a:pt x="22" y="18"/>
                    </a:cubicBezTo>
                    <a:cubicBezTo>
                      <a:pt x="19" y="17"/>
                      <a:pt x="14" y="15"/>
                      <a:pt x="1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8" y="42"/>
                      <a:pt x="10" y="43"/>
                    </a:cubicBezTo>
                    <a:cubicBezTo>
                      <a:pt x="10" y="45"/>
                      <a:pt x="11" y="47"/>
                      <a:pt x="11" y="48"/>
                    </a:cubicBezTo>
                    <a:cubicBezTo>
                      <a:pt x="9" y="50"/>
                      <a:pt x="5" y="54"/>
                      <a:pt x="5" y="54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6" y="74"/>
                      <a:pt x="22" y="75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7" y="71"/>
                      <a:pt x="29" y="69"/>
                    </a:cubicBezTo>
                    <a:cubicBezTo>
                      <a:pt x="31" y="70"/>
                      <a:pt x="33" y="70"/>
                      <a:pt x="34" y="71"/>
                    </a:cubicBezTo>
                    <a:cubicBezTo>
                      <a:pt x="35" y="73"/>
                      <a:pt x="35" y="77"/>
                      <a:pt x="35" y="77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2" y="76"/>
                      <a:pt x="62" y="70"/>
                      <a:pt x="62" y="67"/>
                    </a:cubicBezTo>
                    <a:cubicBezTo>
                      <a:pt x="63" y="66"/>
                      <a:pt x="64" y="66"/>
                      <a:pt x="65" y="65"/>
                    </a:cubicBezTo>
                    <a:cubicBezTo>
                      <a:pt x="68" y="66"/>
                      <a:pt x="72" y="68"/>
                      <a:pt x="72" y="68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88" y="52"/>
                      <a:pt x="88" y="52"/>
                      <a:pt x="88" y="52"/>
                    </a:cubicBezTo>
                    <a:lnTo>
                      <a:pt x="86" y="45"/>
                    </a:lnTo>
                    <a:close/>
                    <a:moveTo>
                      <a:pt x="43" y="58"/>
                    </a:moveTo>
                    <a:cubicBezTo>
                      <a:pt x="34" y="58"/>
                      <a:pt x="26" y="51"/>
                      <a:pt x="26" y="41"/>
                    </a:cubicBezTo>
                    <a:cubicBezTo>
                      <a:pt x="26" y="32"/>
                      <a:pt x="34" y="24"/>
                      <a:pt x="43" y="24"/>
                    </a:cubicBezTo>
                    <a:cubicBezTo>
                      <a:pt x="52" y="24"/>
                      <a:pt x="60" y="32"/>
                      <a:pt x="60" y="41"/>
                    </a:cubicBezTo>
                    <a:cubicBezTo>
                      <a:pt x="60" y="51"/>
                      <a:pt x="52" y="58"/>
                      <a:pt x="43" y="5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5" name="Freeform 246"/>
              <p:cNvSpPr>
                <a:spLocks noEditPoints="1"/>
              </p:cNvSpPr>
              <p:nvPr/>
            </p:nvSpPr>
            <p:spPr bwMode="auto">
              <a:xfrm>
                <a:off x="2342984" y="1710917"/>
                <a:ext cx="46899" cy="4319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3"/>
                  </a:cxn>
                  <a:cxn ang="0">
                    <a:pos x="14" y="27"/>
                  </a:cxn>
                  <a:cxn ang="0">
                    <a:pos x="27" y="13"/>
                  </a:cxn>
                  <a:cxn ang="0">
                    <a:pos x="14" y="0"/>
                  </a:cxn>
                  <a:cxn ang="0">
                    <a:pos x="14" y="23"/>
                  </a:cxn>
                  <a:cxn ang="0">
                    <a:pos x="4" y="13"/>
                  </a:cxn>
                  <a:cxn ang="0">
                    <a:pos x="14" y="3"/>
                  </a:cxn>
                  <a:cxn ang="0">
                    <a:pos x="24" y="13"/>
                  </a:cxn>
                  <a:cxn ang="0">
                    <a:pos x="14" y="23"/>
                  </a:cxn>
                </a:cxnLst>
                <a:rect l="0" t="0" r="r" b="b"/>
                <a:pathLst>
                  <a:path w="27" h="27">
                    <a:moveTo>
                      <a:pt x="14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21" y="27"/>
                      <a:pt x="27" y="21"/>
                      <a:pt x="27" y="13"/>
                    </a:cubicBezTo>
                    <a:cubicBezTo>
                      <a:pt x="27" y="6"/>
                      <a:pt x="21" y="0"/>
                      <a:pt x="14" y="0"/>
                    </a:cubicBezTo>
                    <a:close/>
                    <a:moveTo>
                      <a:pt x="14" y="23"/>
                    </a:moveTo>
                    <a:cubicBezTo>
                      <a:pt x="8" y="23"/>
                      <a:pt x="4" y="19"/>
                      <a:pt x="4" y="13"/>
                    </a:cubicBezTo>
                    <a:cubicBezTo>
                      <a:pt x="4" y="8"/>
                      <a:pt x="8" y="3"/>
                      <a:pt x="14" y="3"/>
                    </a:cubicBezTo>
                    <a:cubicBezTo>
                      <a:pt x="19" y="3"/>
                      <a:pt x="24" y="8"/>
                      <a:pt x="24" y="13"/>
                    </a:cubicBezTo>
                    <a:cubicBezTo>
                      <a:pt x="24" y="19"/>
                      <a:pt x="19" y="23"/>
                      <a:pt x="14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6" name="Freeform 247"/>
              <p:cNvSpPr>
                <a:spLocks noEditPoints="1"/>
              </p:cNvSpPr>
              <p:nvPr/>
            </p:nvSpPr>
            <p:spPr bwMode="auto">
              <a:xfrm>
                <a:off x="2147573" y="1622730"/>
                <a:ext cx="138742" cy="124181"/>
              </a:xfrm>
              <a:custGeom>
                <a:avLst/>
                <a:gdLst/>
                <a:ahLst/>
                <a:cxnLst>
                  <a:cxn ang="0">
                    <a:pos x="70" y="37"/>
                  </a:cxn>
                  <a:cxn ang="0">
                    <a:pos x="70" y="32"/>
                  </a:cxn>
                  <a:cxn ang="0">
                    <a:pos x="76" y="27"/>
                  </a:cxn>
                  <a:cxn ang="0">
                    <a:pos x="76" y="20"/>
                  </a:cxn>
                  <a:cxn ang="0">
                    <a:pos x="66" y="9"/>
                  </a:cxn>
                  <a:cxn ang="0">
                    <a:pos x="59" y="9"/>
                  </a:cxn>
                  <a:cxn ang="0">
                    <a:pos x="54" y="13"/>
                  </a:cxn>
                  <a:cxn ang="0">
                    <a:pos x="48" y="11"/>
                  </a:cxn>
                  <a:cxn ang="0">
                    <a:pos x="48" y="5"/>
                  </a:cxn>
                  <a:cxn ang="0">
                    <a:pos x="43" y="0"/>
                  </a:cxn>
                  <a:cxn ang="0">
                    <a:pos x="28" y="1"/>
                  </a:cxn>
                  <a:cxn ang="0">
                    <a:pos x="23" y="6"/>
                  </a:cxn>
                  <a:cxn ang="0">
                    <a:pos x="23" y="14"/>
                  </a:cxn>
                  <a:cxn ang="0">
                    <a:pos x="19" y="17"/>
                  </a:cxn>
                  <a:cxn ang="0">
                    <a:pos x="13" y="14"/>
                  </a:cxn>
                  <a:cxn ang="0">
                    <a:pos x="6" y="1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9" y="40"/>
                  </a:cxn>
                  <a:cxn ang="0">
                    <a:pos x="10" y="44"/>
                  </a:cxn>
                  <a:cxn ang="0">
                    <a:pos x="4" y="49"/>
                  </a:cxn>
                  <a:cxn ang="0">
                    <a:pos x="4" y="56"/>
                  </a:cxn>
                  <a:cxn ang="0">
                    <a:pos x="14" y="68"/>
                  </a:cxn>
                  <a:cxn ang="0">
                    <a:pos x="20" y="68"/>
                  </a:cxn>
                  <a:cxn ang="0">
                    <a:pos x="21" y="68"/>
                  </a:cxn>
                  <a:cxn ang="0">
                    <a:pos x="26" y="63"/>
                  </a:cxn>
                  <a:cxn ang="0">
                    <a:pos x="31" y="65"/>
                  </a:cxn>
                  <a:cxn ang="0">
                    <a:pos x="32" y="71"/>
                  </a:cxn>
                  <a:cxn ang="0">
                    <a:pos x="36" y="76"/>
                  </a:cxn>
                  <a:cxn ang="0">
                    <a:pos x="52" y="74"/>
                  </a:cxn>
                  <a:cxn ang="0">
                    <a:pos x="56" y="70"/>
                  </a:cxn>
                  <a:cxn ang="0">
                    <a:pos x="56" y="62"/>
                  </a:cxn>
                  <a:cxn ang="0">
                    <a:pos x="59" y="59"/>
                  </a:cxn>
                  <a:cxn ang="0">
                    <a:pos x="65" y="63"/>
                  </a:cxn>
                  <a:cxn ang="0">
                    <a:pos x="72" y="61"/>
                  </a:cxn>
                  <a:cxn ang="0">
                    <a:pos x="79" y="48"/>
                  </a:cxn>
                  <a:cxn ang="0">
                    <a:pos x="78" y="41"/>
                  </a:cxn>
                  <a:cxn ang="0">
                    <a:pos x="70" y="37"/>
                  </a:cxn>
                  <a:cxn ang="0">
                    <a:pos x="39" y="53"/>
                  </a:cxn>
                  <a:cxn ang="0">
                    <a:pos x="23" y="38"/>
                  </a:cxn>
                  <a:cxn ang="0">
                    <a:pos x="39" y="23"/>
                  </a:cxn>
                  <a:cxn ang="0">
                    <a:pos x="54" y="38"/>
                  </a:cxn>
                  <a:cxn ang="0">
                    <a:pos x="39" y="53"/>
                  </a:cxn>
                </a:cxnLst>
                <a:rect l="0" t="0" r="r" b="b"/>
                <a:pathLst>
                  <a:path w="79" h="76">
                    <a:moveTo>
                      <a:pt x="70" y="37"/>
                    </a:moveTo>
                    <a:cubicBezTo>
                      <a:pt x="70" y="35"/>
                      <a:pt x="70" y="34"/>
                      <a:pt x="70" y="32"/>
                    </a:cubicBezTo>
                    <a:cubicBezTo>
                      <a:pt x="72" y="31"/>
                      <a:pt x="76" y="27"/>
                      <a:pt x="76" y="27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55" y="12"/>
                      <a:pt x="54" y="13"/>
                    </a:cubicBezTo>
                    <a:cubicBezTo>
                      <a:pt x="52" y="12"/>
                      <a:pt x="50" y="11"/>
                      <a:pt x="48" y="11"/>
                    </a:cubicBezTo>
                    <a:cubicBezTo>
                      <a:pt x="48" y="9"/>
                      <a:pt x="48" y="5"/>
                      <a:pt x="48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11"/>
                      <a:pt x="23" y="14"/>
                    </a:cubicBezTo>
                    <a:cubicBezTo>
                      <a:pt x="22" y="15"/>
                      <a:pt x="21" y="16"/>
                      <a:pt x="19" y="17"/>
                    </a:cubicBezTo>
                    <a:cubicBezTo>
                      <a:pt x="17" y="16"/>
                      <a:pt x="13" y="14"/>
                      <a:pt x="13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7" y="39"/>
                      <a:pt x="9" y="40"/>
                    </a:cubicBezTo>
                    <a:cubicBezTo>
                      <a:pt x="9" y="41"/>
                      <a:pt x="9" y="43"/>
                      <a:pt x="10" y="44"/>
                    </a:cubicBezTo>
                    <a:cubicBezTo>
                      <a:pt x="8" y="46"/>
                      <a:pt x="4" y="49"/>
                      <a:pt x="4" y="49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4" y="68"/>
                      <a:pt x="20" y="68"/>
                      <a:pt x="20" y="68"/>
                    </a:cubicBezTo>
                    <a:cubicBezTo>
                      <a:pt x="20" y="68"/>
                      <a:pt x="21" y="68"/>
                      <a:pt x="21" y="68"/>
                    </a:cubicBezTo>
                    <a:cubicBezTo>
                      <a:pt x="21" y="68"/>
                      <a:pt x="24" y="65"/>
                      <a:pt x="26" y="63"/>
                    </a:cubicBezTo>
                    <a:cubicBezTo>
                      <a:pt x="28" y="64"/>
                      <a:pt x="29" y="64"/>
                      <a:pt x="31" y="65"/>
                    </a:cubicBezTo>
                    <a:cubicBezTo>
                      <a:pt x="31" y="67"/>
                      <a:pt x="32" y="71"/>
                      <a:pt x="32" y="71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0"/>
                      <a:pt x="56" y="64"/>
                      <a:pt x="56" y="62"/>
                    </a:cubicBezTo>
                    <a:cubicBezTo>
                      <a:pt x="57" y="61"/>
                      <a:pt x="58" y="60"/>
                      <a:pt x="59" y="59"/>
                    </a:cubicBezTo>
                    <a:cubicBezTo>
                      <a:pt x="61" y="60"/>
                      <a:pt x="65" y="63"/>
                      <a:pt x="65" y="63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3" y="38"/>
                      <a:pt x="70" y="37"/>
                    </a:cubicBezTo>
                    <a:close/>
                    <a:moveTo>
                      <a:pt x="39" y="53"/>
                    </a:moveTo>
                    <a:cubicBezTo>
                      <a:pt x="30" y="53"/>
                      <a:pt x="23" y="46"/>
                      <a:pt x="23" y="38"/>
                    </a:cubicBezTo>
                    <a:cubicBezTo>
                      <a:pt x="23" y="30"/>
                      <a:pt x="30" y="23"/>
                      <a:pt x="39" y="23"/>
                    </a:cubicBezTo>
                    <a:cubicBezTo>
                      <a:pt x="47" y="23"/>
                      <a:pt x="54" y="30"/>
                      <a:pt x="54" y="38"/>
                    </a:cubicBezTo>
                    <a:cubicBezTo>
                      <a:pt x="54" y="46"/>
                      <a:pt x="47" y="53"/>
                      <a:pt x="39" y="5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7" name="Freeform 248"/>
              <p:cNvSpPr>
                <a:spLocks noEditPoints="1"/>
              </p:cNvSpPr>
              <p:nvPr/>
            </p:nvSpPr>
            <p:spPr bwMode="auto">
              <a:xfrm>
                <a:off x="2194471" y="1664124"/>
                <a:ext cx="42990" cy="3959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2"/>
                  </a:cxn>
                  <a:cxn ang="0">
                    <a:pos x="13" y="24"/>
                  </a:cxn>
                  <a:cxn ang="0">
                    <a:pos x="25" y="12"/>
                  </a:cxn>
                  <a:cxn ang="0">
                    <a:pos x="13" y="0"/>
                  </a:cxn>
                  <a:cxn ang="0">
                    <a:pos x="13" y="21"/>
                  </a:cxn>
                  <a:cxn ang="0">
                    <a:pos x="4" y="12"/>
                  </a:cxn>
                  <a:cxn ang="0">
                    <a:pos x="13" y="3"/>
                  </a:cxn>
                  <a:cxn ang="0">
                    <a:pos x="22" y="12"/>
                  </a:cxn>
                  <a:cxn ang="0">
                    <a:pos x="13" y="21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4" y="17"/>
                      <a:pt x="4" y="12"/>
                    </a:cubicBezTo>
                    <a:cubicBezTo>
                      <a:pt x="4" y="7"/>
                      <a:pt x="8" y="3"/>
                      <a:pt x="13" y="3"/>
                    </a:cubicBezTo>
                    <a:cubicBezTo>
                      <a:pt x="18" y="3"/>
                      <a:pt x="22" y="7"/>
                      <a:pt x="22" y="12"/>
                    </a:cubicBezTo>
                    <a:cubicBezTo>
                      <a:pt x="22" y="17"/>
                      <a:pt x="18" y="21"/>
                      <a:pt x="13" y="2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8" name="Freeform 249"/>
              <p:cNvSpPr>
                <a:spLocks noEditPoints="1"/>
              </p:cNvSpPr>
              <p:nvPr/>
            </p:nvSpPr>
            <p:spPr bwMode="auto">
              <a:xfrm>
                <a:off x="2235508" y="1545342"/>
                <a:ext cx="97706" cy="84587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7" y="30"/>
                  </a:cxn>
                  <a:cxn ang="0">
                    <a:pos x="3" y="34"/>
                  </a:cxn>
                  <a:cxn ang="0">
                    <a:pos x="3" y="38"/>
                  </a:cxn>
                  <a:cxn ang="0">
                    <a:pos x="10" y="46"/>
                  </a:cxn>
                  <a:cxn ang="0">
                    <a:pos x="14" y="47"/>
                  </a:cxn>
                  <a:cxn ang="0">
                    <a:pos x="14" y="46"/>
                  </a:cxn>
                  <a:cxn ang="0">
                    <a:pos x="18" y="43"/>
                  </a:cxn>
                  <a:cxn ang="0">
                    <a:pos x="21" y="44"/>
                  </a:cxn>
                  <a:cxn ang="0">
                    <a:pos x="22" y="49"/>
                  </a:cxn>
                  <a:cxn ang="0">
                    <a:pos x="25" y="52"/>
                  </a:cxn>
                  <a:cxn ang="0">
                    <a:pos x="36" y="51"/>
                  </a:cxn>
                  <a:cxn ang="0">
                    <a:pos x="39" y="48"/>
                  </a:cxn>
                  <a:cxn ang="0">
                    <a:pos x="38" y="42"/>
                  </a:cxn>
                  <a:cxn ang="0">
                    <a:pos x="41" y="41"/>
                  </a:cxn>
                  <a:cxn ang="0">
                    <a:pos x="45" y="43"/>
                  </a:cxn>
                  <a:cxn ang="0">
                    <a:pos x="50" y="42"/>
                  </a:cxn>
                  <a:cxn ang="0">
                    <a:pos x="55" y="33"/>
                  </a:cxn>
                  <a:cxn ang="0">
                    <a:pos x="54" y="28"/>
                  </a:cxn>
                  <a:cxn ang="0">
                    <a:pos x="48" y="25"/>
                  </a:cxn>
                  <a:cxn ang="0">
                    <a:pos x="48" y="22"/>
                  </a:cxn>
                  <a:cxn ang="0">
                    <a:pos x="52" y="19"/>
                  </a:cxn>
                  <a:cxn ang="0">
                    <a:pos x="52" y="14"/>
                  </a:cxn>
                  <a:cxn ang="0">
                    <a:pos x="45" y="6"/>
                  </a:cxn>
                  <a:cxn ang="0">
                    <a:pos x="41" y="6"/>
                  </a:cxn>
                  <a:cxn ang="0">
                    <a:pos x="37" y="9"/>
                  </a:cxn>
                  <a:cxn ang="0">
                    <a:pos x="33" y="7"/>
                  </a:cxn>
                  <a:cxn ang="0">
                    <a:pos x="33" y="3"/>
                  </a:cxn>
                  <a:cxn ang="0">
                    <a:pos x="30" y="0"/>
                  </a:cxn>
                  <a:cxn ang="0">
                    <a:pos x="19" y="1"/>
                  </a:cxn>
                  <a:cxn ang="0">
                    <a:pos x="16" y="4"/>
                  </a:cxn>
                  <a:cxn ang="0">
                    <a:pos x="16" y="9"/>
                  </a:cxn>
                  <a:cxn ang="0">
                    <a:pos x="13" y="11"/>
                  </a:cxn>
                  <a:cxn ang="0">
                    <a:pos x="9" y="9"/>
                  </a:cxn>
                  <a:cxn ang="0">
                    <a:pos x="4" y="11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6" y="27"/>
                  </a:cxn>
                  <a:cxn ang="0">
                    <a:pos x="27" y="15"/>
                  </a:cxn>
                  <a:cxn ang="0">
                    <a:pos x="37" y="26"/>
                  </a:cxn>
                  <a:cxn ang="0">
                    <a:pos x="27" y="36"/>
                  </a:cxn>
                  <a:cxn ang="0">
                    <a:pos x="16" y="26"/>
                  </a:cxn>
                  <a:cxn ang="0">
                    <a:pos x="27" y="15"/>
                  </a:cxn>
                </a:cxnLst>
                <a:rect l="0" t="0" r="r" b="b"/>
                <a:pathLst>
                  <a:path w="55" h="52">
                    <a:moveTo>
                      <a:pt x="6" y="27"/>
                    </a:moveTo>
                    <a:cubicBezTo>
                      <a:pt x="6" y="28"/>
                      <a:pt x="6" y="29"/>
                      <a:pt x="7" y="30"/>
                    </a:cubicBezTo>
                    <a:cubicBezTo>
                      <a:pt x="5" y="31"/>
                      <a:pt x="3" y="34"/>
                      <a:pt x="3" y="34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4" y="47"/>
                      <a:pt x="14" y="47"/>
                    </a:cubicBezTo>
                    <a:cubicBezTo>
                      <a:pt x="14" y="47"/>
                      <a:pt x="14" y="46"/>
                      <a:pt x="14" y="46"/>
                    </a:cubicBezTo>
                    <a:cubicBezTo>
                      <a:pt x="14" y="46"/>
                      <a:pt x="17" y="44"/>
                      <a:pt x="18" y="43"/>
                    </a:cubicBezTo>
                    <a:cubicBezTo>
                      <a:pt x="19" y="44"/>
                      <a:pt x="20" y="44"/>
                      <a:pt x="21" y="44"/>
                    </a:cubicBezTo>
                    <a:cubicBezTo>
                      <a:pt x="21" y="46"/>
                      <a:pt x="22" y="49"/>
                      <a:pt x="22" y="49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4"/>
                      <a:pt x="38" y="42"/>
                    </a:cubicBezTo>
                    <a:cubicBezTo>
                      <a:pt x="39" y="42"/>
                      <a:pt x="40" y="41"/>
                      <a:pt x="41" y="41"/>
                    </a:cubicBezTo>
                    <a:cubicBezTo>
                      <a:pt x="42" y="41"/>
                      <a:pt x="45" y="43"/>
                      <a:pt x="45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0" y="26"/>
                      <a:pt x="48" y="25"/>
                    </a:cubicBezTo>
                    <a:cubicBezTo>
                      <a:pt x="48" y="24"/>
                      <a:pt x="48" y="23"/>
                      <a:pt x="48" y="22"/>
                    </a:cubicBezTo>
                    <a:cubicBezTo>
                      <a:pt x="49" y="21"/>
                      <a:pt x="52" y="19"/>
                      <a:pt x="52" y="19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38" y="8"/>
                      <a:pt x="37" y="9"/>
                    </a:cubicBezTo>
                    <a:cubicBezTo>
                      <a:pt x="36" y="8"/>
                      <a:pt x="35" y="8"/>
                      <a:pt x="33" y="7"/>
                    </a:cubicBezTo>
                    <a:cubicBezTo>
                      <a:pt x="33" y="6"/>
                      <a:pt x="33" y="3"/>
                      <a:pt x="33" y="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8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cubicBezTo>
                      <a:pt x="12" y="11"/>
                      <a:pt x="9" y="9"/>
                      <a:pt x="9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4" y="26"/>
                      <a:pt x="6" y="27"/>
                    </a:cubicBezTo>
                    <a:close/>
                    <a:moveTo>
                      <a:pt x="27" y="15"/>
                    </a:moveTo>
                    <a:cubicBezTo>
                      <a:pt x="33" y="15"/>
                      <a:pt x="37" y="20"/>
                      <a:pt x="37" y="26"/>
                    </a:cubicBezTo>
                    <a:cubicBezTo>
                      <a:pt x="37" y="32"/>
                      <a:pt x="33" y="36"/>
                      <a:pt x="27" y="36"/>
                    </a:cubicBezTo>
                    <a:cubicBezTo>
                      <a:pt x="21" y="36"/>
                      <a:pt x="16" y="32"/>
                      <a:pt x="16" y="26"/>
                    </a:cubicBezTo>
                    <a:cubicBezTo>
                      <a:pt x="16" y="20"/>
                      <a:pt x="21" y="15"/>
                      <a:pt x="27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9" name="Freeform 250"/>
              <p:cNvSpPr>
                <a:spLocks noEditPoints="1"/>
              </p:cNvSpPr>
              <p:nvPr/>
            </p:nvSpPr>
            <p:spPr bwMode="auto">
              <a:xfrm>
                <a:off x="2268728" y="1572338"/>
                <a:ext cx="29312" cy="26996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17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9" y="17"/>
                  </a:cxn>
                  <a:cxn ang="0">
                    <a:pos x="9" y="3"/>
                  </a:cxn>
                  <a:cxn ang="0">
                    <a:pos x="15" y="9"/>
                  </a:cxn>
                  <a:cxn ang="0">
                    <a:pos x="9" y="15"/>
                  </a:cxn>
                  <a:cxn ang="0">
                    <a:pos x="2" y="9"/>
                  </a:cxn>
                  <a:cxn ang="0">
                    <a:pos x="9" y="3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4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12" y="3"/>
                      <a:pt x="15" y="5"/>
                      <a:pt x="15" y="9"/>
                    </a:cubicBezTo>
                    <a:cubicBezTo>
                      <a:pt x="15" y="12"/>
                      <a:pt x="12" y="15"/>
                      <a:pt x="9" y="15"/>
                    </a:cubicBezTo>
                    <a:cubicBezTo>
                      <a:pt x="5" y="15"/>
                      <a:pt x="2" y="12"/>
                      <a:pt x="2" y="9"/>
                    </a:cubicBezTo>
                    <a:cubicBezTo>
                      <a:pt x="2" y="5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0" name="Freeform 251"/>
              <p:cNvSpPr>
                <a:spLocks/>
              </p:cNvSpPr>
              <p:nvPr/>
            </p:nvSpPr>
            <p:spPr bwMode="auto">
              <a:xfrm>
                <a:off x="3988346" y="2603579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29"/>
                      <a:pt x="28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3" y="8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1" name="Freeform 252"/>
              <p:cNvSpPr>
                <a:spLocks/>
              </p:cNvSpPr>
              <p:nvPr/>
            </p:nvSpPr>
            <p:spPr bwMode="auto">
              <a:xfrm>
                <a:off x="4033290" y="2531590"/>
                <a:ext cx="93797" cy="75588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53" y="4"/>
                  </a:cxn>
                  <a:cxn ang="0">
                    <a:pos x="18" y="11"/>
                  </a:cxn>
                  <a:cxn ang="0">
                    <a:pos x="0" y="39"/>
                  </a:cxn>
                  <a:cxn ang="0">
                    <a:pos x="35" y="35"/>
                  </a:cxn>
                </a:cxnLst>
                <a:rect l="0" t="0" r="r" b="b"/>
                <a:pathLst>
                  <a:path w="53" h="46">
                    <a:moveTo>
                      <a:pt x="35" y="35"/>
                    </a:moveTo>
                    <a:cubicBezTo>
                      <a:pt x="52" y="25"/>
                      <a:pt x="53" y="4"/>
                      <a:pt x="53" y="4"/>
                    </a:cubicBezTo>
                    <a:cubicBezTo>
                      <a:pt x="53" y="4"/>
                      <a:pt x="36" y="0"/>
                      <a:pt x="18" y="11"/>
                    </a:cubicBezTo>
                    <a:cubicBezTo>
                      <a:pt x="0" y="21"/>
                      <a:pt x="0" y="39"/>
                      <a:pt x="0" y="39"/>
                    </a:cubicBezTo>
                    <a:cubicBezTo>
                      <a:pt x="0" y="39"/>
                      <a:pt x="18" y="46"/>
                      <a:pt x="35" y="3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2" name="Freeform 253"/>
              <p:cNvSpPr>
                <a:spLocks/>
              </p:cNvSpPr>
              <p:nvPr/>
            </p:nvSpPr>
            <p:spPr bwMode="auto">
              <a:xfrm>
                <a:off x="3925814" y="2637774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0" y="13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3" y="4"/>
                  </a:cxn>
                </a:cxnLst>
                <a:rect l="0" t="0" r="r" b="b"/>
                <a:pathLst>
                  <a:path w="62" h="39">
                    <a:moveTo>
                      <a:pt x="33" y="4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4"/>
                    </a:cubicBezTo>
                    <a:cubicBezTo>
                      <a:pt x="47" y="39"/>
                      <a:pt x="62" y="24"/>
                      <a:pt x="62" y="24"/>
                    </a:cubicBezTo>
                    <a:cubicBezTo>
                      <a:pt x="62" y="24"/>
                      <a:pt x="53" y="9"/>
                      <a:pt x="33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3" name="Freeform 254"/>
              <p:cNvSpPr>
                <a:spLocks/>
              </p:cNvSpPr>
              <p:nvPr/>
            </p:nvSpPr>
            <p:spPr bwMode="auto">
              <a:xfrm>
                <a:off x="3865237" y="2671969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0" y="13"/>
                  </a:cxn>
                  <a:cxn ang="0">
                    <a:pos x="28" y="35"/>
                  </a:cxn>
                  <a:cxn ang="0">
                    <a:pos x="63" y="25"/>
                  </a:cxn>
                  <a:cxn ang="0">
                    <a:pos x="33" y="5"/>
                  </a:cxn>
                </a:cxnLst>
                <a:rect l="0" t="0" r="r" b="b"/>
                <a:pathLst>
                  <a:path w="63" h="39">
                    <a:moveTo>
                      <a:pt x="33" y="5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5"/>
                    </a:cubicBezTo>
                    <a:cubicBezTo>
                      <a:pt x="48" y="39"/>
                      <a:pt x="63" y="25"/>
                      <a:pt x="63" y="25"/>
                    </a:cubicBezTo>
                    <a:cubicBezTo>
                      <a:pt x="63" y="25"/>
                      <a:pt x="53" y="9"/>
                      <a:pt x="33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4" name="Freeform 255"/>
              <p:cNvSpPr>
                <a:spLocks/>
              </p:cNvSpPr>
              <p:nvPr/>
            </p:nvSpPr>
            <p:spPr bwMode="auto">
              <a:xfrm>
                <a:off x="3804659" y="2707963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7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30"/>
                      <a:pt x="27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2" y="9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5" name="Freeform 256"/>
              <p:cNvSpPr>
                <a:spLocks/>
              </p:cNvSpPr>
              <p:nvPr/>
            </p:nvSpPr>
            <p:spPr bwMode="auto">
              <a:xfrm>
                <a:off x="3962942" y="2518992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6" name="Freeform 257"/>
              <p:cNvSpPr>
                <a:spLocks/>
              </p:cNvSpPr>
              <p:nvPr/>
            </p:nvSpPr>
            <p:spPr bwMode="auto">
              <a:xfrm>
                <a:off x="3902365" y="2553187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6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6"/>
                      <a:pt x="34" y="36"/>
                    </a:cubicBezTo>
                    <a:cubicBezTo>
                      <a:pt x="39" y="16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7" name="Freeform 258"/>
              <p:cNvSpPr>
                <a:spLocks/>
              </p:cNvSpPr>
              <p:nvPr/>
            </p:nvSpPr>
            <p:spPr bwMode="auto">
              <a:xfrm>
                <a:off x="3841787" y="2589182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3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8" y="55"/>
                      <a:pt x="33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8" name="Freeform 259"/>
              <p:cNvSpPr>
                <a:spLocks/>
              </p:cNvSpPr>
              <p:nvPr/>
            </p:nvSpPr>
            <p:spPr bwMode="auto">
              <a:xfrm>
                <a:off x="3779256" y="2623376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9" name="Freeform 260"/>
              <p:cNvSpPr>
                <a:spLocks/>
              </p:cNvSpPr>
              <p:nvPr/>
            </p:nvSpPr>
            <p:spPr bwMode="auto">
              <a:xfrm>
                <a:off x="3749944" y="2729560"/>
                <a:ext cx="42990" cy="3239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4" y="19"/>
                  </a:cxn>
                  <a:cxn ang="0">
                    <a:pos x="25" y="6"/>
                  </a:cxn>
                  <a:cxn ang="0">
                    <a:pos x="21" y="0"/>
                  </a:cxn>
                </a:cxnLst>
                <a:rect l="0" t="0" r="r" b="b"/>
                <a:pathLst>
                  <a:path w="25" h="19">
                    <a:moveTo>
                      <a:pt x="21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1" y="14"/>
                      <a:pt x="1" y="14"/>
                    </a:cubicBezTo>
                    <a:cubicBezTo>
                      <a:pt x="2" y="16"/>
                      <a:pt x="3" y="17"/>
                      <a:pt x="4" y="19"/>
                    </a:cubicBezTo>
                    <a:cubicBezTo>
                      <a:pt x="25" y="6"/>
                      <a:pt x="25" y="6"/>
                      <a:pt x="25" y="6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0" name="Freeform 261"/>
              <p:cNvSpPr>
                <a:spLocks/>
              </p:cNvSpPr>
              <p:nvPr/>
            </p:nvSpPr>
            <p:spPr bwMode="auto">
              <a:xfrm>
                <a:off x="4316636" y="2151849"/>
                <a:ext cx="164145" cy="66590"/>
              </a:xfrm>
              <a:custGeom>
                <a:avLst/>
                <a:gdLst/>
                <a:ahLst/>
                <a:cxnLst>
                  <a:cxn ang="0">
                    <a:pos x="47" y="16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47" y="41"/>
                  </a:cxn>
                  <a:cxn ang="0">
                    <a:pos x="93" y="28"/>
                  </a:cxn>
                  <a:cxn ang="0">
                    <a:pos x="93" y="0"/>
                  </a:cxn>
                  <a:cxn ang="0">
                    <a:pos x="47" y="16"/>
                  </a:cxn>
                </a:cxnLst>
                <a:rect l="0" t="0" r="r" b="b"/>
                <a:pathLst>
                  <a:path w="93" h="41">
                    <a:moveTo>
                      <a:pt x="4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2" y="41"/>
                      <a:pt x="47" y="41"/>
                    </a:cubicBezTo>
                    <a:cubicBezTo>
                      <a:pt x="72" y="41"/>
                      <a:pt x="93" y="28"/>
                      <a:pt x="93" y="28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47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1" name="Freeform 262"/>
              <p:cNvSpPr>
                <a:spLocks/>
              </p:cNvSpPr>
              <p:nvPr/>
            </p:nvSpPr>
            <p:spPr bwMode="auto">
              <a:xfrm>
                <a:off x="4275600" y="2079860"/>
                <a:ext cx="246218" cy="125981"/>
              </a:xfrm>
              <a:custGeom>
                <a:avLst/>
                <a:gdLst/>
                <a:ahLst/>
                <a:cxnLst>
                  <a:cxn ang="0">
                    <a:pos x="119" y="29"/>
                  </a:cxn>
                  <a:cxn ang="0">
                    <a:pos x="126" y="26"/>
                  </a:cxn>
                  <a:cxn ang="0">
                    <a:pos x="63" y="0"/>
                  </a:cxn>
                  <a:cxn ang="0">
                    <a:pos x="0" y="26"/>
                  </a:cxn>
                  <a:cxn ang="0">
                    <a:pos x="63" y="49"/>
                  </a:cxn>
                  <a:cxn ang="0">
                    <a:pos x="113" y="31"/>
                  </a:cxn>
                  <a:cxn ang="0">
                    <a:pos x="113" y="58"/>
                  </a:cxn>
                  <a:cxn ang="0">
                    <a:pos x="110" y="58"/>
                  </a:cxn>
                  <a:cxn ang="0">
                    <a:pos x="110" y="70"/>
                  </a:cxn>
                  <a:cxn ang="0">
                    <a:pos x="120" y="70"/>
                  </a:cxn>
                  <a:cxn ang="0">
                    <a:pos x="120" y="58"/>
                  </a:cxn>
                  <a:cxn ang="0">
                    <a:pos x="119" y="58"/>
                  </a:cxn>
                  <a:cxn ang="0">
                    <a:pos x="119" y="29"/>
                  </a:cxn>
                </a:cxnLst>
                <a:rect l="0" t="0" r="r" b="b"/>
                <a:pathLst>
                  <a:path w="126" h="70">
                    <a:moveTo>
                      <a:pt x="119" y="29"/>
                    </a:moveTo>
                    <a:lnTo>
                      <a:pt x="126" y="26"/>
                    </a:lnTo>
                    <a:lnTo>
                      <a:pt x="63" y="0"/>
                    </a:lnTo>
                    <a:lnTo>
                      <a:pt x="0" y="26"/>
                    </a:lnTo>
                    <a:lnTo>
                      <a:pt x="63" y="49"/>
                    </a:lnTo>
                    <a:lnTo>
                      <a:pt x="113" y="31"/>
                    </a:lnTo>
                    <a:lnTo>
                      <a:pt x="113" y="58"/>
                    </a:lnTo>
                    <a:lnTo>
                      <a:pt x="110" y="58"/>
                    </a:lnTo>
                    <a:lnTo>
                      <a:pt x="110" y="70"/>
                    </a:lnTo>
                    <a:lnTo>
                      <a:pt x="120" y="70"/>
                    </a:lnTo>
                    <a:lnTo>
                      <a:pt x="120" y="58"/>
                    </a:lnTo>
                    <a:lnTo>
                      <a:pt x="119" y="58"/>
                    </a:lnTo>
                    <a:lnTo>
                      <a:pt x="119" y="2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2" name="Freeform 263"/>
              <p:cNvSpPr>
                <a:spLocks noEditPoints="1"/>
              </p:cNvSpPr>
              <p:nvPr/>
            </p:nvSpPr>
            <p:spPr bwMode="auto">
              <a:xfrm>
                <a:off x="3714770" y="4972014"/>
                <a:ext cx="330245" cy="226765"/>
              </a:xfrm>
              <a:custGeom>
                <a:avLst/>
                <a:gdLst/>
                <a:ahLst/>
                <a:cxnLst>
                  <a:cxn ang="0">
                    <a:pos x="179" y="18"/>
                  </a:cxn>
                  <a:cxn ang="0">
                    <a:pos x="179" y="7"/>
                  </a:cxn>
                  <a:cxn ang="0">
                    <a:pos x="177" y="6"/>
                  </a:cxn>
                  <a:cxn ang="0">
                    <a:pos x="145" y="0"/>
                  </a:cxn>
                  <a:cxn ang="0">
                    <a:pos x="94" y="18"/>
                  </a:cxn>
                  <a:cxn ang="0">
                    <a:pos x="43" y="0"/>
                  </a:cxn>
                  <a:cxn ang="0">
                    <a:pos x="10" y="6"/>
                  </a:cxn>
                  <a:cxn ang="0">
                    <a:pos x="9" y="7"/>
                  </a:cxn>
                  <a:cxn ang="0">
                    <a:pos x="9" y="18"/>
                  </a:cxn>
                  <a:cxn ang="0">
                    <a:pos x="0" y="24"/>
                  </a:cxn>
                  <a:cxn ang="0">
                    <a:pos x="0" y="136"/>
                  </a:cxn>
                  <a:cxn ang="0">
                    <a:pos x="82" y="136"/>
                  </a:cxn>
                  <a:cxn ang="0">
                    <a:pos x="94" y="140"/>
                  </a:cxn>
                  <a:cxn ang="0">
                    <a:pos x="106" y="136"/>
                  </a:cxn>
                  <a:cxn ang="0">
                    <a:pos x="187" y="136"/>
                  </a:cxn>
                  <a:cxn ang="0">
                    <a:pos x="187" y="24"/>
                  </a:cxn>
                  <a:cxn ang="0">
                    <a:pos x="179" y="18"/>
                  </a:cxn>
                  <a:cxn ang="0">
                    <a:pos x="93" y="127"/>
                  </a:cxn>
                  <a:cxn ang="0">
                    <a:pos x="39" y="115"/>
                  </a:cxn>
                  <a:cxn ang="0">
                    <a:pos x="14" y="120"/>
                  </a:cxn>
                  <a:cxn ang="0">
                    <a:pos x="14" y="10"/>
                  </a:cxn>
                  <a:cxn ang="0">
                    <a:pos x="43" y="6"/>
                  </a:cxn>
                  <a:cxn ang="0">
                    <a:pos x="90" y="22"/>
                  </a:cxn>
                  <a:cxn ang="0">
                    <a:pos x="90" y="87"/>
                  </a:cxn>
                  <a:cxn ang="0">
                    <a:pos x="93" y="84"/>
                  </a:cxn>
                  <a:cxn ang="0">
                    <a:pos x="93" y="127"/>
                  </a:cxn>
                  <a:cxn ang="0">
                    <a:pos x="174" y="120"/>
                  </a:cxn>
                  <a:cxn ang="0">
                    <a:pos x="148" y="115"/>
                  </a:cxn>
                  <a:cxn ang="0">
                    <a:pos x="95" y="127"/>
                  </a:cxn>
                  <a:cxn ang="0">
                    <a:pos x="95" y="84"/>
                  </a:cxn>
                  <a:cxn ang="0">
                    <a:pos x="98" y="87"/>
                  </a:cxn>
                  <a:cxn ang="0">
                    <a:pos x="98" y="22"/>
                  </a:cxn>
                  <a:cxn ang="0">
                    <a:pos x="145" y="6"/>
                  </a:cxn>
                  <a:cxn ang="0">
                    <a:pos x="174" y="10"/>
                  </a:cxn>
                  <a:cxn ang="0">
                    <a:pos x="174" y="120"/>
                  </a:cxn>
                </a:cxnLst>
                <a:rect l="0" t="0" r="r" b="b"/>
                <a:pathLst>
                  <a:path w="187" h="140">
                    <a:moveTo>
                      <a:pt x="179" y="18"/>
                    </a:moveTo>
                    <a:cubicBezTo>
                      <a:pt x="179" y="7"/>
                      <a:pt x="179" y="7"/>
                      <a:pt x="179" y="7"/>
                    </a:cubicBezTo>
                    <a:cubicBezTo>
                      <a:pt x="177" y="6"/>
                      <a:pt x="177" y="6"/>
                      <a:pt x="177" y="6"/>
                    </a:cubicBezTo>
                    <a:cubicBezTo>
                      <a:pt x="177" y="6"/>
                      <a:pt x="163" y="0"/>
                      <a:pt x="145" y="0"/>
                    </a:cubicBezTo>
                    <a:cubicBezTo>
                      <a:pt x="125" y="0"/>
                      <a:pt x="108" y="6"/>
                      <a:pt x="94" y="18"/>
                    </a:cubicBezTo>
                    <a:cubicBezTo>
                      <a:pt x="80" y="6"/>
                      <a:pt x="63" y="0"/>
                      <a:pt x="43" y="0"/>
                    </a:cubicBezTo>
                    <a:cubicBezTo>
                      <a:pt x="25" y="0"/>
                      <a:pt x="11" y="6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3" y="19"/>
                      <a:pt x="0" y="20"/>
                      <a:pt x="0" y="24"/>
                    </a:cubicBezTo>
                    <a:cubicBezTo>
                      <a:pt x="0" y="39"/>
                      <a:pt x="0" y="136"/>
                      <a:pt x="0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5" y="138"/>
                      <a:pt x="89" y="140"/>
                      <a:pt x="94" y="140"/>
                    </a:cubicBezTo>
                    <a:cubicBezTo>
                      <a:pt x="99" y="140"/>
                      <a:pt x="103" y="138"/>
                      <a:pt x="106" y="136"/>
                    </a:cubicBezTo>
                    <a:cubicBezTo>
                      <a:pt x="187" y="136"/>
                      <a:pt x="187" y="136"/>
                      <a:pt x="187" y="136"/>
                    </a:cubicBezTo>
                    <a:cubicBezTo>
                      <a:pt x="187" y="136"/>
                      <a:pt x="187" y="29"/>
                      <a:pt x="187" y="24"/>
                    </a:cubicBezTo>
                    <a:cubicBezTo>
                      <a:pt x="187" y="21"/>
                      <a:pt x="184" y="19"/>
                      <a:pt x="179" y="18"/>
                    </a:cubicBezTo>
                    <a:close/>
                    <a:moveTo>
                      <a:pt x="93" y="127"/>
                    </a:moveTo>
                    <a:cubicBezTo>
                      <a:pt x="86" y="124"/>
                      <a:pt x="63" y="115"/>
                      <a:pt x="39" y="115"/>
                    </a:cubicBezTo>
                    <a:cubicBezTo>
                      <a:pt x="29" y="115"/>
                      <a:pt x="21" y="117"/>
                      <a:pt x="14" y="1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8" y="9"/>
                      <a:pt x="29" y="6"/>
                      <a:pt x="43" y="6"/>
                    </a:cubicBezTo>
                    <a:cubicBezTo>
                      <a:pt x="62" y="6"/>
                      <a:pt x="77" y="11"/>
                      <a:pt x="90" y="22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4"/>
                      <a:pt x="93" y="84"/>
                      <a:pt x="93" y="84"/>
                    </a:cubicBezTo>
                    <a:lnTo>
                      <a:pt x="93" y="127"/>
                    </a:lnTo>
                    <a:close/>
                    <a:moveTo>
                      <a:pt x="174" y="120"/>
                    </a:moveTo>
                    <a:cubicBezTo>
                      <a:pt x="166" y="116"/>
                      <a:pt x="158" y="115"/>
                      <a:pt x="148" y="115"/>
                    </a:cubicBezTo>
                    <a:cubicBezTo>
                      <a:pt x="124" y="115"/>
                      <a:pt x="102" y="124"/>
                      <a:pt x="95" y="127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11" y="11"/>
                      <a:pt x="126" y="6"/>
                      <a:pt x="145" y="6"/>
                    </a:cubicBezTo>
                    <a:cubicBezTo>
                      <a:pt x="158" y="6"/>
                      <a:pt x="170" y="9"/>
                      <a:pt x="174" y="10"/>
                    </a:cubicBezTo>
                    <a:lnTo>
                      <a:pt x="174" y="12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3" name="Freeform 264"/>
              <p:cNvSpPr>
                <a:spLocks/>
              </p:cNvSpPr>
              <p:nvPr/>
            </p:nvSpPr>
            <p:spPr bwMode="auto">
              <a:xfrm>
                <a:off x="3757760" y="4999010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4" name="Freeform 265"/>
              <p:cNvSpPr>
                <a:spLocks/>
              </p:cNvSpPr>
              <p:nvPr/>
            </p:nvSpPr>
            <p:spPr bwMode="auto">
              <a:xfrm>
                <a:off x="3757760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5" name="Freeform 266"/>
              <p:cNvSpPr>
                <a:spLocks/>
              </p:cNvSpPr>
              <p:nvPr/>
            </p:nvSpPr>
            <p:spPr bwMode="auto">
              <a:xfrm>
                <a:off x="3757760" y="5038604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4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4"/>
                      <a:pt x="54" y="18"/>
                      <a:pt x="54" y="18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6" name="Freeform 267"/>
              <p:cNvSpPr>
                <a:spLocks/>
              </p:cNvSpPr>
              <p:nvPr/>
            </p:nvSpPr>
            <p:spPr bwMode="auto">
              <a:xfrm>
                <a:off x="3757760" y="5058401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7" name="Freeform 268"/>
              <p:cNvSpPr>
                <a:spLocks/>
              </p:cNvSpPr>
              <p:nvPr/>
            </p:nvSpPr>
            <p:spPr bwMode="auto">
              <a:xfrm>
                <a:off x="3757760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8" name="Freeform 269"/>
              <p:cNvSpPr>
                <a:spLocks/>
              </p:cNvSpPr>
              <p:nvPr/>
            </p:nvSpPr>
            <p:spPr bwMode="auto">
              <a:xfrm>
                <a:off x="3757760" y="5096195"/>
                <a:ext cx="99660" cy="323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9" name="Freeform 270"/>
              <p:cNvSpPr>
                <a:spLocks/>
              </p:cNvSpPr>
              <p:nvPr/>
            </p:nvSpPr>
            <p:spPr bwMode="auto">
              <a:xfrm>
                <a:off x="3757760" y="5115992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0" name="Freeform 271"/>
              <p:cNvSpPr>
                <a:spLocks/>
              </p:cNvSpPr>
              <p:nvPr/>
            </p:nvSpPr>
            <p:spPr bwMode="auto">
              <a:xfrm>
                <a:off x="3904319" y="4999010"/>
                <a:ext cx="99660" cy="3059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  <a:cxn ang="0">
                    <a:pos x="2" y="19"/>
                  </a:cxn>
                </a:cxnLst>
                <a:rect l="0" t="0" r="r" b="b"/>
                <a:pathLst>
                  <a:path w="56" h="19">
                    <a:moveTo>
                      <a:pt x="2" y="19"/>
                    </a:moveTo>
                    <a:cubicBezTo>
                      <a:pt x="2" y="19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1" name="Freeform 272"/>
              <p:cNvSpPr>
                <a:spLocks/>
              </p:cNvSpPr>
              <p:nvPr/>
            </p:nvSpPr>
            <p:spPr bwMode="auto">
              <a:xfrm>
                <a:off x="3904319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2" name="Freeform 273"/>
              <p:cNvSpPr>
                <a:spLocks/>
              </p:cNvSpPr>
              <p:nvPr/>
            </p:nvSpPr>
            <p:spPr bwMode="auto">
              <a:xfrm>
                <a:off x="3904319" y="5038604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3" name="Freeform 274"/>
              <p:cNvSpPr>
                <a:spLocks/>
              </p:cNvSpPr>
              <p:nvPr/>
            </p:nvSpPr>
            <p:spPr bwMode="auto">
              <a:xfrm>
                <a:off x="3904319" y="5060201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4" name="Freeform 275"/>
              <p:cNvSpPr>
                <a:spLocks/>
              </p:cNvSpPr>
              <p:nvPr/>
            </p:nvSpPr>
            <p:spPr bwMode="auto">
              <a:xfrm>
                <a:off x="3904319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5" name="Freeform 276"/>
              <p:cNvSpPr>
                <a:spLocks/>
              </p:cNvSpPr>
              <p:nvPr/>
            </p:nvSpPr>
            <p:spPr bwMode="auto">
              <a:xfrm>
                <a:off x="3904319" y="5097995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6" name="Freeform 277"/>
              <p:cNvSpPr>
                <a:spLocks/>
              </p:cNvSpPr>
              <p:nvPr/>
            </p:nvSpPr>
            <p:spPr bwMode="auto">
              <a:xfrm>
                <a:off x="3904319" y="5117792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7" name="Freeform 278"/>
              <p:cNvSpPr>
                <a:spLocks noEditPoints="1"/>
              </p:cNvSpPr>
              <p:nvPr/>
            </p:nvSpPr>
            <p:spPr bwMode="auto">
              <a:xfrm>
                <a:off x="619457" y="3798595"/>
                <a:ext cx="263805" cy="235764"/>
              </a:xfrm>
              <a:custGeom>
                <a:avLst/>
                <a:gdLst/>
                <a:ahLst/>
                <a:cxnLst>
                  <a:cxn ang="0">
                    <a:pos x="48" y="110"/>
                  </a:cxn>
                  <a:cxn ang="0">
                    <a:pos x="116" y="42"/>
                  </a:cxn>
                  <a:cxn ang="0">
                    <a:pos x="135" y="0"/>
                  </a:cxn>
                  <a:cxn ang="0">
                    <a:pos x="92" y="16"/>
                  </a:cxn>
                  <a:cxn ang="0">
                    <a:pos x="23" y="83"/>
                  </a:cxn>
                  <a:cxn ang="0">
                    <a:pos x="22" y="83"/>
                  </a:cxn>
                  <a:cxn ang="0">
                    <a:pos x="0" y="106"/>
                  </a:cxn>
                  <a:cxn ang="0">
                    <a:pos x="27" y="131"/>
                  </a:cxn>
                  <a:cxn ang="0">
                    <a:pos x="48" y="110"/>
                  </a:cxn>
                  <a:cxn ang="0">
                    <a:pos x="48" y="110"/>
                  </a:cxn>
                  <a:cxn ang="0">
                    <a:pos x="27" y="121"/>
                  </a:cxn>
                  <a:cxn ang="0">
                    <a:pos x="10" y="106"/>
                  </a:cxn>
                  <a:cxn ang="0">
                    <a:pos x="18" y="98"/>
                  </a:cxn>
                  <a:cxn ang="0">
                    <a:pos x="35" y="114"/>
                  </a:cxn>
                  <a:cxn ang="0">
                    <a:pos x="27" y="121"/>
                  </a:cxn>
                  <a:cxn ang="0">
                    <a:pos x="111" y="43"/>
                  </a:cxn>
                  <a:cxn ang="0">
                    <a:pos x="112" y="29"/>
                  </a:cxn>
                  <a:cxn ang="0">
                    <a:pos x="102" y="31"/>
                  </a:cxn>
                  <a:cxn ang="0">
                    <a:pos x="103" y="21"/>
                  </a:cxn>
                  <a:cxn ang="0">
                    <a:pos x="91" y="21"/>
                  </a:cxn>
                  <a:cxn ang="0">
                    <a:pos x="93" y="18"/>
                  </a:cxn>
                  <a:cxn ang="0">
                    <a:pos x="118" y="10"/>
                  </a:cxn>
                  <a:cxn ang="0">
                    <a:pos x="124" y="16"/>
                  </a:cxn>
                  <a:cxn ang="0">
                    <a:pos x="113" y="40"/>
                  </a:cxn>
                  <a:cxn ang="0">
                    <a:pos x="111" y="43"/>
                  </a:cxn>
                </a:cxnLst>
                <a:rect l="0" t="0" r="r" b="b"/>
                <a:pathLst>
                  <a:path w="135" h="131">
                    <a:moveTo>
                      <a:pt x="48" y="110"/>
                    </a:moveTo>
                    <a:lnTo>
                      <a:pt x="116" y="42"/>
                    </a:lnTo>
                    <a:lnTo>
                      <a:pt x="135" y="0"/>
                    </a:lnTo>
                    <a:lnTo>
                      <a:pt x="92" y="16"/>
                    </a:lnTo>
                    <a:lnTo>
                      <a:pt x="23" y="83"/>
                    </a:lnTo>
                    <a:lnTo>
                      <a:pt x="22" y="83"/>
                    </a:lnTo>
                    <a:lnTo>
                      <a:pt x="0" y="106"/>
                    </a:lnTo>
                    <a:lnTo>
                      <a:pt x="27" y="131"/>
                    </a:lnTo>
                    <a:lnTo>
                      <a:pt x="48" y="110"/>
                    </a:lnTo>
                    <a:lnTo>
                      <a:pt x="48" y="110"/>
                    </a:lnTo>
                    <a:close/>
                    <a:moveTo>
                      <a:pt x="27" y="121"/>
                    </a:moveTo>
                    <a:lnTo>
                      <a:pt x="10" y="106"/>
                    </a:lnTo>
                    <a:lnTo>
                      <a:pt x="18" y="98"/>
                    </a:lnTo>
                    <a:lnTo>
                      <a:pt x="35" y="114"/>
                    </a:lnTo>
                    <a:lnTo>
                      <a:pt x="27" y="121"/>
                    </a:lnTo>
                    <a:close/>
                    <a:moveTo>
                      <a:pt x="111" y="43"/>
                    </a:moveTo>
                    <a:lnTo>
                      <a:pt x="112" y="29"/>
                    </a:lnTo>
                    <a:lnTo>
                      <a:pt x="102" y="31"/>
                    </a:lnTo>
                    <a:lnTo>
                      <a:pt x="103" y="21"/>
                    </a:lnTo>
                    <a:lnTo>
                      <a:pt x="91" y="21"/>
                    </a:lnTo>
                    <a:lnTo>
                      <a:pt x="93" y="18"/>
                    </a:lnTo>
                    <a:lnTo>
                      <a:pt x="118" y="10"/>
                    </a:lnTo>
                    <a:lnTo>
                      <a:pt x="124" y="16"/>
                    </a:lnTo>
                    <a:lnTo>
                      <a:pt x="113" y="40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8" name="Freeform 279"/>
              <p:cNvSpPr>
                <a:spLocks/>
              </p:cNvSpPr>
              <p:nvPr/>
            </p:nvSpPr>
            <p:spPr bwMode="auto">
              <a:xfrm>
                <a:off x="4910686" y="4075752"/>
                <a:ext cx="54715" cy="55791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20" y="25"/>
                  </a:cxn>
                  <a:cxn ang="0">
                    <a:pos x="19" y="26"/>
                  </a:cxn>
                  <a:cxn ang="0">
                    <a:pos x="16" y="26"/>
                  </a:cxn>
                  <a:cxn ang="0">
                    <a:pos x="13" y="26"/>
                  </a:cxn>
                  <a:cxn ang="0">
                    <a:pos x="11" y="23"/>
                  </a:cxn>
                  <a:cxn ang="0">
                    <a:pos x="10" y="20"/>
                  </a:cxn>
                  <a:cxn ang="0">
                    <a:pos x="10" y="17"/>
                  </a:cxn>
                  <a:cxn ang="0">
                    <a:pos x="10" y="14"/>
                  </a:cxn>
                  <a:cxn ang="0">
                    <a:pos x="11" y="11"/>
                  </a:cxn>
                  <a:cxn ang="0">
                    <a:pos x="13" y="9"/>
                  </a:cxn>
                  <a:cxn ang="0">
                    <a:pos x="16" y="8"/>
                  </a:cxn>
                  <a:cxn ang="0">
                    <a:pos x="19" y="9"/>
                  </a:cxn>
                  <a:cxn ang="0">
                    <a:pos x="21" y="10"/>
                  </a:cxn>
                  <a:cxn ang="0">
                    <a:pos x="21" y="12"/>
                  </a:cxn>
                  <a:cxn ang="0">
                    <a:pos x="22" y="13"/>
                  </a:cxn>
                  <a:cxn ang="0">
                    <a:pos x="32" y="13"/>
                  </a:cxn>
                  <a:cxn ang="0">
                    <a:pos x="27" y="3"/>
                  </a:cxn>
                  <a:cxn ang="0">
                    <a:pos x="17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1" y="10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4" y="30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3"/>
                  </a:cxn>
                  <a:cxn ang="0">
                    <a:pos x="28" y="30"/>
                  </a:cxn>
                  <a:cxn ang="0">
                    <a:pos x="31" y="26"/>
                  </a:cxn>
                  <a:cxn ang="0">
                    <a:pos x="32" y="21"/>
                  </a:cxn>
                  <a:cxn ang="0">
                    <a:pos x="22" y="21"/>
                  </a:cxn>
                  <a:cxn ang="0">
                    <a:pos x="21" y="23"/>
                  </a:cxn>
                </a:cxnLst>
                <a:rect l="0" t="0" r="r" b="b"/>
                <a:pathLst>
                  <a:path w="32" h="35">
                    <a:moveTo>
                      <a:pt x="21" y="23"/>
                    </a:moveTo>
                    <a:cubicBezTo>
                      <a:pt x="21" y="24"/>
                      <a:pt x="21" y="24"/>
                      <a:pt x="20" y="25"/>
                    </a:cubicBezTo>
                    <a:cubicBezTo>
                      <a:pt x="20" y="25"/>
                      <a:pt x="19" y="26"/>
                      <a:pt x="19" y="26"/>
                    </a:cubicBezTo>
                    <a:cubicBezTo>
                      <a:pt x="18" y="26"/>
                      <a:pt x="17" y="26"/>
                      <a:pt x="16" y="26"/>
                    </a:cubicBezTo>
                    <a:cubicBezTo>
                      <a:pt x="15" y="26"/>
                      <a:pt x="14" y="26"/>
                      <a:pt x="13" y="26"/>
                    </a:cubicBezTo>
                    <a:cubicBezTo>
                      <a:pt x="12" y="25"/>
                      <a:pt x="12" y="24"/>
                      <a:pt x="11" y="23"/>
                    </a:cubicBezTo>
                    <a:cubicBezTo>
                      <a:pt x="11" y="23"/>
                      <a:pt x="10" y="22"/>
                      <a:pt x="10" y="20"/>
                    </a:cubicBezTo>
                    <a:cubicBezTo>
                      <a:pt x="10" y="19"/>
                      <a:pt x="10" y="18"/>
                      <a:pt x="10" y="17"/>
                    </a:cubicBezTo>
                    <a:cubicBezTo>
                      <a:pt x="10" y="16"/>
                      <a:pt x="10" y="15"/>
                      <a:pt x="10" y="14"/>
                    </a:cubicBezTo>
                    <a:cubicBezTo>
                      <a:pt x="10" y="13"/>
                      <a:pt x="11" y="12"/>
                      <a:pt x="11" y="11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4" y="8"/>
                      <a:pt x="15" y="8"/>
                      <a:pt x="16" y="8"/>
                    </a:cubicBezTo>
                    <a:cubicBezTo>
                      <a:pt x="17" y="8"/>
                      <a:pt x="18" y="8"/>
                      <a:pt x="19" y="9"/>
                    </a:cubicBezTo>
                    <a:cubicBezTo>
                      <a:pt x="20" y="9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1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9"/>
                      <a:pt x="30" y="5"/>
                      <a:pt x="27" y="3"/>
                    </a:cubicBezTo>
                    <a:cubicBezTo>
                      <a:pt x="25" y="1"/>
                      <a:pt x="21" y="0"/>
                      <a:pt x="17" y="0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7" y="2"/>
                      <a:pt x="6" y="3"/>
                      <a:pt x="4" y="4"/>
                    </a:cubicBezTo>
                    <a:cubicBezTo>
                      <a:pt x="3" y="6"/>
                      <a:pt x="2" y="8"/>
                      <a:pt x="1" y="10"/>
                    </a:cubicBezTo>
                    <a:cubicBezTo>
                      <a:pt x="0" y="12"/>
                      <a:pt x="0" y="14"/>
                      <a:pt x="0" y="17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1" y="26"/>
                      <a:pt x="3" y="28"/>
                      <a:pt x="4" y="30"/>
                    </a:cubicBezTo>
                    <a:cubicBezTo>
                      <a:pt x="5" y="31"/>
                      <a:pt x="7" y="32"/>
                      <a:pt x="9" y="33"/>
                    </a:cubicBezTo>
                    <a:cubicBezTo>
                      <a:pt x="11" y="34"/>
                      <a:pt x="14" y="35"/>
                      <a:pt x="17" y="35"/>
                    </a:cubicBezTo>
                    <a:cubicBezTo>
                      <a:pt x="19" y="35"/>
                      <a:pt x="21" y="34"/>
                      <a:pt x="23" y="33"/>
                    </a:cubicBezTo>
                    <a:cubicBezTo>
                      <a:pt x="25" y="33"/>
                      <a:pt x="27" y="32"/>
                      <a:pt x="28" y="30"/>
                    </a:cubicBezTo>
                    <a:cubicBezTo>
                      <a:pt x="29" y="29"/>
                      <a:pt x="30" y="27"/>
                      <a:pt x="31" y="26"/>
                    </a:cubicBezTo>
                    <a:cubicBezTo>
                      <a:pt x="32" y="24"/>
                      <a:pt x="32" y="22"/>
                      <a:pt x="3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1" y="22"/>
                      <a:pt x="21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9" name="Freeform 280"/>
              <p:cNvSpPr>
                <a:spLocks noEditPoints="1"/>
              </p:cNvSpPr>
              <p:nvPr/>
            </p:nvSpPr>
            <p:spPr bwMode="auto">
              <a:xfrm>
                <a:off x="4883329" y="4046957"/>
                <a:ext cx="117247" cy="109783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60" y="61"/>
                  </a:cxn>
                  <a:cxn ang="0">
                    <a:pos x="60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7" y="8"/>
                  </a:cxn>
                  <a:cxn ang="0">
                    <a:pos x="52" y="8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8"/>
                  </a:cxn>
                </a:cxnLst>
                <a:rect l="0" t="0" r="r" b="b"/>
                <a:pathLst>
                  <a:path w="60" h="61">
                    <a:moveTo>
                      <a:pt x="0" y="61"/>
                    </a:moveTo>
                    <a:lnTo>
                      <a:pt x="60" y="61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61"/>
                    </a:lnTo>
                    <a:close/>
                    <a:moveTo>
                      <a:pt x="7" y="8"/>
                    </a:moveTo>
                    <a:lnTo>
                      <a:pt x="52" y="8"/>
                    </a:lnTo>
                    <a:lnTo>
                      <a:pt x="52" y="54"/>
                    </a:lnTo>
                    <a:lnTo>
                      <a:pt x="7" y="54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0" name="Freeform 281"/>
              <p:cNvSpPr>
                <a:spLocks noEditPoints="1"/>
              </p:cNvSpPr>
              <p:nvPr/>
            </p:nvSpPr>
            <p:spPr bwMode="auto">
              <a:xfrm>
                <a:off x="5027933" y="4066754"/>
                <a:ext cx="37128" cy="46793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26"/>
                  </a:cxn>
                  <a:cxn ang="0">
                    <a:pos x="6" y="25"/>
                  </a:cxn>
                  <a:cxn ang="0">
                    <a:pos x="7" y="21"/>
                  </a:cxn>
                  <a:cxn ang="0">
                    <a:pos x="13" y="18"/>
                  </a:cxn>
                  <a:cxn ang="0">
                    <a:pos x="14" y="22"/>
                  </a:cxn>
                  <a:cxn ang="0">
                    <a:pos x="19" y="19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8" y="16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2" y="15"/>
                  </a:cxn>
                  <a:cxn ang="0">
                    <a:pos x="8" y="16"/>
                  </a:cxn>
                </a:cxnLst>
                <a:rect l="0" t="0" r="r" b="b"/>
                <a:pathLst>
                  <a:path w="19" h="26">
                    <a:moveTo>
                      <a:pt x="7" y="2"/>
                    </a:moveTo>
                    <a:lnTo>
                      <a:pt x="0" y="26"/>
                    </a:lnTo>
                    <a:lnTo>
                      <a:pt x="6" y="25"/>
                    </a:lnTo>
                    <a:lnTo>
                      <a:pt x="7" y="21"/>
                    </a:lnTo>
                    <a:lnTo>
                      <a:pt x="13" y="18"/>
                    </a:lnTo>
                    <a:lnTo>
                      <a:pt x="14" y="22"/>
                    </a:lnTo>
                    <a:lnTo>
                      <a:pt x="19" y="19"/>
                    </a:lnTo>
                    <a:lnTo>
                      <a:pt x="13" y="0"/>
                    </a:lnTo>
                    <a:lnTo>
                      <a:pt x="7" y="2"/>
                    </a:lnTo>
                    <a:close/>
                    <a:moveTo>
                      <a:pt x="8" y="16"/>
                    </a:moveTo>
                    <a:lnTo>
                      <a:pt x="10" y="8"/>
                    </a:lnTo>
                    <a:lnTo>
                      <a:pt x="10" y="8"/>
                    </a:lnTo>
                    <a:lnTo>
                      <a:pt x="12" y="15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1" name="Freeform 282"/>
              <p:cNvSpPr>
                <a:spLocks noEditPoints="1"/>
              </p:cNvSpPr>
              <p:nvPr/>
            </p:nvSpPr>
            <p:spPr bwMode="auto">
              <a:xfrm>
                <a:off x="5215528" y="4012762"/>
                <a:ext cx="72302" cy="134979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0" y="15"/>
                  </a:cxn>
                  <a:cxn ang="0">
                    <a:pos x="0" y="75"/>
                  </a:cxn>
                  <a:cxn ang="0">
                    <a:pos x="37" y="61"/>
                  </a:cxn>
                  <a:cxn ang="0">
                    <a:pos x="37" y="0"/>
                  </a:cxn>
                  <a:cxn ang="0">
                    <a:pos x="7" y="65"/>
                  </a:cxn>
                  <a:cxn ang="0">
                    <a:pos x="7" y="19"/>
                  </a:cxn>
                  <a:cxn ang="0">
                    <a:pos x="30" y="11"/>
                  </a:cxn>
                  <a:cxn ang="0">
                    <a:pos x="30" y="56"/>
                  </a:cxn>
                  <a:cxn ang="0">
                    <a:pos x="7" y="65"/>
                  </a:cxn>
                </a:cxnLst>
                <a:rect l="0" t="0" r="r" b="b"/>
                <a:pathLst>
                  <a:path w="37" h="75">
                    <a:moveTo>
                      <a:pt x="37" y="0"/>
                    </a:moveTo>
                    <a:lnTo>
                      <a:pt x="0" y="15"/>
                    </a:lnTo>
                    <a:lnTo>
                      <a:pt x="0" y="75"/>
                    </a:lnTo>
                    <a:lnTo>
                      <a:pt x="37" y="61"/>
                    </a:lnTo>
                    <a:lnTo>
                      <a:pt x="37" y="0"/>
                    </a:lnTo>
                    <a:close/>
                    <a:moveTo>
                      <a:pt x="7" y="65"/>
                    </a:moveTo>
                    <a:lnTo>
                      <a:pt x="7" y="19"/>
                    </a:lnTo>
                    <a:lnTo>
                      <a:pt x="30" y="11"/>
                    </a:lnTo>
                    <a:lnTo>
                      <a:pt x="30" y="56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2" name="Freeform 283"/>
              <p:cNvSpPr>
                <a:spLocks noEditPoints="1"/>
              </p:cNvSpPr>
              <p:nvPr/>
            </p:nvSpPr>
            <p:spPr bwMode="auto">
              <a:xfrm>
                <a:off x="5119776" y="4068554"/>
                <a:ext cx="54715" cy="53992"/>
              </a:xfrm>
              <a:custGeom>
                <a:avLst/>
                <a:gdLst/>
                <a:ahLst/>
                <a:cxnLst>
                  <a:cxn ang="0">
                    <a:pos x="24" y="33"/>
                  </a:cxn>
                  <a:cxn ang="0">
                    <a:pos x="27" y="31"/>
                  </a:cxn>
                  <a:cxn ang="0">
                    <a:pos x="30" y="28"/>
                  </a:cxn>
                  <a:cxn ang="0">
                    <a:pos x="31" y="23"/>
                  </a:cxn>
                  <a:cxn ang="0">
                    <a:pos x="31" y="20"/>
                  </a:cxn>
                  <a:cxn ang="0">
                    <a:pos x="29" y="18"/>
                  </a:cxn>
                  <a:cxn ang="0">
                    <a:pos x="28" y="16"/>
                  </a:cxn>
                  <a:cxn ang="0">
                    <a:pos x="25" y="15"/>
                  </a:cxn>
                  <a:cxn ang="0">
                    <a:pos x="28" y="12"/>
                  </a:cxn>
                  <a:cxn ang="0">
                    <a:pos x="29" y="8"/>
                  </a:cxn>
                  <a:cxn ang="0">
                    <a:pos x="29" y="5"/>
                  </a:cxn>
                  <a:cxn ang="0">
                    <a:pos x="27" y="3"/>
                  </a:cxn>
                  <a:cxn ang="0">
                    <a:pos x="24" y="1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33"/>
                  </a:cxn>
                  <a:cxn ang="0">
                    <a:pos x="19" y="33"/>
                  </a:cxn>
                  <a:cxn ang="0">
                    <a:pos x="24" y="33"/>
                  </a:cxn>
                  <a:cxn ang="0">
                    <a:pos x="11" y="8"/>
                  </a:cxn>
                  <a:cxn ang="0">
                    <a:pos x="16" y="8"/>
                  </a:cxn>
                  <a:cxn ang="0">
                    <a:pos x="19" y="8"/>
                  </a:cxn>
                  <a:cxn ang="0">
                    <a:pos x="20" y="10"/>
                  </a:cxn>
                  <a:cxn ang="0">
                    <a:pos x="19" y="12"/>
                  </a:cxn>
                  <a:cxn ang="0">
                    <a:pos x="16" y="13"/>
                  </a:cxn>
                  <a:cxn ang="0">
                    <a:pos x="11" y="13"/>
                  </a:cxn>
                  <a:cxn ang="0">
                    <a:pos x="11" y="8"/>
                  </a:cxn>
                  <a:cxn ang="0">
                    <a:pos x="17" y="25"/>
                  </a:cxn>
                  <a:cxn ang="0">
                    <a:pos x="11" y="25"/>
                  </a:cxn>
                  <a:cxn ang="0">
                    <a:pos x="11" y="19"/>
                  </a:cxn>
                  <a:cxn ang="0">
                    <a:pos x="17" y="19"/>
                  </a:cxn>
                  <a:cxn ang="0">
                    <a:pos x="21" y="22"/>
                  </a:cxn>
                  <a:cxn ang="0">
                    <a:pos x="20" y="24"/>
                  </a:cxn>
                  <a:cxn ang="0">
                    <a:pos x="20" y="25"/>
                  </a:cxn>
                  <a:cxn ang="0">
                    <a:pos x="18" y="25"/>
                  </a:cxn>
                  <a:cxn ang="0">
                    <a:pos x="17" y="25"/>
                  </a:cxn>
                </a:cxnLst>
                <a:rect l="0" t="0" r="r" b="b"/>
                <a:pathLst>
                  <a:path w="31" h="33">
                    <a:moveTo>
                      <a:pt x="24" y="33"/>
                    </a:moveTo>
                    <a:cubicBezTo>
                      <a:pt x="25" y="32"/>
                      <a:pt x="26" y="32"/>
                      <a:pt x="27" y="31"/>
                    </a:cubicBezTo>
                    <a:cubicBezTo>
                      <a:pt x="29" y="30"/>
                      <a:pt x="29" y="29"/>
                      <a:pt x="30" y="28"/>
                    </a:cubicBezTo>
                    <a:cubicBezTo>
                      <a:pt x="31" y="26"/>
                      <a:pt x="31" y="25"/>
                      <a:pt x="31" y="23"/>
                    </a:cubicBezTo>
                    <a:cubicBezTo>
                      <a:pt x="31" y="22"/>
                      <a:pt x="31" y="21"/>
                      <a:pt x="31" y="20"/>
                    </a:cubicBezTo>
                    <a:cubicBezTo>
                      <a:pt x="30" y="19"/>
                      <a:pt x="30" y="18"/>
                      <a:pt x="29" y="18"/>
                    </a:cubicBezTo>
                    <a:cubicBezTo>
                      <a:pt x="29" y="17"/>
                      <a:pt x="28" y="16"/>
                      <a:pt x="28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7" y="14"/>
                      <a:pt x="28" y="13"/>
                      <a:pt x="28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9" y="7"/>
                      <a:pt x="29" y="6"/>
                      <a:pt x="29" y="5"/>
                    </a:cubicBezTo>
                    <a:cubicBezTo>
                      <a:pt x="29" y="4"/>
                      <a:pt x="28" y="4"/>
                      <a:pt x="27" y="3"/>
                    </a:cubicBezTo>
                    <a:cubicBezTo>
                      <a:pt x="27" y="2"/>
                      <a:pt x="26" y="1"/>
                      <a:pt x="24" y="1"/>
                    </a:cubicBezTo>
                    <a:cubicBezTo>
                      <a:pt x="23" y="0"/>
                      <a:pt x="21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1" y="33"/>
                      <a:pt x="22" y="33"/>
                      <a:pt x="24" y="33"/>
                    </a:cubicBezTo>
                    <a:close/>
                    <a:moveTo>
                      <a:pt x="11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8" y="8"/>
                      <a:pt x="19" y="8"/>
                    </a:cubicBezTo>
                    <a:cubicBezTo>
                      <a:pt x="19" y="9"/>
                      <a:pt x="20" y="9"/>
                      <a:pt x="20" y="10"/>
                    </a:cubicBezTo>
                    <a:cubicBezTo>
                      <a:pt x="20" y="11"/>
                      <a:pt x="19" y="12"/>
                      <a:pt x="19" y="12"/>
                    </a:cubicBezTo>
                    <a:cubicBezTo>
                      <a:pt x="18" y="13"/>
                      <a:pt x="17" y="13"/>
                      <a:pt x="16" y="13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8"/>
                    </a:lnTo>
                    <a:close/>
                    <a:moveTo>
                      <a:pt x="17" y="25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20" y="19"/>
                      <a:pt x="21" y="20"/>
                      <a:pt x="21" y="22"/>
                    </a:cubicBezTo>
                    <a:cubicBezTo>
                      <a:pt x="21" y="23"/>
                      <a:pt x="21" y="23"/>
                      <a:pt x="20" y="24"/>
                    </a:cubicBezTo>
                    <a:cubicBezTo>
                      <a:pt x="20" y="24"/>
                      <a:pt x="20" y="25"/>
                      <a:pt x="20" y="25"/>
                    </a:cubicBezTo>
                    <a:cubicBezTo>
                      <a:pt x="19" y="25"/>
                      <a:pt x="19" y="25"/>
                      <a:pt x="18" y="25"/>
                    </a:cubicBezTo>
                    <a:cubicBezTo>
                      <a:pt x="18" y="25"/>
                      <a:pt x="17" y="25"/>
                      <a:pt x="17" y="2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3" name="Freeform 284"/>
              <p:cNvSpPr>
                <a:spLocks/>
              </p:cNvSpPr>
              <p:nvPr/>
            </p:nvSpPr>
            <p:spPr bwMode="auto">
              <a:xfrm>
                <a:off x="5233115" y="4059555"/>
                <a:ext cx="37128" cy="43193"/>
              </a:xfrm>
              <a:custGeom>
                <a:avLst/>
                <a:gdLst/>
                <a:ahLst/>
                <a:cxnLst>
                  <a:cxn ang="0">
                    <a:pos x="14" y="17"/>
                  </a:cxn>
                  <a:cxn ang="0">
                    <a:pos x="13" y="18"/>
                  </a:cxn>
                  <a:cxn ang="0">
                    <a:pos x="12" y="19"/>
                  </a:cxn>
                  <a:cxn ang="0">
                    <a:pos x="11" y="20"/>
                  </a:cxn>
                  <a:cxn ang="0">
                    <a:pos x="9" y="20"/>
                  </a:cxn>
                  <a:cxn ang="0">
                    <a:pos x="8" y="19"/>
                  </a:cxn>
                  <a:cxn ang="0">
                    <a:pos x="7" y="17"/>
                  </a:cxn>
                  <a:cxn ang="0">
                    <a:pos x="7" y="15"/>
                  </a:cxn>
                  <a:cxn ang="0">
                    <a:pos x="7" y="12"/>
                  </a:cxn>
                  <a:cxn ang="0">
                    <a:pos x="8" y="10"/>
                  </a:cxn>
                  <a:cxn ang="0">
                    <a:pos x="9" y="8"/>
                  </a:cxn>
                  <a:cxn ang="0">
                    <a:pos x="11" y="7"/>
                  </a:cxn>
                  <a:cxn ang="0">
                    <a:pos x="13" y="7"/>
                  </a:cxn>
                  <a:cxn ang="0">
                    <a:pos x="14" y="8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20" y="8"/>
                  </a:cxn>
                  <a:cxn ang="0">
                    <a:pos x="18" y="1"/>
                  </a:cxn>
                  <a:cxn ang="0">
                    <a:pos x="11" y="1"/>
                  </a:cxn>
                  <a:cxn ang="0">
                    <a:pos x="7" y="3"/>
                  </a:cxn>
                  <a:cxn ang="0">
                    <a:pos x="3" y="6"/>
                  </a:cxn>
                  <a:cxn ang="0">
                    <a:pos x="1" y="11"/>
                  </a:cxn>
                  <a:cxn ang="0">
                    <a:pos x="0" y="16"/>
                  </a:cxn>
                  <a:cxn ang="0">
                    <a:pos x="1" y="21"/>
                  </a:cxn>
                  <a:cxn ang="0">
                    <a:pos x="3" y="25"/>
                  </a:cxn>
                  <a:cxn ang="0">
                    <a:pos x="7" y="26"/>
                  </a:cxn>
                  <a:cxn ang="0">
                    <a:pos x="11" y="26"/>
                  </a:cxn>
                  <a:cxn ang="0">
                    <a:pos x="15" y="24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1" y="13"/>
                  </a:cxn>
                  <a:cxn ang="0">
                    <a:pos x="14" y="15"/>
                  </a:cxn>
                  <a:cxn ang="0">
                    <a:pos x="14" y="17"/>
                  </a:cxn>
                </a:cxnLst>
                <a:rect l="0" t="0" r="r" b="b"/>
                <a:pathLst>
                  <a:path w="21" h="27">
                    <a:moveTo>
                      <a:pt x="14" y="17"/>
                    </a:moveTo>
                    <a:cubicBezTo>
                      <a:pt x="14" y="17"/>
                      <a:pt x="14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20"/>
                      <a:pt x="11" y="20"/>
                      <a:pt x="11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20"/>
                      <a:pt x="8" y="19"/>
                      <a:pt x="8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7" y="11"/>
                      <a:pt x="7" y="10"/>
                      <a:pt x="8" y="10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10" y="7"/>
                      <a:pt x="10" y="7"/>
                      <a:pt x="11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8"/>
                    </a:cubicBezTo>
                    <a:cubicBezTo>
                      <a:pt x="14" y="8"/>
                      <a:pt x="14" y="8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5"/>
                      <a:pt x="19" y="3"/>
                      <a:pt x="18" y="1"/>
                    </a:cubicBezTo>
                    <a:cubicBezTo>
                      <a:pt x="16" y="0"/>
                      <a:pt x="14" y="0"/>
                      <a:pt x="11" y="1"/>
                    </a:cubicBezTo>
                    <a:cubicBezTo>
                      <a:pt x="9" y="1"/>
                      <a:pt x="8" y="2"/>
                      <a:pt x="7" y="3"/>
                    </a:cubicBezTo>
                    <a:cubicBezTo>
                      <a:pt x="5" y="4"/>
                      <a:pt x="4" y="5"/>
                      <a:pt x="3" y="6"/>
                    </a:cubicBezTo>
                    <a:cubicBezTo>
                      <a:pt x="2" y="8"/>
                      <a:pt x="2" y="9"/>
                      <a:pt x="1" y="11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8"/>
                      <a:pt x="1" y="20"/>
                      <a:pt x="1" y="21"/>
                    </a:cubicBezTo>
                    <a:cubicBezTo>
                      <a:pt x="2" y="23"/>
                      <a:pt x="2" y="24"/>
                      <a:pt x="3" y="25"/>
                    </a:cubicBezTo>
                    <a:cubicBezTo>
                      <a:pt x="4" y="25"/>
                      <a:pt x="5" y="26"/>
                      <a:pt x="7" y="26"/>
                    </a:cubicBezTo>
                    <a:cubicBezTo>
                      <a:pt x="8" y="27"/>
                      <a:pt x="9" y="26"/>
                      <a:pt x="11" y="26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7" y="22"/>
                      <a:pt x="18" y="21"/>
                    </a:cubicBezTo>
                    <a:cubicBezTo>
                      <a:pt x="19" y="19"/>
                      <a:pt x="19" y="18"/>
                      <a:pt x="20" y="17"/>
                    </a:cubicBezTo>
                    <a:cubicBezTo>
                      <a:pt x="20" y="16"/>
                      <a:pt x="21" y="14"/>
                      <a:pt x="21" y="13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4" y="1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4" name="Freeform 285"/>
              <p:cNvSpPr>
                <a:spLocks/>
              </p:cNvSpPr>
              <p:nvPr/>
            </p:nvSpPr>
            <p:spPr bwMode="auto">
              <a:xfrm>
                <a:off x="5164721" y="4007363"/>
                <a:ext cx="115293" cy="2339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13"/>
                  </a:cxn>
                  <a:cxn ang="0">
                    <a:pos x="24" y="13"/>
                  </a:cxn>
                  <a:cxn ang="0">
                    <a:pos x="59" y="1"/>
                  </a:cxn>
                  <a:cxn ang="0">
                    <a:pos x="36" y="0"/>
                  </a:cxn>
                </a:cxnLst>
                <a:rect l="0" t="0" r="r" b="b"/>
                <a:pathLst>
                  <a:path w="59" h="13">
                    <a:moveTo>
                      <a:pt x="36" y="0"/>
                    </a:moveTo>
                    <a:lnTo>
                      <a:pt x="0" y="13"/>
                    </a:lnTo>
                    <a:lnTo>
                      <a:pt x="24" y="13"/>
                    </a:lnTo>
                    <a:lnTo>
                      <a:pt x="59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5" name="Freeform 286"/>
              <p:cNvSpPr>
                <a:spLocks noEditPoints="1"/>
              </p:cNvSpPr>
              <p:nvPr/>
            </p:nvSpPr>
            <p:spPr bwMode="auto">
              <a:xfrm>
                <a:off x="4992759" y="3931775"/>
                <a:ext cx="117247" cy="107983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0" y="0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7"/>
                  </a:cxn>
                  <a:cxn ang="0">
                    <a:pos x="52" y="7"/>
                  </a:cxn>
                  <a:cxn ang="0">
                    <a:pos x="52" y="54"/>
                  </a:cxn>
                </a:cxnLst>
                <a:rect l="0" t="0" r="r" b="b"/>
                <a:pathLst>
                  <a:path w="60" h="60">
                    <a:moveTo>
                      <a:pt x="60" y="0"/>
                    </a:moveTo>
                    <a:lnTo>
                      <a:pt x="0" y="0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  <a:moveTo>
                      <a:pt x="52" y="54"/>
                    </a:moveTo>
                    <a:lnTo>
                      <a:pt x="7" y="54"/>
                    </a:lnTo>
                    <a:lnTo>
                      <a:pt x="7" y="7"/>
                    </a:lnTo>
                    <a:lnTo>
                      <a:pt x="52" y="7"/>
                    </a:lnTo>
                    <a:lnTo>
                      <a:pt x="52" y="5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6" name="Freeform 287"/>
              <p:cNvSpPr>
                <a:spLocks noEditPoints="1"/>
              </p:cNvSpPr>
              <p:nvPr/>
            </p:nvSpPr>
            <p:spPr bwMode="auto">
              <a:xfrm>
                <a:off x="5121730" y="3906579"/>
                <a:ext cx="70348" cy="134979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6" y="60"/>
                  </a:cxn>
                  <a:cxn ang="0">
                    <a:pos x="36" y="0"/>
                  </a:cxn>
                  <a:cxn ang="0">
                    <a:pos x="0" y="14"/>
                  </a:cxn>
                  <a:cxn ang="0">
                    <a:pos x="0" y="75"/>
                  </a:cxn>
                  <a:cxn ang="0">
                    <a:pos x="29" y="11"/>
                  </a:cxn>
                  <a:cxn ang="0">
                    <a:pos x="29" y="56"/>
                  </a:cxn>
                  <a:cxn ang="0">
                    <a:pos x="7" y="64"/>
                  </a:cxn>
                  <a:cxn ang="0">
                    <a:pos x="7" y="19"/>
                  </a:cxn>
                  <a:cxn ang="0">
                    <a:pos x="29" y="11"/>
                  </a:cxn>
                </a:cxnLst>
                <a:rect l="0" t="0" r="r" b="b"/>
                <a:pathLst>
                  <a:path w="36" h="75">
                    <a:moveTo>
                      <a:pt x="0" y="75"/>
                    </a:moveTo>
                    <a:lnTo>
                      <a:pt x="36" y="60"/>
                    </a:lnTo>
                    <a:lnTo>
                      <a:pt x="36" y="0"/>
                    </a:lnTo>
                    <a:lnTo>
                      <a:pt x="0" y="14"/>
                    </a:lnTo>
                    <a:lnTo>
                      <a:pt x="0" y="75"/>
                    </a:lnTo>
                    <a:close/>
                    <a:moveTo>
                      <a:pt x="29" y="11"/>
                    </a:moveTo>
                    <a:lnTo>
                      <a:pt x="29" y="56"/>
                    </a:lnTo>
                    <a:lnTo>
                      <a:pt x="7" y="64"/>
                    </a:lnTo>
                    <a:lnTo>
                      <a:pt x="7" y="19"/>
                    </a:lnTo>
                    <a:lnTo>
                      <a:pt x="29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7" name="Freeform 288"/>
              <p:cNvSpPr>
                <a:spLocks/>
              </p:cNvSpPr>
              <p:nvPr/>
            </p:nvSpPr>
            <p:spPr bwMode="auto">
              <a:xfrm>
                <a:off x="4992759" y="3901179"/>
                <a:ext cx="193457" cy="23396"/>
              </a:xfrm>
              <a:custGeom>
                <a:avLst/>
                <a:gdLst/>
                <a:ahLst/>
                <a:cxnLst>
                  <a:cxn ang="0">
                    <a:pos x="99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64" y="13"/>
                  </a:cxn>
                  <a:cxn ang="0">
                    <a:pos x="99" y="0"/>
                  </a:cxn>
                </a:cxnLst>
                <a:rect l="0" t="0" r="r" b="b"/>
                <a:pathLst>
                  <a:path w="99" h="13">
                    <a:moveTo>
                      <a:pt x="99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64" y="1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8" name="Freeform 289"/>
              <p:cNvSpPr>
                <a:spLocks noEditPoints="1"/>
              </p:cNvSpPr>
              <p:nvPr/>
            </p:nvSpPr>
            <p:spPr bwMode="auto">
              <a:xfrm>
                <a:off x="5024025" y="3956971"/>
                <a:ext cx="60577" cy="53992"/>
              </a:xfrm>
              <a:custGeom>
                <a:avLst/>
                <a:gdLst/>
                <a:ahLst/>
                <a:cxnLst>
                  <a:cxn ang="0">
                    <a:pos x="10" y="26"/>
                  </a:cxn>
                  <a:cxn ang="0">
                    <a:pos x="20" y="26"/>
                  </a:cxn>
                  <a:cxn ang="0">
                    <a:pos x="22" y="30"/>
                  </a:cxn>
                  <a:cxn ang="0">
                    <a:pos x="31" y="30"/>
                  </a:cxn>
                  <a:cxn ang="0">
                    <a:pos x="20" y="0"/>
                  </a:cxn>
                  <a:cxn ang="0">
                    <a:pos x="11" y="0"/>
                  </a:cxn>
                  <a:cxn ang="0">
                    <a:pos x="0" y="30"/>
                  </a:cxn>
                  <a:cxn ang="0">
                    <a:pos x="9" y="30"/>
                  </a:cxn>
                  <a:cxn ang="0">
                    <a:pos x="10" y="2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8" y="19"/>
                  </a:cxn>
                  <a:cxn ang="0">
                    <a:pos x="13" y="19"/>
                  </a:cxn>
                  <a:cxn ang="0">
                    <a:pos x="16" y="10"/>
                  </a:cxn>
                </a:cxnLst>
                <a:rect l="0" t="0" r="r" b="b"/>
                <a:pathLst>
                  <a:path w="31" h="30">
                    <a:moveTo>
                      <a:pt x="10" y="26"/>
                    </a:moveTo>
                    <a:lnTo>
                      <a:pt x="20" y="26"/>
                    </a:lnTo>
                    <a:lnTo>
                      <a:pt x="22" y="30"/>
                    </a:lnTo>
                    <a:lnTo>
                      <a:pt x="31" y="30"/>
                    </a:lnTo>
                    <a:lnTo>
                      <a:pt x="20" y="0"/>
                    </a:lnTo>
                    <a:lnTo>
                      <a:pt x="11" y="0"/>
                    </a:lnTo>
                    <a:lnTo>
                      <a:pt x="0" y="30"/>
                    </a:lnTo>
                    <a:lnTo>
                      <a:pt x="9" y="30"/>
                    </a:lnTo>
                    <a:lnTo>
                      <a:pt x="10" y="26"/>
                    </a:lnTo>
                    <a:close/>
                    <a:moveTo>
                      <a:pt x="16" y="10"/>
                    </a:moveTo>
                    <a:lnTo>
                      <a:pt x="16" y="10"/>
                    </a:lnTo>
                    <a:lnTo>
                      <a:pt x="18" y="19"/>
                    </a:lnTo>
                    <a:lnTo>
                      <a:pt x="13" y="19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9" name="Freeform 290"/>
              <p:cNvSpPr>
                <a:spLocks noEditPoints="1"/>
              </p:cNvSpPr>
              <p:nvPr/>
            </p:nvSpPr>
            <p:spPr bwMode="auto">
              <a:xfrm>
                <a:off x="5145180" y="3953371"/>
                <a:ext cx="31266" cy="44993"/>
              </a:xfrm>
              <a:custGeom>
                <a:avLst/>
                <a:gdLst/>
                <a:ahLst/>
                <a:cxnLst>
                  <a:cxn ang="0">
                    <a:pos x="14" y="23"/>
                  </a:cxn>
                  <a:cxn ang="0">
                    <a:pos x="16" y="21"/>
                  </a:cxn>
                  <a:cxn ang="0">
                    <a:pos x="18" y="18"/>
                  </a:cxn>
                  <a:cxn ang="0">
                    <a:pos x="18" y="15"/>
                  </a:cxn>
                  <a:cxn ang="0">
                    <a:pos x="18" y="12"/>
                  </a:cxn>
                  <a:cxn ang="0">
                    <a:pos x="17" y="11"/>
                  </a:cxn>
                  <a:cxn ang="0">
                    <a:pos x="16" y="10"/>
                  </a:cxn>
                  <a:cxn ang="0">
                    <a:pos x="15" y="10"/>
                  </a:cxn>
                  <a:cxn ang="0">
                    <a:pos x="17" y="7"/>
                  </a:cxn>
                  <a:cxn ang="0">
                    <a:pos x="17" y="4"/>
                  </a:cxn>
                  <a:cxn ang="0">
                    <a:pos x="17" y="3"/>
                  </a:cxn>
                  <a:cxn ang="0">
                    <a:pos x="16" y="1"/>
                  </a:cxn>
                  <a:cxn ang="0">
                    <a:pos x="14" y="0"/>
                  </a:cxn>
                  <a:cxn ang="0">
                    <a:pos x="11" y="1"/>
                  </a:cxn>
                  <a:cxn ang="0">
                    <a:pos x="0" y="4"/>
                  </a:cxn>
                  <a:cxn ang="0">
                    <a:pos x="0" y="28"/>
                  </a:cxn>
                  <a:cxn ang="0">
                    <a:pos x="11" y="24"/>
                  </a:cxn>
                  <a:cxn ang="0">
                    <a:pos x="14" y="23"/>
                  </a:cxn>
                  <a:cxn ang="0">
                    <a:pos x="6" y="8"/>
                  </a:cxn>
                  <a:cxn ang="0">
                    <a:pos x="9" y="7"/>
                  </a:cxn>
                  <a:cxn ang="0">
                    <a:pos x="11" y="7"/>
                  </a:cxn>
                  <a:cxn ang="0">
                    <a:pos x="11" y="8"/>
                  </a:cxn>
                  <a:cxn ang="0">
                    <a:pos x="11" y="9"/>
                  </a:cxn>
                  <a:cxn ang="0">
                    <a:pos x="9" y="10"/>
                  </a:cxn>
                  <a:cxn ang="0">
                    <a:pos x="6" y="11"/>
                  </a:cxn>
                  <a:cxn ang="0">
                    <a:pos x="6" y="8"/>
                  </a:cxn>
                  <a:cxn ang="0">
                    <a:pos x="10" y="19"/>
                  </a:cxn>
                  <a:cxn ang="0">
                    <a:pos x="6" y="20"/>
                  </a:cxn>
                  <a:cxn ang="0">
                    <a:pos x="6" y="16"/>
                  </a:cxn>
                  <a:cxn ang="0">
                    <a:pos x="10" y="15"/>
                  </a:cxn>
                  <a:cxn ang="0">
                    <a:pos x="12" y="16"/>
                  </a:cxn>
                  <a:cxn ang="0">
                    <a:pos x="12" y="17"/>
                  </a:cxn>
                  <a:cxn ang="0">
                    <a:pos x="11" y="18"/>
                  </a:cxn>
                  <a:cxn ang="0">
                    <a:pos x="11" y="19"/>
                  </a:cxn>
                  <a:cxn ang="0">
                    <a:pos x="10" y="19"/>
                  </a:cxn>
                </a:cxnLst>
                <a:rect l="0" t="0" r="r" b="b"/>
                <a:pathLst>
                  <a:path w="18" h="28">
                    <a:moveTo>
                      <a:pt x="14" y="23"/>
                    </a:moveTo>
                    <a:cubicBezTo>
                      <a:pt x="15" y="22"/>
                      <a:pt x="15" y="21"/>
                      <a:pt x="16" y="21"/>
                    </a:cubicBezTo>
                    <a:cubicBezTo>
                      <a:pt x="17" y="20"/>
                      <a:pt x="17" y="19"/>
                      <a:pt x="18" y="18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8" y="14"/>
                      <a:pt x="18" y="13"/>
                      <a:pt x="18" y="12"/>
                    </a:cubicBezTo>
                    <a:cubicBezTo>
                      <a:pt x="18" y="12"/>
                      <a:pt x="18" y="11"/>
                      <a:pt x="17" y="11"/>
                    </a:cubicBezTo>
                    <a:cubicBezTo>
                      <a:pt x="17" y="11"/>
                      <a:pt x="17" y="10"/>
                      <a:pt x="16" y="10"/>
                    </a:cubicBezTo>
                    <a:cubicBezTo>
                      <a:pt x="16" y="10"/>
                      <a:pt x="15" y="10"/>
                      <a:pt x="15" y="10"/>
                    </a:cubicBezTo>
                    <a:cubicBezTo>
                      <a:pt x="16" y="9"/>
                      <a:pt x="16" y="8"/>
                      <a:pt x="17" y="7"/>
                    </a:cubicBezTo>
                    <a:cubicBezTo>
                      <a:pt x="17" y="7"/>
                      <a:pt x="17" y="6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2"/>
                      <a:pt x="17" y="1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3" y="23"/>
                      <a:pt x="14" y="23"/>
                    </a:cubicBezTo>
                    <a:close/>
                    <a:moveTo>
                      <a:pt x="6" y="8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6"/>
                      <a:pt x="11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6" y="11"/>
                      <a:pt x="6" y="11"/>
                      <a:pt x="6" y="11"/>
                    </a:cubicBezTo>
                    <a:lnTo>
                      <a:pt x="6" y="8"/>
                    </a:lnTo>
                    <a:close/>
                    <a:moveTo>
                      <a:pt x="10" y="19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2" y="17"/>
                    </a:cubicBezTo>
                    <a:cubicBezTo>
                      <a:pt x="12" y="17"/>
                      <a:pt x="12" y="18"/>
                      <a:pt x="11" y="18"/>
                    </a:cubicBezTo>
                    <a:cubicBezTo>
                      <a:pt x="11" y="18"/>
                      <a:pt x="11" y="18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0" name="Freeform 291"/>
              <p:cNvSpPr>
                <a:spLocks noEditPoints="1"/>
              </p:cNvSpPr>
              <p:nvPr/>
            </p:nvSpPr>
            <p:spPr bwMode="auto">
              <a:xfrm>
                <a:off x="5086556" y="4039758"/>
                <a:ext cx="117247" cy="107983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0" y="4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26" y="0"/>
                  </a:cxn>
                  <a:cxn ang="0">
                    <a:pos x="15" y="4"/>
                  </a:cxn>
                  <a:cxn ang="0">
                    <a:pos x="53" y="52"/>
                  </a:cxn>
                  <a:cxn ang="0">
                    <a:pos x="7" y="52"/>
                  </a:cxn>
                  <a:cxn ang="0">
                    <a:pos x="7" y="7"/>
                  </a:cxn>
                  <a:cxn ang="0">
                    <a:pos x="53" y="7"/>
                  </a:cxn>
                  <a:cxn ang="0">
                    <a:pos x="53" y="52"/>
                  </a:cxn>
                </a:cxnLst>
                <a:rect l="0" t="0" r="r" b="b"/>
                <a:pathLst>
                  <a:path w="60" h="60">
                    <a:moveTo>
                      <a:pt x="15" y="4"/>
                    </a:moveTo>
                    <a:lnTo>
                      <a:pt x="0" y="4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lnTo>
                      <a:pt x="26" y="0"/>
                    </a:lnTo>
                    <a:lnTo>
                      <a:pt x="15" y="4"/>
                    </a:lnTo>
                    <a:close/>
                    <a:moveTo>
                      <a:pt x="53" y="52"/>
                    </a:moveTo>
                    <a:lnTo>
                      <a:pt x="7" y="52"/>
                    </a:lnTo>
                    <a:lnTo>
                      <a:pt x="7" y="7"/>
                    </a:lnTo>
                    <a:lnTo>
                      <a:pt x="53" y="7"/>
                    </a:lnTo>
                    <a:lnTo>
                      <a:pt x="53" y="5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1" name="Freeform 292"/>
              <p:cNvSpPr>
                <a:spLocks/>
              </p:cNvSpPr>
              <p:nvPr/>
            </p:nvSpPr>
            <p:spPr bwMode="auto">
              <a:xfrm>
                <a:off x="4883329" y="4016362"/>
                <a:ext cx="103568" cy="23396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53" y="13"/>
                  </a:cxn>
                  <a:cxn ang="0">
                    <a:pos x="53" y="0"/>
                  </a:cxn>
                </a:cxnLst>
                <a:rect l="0" t="0" r="r" b="b"/>
                <a:pathLst>
                  <a:path w="53" h="13">
                    <a:moveTo>
                      <a:pt x="53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53" y="1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2" name="Freeform 293"/>
              <p:cNvSpPr>
                <a:spLocks/>
              </p:cNvSpPr>
              <p:nvPr/>
            </p:nvSpPr>
            <p:spPr bwMode="auto">
              <a:xfrm>
                <a:off x="5012300" y="4046957"/>
                <a:ext cx="70348" cy="10978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9" y="42"/>
                  </a:cxn>
                  <a:cxn ang="0">
                    <a:pos x="7" y="5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36" y="47"/>
                  </a:cxn>
                  <a:cxn ang="0">
                    <a:pos x="36" y="0"/>
                  </a:cxn>
                  <a:cxn ang="0">
                    <a:pos x="29" y="0"/>
                  </a:cxn>
                </a:cxnLst>
                <a:rect l="0" t="0" r="r" b="b"/>
                <a:pathLst>
                  <a:path w="36" h="61">
                    <a:moveTo>
                      <a:pt x="29" y="0"/>
                    </a:moveTo>
                    <a:lnTo>
                      <a:pt x="29" y="42"/>
                    </a:lnTo>
                    <a:lnTo>
                      <a:pt x="7" y="50"/>
                    </a:lnTo>
                    <a:lnTo>
                      <a:pt x="6" y="6"/>
                    </a:lnTo>
                    <a:lnTo>
                      <a:pt x="2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36" y="47"/>
                    </a:lnTo>
                    <a:lnTo>
                      <a:pt x="36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3" name="Freeform 294"/>
              <p:cNvSpPr>
                <a:spLocks noEditPoints="1"/>
              </p:cNvSpPr>
              <p:nvPr/>
            </p:nvSpPr>
            <p:spPr bwMode="auto">
              <a:xfrm>
                <a:off x="4844247" y="2216639"/>
                <a:ext cx="244264" cy="224965"/>
              </a:xfrm>
              <a:custGeom>
                <a:avLst/>
                <a:gdLst/>
                <a:ahLst/>
                <a:cxnLst>
                  <a:cxn ang="0">
                    <a:pos x="138" y="65"/>
                  </a:cxn>
                  <a:cxn ang="0">
                    <a:pos x="126" y="30"/>
                  </a:cxn>
                  <a:cxn ang="0">
                    <a:pos x="86" y="2"/>
                  </a:cxn>
                  <a:cxn ang="0">
                    <a:pos x="69" y="0"/>
                  </a:cxn>
                  <a:cxn ang="0">
                    <a:pos x="48" y="3"/>
                  </a:cxn>
                  <a:cxn ang="0">
                    <a:pos x="9" y="34"/>
                  </a:cxn>
                  <a:cxn ang="0">
                    <a:pos x="0" y="61"/>
                  </a:cxn>
                  <a:cxn ang="0">
                    <a:pos x="0" y="69"/>
                  </a:cxn>
                  <a:cxn ang="0">
                    <a:pos x="13" y="110"/>
                  </a:cxn>
                  <a:cxn ang="0">
                    <a:pos x="47" y="135"/>
                  </a:cxn>
                  <a:cxn ang="0">
                    <a:pos x="69" y="138"/>
                  </a:cxn>
                  <a:cxn ang="0">
                    <a:pos x="98" y="132"/>
                  </a:cxn>
                  <a:cxn ang="0">
                    <a:pos x="123" y="112"/>
                  </a:cxn>
                  <a:cxn ang="0">
                    <a:pos x="138" y="69"/>
                  </a:cxn>
                  <a:cxn ang="0">
                    <a:pos x="138" y="65"/>
                  </a:cxn>
                  <a:cxn ang="0">
                    <a:pos x="124" y="65"/>
                  </a:cxn>
                  <a:cxn ang="0">
                    <a:pos x="110" y="90"/>
                  </a:cxn>
                  <a:cxn ang="0">
                    <a:pos x="119" y="106"/>
                  </a:cxn>
                  <a:cxn ang="0">
                    <a:pos x="95" y="126"/>
                  </a:cxn>
                  <a:cxn ang="0">
                    <a:pos x="88" y="114"/>
                  </a:cxn>
                  <a:cxn ang="0">
                    <a:pos x="59" y="114"/>
                  </a:cxn>
                  <a:cxn ang="0">
                    <a:pos x="50" y="129"/>
                  </a:cxn>
                  <a:cxn ang="0">
                    <a:pos x="17" y="104"/>
                  </a:cxn>
                  <a:cxn ang="0">
                    <a:pos x="28" y="85"/>
                  </a:cxn>
                  <a:cxn ang="0">
                    <a:pos x="14" y="61"/>
                  </a:cxn>
                  <a:cxn ang="0">
                    <a:pos x="7" y="61"/>
                  </a:cxn>
                  <a:cxn ang="0">
                    <a:pos x="17" y="34"/>
                  </a:cxn>
                  <a:cxn ang="0">
                    <a:pos x="37" y="34"/>
                  </a:cxn>
                  <a:cxn ang="0">
                    <a:pos x="51" y="10"/>
                  </a:cxn>
                  <a:cxn ang="0">
                    <a:pos x="51" y="9"/>
                  </a:cxn>
                  <a:cxn ang="0">
                    <a:pos x="69" y="7"/>
                  </a:cxn>
                  <a:cxn ang="0">
                    <a:pos x="82" y="8"/>
                  </a:cxn>
                  <a:cxn ang="0">
                    <a:pos x="81" y="10"/>
                  </a:cxn>
                  <a:cxn ang="0">
                    <a:pos x="95" y="34"/>
                  </a:cxn>
                  <a:cxn ang="0">
                    <a:pos x="121" y="34"/>
                  </a:cxn>
                  <a:cxn ang="0">
                    <a:pos x="131" y="65"/>
                  </a:cxn>
                  <a:cxn ang="0">
                    <a:pos x="124" y="65"/>
                  </a:cxn>
                </a:cxnLst>
                <a:rect l="0" t="0" r="r" b="b"/>
                <a:pathLst>
                  <a:path w="138" h="138">
                    <a:moveTo>
                      <a:pt x="138" y="65"/>
                    </a:moveTo>
                    <a:cubicBezTo>
                      <a:pt x="137" y="52"/>
                      <a:pt x="133" y="40"/>
                      <a:pt x="126" y="30"/>
                    </a:cubicBezTo>
                    <a:cubicBezTo>
                      <a:pt x="117" y="16"/>
                      <a:pt x="102" y="6"/>
                      <a:pt x="86" y="2"/>
                    </a:cubicBezTo>
                    <a:cubicBezTo>
                      <a:pt x="80" y="1"/>
                      <a:pt x="75" y="0"/>
                      <a:pt x="69" y="0"/>
                    </a:cubicBezTo>
                    <a:cubicBezTo>
                      <a:pt x="62" y="0"/>
                      <a:pt x="54" y="1"/>
                      <a:pt x="48" y="3"/>
                    </a:cubicBezTo>
                    <a:cubicBezTo>
                      <a:pt x="31" y="9"/>
                      <a:pt x="18" y="20"/>
                      <a:pt x="9" y="34"/>
                    </a:cubicBezTo>
                    <a:cubicBezTo>
                      <a:pt x="5" y="42"/>
                      <a:pt x="2" y="51"/>
                      <a:pt x="0" y="61"/>
                    </a:cubicBezTo>
                    <a:cubicBezTo>
                      <a:pt x="0" y="63"/>
                      <a:pt x="0" y="66"/>
                      <a:pt x="0" y="69"/>
                    </a:cubicBezTo>
                    <a:cubicBezTo>
                      <a:pt x="0" y="84"/>
                      <a:pt x="5" y="98"/>
                      <a:pt x="13" y="110"/>
                    </a:cubicBezTo>
                    <a:cubicBezTo>
                      <a:pt x="22" y="121"/>
                      <a:pt x="33" y="130"/>
                      <a:pt x="47" y="135"/>
                    </a:cubicBezTo>
                    <a:cubicBezTo>
                      <a:pt x="54" y="137"/>
                      <a:pt x="61" y="138"/>
                      <a:pt x="69" y="138"/>
                    </a:cubicBezTo>
                    <a:cubicBezTo>
                      <a:pt x="79" y="138"/>
                      <a:pt x="89" y="136"/>
                      <a:pt x="98" y="132"/>
                    </a:cubicBezTo>
                    <a:cubicBezTo>
                      <a:pt x="108" y="127"/>
                      <a:pt x="116" y="121"/>
                      <a:pt x="123" y="112"/>
                    </a:cubicBezTo>
                    <a:cubicBezTo>
                      <a:pt x="132" y="101"/>
                      <a:pt x="138" y="85"/>
                      <a:pt x="138" y="69"/>
                    </a:cubicBezTo>
                    <a:cubicBezTo>
                      <a:pt x="138" y="68"/>
                      <a:pt x="138" y="67"/>
                      <a:pt x="138" y="65"/>
                    </a:cubicBezTo>
                    <a:close/>
                    <a:moveTo>
                      <a:pt x="124" y="65"/>
                    </a:moveTo>
                    <a:cubicBezTo>
                      <a:pt x="110" y="90"/>
                      <a:pt x="110" y="90"/>
                      <a:pt x="110" y="90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3" y="115"/>
                      <a:pt x="104" y="121"/>
                      <a:pt x="95" y="126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59" y="114"/>
                      <a:pt x="59" y="114"/>
                      <a:pt x="59" y="114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37" y="124"/>
                      <a:pt x="25" y="116"/>
                      <a:pt x="17" y="104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51"/>
                      <a:pt x="12" y="42"/>
                      <a:pt x="17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7" y="8"/>
                      <a:pt x="63" y="7"/>
                      <a:pt x="69" y="7"/>
                    </a:cubicBezTo>
                    <a:cubicBezTo>
                      <a:pt x="73" y="7"/>
                      <a:pt x="78" y="7"/>
                      <a:pt x="82" y="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127" y="43"/>
                      <a:pt x="131" y="54"/>
                      <a:pt x="131" y="65"/>
                    </a:cubicBezTo>
                    <a:lnTo>
                      <a:pt x="124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4" name="Freeform 295"/>
              <p:cNvSpPr>
                <a:spLocks/>
              </p:cNvSpPr>
              <p:nvPr/>
            </p:nvSpPr>
            <p:spPr bwMode="auto">
              <a:xfrm>
                <a:off x="4916549" y="2288628"/>
                <a:ext cx="99660" cy="791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21"/>
                  </a:cxn>
                  <a:cxn ang="0">
                    <a:pos x="13" y="44"/>
                  </a:cxn>
                  <a:cxn ang="0">
                    <a:pos x="38" y="44"/>
                  </a:cxn>
                  <a:cxn ang="0">
                    <a:pos x="51" y="21"/>
                  </a:cxn>
                  <a:cxn ang="0">
                    <a:pos x="38" y="0"/>
                  </a:cxn>
                  <a:cxn ang="0">
                    <a:pos x="13" y="0"/>
                  </a:cxn>
                </a:cxnLst>
                <a:rect l="0" t="0" r="r" b="b"/>
                <a:pathLst>
                  <a:path w="51" h="44">
                    <a:moveTo>
                      <a:pt x="13" y="0"/>
                    </a:moveTo>
                    <a:lnTo>
                      <a:pt x="0" y="21"/>
                    </a:lnTo>
                    <a:lnTo>
                      <a:pt x="13" y="44"/>
                    </a:lnTo>
                    <a:lnTo>
                      <a:pt x="38" y="44"/>
                    </a:lnTo>
                    <a:lnTo>
                      <a:pt x="51" y="21"/>
                    </a:lnTo>
                    <a:lnTo>
                      <a:pt x="3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5" name="Freeform 296"/>
              <p:cNvSpPr>
                <a:spLocks/>
              </p:cNvSpPr>
              <p:nvPr/>
            </p:nvSpPr>
            <p:spPr bwMode="auto">
              <a:xfrm>
                <a:off x="748429" y="4333113"/>
                <a:ext cx="175870" cy="68389"/>
              </a:xfrm>
              <a:custGeom>
                <a:avLst/>
                <a:gdLst/>
                <a:ahLst/>
                <a:cxnLst>
                  <a:cxn ang="0">
                    <a:pos x="46" y="38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46" y="38"/>
                  </a:cxn>
                </a:cxnLst>
                <a:rect l="0" t="0" r="r" b="b"/>
                <a:pathLst>
                  <a:path w="90" h="38">
                    <a:moveTo>
                      <a:pt x="46" y="38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6" name="Freeform 297"/>
              <p:cNvSpPr>
                <a:spLocks/>
              </p:cNvSpPr>
              <p:nvPr/>
            </p:nvSpPr>
            <p:spPr bwMode="auto">
              <a:xfrm>
                <a:off x="742566" y="4338512"/>
                <a:ext cx="189549" cy="100784"/>
              </a:xfrm>
              <a:custGeom>
                <a:avLst/>
                <a:gdLst/>
                <a:ahLst/>
                <a:cxnLst>
                  <a:cxn ang="0">
                    <a:pos x="49" y="41"/>
                  </a:cxn>
                  <a:cxn ang="0">
                    <a:pos x="0" y="0"/>
                  </a:cxn>
                  <a:cxn ang="0">
                    <a:pos x="0" y="56"/>
                  </a:cxn>
                  <a:cxn ang="0">
                    <a:pos x="97" y="56"/>
                  </a:cxn>
                  <a:cxn ang="0">
                    <a:pos x="97" y="0"/>
                  </a:cxn>
                  <a:cxn ang="0">
                    <a:pos x="49" y="41"/>
                  </a:cxn>
                </a:cxnLst>
                <a:rect l="0" t="0" r="r" b="b"/>
                <a:pathLst>
                  <a:path w="97" h="56">
                    <a:moveTo>
                      <a:pt x="49" y="41"/>
                    </a:moveTo>
                    <a:lnTo>
                      <a:pt x="0" y="0"/>
                    </a:lnTo>
                    <a:lnTo>
                      <a:pt x="0" y="56"/>
                    </a:lnTo>
                    <a:lnTo>
                      <a:pt x="97" y="56"/>
                    </a:lnTo>
                    <a:lnTo>
                      <a:pt x="97" y="0"/>
                    </a:lnTo>
                    <a:lnTo>
                      <a:pt x="49" y="4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7" name="Freeform 298"/>
              <p:cNvSpPr>
                <a:spLocks noEditPoints="1"/>
              </p:cNvSpPr>
              <p:nvPr/>
            </p:nvSpPr>
            <p:spPr bwMode="auto">
              <a:xfrm>
                <a:off x="3200839" y="2171646"/>
                <a:ext cx="300933" cy="278957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86"/>
                  </a:cxn>
                  <a:cxn ang="0">
                    <a:pos x="4" y="112"/>
                  </a:cxn>
                  <a:cxn ang="0">
                    <a:pos x="58" y="116"/>
                  </a:cxn>
                  <a:cxn ang="0">
                    <a:pos x="57" y="166"/>
                  </a:cxn>
                  <a:cxn ang="0">
                    <a:pos x="85" y="171"/>
                  </a:cxn>
                  <a:cxn ang="0">
                    <a:pos x="171" y="86"/>
                  </a:cxn>
                  <a:cxn ang="0">
                    <a:pos x="85" y="0"/>
                  </a:cxn>
                  <a:cxn ang="0">
                    <a:pos x="127" y="29"/>
                  </a:cxn>
                  <a:cxn ang="0">
                    <a:pos x="144" y="44"/>
                  </a:cxn>
                  <a:cxn ang="0">
                    <a:pos x="127" y="59"/>
                  </a:cxn>
                  <a:cxn ang="0">
                    <a:pos x="109" y="44"/>
                  </a:cxn>
                  <a:cxn ang="0">
                    <a:pos x="127" y="29"/>
                  </a:cxn>
                  <a:cxn ang="0">
                    <a:pos x="27" y="91"/>
                  </a:cxn>
                  <a:cxn ang="0">
                    <a:pos x="9" y="76"/>
                  </a:cxn>
                  <a:cxn ang="0">
                    <a:pos x="27" y="61"/>
                  </a:cxn>
                  <a:cxn ang="0">
                    <a:pos x="45" y="76"/>
                  </a:cxn>
                  <a:cxn ang="0">
                    <a:pos x="27" y="91"/>
                  </a:cxn>
                  <a:cxn ang="0">
                    <a:pos x="48" y="57"/>
                  </a:cxn>
                  <a:cxn ang="0">
                    <a:pos x="30" y="42"/>
                  </a:cxn>
                  <a:cxn ang="0">
                    <a:pos x="48" y="27"/>
                  </a:cxn>
                  <a:cxn ang="0">
                    <a:pos x="65" y="42"/>
                  </a:cxn>
                  <a:cxn ang="0">
                    <a:pos x="48" y="57"/>
                  </a:cxn>
                  <a:cxn ang="0">
                    <a:pos x="69" y="24"/>
                  </a:cxn>
                  <a:cxn ang="0">
                    <a:pos x="87" y="9"/>
                  </a:cxn>
                  <a:cxn ang="0">
                    <a:pos x="104" y="24"/>
                  </a:cxn>
                  <a:cxn ang="0">
                    <a:pos x="87" y="39"/>
                  </a:cxn>
                  <a:cxn ang="0">
                    <a:pos x="69" y="24"/>
                  </a:cxn>
                  <a:cxn ang="0">
                    <a:pos x="99" y="159"/>
                  </a:cxn>
                  <a:cxn ang="0">
                    <a:pos x="82" y="144"/>
                  </a:cxn>
                  <a:cxn ang="0">
                    <a:pos x="99" y="129"/>
                  </a:cxn>
                  <a:cxn ang="0">
                    <a:pos x="117" y="144"/>
                  </a:cxn>
                  <a:cxn ang="0">
                    <a:pos x="99" y="159"/>
                  </a:cxn>
                  <a:cxn ang="0">
                    <a:pos x="135" y="133"/>
                  </a:cxn>
                  <a:cxn ang="0">
                    <a:pos x="117" y="118"/>
                  </a:cxn>
                  <a:cxn ang="0">
                    <a:pos x="135" y="103"/>
                  </a:cxn>
                  <a:cxn ang="0">
                    <a:pos x="152" y="118"/>
                  </a:cxn>
                  <a:cxn ang="0">
                    <a:pos x="135" y="133"/>
                  </a:cxn>
                  <a:cxn ang="0">
                    <a:pos x="144" y="96"/>
                  </a:cxn>
                  <a:cxn ang="0">
                    <a:pos x="127" y="81"/>
                  </a:cxn>
                  <a:cxn ang="0">
                    <a:pos x="144" y="66"/>
                  </a:cxn>
                  <a:cxn ang="0">
                    <a:pos x="162" y="81"/>
                  </a:cxn>
                  <a:cxn ang="0">
                    <a:pos x="144" y="96"/>
                  </a:cxn>
                </a:cxnLst>
                <a:rect l="0" t="0" r="r" b="b"/>
                <a:pathLst>
                  <a:path w="171" h="171">
                    <a:moveTo>
                      <a:pt x="85" y="0"/>
                    </a:moveTo>
                    <a:cubicBezTo>
                      <a:pt x="38" y="0"/>
                      <a:pt x="0" y="39"/>
                      <a:pt x="0" y="86"/>
                    </a:cubicBezTo>
                    <a:cubicBezTo>
                      <a:pt x="0" y="96"/>
                      <a:pt x="1" y="102"/>
                      <a:pt x="4" y="112"/>
                    </a:cubicBezTo>
                    <a:cubicBezTo>
                      <a:pt x="10" y="130"/>
                      <a:pt x="44" y="96"/>
                      <a:pt x="58" y="116"/>
                    </a:cubicBezTo>
                    <a:cubicBezTo>
                      <a:pt x="72" y="136"/>
                      <a:pt x="26" y="154"/>
                      <a:pt x="57" y="166"/>
                    </a:cubicBezTo>
                    <a:cubicBezTo>
                      <a:pt x="71" y="170"/>
                      <a:pt x="75" y="171"/>
                      <a:pt x="85" y="171"/>
                    </a:cubicBezTo>
                    <a:cubicBezTo>
                      <a:pt x="132" y="171"/>
                      <a:pt x="171" y="133"/>
                      <a:pt x="171" y="86"/>
                    </a:cubicBezTo>
                    <a:cubicBezTo>
                      <a:pt x="171" y="39"/>
                      <a:pt x="132" y="0"/>
                      <a:pt x="85" y="0"/>
                    </a:cubicBezTo>
                    <a:close/>
                    <a:moveTo>
                      <a:pt x="127" y="29"/>
                    </a:moveTo>
                    <a:cubicBezTo>
                      <a:pt x="136" y="29"/>
                      <a:pt x="144" y="36"/>
                      <a:pt x="144" y="44"/>
                    </a:cubicBezTo>
                    <a:cubicBezTo>
                      <a:pt x="144" y="52"/>
                      <a:pt x="136" y="59"/>
                      <a:pt x="127" y="59"/>
                    </a:cubicBezTo>
                    <a:cubicBezTo>
                      <a:pt x="117" y="59"/>
                      <a:pt x="109" y="52"/>
                      <a:pt x="109" y="44"/>
                    </a:cubicBezTo>
                    <a:cubicBezTo>
                      <a:pt x="109" y="36"/>
                      <a:pt x="117" y="29"/>
                      <a:pt x="127" y="29"/>
                    </a:cubicBezTo>
                    <a:close/>
                    <a:moveTo>
                      <a:pt x="27" y="91"/>
                    </a:moveTo>
                    <a:cubicBezTo>
                      <a:pt x="17" y="91"/>
                      <a:pt x="9" y="84"/>
                      <a:pt x="9" y="76"/>
                    </a:cubicBezTo>
                    <a:cubicBezTo>
                      <a:pt x="9" y="68"/>
                      <a:pt x="17" y="61"/>
                      <a:pt x="27" y="61"/>
                    </a:cubicBezTo>
                    <a:cubicBezTo>
                      <a:pt x="37" y="61"/>
                      <a:pt x="45" y="68"/>
                      <a:pt x="45" y="76"/>
                    </a:cubicBezTo>
                    <a:cubicBezTo>
                      <a:pt x="45" y="84"/>
                      <a:pt x="37" y="91"/>
                      <a:pt x="27" y="91"/>
                    </a:cubicBezTo>
                    <a:close/>
                    <a:moveTo>
                      <a:pt x="48" y="57"/>
                    </a:moveTo>
                    <a:cubicBezTo>
                      <a:pt x="38" y="57"/>
                      <a:pt x="30" y="50"/>
                      <a:pt x="30" y="42"/>
                    </a:cubicBezTo>
                    <a:cubicBezTo>
                      <a:pt x="30" y="33"/>
                      <a:pt x="38" y="27"/>
                      <a:pt x="48" y="27"/>
                    </a:cubicBezTo>
                    <a:cubicBezTo>
                      <a:pt x="57" y="27"/>
                      <a:pt x="65" y="33"/>
                      <a:pt x="65" y="42"/>
                    </a:cubicBezTo>
                    <a:cubicBezTo>
                      <a:pt x="65" y="50"/>
                      <a:pt x="57" y="57"/>
                      <a:pt x="48" y="57"/>
                    </a:cubicBezTo>
                    <a:close/>
                    <a:moveTo>
                      <a:pt x="69" y="24"/>
                    </a:moveTo>
                    <a:cubicBezTo>
                      <a:pt x="69" y="16"/>
                      <a:pt x="77" y="9"/>
                      <a:pt x="87" y="9"/>
                    </a:cubicBezTo>
                    <a:cubicBezTo>
                      <a:pt x="96" y="9"/>
                      <a:pt x="104" y="16"/>
                      <a:pt x="104" y="24"/>
                    </a:cubicBezTo>
                    <a:cubicBezTo>
                      <a:pt x="104" y="33"/>
                      <a:pt x="96" y="39"/>
                      <a:pt x="87" y="39"/>
                    </a:cubicBezTo>
                    <a:cubicBezTo>
                      <a:pt x="77" y="39"/>
                      <a:pt x="69" y="33"/>
                      <a:pt x="69" y="24"/>
                    </a:cubicBezTo>
                    <a:close/>
                    <a:moveTo>
                      <a:pt x="99" y="159"/>
                    </a:moveTo>
                    <a:cubicBezTo>
                      <a:pt x="90" y="159"/>
                      <a:pt x="82" y="152"/>
                      <a:pt x="82" y="144"/>
                    </a:cubicBezTo>
                    <a:cubicBezTo>
                      <a:pt x="82" y="136"/>
                      <a:pt x="90" y="129"/>
                      <a:pt x="99" y="129"/>
                    </a:cubicBezTo>
                    <a:cubicBezTo>
                      <a:pt x="109" y="129"/>
                      <a:pt x="117" y="136"/>
                      <a:pt x="117" y="144"/>
                    </a:cubicBezTo>
                    <a:cubicBezTo>
                      <a:pt x="117" y="152"/>
                      <a:pt x="109" y="159"/>
                      <a:pt x="99" y="159"/>
                    </a:cubicBezTo>
                    <a:close/>
                    <a:moveTo>
                      <a:pt x="135" y="133"/>
                    </a:moveTo>
                    <a:cubicBezTo>
                      <a:pt x="125" y="133"/>
                      <a:pt x="117" y="127"/>
                      <a:pt x="117" y="118"/>
                    </a:cubicBezTo>
                    <a:cubicBezTo>
                      <a:pt x="117" y="110"/>
                      <a:pt x="125" y="103"/>
                      <a:pt x="135" y="103"/>
                    </a:cubicBezTo>
                    <a:cubicBezTo>
                      <a:pt x="144" y="103"/>
                      <a:pt x="152" y="110"/>
                      <a:pt x="152" y="118"/>
                    </a:cubicBezTo>
                    <a:cubicBezTo>
                      <a:pt x="152" y="127"/>
                      <a:pt x="144" y="133"/>
                      <a:pt x="135" y="133"/>
                    </a:cubicBezTo>
                    <a:close/>
                    <a:moveTo>
                      <a:pt x="144" y="96"/>
                    </a:moveTo>
                    <a:cubicBezTo>
                      <a:pt x="134" y="96"/>
                      <a:pt x="127" y="89"/>
                      <a:pt x="127" y="81"/>
                    </a:cubicBezTo>
                    <a:cubicBezTo>
                      <a:pt x="127" y="72"/>
                      <a:pt x="134" y="66"/>
                      <a:pt x="144" y="66"/>
                    </a:cubicBezTo>
                    <a:cubicBezTo>
                      <a:pt x="154" y="66"/>
                      <a:pt x="162" y="72"/>
                      <a:pt x="162" y="81"/>
                    </a:cubicBezTo>
                    <a:cubicBezTo>
                      <a:pt x="162" y="89"/>
                      <a:pt x="154" y="96"/>
                      <a:pt x="144" y="96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8" name="Oval 30"/>
              <p:cNvSpPr>
                <a:spLocks noChangeArrowheads="1"/>
              </p:cNvSpPr>
              <p:nvPr/>
            </p:nvSpPr>
            <p:spPr bwMode="auto">
              <a:xfrm>
                <a:off x="953605" y="3960570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11922" y="1988558"/>
              <a:ext cx="895416" cy="895416"/>
              <a:chOff x="5675954" y="2249137"/>
              <a:chExt cx="648072" cy="64807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5" name="Freeform 428"/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701891" y="1886754"/>
              <a:ext cx="860620" cy="860620"/>
              <a:chOff x="4792557" y="2249137"/>
              <a:chExt cx="648072" cy="64807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Freeform 70"/>
              <p:cNvSpPr>
                <a:spLocks noEditPoints="1"/>
              </p:cNvSpPr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88000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343">
                  <a:lnSpc>
                    <a:spcPct val="150000"/>
                  </a:lnSpc>
                </a:pPr>
                <a:endParaRPr lang="en-GB" sz="3599" kern="0" dirty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54283" y="3903848"/>
              <a:ext cx="504720" cy="504720"/>
              <a:chOff x="3909160" y="2249137"/>
              <a:chExt cx="648072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9" name="university7"/>
              <p:cNvSpPr>
                <a:spLocks/>
              </p:cNvSpPr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86244" y="3317071"/>
              <a:ext cx="504720" cy="504720"/>
              <a:chOff x="6559351" y="2249137"/>
              <a:chExt cx="648072" cy="64807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AutoShape 75"/>
              <p:cNvSpPr>
                <a:spLocks/>
              </p:cNvSpPr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21888" tIns="121888" rIns="121888" bIns="121888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398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sp>
        <p:nvSpPr>
          <p:cNvPr id="323" name="标题 1"/>
          <p:cNvSpPr txBox="1">
            <a:spLocks/>
          </p:cNvSpPr>
          <p:nvPr userDrawn="1"/>
        </p:nvSpPr>
        <p:spPr>
          <a:xfrm>
            <a:off x="8856667" y="3984702"/>
            <a:ext cx="2663820" cy="1229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zh-CN" altLang="en-US" sz="2400" b="0" dirty="0"/>
          </a:p>
        </p:txBody>
      </p:sp>
      <p:sp>
        <p:nvSpPr>
          <p:cNvPr id="324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800352" y="3826165"/>
            <a:ext cx="2720136" cy="1015623"/>
          </a:xfrm>
        </p:spPr>
        <p:txBody>
          <a:bodyPr anchor="t">
            <a:noAutofit/>
          </a:bodyPr>
          <a:lstStyle>
            <a:lvl1pPr marL="0" marR="0" indent="0" algn="ctr" defTabSz="914354" rtl="0" eaLnBrk="1" fontAlgn="auto" latinLnBrk="0" hangingPunct="1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</a:t>
            </a:r>
          </a:p>
        </p:txBody>
      </p:sp>
    </p:spTree>
    <p:extLst>
      <p:ext uri="{BB962C8B-B14F-4D97-AF65-F5344CB8AC3E}">
        <p14:creationId xmlns:p14="http://schemas.microsoft.com/office/powerpoint/2010/main" val="1169947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;p4">
            <a:extLst>
              <a:ext uri="{FF2B5EF4-FFF2-40B4-BE49-F238E27FC236}">
                <a16:creationId xmlns:a16="http://schemas.microsoft.com/office/drawing/2014/main" id="{E746D93B-5B0E-46B8-A70F-22A1705CB24E}"/>
              </a:ext>
            </a:extLst>
          </p:cNvPr>
          <p:cNvSpPr/>
          <p:nvPr userDrawn="1"/>
        </p:nvSpPr>
        <p:spPr>
          <a:xfrm>
            <a:off x="-14933" y="-50433"/>
            <a:ext cx="12206800" cy="13580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8AF480-327E-4455-A164-629CB72F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EAD9-EC24-47B5-BF38-F9DA902B692D}" type="datetime1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5BFBE0-61B1-4925-A290-46AE4824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395FE-BCDF-42F2-AD6B-1258FA0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053CA83-262C-4664-972F-B2AE2E09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31" y="123072"/>
            <a:ext cx="10850563" cy="838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E1E4E4B-B4F3-4349-A090-A1A764D7A1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49" y="1600200"/>
            <a:ext cx="10879139" cy="17526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 marL="782942" indent="0">
              <a:buNone/>
              <a:defRPr/>
            </a:lvl3pPr>
            <a:lvl4pPr marL="124012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1" name="表格占位符 10">
            <a:extLst>
              <a:ext uri="{FF2B5EF4-FFF2-40B4-BE49-F238E27FC236}">
                <a16:creationId xmlns:a16="http://schemas.microsoft.com/office/drawing/2014/main" id="{74798A75-57A9-4A24-8B35-11B08F78AAB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41350" y="3505200"/>
            <a:ext cx="10879138" cy="2438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8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65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21A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819254" y="3515356"/>
            <a:ext cx="4701233" cy="65578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819254" y="4453597"/>
            <a:ext cx="4701233" cy="3108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19254" y="4769231"/>
            <a:ext cx="4701233" cy="3108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38842" y="1565334"/>
            <a:ext cx="5836681" cy="5292666"/>
            <a:chOff x="254283" y="1886754"/>
            <a:chExt cx="5836681" cy="5292666"/>
          </a:xfrm>
        </p:grpSpPr>
        <p:grpSp>
          <p:nvGrpSpPr>
            <p:cNvPr id="6" name="组合 5"/>
            <p:cNvGrpSpPr/>
            <p:nvPr/>
          </p:nvGrpSpPr>
          <p:grpSpPr>
            <a:xfrm flipH="1">
              <a:off x="773576" y="2329256"/>
              <a:ext cx="4930983" cy="4850164"/>
              <a:chOff x="4" y="1009025"/>
              <a:chExt cx="5518411" cy="5427964"/>
            </a:xfrm>
          </p:grpSpPr>
          <p:sp>
            <p:nvSpPr>
              <p:cNvPr id="2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58" y="1012624"/>
                <a:ext cx="5467604" cy="51040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1315122" y="3048111"/>
                <a:ext cx="2688858" cy="3388878"/>
              </a:xfrm>
              <a:custGeom>
                <a:avLst/>
                <a:gdLst/>
                <a:ahLst/>
                <a:cxnLst>
                  <a:cxn ang="0">
                    <a:pos x="534" y="1813"/>
                  </a:cxn>
                  <a:cxn ang="0">
                    <a:pos x="439" y="1553"/>
                  </a:cxn>
                  <a:cxn ang="0">
                    <a:pos x="148" y="1532"/>
                  </a:cxn>
                  <a:cxn ang="0">
                    <a:pos x="135" y="1370"/>
                  </a:cxn>
                  <a:cxn ang="0">
                    <a:pos x="109" y="1290"/>
                  </a:cxn>
                  <a:cxn ang="0">
                    <a:pos x="109" y="1154"/>
                  </a:cxn>
                  <a:cxn ang="0">
                    <a:pos x="5" y="1059"/>
                  </a:cxn>
                  <a:cxn ang="0">
                    <a:pos x="136" y="870"/>
                  </a:cxn>
                  <a:cxn ang="0">
                    <a:pos x="343" y="190"/>
                  </a:cxn>
                  <a:cxn ang="0">
                    <a:pos x="1150" y="116"/>
                  </a:cxn>
                  <a:cxn ang="0">
                    <a:pos x="1461" y="453"/>
                  </a:cxn>
                  <a:cxn ang="0">
                    <a:pos x="1451" y="937"/>
                  </a:cxn>
                  <a:cxn ang="0">
                    <a:pos x="1173" y="1321"/>
                  </a:cxn>
                  <a:cxn ang="0">
                    <a:pos x="1301" y="1807"/>
                  </a:cxn>
                  <a:cxn ang="0">
                    <a:pos x="534" y="1813"/>
                  </a:cxn>
                </a:cxnLst>
                <a:rect l="0" t="0" r="r" b="b"/>
                <a:pathLst>
                  <a:path w="1522" h="1813">
                    <a:moveTo>
                      <a:pt x="534" y="1813"/>
                    </a:moveTo>
                    <a:cubicBezTo>
                      <a:pt x="534" y="1813"/>
                      <a:pt x="464" y="1592"/>
                      <a:pt x="439" y="1553"/>
                    </a:cubicBezTo>
                    <a:cubicBezTo>
                      <a:pt x="413" y="1514"/>
                      <a:pt x="212" y="1576"/>
                      <a:pt x="148" y="1532"/>
                    </a:cubicBezTo>
                    <a:cubicBezTo>
                      <a:pt x="83" y="1489"/>
                      <a:pt x="135" y="1370"/>
                      <a:pt x="135" y="1370"/>
                    </a:cubicBezTo>
                    <a:cubicBezTo>
                      <a:pt x="135" y="1370"/>
                      <a:pt x="32" y="1362"/>
                      <a:pt x="109" y="1290"/>
                    </a:cubicBezTo>
                    <a:cubicBezTo>
                      <a:pt x="32" y="1272"/>
                      <a:pt x="117" y="1182"/>
                      <a:pt x="109" y="1154"/>
                    </a:cubicBezTo>
                    <a:cubicBezTo>
                      <a:pt x="47" y="1144"/>
                      <a:pt x="0" y="1100"/>
                      <a:pt x="5" y="1059"/>
                    </a:cubicBezTo>
                    <a:cubicBezTo>
                      <a:pt x="11" y="1018"/>
                      <a:pt x="154" y="906"/>
                      <a:pt x="136" y="870"/>
                    </a:cubicBezTo>
                    <a:cubicBezTo>
                      <a:pt x="118" y="834"/>
                      <a:pt x="8" y="466"/>
                      <a:pt x="343" y="190"/>
                    </a:cubicBezTo>
                    <a:cubicBezTo>
                      <a:pt x="553" y="18"/>
                      <a:pt x="897" y="0"/>
                      <a:pt x="1150" y="116"/>
                    </a:cubicBezTo>
                    <a:cubicBezTo>
                      <a:pt x="1301" y="185"/>
                      <a:pt x="1415" y="320"/>
                      <a:pt x="1461" y="453"/>
                    </a:cubicBezTo>
                    <a:cubicBezTo>
                      <a:pt x="1517" y="612"/>
                      <a:pt x="1522" y="801"/>
                      <a:pt x="1451" y="937"/>
                    </a:cubicBezTo>
                    <a:cubicBezTo>
                      <a:pt x="1363" y="1106"/>
                      <a:pt x="1187" y="1215"/>
                      <a:pt x="1173" y="1321"/>
                    </a:cubicBezTo>
                    <a:cubicBezTo>
                      <a:pt x="1147" y="1514"/>
                      <a:pt x="1301" y="1807"/>
                      <a:pt x="1301" y="1807"/>
                    </a:cubicBezTo>
                    <a:lnTo>
                      <a:pt x="534" y="181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793878" y="3336066"/>
                <a:ext cx="541289" cy="604707"/>
              </a:xfrm>
              <a:custGeom>
                <a:avLst/>
                <a:gdLst/>
                <a:ahLst/>
                <a:cxnLst>
                  <a:cxn ang="0">
                    <a:pos x="18" y="225"/>
                  </a:cxn>
                  <a:cxn ang="0">
                    <a:pos x="0" y="371"/>
                  </a:cxn>
                  <a:cxn ang="0">
                    <a:pos x="169" y="371"/>
                  </a:cxn>
                  <a:cxn ang="0">
                    <a:pos x="260" y="196"/>
                  </a:cxn>
                  <a:cxn ang="0">
                    <a:pos x="164" y="138"/>
                  </a:cxn>
                  <a:cxn ang="0">
                    <a:pos x="306" y="136"/>
                  </a:cxn>
                  <a:cxn ang="0">
                    <a:pos x="306" y="0"/>
                  </a:cxn>
                  <a:cxn ang="0">
                    <a:pos x="108" y="104"/>
                  </a:cxn>
                  <a:cxn ang="0">
                    <a:pos x="43" y="165"/>
                  </a:cxn>
                  <a:cxn ang="0">
                    <a:pos x="196" y="225"/>
                  </a:cxn>
                  <a:cxn ang="0">
                    <a:pos x="18" y="225"/>
                  </a:cxn>
                </a:cxnLst>
                <a:rect l="0" t="0" r="r" b="b"/>
                <a:pathLst>
                  <a:path w="306" h="371">
                    <a:moveTo>
                      <a:pt x="18" y="225"/>
                    </a:moveTo>
                    <a:cubicBezTo>
                      <a:pt x="9" y="225"/>
                      <a:pt x="0" y="371"/>
                      <a:pt x="0" y="371"/>
                    </a:cubicBezTo>
                    <a:cubicBezTo>
                      <a:pt x="169" y="371"/>
                      <a:pt x="169" y="371"/>
                      <a:pt x="169" y="371"/>
                    </a:cubicBezTo>
                    <a:cubicBezTo>
                      <a:pt x="260" y="196"/>
                      <a:pt x="260" y="196"/>
                      <a:pt x="260" y="196"/>
                    </a:cubicBezTo>
                    <a:cubicBezTo>
                      <a:pt x="164" y="138"/>
                      <a:pt x="164" y="138"/>
                      <a:pt x="164" y="138"/>
                    </a:cubicBezTo>
                    <a:cubicBezTo>
                      <a:pt x="306" y="136"/>
                      <a:pt x="306" y="136"/>
                      <a:pt x="306" y="136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33" y="23"/>
                      <a:pt x="165" y="57"/>
                      <a:pt x="108" y="104"/>
                    </a:cubicBezTo>
                    <a:cubicBezTo>
                      <a:pt x="84" y="124"/>
                      <a:pt x="63" y="144"/>
                      <a:pt x="43" y="165"/>
                    </a:cubicBezTo>
                    <a:cubicBezTo>
                      <a:pt x="196" y="225"/>
                      <a:pt x="196" y="225"/>
                      <a:pt x="196" y="225"/>
                    </a:cubicBezTo>
                    <a:cubicBezTo>
                      <a:pt x="196" y="225"/>
                      <a:pt x="26" y="225"/>
                      <a:pt x="18" y="2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1801695" y="3998364"/>
                <a:ext cx="504161" cy="248362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0" y="0"/>
                  </a:cxn>
                  <a:cxn ang="0">
                    <a:pos x="164" y="138"/>
                  </a:cxn>
                  <a:cxn ang="0">
                    <a:pos x="258" y="101"/>
                  </a:cxn>
                  <a:cxn ang="0">
                    <a:pos x="112" y="0"/>
                  </a:cxn>
                </a:cxnLst>
                <a:rect l="0" t="0" r="r" b="b"/>
                <a:pathLst>
                  <a:path w="258" h="138">
                    <a:moveTo>
                      <a:pt x="112" y="0"/>
                    </a:moveTo>
                    <a:lnTo>
                      <a:pt x="0" y="0"/>
                    </a:lnTo>
                    <a:lnTo>
                      <a:pt x="164" y="138"/>
                    </a:lnTo>
                    <a:lnTo>
                      <a:pt x="258" y="10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2214012" y="3798595"/>
                <a:ext cx="1645362" cy="721689"/>
              </a:xfrm>
              <a:custGeom>
                <a:avLst/>
                <a:gdLst/>
                <a:ahLst/>
                <a:cxnLst>
                  <a:cxn ang="0">
                    <a:pos x="923" y="194"/>
                  </a:cxn>
                  <a:cxn ang="0">
                    <a:pos x="733" y="201"/>
                  </a:cxn>
                  <a:cxn ang="0">
                    <a:pos x="719" y="248"/>
                  </a:cxn>
                  <a:cxn ang="0">
                    <a:pos x="786" y="280"/>
                  </a:cxn>
                  <a:cxn ang="0">
                    <a:pos x="689" y="268"/>
                  </a:cxn>
                  <a:cxn ang="0">
                    <a:pos x="724" y="178"/>
                  </a:cxn>
                  <a:cxn ang="0">
                    <a:pos x="919" y="164"/>
                  </a:cxn>
                  <a:cxn ang="0">
                    <a:pos x="891" y="59"/>
                  </a:cxn>
                  <a:cxn ang="0">
                    <a:pos x="866" y="0"/>
                  </a:cxn>
                  <a:cxn ang="0">
                    <a:pos x="684" y="134"/>
                  </a:cxn>
                  <a:cxn ang="0">
                    <a:pos x="529" y="87"/>
                  </a:cxn>
                  <a:cxn ang="0">
                    <a:pos x="374" y="177"/>
                  </a:cxn>
                  <a:cxn ang="0">
                    <a:pos x="198" y="172"/>
                  </a:cxn>
                  <a:cxn ang="0">
                    <a:pos x="190" y="251"/>
                  </a:cxn>
                  <a:cxn ang="0">
                    <a:pos x="307" y="296"/>
                  </a:cxn>
                  <a:cxn ang="0">
                    <a:pos x="295" y="341"/>
                  </a:cxn>
                  <a:cxn ang="0">
                    <a:pos x="204" y="312"/>
                  </a:cxn>
                  <a:cxn ang="0">
                    <a:pos x="58" y="251"/>
                  </a:cxn>
                  <a:cxn ang="0">
                    <a:pos x="0" y="283"/>
                  </a:cxn>
                  <a:cxn ang="0">
                    <a:pos x="0" y="382"/>
                  </a:cxn>
                  <a:cxn ang="0">
                    <a:pos x="90" y="443"/>
                  </a:cxn>
                  <a:cxn ang="0">
                    <a:pos x="371" y="443"/>
                  </a:cxn>
                  <a:cxn ang="0">
                    <a:pos x="423" y="327"/>
                  </a:cxn>
                  <a:cxn ang="0">
                    <a:pos x="364" y="252"/>
                  </a:cxn>
                  <a:cxn ang="0">
                    <a:pos x="532" y="259"/>
                  </a:cxn>
                  <a:cxn ang="0">
                    <a:pos x="457" y="331"/>
                  </a:cxn>
                  <a:cxn ang="0">
                    <a:pos x="543" y="334"/>
                  </a:cxn>
                  <a:cxn ang="0">
                    <a:pos x="654" y="291"/>
                  </a:cxn>
                  <a:cxn ang="0">
                    <a:pos x="733" y="359"/>
                  </a:cxn>
                  <a:cxn ang="0">
                    <a:pos x="925" y="356"/>
                  </a:cxn>
                  <a:cxn ang="0">
                    <a:pos x="923" y="194"/>
                  </a:cxn>
                </a:cxnLst>
                <a:rect l="0" t="0" r="r" b="b"/>
                <a:pathLst>
                  <a:path w="932" h="443">
                    <a:moveTo>
                      <a:pt x="923" y="194"/>
                    </a:moveTo>
                    <a:cubicBezTo>
                      <a:pt x="733" y="201"/>
                      <a:pt x="733" y="201"/>
                      <a:pt x="733" y="201"/>
                    </a:cubicBezTo>
                    <a:cubicBezTo>
                      <a:pt x="719" y="248"/>
                      <a:pt x="719" y="248"/>
                      <a:pt x="719" y="248"/>
                    </a:cubicBezTo>
                    <a:cubicBezTo>
                      <a:pt x="786" y="280"/>
                      <a:pt x="786" y="280"/>
                      <a:pt x="786" y="280"/>
                    </a:cubicBezTo>
                    <a:cubicBezTo>
                      <a:pt x="689" y="268"/>
                      <a:pt x="689" y="268"/>
                      <a:pt x="689" y="268"/>
                    </a:cubicBezTo>
                    <a:cubicBezTo>
                      <a:pt x="724" y="178"/>
                      <a:pt x="724" y="178"/>
                      <a:pt x="724" y="178"/>
                    </a:cubicBezTo>
                    <a:cubicBezTo>
                      <a:pt x="919" y="164"/>
                      <a:pt x="919" y="164"/>
                      <a:pt x="919" y="164"/>
                    </a:cubicBezTo>
                    <a:cubicBezTo>
                      <a:pt x="912" y="128"/>
                      <a:pt x="903" y="93"/>
                      <a:pt x="891" y="59"/>
                    </a:cubicBezTo>
                    <a:cubicBezTo>
                      <a:pt x="884" y="40"/>
                      <a:pt x="876" y="20"/>
                      <a:pt x="866" y="0"/>
                    </a:cubicBezTo>
                    <a:cubicBezTo>
                      <a:pt x="684" y="134"/>
                      <a:pt x="684" y="134"/>
                      <a:pt x="684" y="134"/>
                    </a:cubicBezTo>
                    <a:cubicBezTo>
                      <a:pt x="529" y="87"/>
                      <a:pt x="529" y="87"/>
                      <a:pt x="529" y="87"/>
                    </a:cubicBezTo>
                    <a:cubicBezTo>
                      <a:pt x="374" y="177"/>
                      <a:pt x="374" y="177"/>
                      <a:pt x="374" y="177"/>
                    </a:cubicBezTo>
                    <a:cubicBezTo>
                      <a:pt x="198" y="172"/>
                      <a:pt x="198" y="172"/>
                      <a:pt x="198" y="172"/>
                    </a:cubicBezTo>
                    <a:cubicBezTo>
                      <a:pt x="190" y="251"/>
                      <a:pt x="190" y="251"/>
                      <a:pt x="190" y="251"/>
                    </a:cubicBezTo>
                    <a:cubicBezTo>
                      <a:pt x="307" y="296"/>
                      <a:pt x="307" y="296"/>
                      <a:pt x="307" y="296"/>
                    </a:cubicBezTo>
                    <a:cubicBezTo>
                      <a:pt x="295" y="341"/>
                      <a:pt x="295" y="341"/>
                      <a:pt x="295" y="341"/>
                    </a:cubicBezTo>
                    <a:cubicBezTo>
                      <a:pt x="204" y="312"/>
                      <a:pt x="204" y="312"/>
                      <a:pt x="204" y="312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90" y="443"/>
                      <a:pt x="90" y="443"/>
                      <a:pt x="90" y="443"/>
                    </a:cubicBezTo>
                    <a:cubicBezTo>
                      <a:pt x="371" y="443"/>
                      <a:pt x="371" y="443"/>
                      <a:pt x="371" y="443"/>
                    </a:cubicBezTo>
                    <a:cubicBezTo>
                      <a:pt x="423" y="327"/>
                      <a:pt x="423" y="327"/>
                      <a:pt x="423" y="327"/>
                    </a:cubicBezTo>
                    <a:cubicBezTo>
                      <a:pt x="364" y="252"/>
                      <a:pt x="364" y="252"/>
                      <a:pt x="364" y="252"/>
                    </a:cubicBezTo>
                    <a:cubicBezTo>
                      <a:pt x="532" y="259"/>
                      <a:pt x="532" y="259"/>
                      <a:pt x="532" y="259"/>
                    </a:cubicBezTo>
                    <a:cubicBezTo>
                      <a:pt x="457" y="331"/>
                      <a:pt x="457" y="331"/>
                      <a:pt x="457" y="331"/>
                    </a:cubicBezTo>
                    <a:cubicBezTo>
                      <a:pt x="543" y="334"/>
                      <a:pt x="543" y="334"/>
                      <a:pt x="543" y="334"/>
                    </a:cubicBezTo>
                    <a:cubicBezTo>
                      <a:pt x="654" y="291"/>
                      <a:pt x="654" y="291"/>
                      <a:pt x="654" y="291"/>
                    </a:cubicBezTo>
                    <a:cubicBezTo>
                      <a:pt x="733" y="359"/>
                      <a:pt x="733" y="359"/>
                      <a:pt x="733" y="359"/>
                    </a:cubicBezTo>
                    <a:cubicBezTo>
                      <a:pt x="925" y="356"/>
                      <a:pt x="925" y="356"/>
                      <a:pt x="925" y="356"/>
                    </a:cubicBezTo>
                    <a:cubicBezTo>
                      <a:pt x="932" y="304"/>
                      <a:pt x="931" y="248"/>
                      <a:pt x="923" y="1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2718173" y="4563477"/>
                <a:ext cx="433813" cy="31135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158" y="191"/>
                  </a:cxn>
                  <a:cxn ang="0">
                    <a:pos x="246" y="150"/>
                  </a:cxn>
                  <a:cxn ang="0">
                    <a:pos x="111" y="0"/>
                  </a:cxn>
                  <a:cxn ang="0">
                    <a:pos x="0" y="26"/>
                  </a:cxn>
                </a:cxnLst>
                <a:rect l="0" t="0" r="r" b="b"/>
                <a:pathLst>
                  <a:path w="246" h="191">
                    <a:moveTo>
                      <a:pt x="0" y="26"/>
                    </a:moveTo>
                    <a:cubicBezTo>
                      <a:pt x="158" y="191"/>
                      <a:pt x="158" y="191"/>
                      <a:pt x="158" y="191"/>
                    </a:cubicBezTo>
                    <a:cubicBezTo>
                      <a:pt x="246" y="150"/>
                      <a:pt x="246" y="150"/>
                      <a:pt x="246" y="15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20" y="26"/>
                      <a:pt x="0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2952667" y="4388904"/>
                <a:ext cx="504161" cy="257360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0" y="143"/>
                  </a:cxn>
                  <a:cxn ang="0">
                    <a:pos x="258" y="103"/>
                  </a:cxn>
                  <a:cxn ang="0">
                    <a:pos x="258" y="0"/>
                  </a:cxn>
                  <a:cxn ang="0">
                    <a:pos x="28" y="0"/>
                  </a:cxn>
                  <a:cxn ang="0">
                    <a:pos x="0" y="72"/>
                  </a:cxn>
                </a:cxnLst>
                <a:rect l="0" t="0" r="r" b="b"/>
                <a:pathLst>
                  <a:path w="258" h="143">
                    <a:moveTo>
                      <a:pt x="0" y="72"/>
                    </a:moveTo>
                    <a:lnTo>
                      <a:pt x="80" y="143"/>
                    </a:lnTo>
                    <a:lnTo>
                      <a:pt x="258" y="103"/>
                    </a:lnTo>
                    <a:lnTo>
                      <a:pt x="258" y="0"/>
                    </a:lnTo>
                    <a:lnTo>
                      <a:pt x="28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2845190" y="3318069"/>
                <a:ext cx="449446" cy="572312"/>
              </a:xfrm>
              <a:custGeom>
                <a:avLst/>
                <a:gdLst/>
                <a:ahLst/>
                <a:cxnLst>
                  <a:cxn ang="0">
                    <a:pos x="128" y="202"/>
                  </a:cxn>
                  <a:cxn ang="0">
                    <a:pos x="121" y="333"/>
                  </a:cxn>
                  <a:cxn ang="0">
                    <a:pos x="171" y="352"/>
                  </a:cxn>
                  <a:cxn ang="0">
                    <a:pos x="247" y="238"/>
                  </a:cxn>
                  <a:cxn ang="0">
                    <a:pos x="254" y="50"/>
                  </a:cxn>
                  <a:cxn ang="0">
                    <a:pos x="249" y="48"/>
                  </a:cxn>
                  <a:cxn ang="0">
                    <a:pos x="107" y="0"/>
                  </a:cxn>
                  <a:cxn ang="0">
                    <a:pos x="0" y="162"/>
                  </a:cxn>
                  <a:cxn ang="0">
                    <a:pos x="128" y="202"/>
                  </a:cxn>
                </a:cxnLst>
                <a:rect l="0" t="0" r="r" b="b"/>
                <a:pathLst>
                  <a:path w="254" h="352">
                    <a:moveTo>
                      <a:pt x="128" y="202"/>
                    </a:moveTo>
                    <a:cubicBezTo>
                      <a:pt x="121" y="333"/>
                      <a:pt x="121" y="333"/>
                      <a:pt x="121" y="333"/>
                    </a:cubicBezTo>
                    <a:cubicBezTo>
                      <a:pt x="171" y="352"/>
                      <a:pt x="171" y="352"/>
                      <a:pt x="171" y="352"/>
                    </a:cubicBezTo>
                    <a:cubicBezTo>
                      <a:pt x="247" y="238"/>
                      <a:pt x="247" y="238"/>
                      <a:pt x="247" y="238"/>
                    </a:cubicBezTo>
                    <a:cubicBezTo>
                      <a:pt x="254" y="50"/>
                      <a:pt x="254" y="50"/>
                      <a:pt x="254" y="50"/>
                    </a:cubicBezTo>
                    <a:cubicBezTo>
                      <a:pt x="252" y="49"/>
                      <a:pt x="251" y="48"/>
                      <a:pt x="249" y="48"/>
                    </a:cubicBezTo>
                    <a:cubicBezTo>
                      <a:pt x="204" y="27"/>
                      <a:pt x="156" y="11"/>
                      <a:pt x="107" y="0"/>
                    </a:cubicBezTo>
                    <a:cubicBezTo>
                      <a:pt x="0" y="162"/>
                      <a:pt x="0" y="162"/>
                      <a:pt x="0" y="162"/>
                    </a:cubicBezTo>
                    <a:lnTo>
                      <a:pt x="128" y="20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3296590" y="3472845"/>
                <a:ext cx="396685" cy="442732"/>
              </a:xfrm>
              <a:custGeom>
                <a:avLst/>
                <a:gdLst/>
                <a:ahLst/>
                <a:cxnLst>
                  <a:cxn ang="0">
                    <a:pos x="47" y="133"/>
                  </a:cxn>
                  <a:cxn ang="0">
                    <a:pos x="0" y="193"/>
                  </a:cxn>
                  <a:cxn ang="0">
                    <a:pos x="0" y="272"/>
                  </a:cxn>
                  <a:cxn ang="0">
                    <a:pos x="82" y="272"/>
                  </a:cxn>
                  <a:cxn ang="0">
                    <a:pos x="225" y="152"/>
                  </a:cxn>
                  <a:cxn ang="0">
                    <a:pos x="77" y="0"/>
                  </a:cxn>
                  <a:cxn ang="0">
                    <a:pos x="41" y="33"/>
                  </a:cxn>
                  <a:cxn ang="0">
                    <a:pos x="47" y="133"/>
                  </a:cxn>
                </a:cxnLst>
                <a:rect l="0" t="0" r="r" b="b"/>
                <a:pathLst>
                  <a:path w="225" h="272">
                    <a:moveTo>
                      <a:pt x="47" y="133"/>
                    </a:move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225" y="152"/>
                      <a:pt x="225" y="152"/>
                      <a:pt x="225" y="152"/>
                    </a:cubicBezTo>
                    <a:cubicBezTo>
                      <a:pt x="187" y="95"/>
                      <a:pt x="137" y="42"/>
                      <a:pt x="77" y="0"/>
                    </a:cubicBezTo>
                    <a:cubicBezTo>
                      <a:pt x="41" y="33"/>
                      <a:pt x="41" y="33"/>
                      <a:pt x="41" y="33"/>
                    </a:cubicBezTo>
                    <a:lnTo>
                      <a:pt x="47" y="1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2122169" y="3280275"/>
                <a:ext cx="859809" cy="860267"/>
              </a:xfrm>
              <a:custGeom>
                <a:avLst/>
                <a:gdLst/>
                <a:ahLst/>
                <a:cxnLst>
                  <a:cxn ang="0">
                    <a:pos x="321" y="283"/>
                  </a:cxn>
                  <a:cxn ang="0">
                    <a:pos x="276" y="304"/>
                  </a:cxn>
                  <a:cxn ang="0">
                    <a:pos x="124" y="252"/>
                  </a:cxn>
                  <a:cxn ang="0">
                    <a:pos x="97" y="304"/>
                  </a:cxn>
                  <a:cxn ang="0">
                    <a:pos x="136" y="333"/>
                  </a:cxn>
                  <a:cxn ang="0">
                    <a:pos x="124" y="377"/>
                  </a:cxn>
                  <a:cxn ang="0">
                    <a:pos x="51" y="352"/>
                  </a:cxn>
                  <a:cxn ang="0">
                    <a:pos x="0" y="442"/>
                  </a:cxn>
                  <a:cxn ang="0">
                    <a:pos x="120" y="529"/>
                  </a:cxn>
                  <a:cxn ang="0">
                    <a:pos x="208" y="494"/>
                  </a:cxn>
                  <a:cxn ang="0">
                    <a:pos x="242" y="391"/>
                  </a:cxn>
                  <a:cxn ang="0">
                    <a:pos x="276" y="406"/>
                  </a:cxn>
                  <a:cxn ang="0">
                    <a:pos x="276" y="438"/>
                  </a:cxn>
                  <a:cxn ang="0">
                    <a:pos x="457" y="426"/>
                  </a:cxn>
                  <a:cxn ang="0">
                    <a:pos x="486" y="345"/>
                  </a:cxn>
                  <a:cxn ang="0">
                    <a:pos x="486" y="254"/>
                  </a:cxn>
                  <a:cxn ang="0">
                    <a:pos x="346" y="210"/>
                  </a:cxn>
                  <a:cxn ang="0">
                    <a:pos x="393" y="144"/>
                  </a:cxn>
                  <a:cxn ang="0">
                    <a:pos x="450" y="54"/>
                  </a:cxn>
                  <a:cxn ang="0">
                    <a:pos x="392" y="5"/>
                  </a:cxn>
                  <a:cxn ang="0">
                    <a:pos x="172" y="21"/>
                  </a:cxn>
                  <a:cxn ang="0">
                    <a:pos x="170" y="193"/>
                  </a:cxn>
                  <a:cxn ang="0">
                    <a:pos x="321" y="283"/>
                  </a:cxn>
                </a:cxnLst>
                <a:rect l="0" t="0" r="r" b="b"/>
                <a:pathLst>
                  <a:path w="486" h="529">
                    <a:moveTo>
                      <a:pt x="321" y="283"/>
                    </a:moveTo>
                    <a:cubicBezTo>
                      <a:pt x="276" y="304"/>
                      <a:pt x="276" y="304"/>
                      <a:pt x="276" y="304"/>
                    </a:cubicBezTo>
                    <a:cubicBezTo>
                      <a:pt x="124" y="252"/>
                      <a:pt x="124" y="252"/>
                      <a:pt x="124" y="252"/>
                    </a:cubicBezTo>
                    <a:cubicBezTo>
                      <a:pt x="97" y="304"/>
                      <a:pt x="97" y="304"/>
                      <a:pt x="97" y="304"/>
                    </a:cubicBezTo>
                    <a:cubicBezTo>
                      <a:pt x="136" y="333"/>
                      <a:pt x="136" y="333"/>
                      <a:pt x="136" y="333"/>
                    </a:cubicBezTo>
                    <a:cubicBezTo>
                      <a:pt x="124" y="377"/>
                      <a:pt x="124" y="377"/>
                      <a:pt x="124" y="377"/>
                    </a:cubicBezTo>
                    <a:cubicBezTo>
                      <a:pt x="51" y="352"/>
                      <a:pt x="51" y="352"/>
                      <a:pt x="51" y="352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120" y="529"/>
                      <a:pt x="120" y="529"/>
                      <a:pt x="120" y="529"/>
                    </a:cubicBezTo>
                    <a:cubicBezTo>
                      <a:pt x="208" y="494"/>
                      <a:pt x="208" y="494"/>
                      <a:pt x="208" y="494"/>
                    </a:cubicBezTo>
                    <a:cubicBezTo>
                      <a:pt x="242" y="391"/>
                      <a:pt x="242" y="391"/>
                      <a:pt x="242" y="391"/>
                    </a:cubicBezTo>
                    <a:cubicBezTo>
                      <a:pt x="276" y="406"/>
                      <a:pt x="276" y="406"/>
                      <a:pt x="276" y="406"/>
                    </a:cubicBezTo>
                    <a:cubicBezTo>
                      <a:pt x="276" y="438"/>
                      <a:pt x="276" y="438"/>
                      <a:pt x="276" y="438"/>
                    </a:cubicBezTo>
                    <a:cubicBezTo>
                      <a:pt x="457" y="426"/>
                      <a:pt x="457" y="426"/>
                      <a:pt x="457" y="426"/>
                    </a:cubicBezTo>
                    <a:cubicBezTo>
                      <a:pt x="486" y="345"/>
                      <a:pt x="486" y="345"/>
                      <a:pt x="486" y="345"/>
                    </a:cubicBezTo>
                    <a:cubicBezTo>
                      <a:pt x="486" y="254"/>
                      <a:pt x="486" y="254"/>
                      <a:pt x="486" y="254"/>
                    </a:cubicBezTo>
                    <a:cubicBezTo>
                      <a:pt x="346" y="210"/>
                      <a:pt x="346" y="210"/>
                      <a:pt x="346" y="210"/>
                    </a:cubicBezTo>
                    <a:cubicBezTo>
                      <a:pt x="393" y="144"/>
                      <a:pt x="393" y="144"/>
                      <a:pt x="393" y="144"/>
                    </a:cubicBezTo>
                    <a:cubicBezTo>
                      <a:pt x="450" y="54"/>
                      <a:pt x="450" y="54"/>
                      <a:pt x="450" y="54"/>
                    </a:cubicBezTo>
                    <a:cubicBezTo>
                      <a:pt x="392" y="5"/>
                      <a:pt x="392" y="5"/>
                      <a:pt x="392" y="5"/>
                    </a:cubicBezTo>
                    <a:cubicBezTo>
                      <a:pt x="318" y="0"/>
                      <a:pt x="243" y="6"/>
                      <a:pt x="172" y="21"/>
                    </a:cubicBezTo>
                    <a:cubicBezTo>
                      <a:pt x="170" y="193"/>
                      <a:pt x="170" y="193"/>
                      <a:pt x="170" y="193"/>
                    </a:cubicBezTo>
                    <a:lnTo>
                      <a:pt x="321" y="28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3556487" y="1845896"/>
                <a:ext cx="621407" cy="57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Oval 16"/>
              <p:cNvSpPr>
                <a:spLocks noChangeArrowheads="1"/>
              </p:cNvSpPr>
              <p:nvPr/>
            </p:nvSpPr>
            <p:spPr bwMode="auto">
              <a:xfrm>
                <a:off x="1733301" y="2635974"/>
                <a:ext cx="539335" cy="4985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Oval 17"/>
              <p:cNvSpPr>
                <a:spLocks noChangeArrowheads="1"/>
              </p:cNvSpPr>
              <p:nvPr/>
            </p:nvSpPr>
            <p:spPr bwMode="auto">
              <a:xfrm>
                <a:off x="3007382" y="1014424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Oval 18"/>
              <p:cNvSpPr>
                <a:spLocks noChangeArrowheads="1"/>
              </p:cNvSpPr>
              <p:nvPr/>
            </p:nvSpPr>
            <p:spPr bwMode="auto">
              <a:xfrm>
                <a:off x="1025913" y="5169983"/>
                <a:ext cx="326337" cy="298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Oval 19"/>
              <p:cNvSpPr>
                <a:spLocks noChangeArrowheads="1"/>
              </p:cNvSpPr>
              <p:nvPr/>
            </p:nvSpPr>
            <p:spPr bwMode="auto">
              <a:xfrm>
                <a:off x="3009336" y="2533390"/>
                <a:ext cx="617499" cy="570512"/>
              </a:xfrm>
              <a:prstGeom prst="ellipse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Oval 20"/>
              <p:cNvSpPr>
                <a:spLocks noChangeArrowheads="1"/>
              </p:cNvSpPr>
              <p:nvPr/>
            </p:nvSpPr>
            <p:spPr bwMode="auto">
              <a:xfrm>
                <a:off x="3986392" y="4457293"/>
                <a:ext cx="347832" cy="3221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2401607" y="1167401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Oval 22"/>
              <p:cNvSpPr>
                <a:spLocks noChangeArrowheads="1"/>
              </p:cNvSpPr>
              <p:nvPr/>
            </p:nvSpPr>
            <p:spPr bwMode="auto">
              <a:xfrm>
                <a:off x="1358112" y="1775707"/>
                <a:ext cx="431859" cy="3959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" name="Oval 23"/>
              <p:cNvSpPr>
                <a:spLocks noChangeArrowheads="1"/>
              </p:cNvSpPr>
              <p:nvPr/>
            </p:nvSpPr>
            <p:spPr bwMode="auto">
              <a:xfrm>
                <a:off x="3568212" y="5357155"/>
                <a:ext cx="480711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" name="Oval 25"/>
              <p:cNvSpPr>
                <a:spLocks noChangeArrowheads="1"/>
              </p:cNvSpPr>
              <p:nvPr/>
            </p:nvSpPr>
            <p:spPr bwMode="auto">
              <a:xfrm>
                <a:off x="148516" y="4045157"/>
                <a:ext cx="500253" cy="4589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" name="Oval 26"/>
              <p:cNvSpPr>
                <a:spLocks noChangeArrowheads="1"/>
              </p:cNvSpPr>
              <p:nvPr/>
            </p:nvSpPr>
            <p:spPr bwMode="auto">
              <a:xfrm>
                <a:off x="4146629" y="4995410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" name="Oval 27"/>
              <p:cNvSpPr>
                <a:spLocks noChangeArrowheads="1"/>
              </p:cNvSpPr>
              <p:nvPr/>
            </p:nvSpPr>
            <p:spPr bwMode="auto">
              <a:xfrm>
                <a:off x="269671" y="2187843"/>
                <a:ext cx="384960" cy="3545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" name="Oval 28"/>
              <p:cNvSpPr>
                <a:spLocks noChangeArrowheads="1"/>
              </p:cNvSpPr>
              <p:nvPr/>
            </p:nvSpPr>
            <p:spPr bwMode="auto">
              <a:xfrm>
                <a:off x="4" y="2680967"/>
                <a:ext cx="601866" cy="55611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" name="Oval 29"/>
              <p:cNvSpPr>
                <a:spLocks noChangeArrowheads="1"/>
              </p:cNvSpPr>
              <p:nvPr/>
            </p:nvSpPr>
            <p:spPr bwMode="auto">
              <a:xfrm>
                <a:off x="4285371" y="2272430"/>
                <a:ext cx="480711" cy="4427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" name="Oval 30"/>
              <p:cNvSpPr>
                <a:spLocks noChangeArrowheads="1"/>
              </p:cNvSpPr>
              <p:nvPr/>
            </p:nvSpPr>
            <p:spPr bwMode="auto">
              <a:xfrm>
                <a:off x="4330315" y="2880736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599916" y="1604733"/>
                <a:ext cx="549105" cy="507522"/>
              </a:xfrm>
              <a:custGeom>
                <a:avLst/>
                <a:gdLst/>
                <a:ahLst/>
                <a:cxnLst>
                  <a:cxn ang="0">
                    <a:pos x="276" y="221"/>
                  </a:cxn>
                  <a:cxn ang="0">
                    <a:pos x="92" y="277"/>
                  </a:cxn>
                  <a:cxn ang="0">
                    <a:pos x="36" y="92"/>
                  </a:cxn>
                  <a:cxn ang="0">
                    <a:pos x="220" y="36"/>
                  </a:cxn>
                  <a:cxn ang="0">
                    <a:pos x="276" y="221"/>
                  </a:cxn>
                </a:cxnLst>
                <a:rect l="0" t="0" r="r" b="b"/>
                <a:pathLst>
                  <a:path w="312" h="312">
                    <a:moveTo>
                      <a:pt x="276" y="221"/>
                    </a:moveTo>
                    <a:cubicBezTo>
                      <a:pt x="241" y="287"/>
                      <a:pt x="158" y="312"/>
                      <a:pt x="92" y="277"/>
                    </a:cubicBezTo>
                    <a:cubicBezTo>
                      <a:pt x="25" y="241"/>
                      <a:pt x="0" y="159"/>
                      <a:pt x="36" y="92"/>
                    </a:cubicBezTo>
                    <a:cubicBezTo>
                      <a:pt x="71" y="26"/>
                      <a:pt x="154" y="0"/>
                      <a:pt x="220" y="36"/>
                    </a:cubicBezTo>
                    <a:cubicBezTo>
                      <a:pt x="287" y="71"/>
                      <a:pt x="312" y="154"/>
                      <a:pt x="276" y="2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379102" y="4478890"/>
                <a:ext cx="789461" cy="723488"/>
              </a:xfrm>
              <a:custGeom>
                <a:avLst/>
                <a:gdLst/>
                <a:ahLst/>
                <a:cxnLst>
                  <a:cxn ang="0">
                    <a:pos x="395" y="314"/>
                  </a:cxn>
                  <a:cxn ang="0">
                    <a:pos x="131" y="394"/>
                  </a:cxn>
                  <a:cxn ang="0">
                    <a:pos x="51" y="131"/>
                  </a:cxn>
                  <a:cxn ang="0">
                    <a:pos x="315" y="50"/>
                  </a:cxn>
                  <a:cxn ang="0">
                    <a:pos x="395" y="314"/>
                  </a:cxn>
                </a:cxnLst>
                <a:rect l="0" t="0" r="r" b="b"/>
                <a:pathLst>
                  <a:path w="446" h="445">
                    <a:moveTo>
                      <a:pt x="395" y="314"/>
                    </a:moveTo>
                    <a:cubicBezTo>
                      <a:pt x="344" y="409"/>
                      <a:pt x="226" y="445"/>
                      <a:pt x="131" y="394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0"/>
                    </a:cubicBezTo>
                    <a:cubicBezTo>
                      <a:pt x="410" y="101"/>
                      <a:pt x="446" y="219"/>
                      <a:pt x="395" y="3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" name="Freeform 33"/>
              <p:cNvSpPr>
                <a:spLocks/>
              </p:cNvSpPr>
              <p:nvPr/>
            </p:nvSpPr>
            <p:spPr bwMode="auto">
              <a:xfrm>
                <a:off x="4730908" y="3170492"/>
                <a:ext cx="787507" cy="725288"/>
              </a:xfrm>
              <a:custGeom>
                <a:avLst/>
                <a:gdLst/>
                <a:ahLst/>
                <a:cxnLst>
                  <a:cxn ang="0">
                    <a:pos x="395" y="315"/>
                  </a:cxn>
                  <a:cxn ang="0">
                    <a:pos x="131" y="395"/>
                  </a:cxn>
                  <a:cxn ang="0">
                    <a:pos x="51" y="131"/>
                  </a:cxn>
                  <a:cxn ang="0">
                    <a:pos x="315" y="51"/>
                  </a:cxn>
                  <a:cxn ang="0">
                    <a:pos x="395" y="315"/>
                  </a:cxn>
                </a:cxnLst>
                <a:rect l="0" t="0" r="r" b="b"/>
                <a:pathLst>
                  <a:path w="446" h="446">
                    <a:moveTo>
                      <a:pt x="395" y="315"/>
                    </a:moveTo>
                    <a:cubicBezTo>
                      <a:pt x="344" y="410"/>
                      <a:pt x="226" y="446"/>
                      <a:pt x="131" y="395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1"/>
                    </a:cubicBezTo>
                    <a:cubicBezTo>
                      <a:pt x="410" y="102"/>
                      <a:pt x="446" y="220"/>
                      <a:pt x="395" y="3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3982483" y="3489043"/>
                <a:ext cx="785553" cy="723488"/>
              </a:xfrm>
              <a:custGeom>
                <a:avLst/>
                <a:gdLst/>
                <a:ahLst/>
                <a:cxnLst>
                  <a:cxn ang="0">
                    <a:pos x="394" y="315"/>
                  </a:cxn>
                  <a:cxn ang="0">
                    <a:pos x="130" y="395"/>
                  </a:cxn>
                  <a:cxn ang="0">
                    <a:pos x="50" y="131"/>
                  </a:cxn>
                  <a:cxn ang="0">
                    <a:pos x="314" y="51"/>
                  </a:cxn>
                  <a:cxn ang="0">
                    <a:pos x="394" y="315"/>
                  </a:cxn>
                </a:cxnLst>
                <a:rect l="0" t="0" r="r" b="b"/>
                <a:pathLst>
                  <a:path w="445" h="445">
                    <a:moveTo>
                      <a:pt x="394" y="315"/>
                    </a:moveTo>
                    <a:cubicBezTo>
                      <a:pt x="343" y="410"/>
                      <a:pt x="225" y="445"/>
                      <a:pt x="130" y="395"/>
                    </a:cubicBezTo>
                    <a:cubicBezTo>
                      <a:pt x="35" y="344"/>
                      <a:pt x="0" y="226"/>
                      <a:pt x="50" y="131"/>
                    </a:cubicBezTo>
                    <a:cubicBezTo>
                      <a:pt x="101" y="36"/>
                      <a:pt x="219" y="0"/>
                      <a:pt x="314" y="51"/>
                    </a:cubicBezTo>
                    <a:cubicBezTo>
                      <a:pt x="409" y="102"/>
                      <a:pt x="445" y="220"/>
                      <a:pt x="394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" name="Freeform 35"/>
              <p:cNvSpPr>
                <a:spLocks/>
              </p:cNvSpPr>
              <p:nvPr/>
            </p:nvSpPr>
            <p:spPr bwMode="auto">
              <a:xfrm>
                <a:off x="136792" y="3377460"/>
                <a:ext cx="586233" cy="539917"/>
              </a:xfrm>
              <a:custGeom>
                <a:avLst/>
                <a:gdLst/>
                <a:ahLst/>
                <a:cxnLst>
                  <a:cxn ang="0">
                    <a:pos x="294" y="235"/>
                  </a:cxn>
                  <a:cxn ang="0">
                    <a:pos x="97" y="295"/>
                  </a:cxn>
                  <a:cxn ang="0">
                    <a:pos x="37" y="97"/>
                  </a:cxn>
                  <a:cxn ang="0">
                    <a:pos x="235" y="38"/>
                  </a:cxn>
                  <a:cxn ang="0">
                    <a:pos x="294" y="235"/>
                  </a:cxn>
                </a:cxnLst>
                <a:rect l="0" t="0" r="r" b="b"/>
                <a:pathLst>
                  <a:path w="332" h="332">
                    <a:moveTo>
                      <a:pt x="294" y="235"/>
                    </a:moveTo>
                    <a:cubicBezTo>
                      <a:pt x="257" y="306"/>
                      <a:pt x="168" y="332"/>
                      <a:pt x="97" y="295"/>
                    </a:cubicBezTo>
                    <a:cubicBezTo>
                      <a:pt x="26" y="257"/>
                      <a:pt x="0" y="168"/>
                      <a:pt x="37" y="97"/>
                    </a:cubicBezTo>
                    <a:cubicBezTo>
                      <a:pt x="75" y="26"/>
                      <a:pt x="164" y="0"/>
                      <a:pt x="235" y="38"/>
                    </a:cubicBezTo>
                    <a:cubicBezTo>
                      <a:pt x="306" y="76"/>
                      <a:pt x="332" y="164"/>
                      <a:pt x="294" y="2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" name="Freeform 36"/>
              <p:cNvSpPr>
                <a:spLocks/>
              </p:cNvSpPr>
              <p:nvPr/>
            </p:nvSpPr>
            <p:spPr bwMode="auto">
              <a:xfrm>
                <a:off x="1891584" y="1872892"/>
                <a:ext cx="601866" cy="552515"/>
              </a:xfrm>
              <a:custGeom>
                <a:avLst/>
                <a:gdLst/>
                <a:ahLst/>
                <a:cxnLst>
                  <a:cxn ang="0">
                    <a:pos x="302" y="240"/>
                  </a:cxn>
                  <a:cxn ang="0">
                    <a:pos x="100" y="301"/>
                  </a:cxn>
                  <a:cxn ang="0">
                    <a:pos x="39" y="100"/>
                  </a:cxn>
                  <a:cxn ang="0">
                    <a:pos x="241" y="38"/>
                  </a:cxn>
                  <a:cxn ang="0">
                    <a:pos x="302" y="240"/>
                  </a:cxn>
                </a:cxnLst>
                <a:rect l="0" t="0" r="r" b="b"/>
                <a:pathLst>
                  <a:path w="341" h="340">
                    <a:moveTo>
                      <a:pt x="302" y="240"/>
                    </a:moveTo>
                    <a:cubicBezTo>
                      <a:pt x="263" y="313"/>
                      <a:pt x="173" y="340"/>
                      <a:pt x="100" y="301"/>
                    </a:cubicBezTo>
                    <a:cubicBezTo>
                      <a:pt x="27" y="263"/>
                      <a:pt x="0" y="172"/>
                      <a:pt x="39" y="100"/>
                    </a:cubicBezTo>
                    <a:cubicBezTo>
                      <a:pt x="78" y="27"/>
                      <a:pt x="168" y="0"/>
                      <a:pt x="241" y="38"/>
                    </a:cubicBezTo>
                    <a:cubicBezTo>
                      <a:pt x="313" y="77"/>
                      <a:pt x="341" y="168"/>
                      <a:pt x="302" y="24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" name="Freeform 37"/>
              <p:cNvSpPr>
                <a:spLocks/>
              </p:cNvSpPr>
              <p:nvPr/>
            </p:nvSpPr>
            <p:spPr bwMode="auto">
              <a:xfrm>
                <a:off x="2395745" y="2583782"/>
                <a:ext cx="486574" cy="448131"/>
              </a:xfrm>
              <a:custGeom>
                <a:avLst/>
                <a:gdLst/>
                <a:ahLst/>
                <a:cxnLst>
                  <a:cxn ang="0">
                    <a:pos x="245" y="195"/>
                  </a:cxn>
                  <a:cxn ang="0">
                    <a:pos x="81" y="245"/>
                  </a:cxn>
                  <a:cxn ang="0">
                    <a:pos x="31" y="81"/>
                  </a:cxn>
                  <a:cxn ang="0">
                    <a:pos x="195" y="31"/>
                  </a:cxn>
                  <a:cxn ang="0">
                    <a:pos x="245" y="195"/>
                  </a:cxn>
                </a:cxnLst>
                <a:rect l="0" t="0" r="r" b="b"/>
                <a:pathLst>
                  <a:path w="276" h="276">
                    <a:moveTo>
                      <a:pt x="245" y="195"/>
                    </a:moveTo>
                    <a:cubicBezTo>
                      <a:pt x="213" y="254"/>
                      <a:pt x="140" y="276"/>
                      <a:pt x="81" y="245"/>
                    </a:cubicBezTo>
                    <a:cubicBezTo>
                      <a:pt x="22" y="213"/>
                      <a:pt x="0" y="140"/>
                      <a:pt x="31" y="81"/>
                    </a:cubicBezTo>
                    <a:cubicBezTo>
                      <a:pt x="63" y="22"/>
                      <a:pt x="136" y="0"/>
                      <a:pt x="195" y="31"/>
                    </a:cubicBezTo>
                    <a:cubicBezTo>
                      <a:pt x="254" y="63"/>
                      <a:pt x="276" y="136"/>
                      <a:pt x="245" y="19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" name="Freeform 38"/>
              <p:cNvSpPr>
                <a:spLocks/>
              </p:cNvSpPr>
              <p:nvPr/>
            </p:nvSpPr>
            <p:spPr bwMode="auto">
              <a:xfrm>
                <a:off x="2647825" y="1646127"/>
                <a:ext cx="678077" cy="622704"/>
              </a:xfrm>
              <a:custGeom>
                <a:avLst/>
                <a:gdLst/>
                <a:ahLst/>
                <a:cxnLst>
                  <a:cxn ang="0">
                    <a:pos x="340" y="271"/>
                  </a:cxn>
                  <a:cxn ang="0">
                    <a:pos x="113" y="340"/>
                  </a:cxn>
                  <a:cxn ang="0">
                    <a:pos x="44" y="113"/>
                  </a:cxn>
                  <a:cxn ang="0">
                    <a:pos x="271" y="44"/>
                  </a:cxn>
                  <a:cxn ang="0">
                    <a:pos x="340" y="271"/>
                  </a:cxn>
                </a:cxnLst>
                <a:rect l="0" t="0" r="r" b="b"/>
                <a:pathLst>
                  <a:path w="384" h="383">
                    <a:moveTo>
                      <a:pt x="340" y="271"/>
                    </a:moveTo>
                    <a:cubicBezTo>
                      <a:pt x="296" y="352"/>
                      <a:pt x="195" y="383"/>
                      <a:pt x="113" y="340"/>
                    </a:cubicBezTo>
                    <a:cubicBezTo>
                      <a:pt x="31" y="296"/>
                      <a:pt x="0" y="194"/>
                      <a:pt x="44" y="113"/>
                    </a:cubicBezTo>
                    <a:cubicBezTo>
                      <a:pt x="87" y="31"/>
                      <a:pt x="189" y="0"/>
                      <a:pt x="271" y="44"/>
                    </a:cubicBezTo>
                    <a:cubicBezTo>
                      <a:pt x="353" y="87"/>
                      <a:pt x="384" y="189"/>
                      <a:pt x="340" y="27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" name="Freeform 39"/>
              <p:cNvSpPr>
                <a:spLocks/>
              </p:cNvSpPr>
              <p:nvPr/>
            </p:nvSpPr>
            <p:spPr bwMode="auto">
              <a:xfrm>
                <a:off x="830501" y="3184890"/>
                <a:ext cx="680031" cy="624504"/>
              </a:xfrm>
              <a:custGeom>
                <a:avLst/>
                <a:gdLst/>
                <a:ahLst/>
                <a:cxnLst>
                  <a:cxn ang="0">
                    <a:pos x="341" y="272"/>
                  </a:cxn>
                  <a:cxn ang="0">
                    <a:pos x="113" y="341"/>
                  </a:cxn>
                  <a:cxn ang="0">
                    <a:pos x="44" y="113"/>
                  </a:cxn>
                  <a:cxn ang="0">
                    <a:pos x="272" y="44"/>
                  </a:cxn>
                  <a:cxn ang="0">
                    <a:pos x="341" y="272"/>
                  </a:cxn>
                </a:cxnLst>
                <a:rect l="0" t="0" r="r" b="b"/>
                <a:pathLst>
                  <a:path w="385" h="385">
                    <a:moveTo>
                      <a:pt x="341" y="272"/>
                    </a:moveTo>
                    <a:cubicBezTo>
                      <a:pt x="297" y="354"/>
                      <a:pt x="195" y="385"/>
                      <a:pt x="113" y="341"/>
                    </a:cubicBezTo>
                    <a:cubicBezTo>
                      <a:pt x="31" y="297"/>
                      <a:pt x="0" y="195"/>
                      <a:pt x="44" y="113"/>
                    </a:cubicBezTo>
                    <a:cubicBezTo>
                      <a:pt x="88" y="31"/>
                      <a:pt x="190" y="0"/>
                      <a:pt x="272" y="44"/>
                    </a:cubicBezTo>
                    <a:cubicBezTo>
                      <a:pt x="354" y="87"/>
                      <a:pt x="385" y="190"/>
                      <a:pt x="341" y="27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" name="Freeform 40"/>
              <p:cNvSpPr>
                <a:spLocks/>
              </p:cNvSpPr>
              <p:nvPr/>
            </p:nvSpPr>
            <p:spPr bwMode="auto">
              <a:xfrm>
                <a:off x="750383" y="2342619"/>
                <a:ext cx="717159" cy="662298"/>
              </a:xfrm>
              <a:custGeom>
                <a:avLst/>
                <a:gdLst/>
                <a:ahLst/>
                <a:cxnLst>
                  <a:cxn ang="0">
                    <a:pos x="360" y="287"/>
                  </a:cxn>
                  <a:cxn ang="0">
                    <a:pos x="119" y="361"/>
                  </a:cxn>
                  <a:cxn ang="0">
                    <a:pos x="46" y="120"/>
                  </a:cxn>
                  <a:cxn ang="0">
                    <a:pos x="287" y="47"/>
                  </a:cxn>
                  <a:cxn ang="0">
                    <a:pos x="360" y="287"/>
                  </a:cxn>
                </a:cxnLst>
                <a:rect l="0" t="0" r="r" b="b"/>
                <a:pathLst>
                  <a:path w="406" h="407">
                    <a:moveTo>
                      <a:pt x="360" y="287"/>
                    </a:moveTo>
                    <a:cubicBezTo>
                      <a:pt x="314" y="374"/>
                      <a:pt x="206" y="407"/>
                      <a:pt x="119" y="361"/>
                    </a:cubicBezTo>
                    <a:cubicBezTo>
                      <a:pt x="32" y="314"/>
                      <a:pt x="0" y="206"/>
                      <a:pt x="46" y="120"/>
                    </a:cubicBezTo>
                    <a:cubicBezTo>
                      <a:pt x="92" y="33"/>
                      <a:pt x="200" y="0"/>
                      <a:pt x="287" y="47"/>
                    </a:cubicBezTo>
                    <a:cubicBezTo>
                      <a:pt x="374" y="93"/>
                      <a:pt x="406" y="201"/>
                      <a:pt x="360" y="2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" name="Freeform 41"/>
              <p:cNvSpPr>
                <a:spLocks/>
              </p:cNvSpPr>
              <p:nvPr/>
            </p:nvSpPr>
            <p:spPr bwMode="auto">
              <a:xfrm>
                <a:off x="1596513" y="1009025"/>
                <a:ext cx="654627" cy="602907"/>
              </a:xfrm>
              <a:custGeom>
                <a:avLst/>
                <a:gdLst/>
                <a:ahLst/>
                <a:cxnLst>
                  <a:cxn ang="0">
                    <a:pos x="307" y="299"/>
                  </a:cxn>
                  <a:cxn ang="0">
                    <a:pos x="71" y="307"/>
                  </a:cxn>
                  <a:cxn ang="0">
                    <a:pos x="63" y="71"/>
                  </a:cxn>
                  <a:cxn ang="0">
                    <a:pos x="299" y="63"/>
                  </a:cxn>
                  <a:cxn ang="0">
                    <a:pos x="307" y="299"/>
                  </a:cxn>
                </a:cxnLst>
                <a:rect l="0" t="0" r="r" b="b"/>
                <a:pathLst>
                  <a:path w="370" h="370">
                    <a:moveTo>
                      <a:pt x="307" y="299"/>
                    </a:moveTo>
                    <a:cubicBezTo>
                      <a:pt x="244" y="366"/>
                      <a:pt x="138" y="370"/>
                      <a:pt x="71" y="307"/>
                    </a:cubicBezTo>
                    <a:cubicBezTo>
                      <a:pt x="4" y="244"/>
                      <a:pt x="0" y="138"/>
                      <a:pt x="63" y="71"/>
                    </a:cubicBezTo>
                    <a:cubicBezTo>
                      <a:pt x="126" y="4"/>
                      <a:pt x="232" y="0"/>
                      <a:pt x="299" y="63"/>
                    </a:cubicBezTo>
                    <a:cubicBezTo>
                      <a:pt x="366" y="126"/>
                      <a:pt x="370" y="231"/>
                      <a:pt x="307" y="29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" name="Freeform 42"/>
              <p:cNvSpPr>
                <a:spLocks/>
              </p:cNvSpPr>
              <p:nvPr/>
            </p:nvSpPr>
            <p:spPr bwMode="auto">
              <a:xfrm>
                <a:off x="4719183" y="2500995"/>
                <a:ext cx="672214" cy="617305"/>
              </a:xfrm>
              <a:custGeom>
                <a:avLst/>
                <a:gdLst/>
                <a:ahLst/>
                <a:cxnLst>
                  <a:cxn ang="0">
                    <a:pos x="337" y="268"/>
                  </a:cxn>
                  <a:cxn ang="0">
                    <a:pos x="112" y="337"/>
                  </a:cxn>
                  <a:cxn ang="0">
                    <a:pos x="43" y="111"/>
                  </a:cxn>
                  <a:cxn ang="0">
                    <a:pos x="269" y="43"/>
                  </a:cxn>
                  <a:cxn ang="0">
                    <a:pos x="337" y="268"/>
                  </a:cxn>
                </a:cxnLst>
                <a:rect l="0" t="0" r="r" b="b"/>
                <a:pathLst>
                  <a:path w="381" h="380">
                    <a:moveTo>
                      <a:pt x="337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3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7" y="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" name="Freeform 43"/>
              <p:cNvSpPr>
                <a:spLocks/>
              </p:cNvSpPr>
              <p:nvPr/>
            </p:nvSpPr>
            <p:spPr bwMode="auto">
              <a:xfrm>
                <a:off x="4560900" y="4199933"/>
                <a:ext cx="670260" cy="620904"/>
              </a:xfrm>
              <a:custGeom>
                <a:avLst/>
                <a:gdLst/>
                <a:ahLst/>
                <a:cxnLst>
                  <a:cxn ang="0">
                    <a:pos x="337" y="269"/>
                  </a:cxn>
                  <a:cxn ang="0">
                    <a:pos x="112" y="338"/>
                  </a:cxn>
                  <a:cxn ang="0">
                    <a:pos x="43" y="112"/>
                  </a:cxn>
                  <a:cxn ang="0">
                    <a:pos x="269" y="44"/>
                  </a:cxn>
                  <a:cxn ang="0">
                    <a:pos x="337" y="269"/>
                  </a:cxn>
                </a:cxnLst>
                <a:rect l="0" t="0" r="r" b="b"/>
                <a:pathLst>
                  <a:path w="380" h="381">
                    <a:moveTo>
                      <a:pt x="337" y="269"/>
                    </a:moveTo>
                    <a:cubicBezTo>
                      <a:pt x="294" y="350"/>
                      <a:pt x="193" y="381"/>
                      <a:pt x="112" y="338"/>
                    </a:cubicBezTo>
                    <a:cubicBezTo>
                      <a:pt x="30" y="294"/>
                      <a:pt x="0" y="193"/>
                      <a:pt x="43" y="112"/>
                    </a:cubicBezTo>
                    <a:cubicBezTo>
                      <a:pt x="86" y="31"/>
                      <a:pt x="187" y="0"/>
                      <a:pt x="269" y="44"/>
                    </a:cubicBezTo>
                    <a:cubicBezTo>
                      <a:pt x="350" y="87"/>
                      <a:pt x="380" y="188"/>
                      <a:pt x="337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" name="Freeform 44"/>
              <p:cNvSpPr>
                <a:spLocks/>
              </p:cNvSpPr>
              <p:nvPr/>
            </p:nvSpPr>
            <p:spPr bwMode="auto">
              <a:xfrm>
                <a:off x="3599477" y="2877137"/>
                <a:ext cx="672214" cy="617305"/>
              </a:xfrm>
              <a:custGeom>
                <a:avLst/>
                <a:gdLst/>
                <a:ahLst/>
                <a:cxnLst>
                  <a:cxn ang="0">
                    <a:pos x="338" y="268"/>
                  </a:cxn>
                  <a:cxn ang="0">
                    <a:pos x="112" y="337"/>
                  </a:cxn>
                  <a:cxn ang="0">
                    <a:pos x="44" y="111"/>
                  </a:cxn>
                  <a:cxn ang="0">
                    <a:pos x="269" y="43"/>
                  </a:cxn>
                  <a:cxn ang="0">
                    <a:pos x="338" y="268"/>
                  </a:cxn>
                </a:cxnLst>
                <a:rect l="0" t="0" r="r" b="b"/>
                <a:pathLst>
                  <a:path w="381" h="380">
                    <a:moveTo>
                      <a:pt x="338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4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8" y="26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" name="Freeform 45"/>
              <p:cNvSpPr>
                <a:spLocks/>
              </p:cNvSpPr>
              <p:nvPr/>
            </p:nvSpPr>
            <p:spPr bwMode="auto">
              <a:xfrm>
                <a:off x="4105592" y="1530945"/>
                <a:ext cx="566692" cy="521920"/>
              </a:xfrm>
              <a:custGeom>
                <a:avLst/>
                <a:gdLst/>
                <a:ahLst/>
                <a:cxnLst>
                  <a:cxn ang="0">
                    <a:pos x="284" y="226"/>
                  </a:cxn>
                  <a:cxn ang="0">
                    <a:pos x="94" y="283"/>
                  </a:cxn>
                  <a:cxn ang="0">
                    <a:pos x="37" y="94"/>
                  </a:cxn>
                  <a:cxn ang="0">
                    <a:pos x="226" y="36"/>
                  </a:cxn>
                  <a:cxn ang="0">
                    <a:pos x="284" y="226"/>
                  </a:cxn>
                </a:cxnLst>
                <a:rect l="0" t="0" r="r" b="b"/>
                <a:pathLst>
                  <a:path w="320" h="320">
                    <a:moveTo>
                      <a:pt x="284" y="226"/>
                    </a:moveTo>
                    <a:cubicBezTo>
                      <a:pt x="247" y="294"/>
                      <a:pt x="162" y="320"/>
                      <a:pt x="94" y="283"/>
                    </a:cubicBezTo>
                    <a:cubicBezTo>
                      <a:pt x="26" y="247"/>
                      <a:pt x="0" y="162"/>
                      <a:pt x="37" y="94"/>
                    </a:cubicBezTo>
                    <a:cubicBezTo>
                      <a:pt x="73" y="25"/>
                      <a:pt x="158" y="0"/>
                      <a:pt x="226" y="36"/>
                    </a:cubicBezTo>
                    <a:cubicBezTo>
                      <a:pt x="295" y="73"/>
                      <a:pt x="320" y="157"/>
                      <a:pt x="284" y="22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" name="Freeform 46"/>
              <p:cNvSpPr>
                <a:spLocks/>
              </p:cNvSpPr>
              <p:nvPr/>
            </p:nvSpPr>
            <p:spPr bwMode="auto">
              <a:xfrm>
                <a:off x="3364984" y="1162001"/>
                <a:ext cx="672214" cy="619105"/>
              </a:xfrm>
              <a:custGeom>
                <a:avLst/>
                <a:gdLst/>
                <a:ahLst/>
                <a:cxnLst>
                  <a:cxn ang="0">
                    <a:pos x="338" y="269"/>
                  </a:cxn>
                  <a:cxn ang="0">
                    <a:pos x="112" y="337"/>
                  </a:cxn>
                  <a:cxn ang="0">
                    <a:pos x="44" y="112"/>
                  </a:cxn>
                  <a:cxn ang="0">
                    <a:pos x="269" y="43"/>
                  </a:cxn>
                  <a:cxn ang="0">
                    <a:pos x="338" y="269"/>
                  </a:cxn>
                </a:cxnLst>
                <a:rect l="0" t="0" r="r" b="b"/>
                <a:pathLst>
                  <a:path w="381" h="381">
                    <a:moveTo>
                      <a:pt x="338" y="269"/>
                    </a:moveTo>
                    <a:cubicBezTo>
                      <a:pt x="294" y="350"/>
                      <a:pt x="193" y="381"/>
                      <a:pt x="112" y="337"/>
                    </a:cubicBezTo>
                    <a:cubicBezTo>
                      <a:pt x="31" y="294"/>
                      <a:pt x="0" y="193"/>
                      <a:pt x="44" y="112"/>
                    </a:cubicBezTo>
                    <a:cubicBezTo>
                      <a:pt x="87" y="31"/>
                      <a:pt x="188" y="0"/>
                      <a:pt x="269" y="43"/>
                    </a:cubicBezTo>
                    <a:cubicBezTo>
                      <a:pt x="350" y="87"/>
                      <a:pt x="381" y="188"/>
                      <a:pt x="338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" name="Freeform 47"/>
              <p:cNvSpPr>
                <a:spLocks/>
              </p:cNvSpPr>
              <p:nvPr/>
            </p:nvSpPr>
            <p:spPr bwMode="auto">
              <a:xfrm>
                <a:off x="3681550" y="1953879"/>
                <a:ext cx="173916" cy="277157"/>
              </a:xfrm>
              <a:custGeom>
                <a:avLst/>
                <a:gdLst/>
                <a:ahLst/>
                <a:cxnLst>
                  <a:cxn ang="0">
                    <a:pos x="99" y="100"/>
                  </a:cxn>
                  <a:cxn ang="0">
                    <a:pos x="99" y="0"/>
                  </a:cxn>
                  <a:cxn ang="0">
                    <a:pos x="99" y="0"/>
                  </a:cxn>
                  <a:cxn ang="0">
                    <a:pos x="0" y="100"/>
                  </a:cxn>
                  <a:cxn ang="0">
                    <a:pos x="29" y="170"/>
                  </a:cxn>
                  <a:cxn ang="0">
                    <a:pos x="99" y="100"/>
                  </a:cxn>
                </a:cxnLst>
                <a:rect l="0" t="0" r="r" b="b"/>
                <a:pathLst>
                  <a:path w="99" h="170">
                    <a:moveTo>
                      <a:pt x="99" y="10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27"/>
                      <a:pt x="11" y="152"/>
                      <a:pt x="29" y="170"/>
                    </a:cubicBezTo>
                    <a:cubicBezTo>
                      <a:pt x="99" y="100"/>
                      <a:pt x="99" y="100"/>
                      <a:pt x="99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" name="Freeform 48"/>
              <p:cNvSpPr>
                <a:spLocks/>
              </p:cNvSpPr>
              <p:nvPr/>
            </p:nvSpPr>
            <p:spPr bwMode="auto">
              <a:xfrm>
                <a:off x="3746036" y="2135651"/>
                <a:ext cx="298979" cy="16017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0" y="99"/>
                  </a:cxn>
                  <a:cxn ang="0">
                    <a:pos x="169" y="0"/>
                  </a:cxn>
                  <a:cxn ang="0">
                    <a:pos x="70" y="0"/>
                  </a:cxn>
                  <a:cxn ang="0">
                    <a:pos x="0" y="70"/>
                  </a:cxn>
                </a:cxnLst>
                <a:rect l="0" t="0" r="r" b="b"/>
                <a:pathLst>
                  <a:path w="169" h="99">
                    <a:moveTo>
                      <a:pt x="0" y="70"/>
                    </a:moveTo>
                    <a:cubicBezTo>
                      <a:pt x="18" y="88"/>
                      <a:pt x="43" y="99"/>
                      <a:pt x="70" y="99"/>
                    </a:cubicBezTo>
                    <a:cubicBezTo>
                      <a:pt x="125" y="99"/>
                      <a:pt x="169" y="55"/>
                      <a:pt x="169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" name="Freeform 49"/>
              <p:cNvSpPr>
                <a:spLocks/>
              </p:cNvSpPr>
              <p:nvPr/>
            </p:nvSpPr>
            <p:spPr bwMode="auto">
              <a:xfrm>
                <a:off x="3878915" y="1953879"/>
                <a:ext cx="173916" cy="163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0"/>
                  </a:cxn>
                  <a:cxn ang="0">
                    <a:pos x="99" y="100"/>
                  </a:cxn>
                  <a:cxn ang="0">
                    <a:pos x="99" y="100"/>
                  </a:cxn>
                  <a:cxn ang="0">
                    <a:pos x="0" y="0"/>
                  </a:cxn>
                </a:cxnLst>
                <a:rect l="0" t="0" r="r" b="b"/>
                <a:pathLst>
                  <a:path w="99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45"/>
                      <a:pt x="55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" name="Freeform 50"/>
              <p:cNvSpPr>
                <a:spLocks noEditPoints="1"/>
              </p:cNvSpPr>
              <p:nvPr/>
            </p:nvSpPr>
            <p:spPr bwMode="auto">
              <a:xfrm>
                <a:off x="4121225" y="4576075"/>
                <a:ext cx="91843" cy="84587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26"/>
                  </a:cxn>
                  <a:cxn ang="0">
                    <a:pos x="26" y="52"/>
                  </a:cxn>
                  <a:cxn ang="0">
                    <a:pos x="52" y="26"/>
                  </a:cxn>
                  <a:cxn ang="0">
                    <a:pos x="26" y="0"/>
                  </a:cxn>
                  <a:cxn ang="0">
                    <a:pos x="26" y="45"/>
                  </a:cxn>
                  <a:cxn ang="0">
                    <a:pos x="7" y="26"/>
                  </a:cxn>
                  <a:cxn ang="0">
                    <a:pos x="26" y="7"/>
                  </a:cxn>
                  <a:cxn ang="0">
                    <a:pos x="45" y="26"/>
                  </a:cxn>
                  <a:cxn ang="0">
                    <a:pos x="26" y="45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1" y="52"/>
                      <a:pt x="52" y="40"/>
                      <a:pt x="52" y="26"/>
                    </a:cubicBezTo>
                    <a:cubicBezTo>
                      <a:pt x="52" y="12"/>
                      <a:pt x="41" y="0"/>
                      <a:pt x="26" y="0"/>
                    </a:cubicBezTo>
                    <a:close/>
                    <a:moveTo>
                      <a:pt x="26" y="45"/>
                    </a:moveTo>
                    <a:cubicBezTo>
                      <a:pt x="16" y="45"/>
                      <a:pt x="7" y="37"/>
                      <a:pt x="7" y="26"/>
                    </a:cubicBezTo>
                    <a:cubicBezTo>
                      <a:pt x="7" y="16"/>
                      <a:pt x="16" y="7"/>
                      <a:pt x="26" y="7"/>
                    </a:cubicBezTo>
                    <a:cubicBezTo>
                      <a:pt x="37" y="7"/>
                      <a:pt x="45" y="16"/>
                      <a:pt x="45" y="26"/>
                    </a:cubicBezTo>
                    <a:cubicBezTo>
                      <a:pt x="45" y="37"/>
                      <a:pt x="37" y="45"/>
                      <a:pt x="26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" name="Freeform 51"/>
              <p:cNvSpPr>
                <a:spLocks noEditPoints="1"/>
              </p:cNvSpPr>
              <p:nvPr/>
            </p:nvSpPr>
            <p:spPr bwMode="auto">
              <a:xfrm>
                <a:off x="4056740" y="4518484"/>
                <a:ext cx="214952" cy="197969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61"/>
                  </a:cxn>
                  <a:cxn ang="0">
                    <a:pos x="61" y="122"/>
                  </a:cxn>
                  <a:cxn ang="0">
                    <a:pos x="122" y="61"/>
                  </a:cxn>
                  <a:cxn ang="0">
                    <a:pos x="61" y="0"/>
                  </a:cxn>
                  <a:cxn ang="0">
                    <a:pos x="62" y="91"/>
                  </a:cxn>
                  <a:cxn ang="0">
                    <a:pos x="33" y="62"/>
                  </a:cxn>
                  <a:cxn ang="0">
                    <a:pos x="62" y="33"/>
                  </a:cxn>
                  <a:cxn ang="0">
                    <a:pos x="91" y="62"/>
                  </a:cxn>
                  <a:cxn ang="0">
                    <a:pos x="62" y="91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8" y="0"/>
                      <a:pt x="0" y="27"/>
                      <a:pt x="0" y="61"/>
                    </a:cubicBezTo>
                    <a:cubicBezTo>
                      <a:pt x="0" y="95"/>
                      <a:pt x="28" y="122"/>
                      <a:pt x="61" y="122"/>
                    </a:cubicBezTo>
                    <a:cubicBezTo>
                      <a:pt x="95" y="122"/>
                      <a:pt x="122" y="95"/>
                      <a:pt x="122" y="61"/>
                    </a:cubicBezTo>
                    <a:cubicBezTo>
                      <a:pt x="122" y="27"/>
                      <a:pt x="95" y="0"/>
                      <a:pt x="61" y="0"/>
                    </a:cubicBezTo>
                    <a:close/>
                    <a:moveTo>
                      <a:pt x="62" y="91"/>
                    </a:moveTo>
                    <a:cubicBezTo>
                      <a:pt x="46" y="91"/>
                      <a:pt x="33" y="78"/>
                      <a:pt x="33" y="62"/>
                    </a:cubicBezTo>
                    <a:cubicBezTo>
                      <a:pt x="33" y="46"/>
                      <a:pt x="46" y="33"/>
                      <a:pt x="62" y="33"/>
                    </a:cubicBezTo>
                    <a:cubicBezTo>
                      <a:pt x="78" y="33"/>
                      <a:pt x="91" y="46"/>
                      <a:pt x="91" y="62"/>
                    </a:cubicBezTo>
                    <a:cubicBezTo>
                      <a:pt x="91" y="78"/>
                      <a:pt x="78" y="91"/>
                      <a:pt x="62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" name="Freeform 52"/>
              <p:cNvSpPr>
                <a:spLocks/>
              </p:cNvSpPr>
              <p:nvPr/>
            </p:nvSpPr>
            <p:spPr bwMode="auto">
              <a:xfrm>
                <a:off x="2569661" y="1395965"/>
                <a:ext cx="9771" cy="71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1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" name="Freeform 53"/>
              <p:cNvSpPr>
                <a:spLocks/>
              </p:cNvSpPr>
              <p:nvPr/>
            </p:nvSpPr>
            <p:spPr bwMode="auto">
              <a:xfrm>
                <a:off x="2643917" y="1327576"/>
                <a:ext cx="9771" cy="8999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5" y="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4" y="5"/>
                      <a:pt x="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" name="Freeform 54"/>
              <p:cNvSpPr>
                <a:spLocks/>
              </p:cNvSpPr>
              <p:nvPr/>
            </p:nvSpPr>
            <p:spPr bwMode="auto">
              <a:xfrm>
                <a:off x="2716219" y="1395965"/>
                <a:ext cx="11725" cy="7199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" name="Freeform 55"/>
              <p:cNvSpPr>
                <a:spLocks/>
              </p:cNvSpPr>
              <p:nvPr/>
            </p:nvSpPr>
            <p:spPr bwMode="auto">
              <a:xfrm>
                <a:off x="2643917" y="1462555"/>
                <a:ext cx="9771" cy="899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5" y="5"/>
                  </a:cxn>
                  <a:cxn ang="0">
                    <a:pos x="5" y="0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" name="Freeform 56"/>
              <p:cNvSpPr>
                <a:spLocks/>
              </p:cNvSpPr>
              <p:nvPr/>
            </p:nvSpPr>
            <p:spPr bwMode="auto">
              <a:xfrm>
                <a:off x="2645871" y="1341974"/>
                <a:ext cx="44945" cy="6119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34"/>
                  </a:cxn>
                  <a:cxn ang="0">
                    <a:pos x="23" y="34"/>
                  </a:cxn>
                  <a:cxn ang="0">
                    <a:pos x="23" y="30"/>
                  </a:cxn>
                  <a:cxn ang="0">
                    <a:pos x="3" y="30"/>
                  </a:cxn>
                  <a:cxn ang="0">
                    <a:pos x="3" y="0"/>
                  </a:cxn>
                </a:cxnLst>
                <a:rect l="0" t="0" r="r" b="b"/>
                <a:pathLst>
                  <a:path w="23" h="34">
                    <a:moveTo>
                      <a:pt x="3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23" y="34"/>
                    </a:lnTo>
                    <a:lnTo>
                      <a:pt x="23" y="30"/>
                    </a:lnTo>
                    <a:lnTo>
                      <a:pt x="3" y="3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" name="Freeform 57"/>
              <p:cNvSpPr>
                <a:spLocks/>
              </p:cNvSpPr>
              <p:nvPr/>
            </p:nvSpPr>
            <p:spPr bwMode="auto">
              <a:xfrm>
                <a:off x="26751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20"/>
                  </a:cxn>
                  <a:cxn ang="0">
                    <a:pos x="47" y="60"/>
                  </a:cxn>
                  <a:cxn ang="0">
                    <a:pos x="63" y="32"/>
                  </a:cxn>
                  <a:cxn ang="0">
                    <a:pos x="30" y="0"/>
                  </a:cxn>
                </a:cxnLst>
                <a:rect l="0" t="0" r="r" b="b"/>
                <a:pathLst>
                  <a:path w="63" h="60">
                    <a:moveTo>
                      <a:pt x="30" y="0"/>
                    </a:moveTo>
                    <a:cubicBezTo>
                      <a:pt x="16" y="0"/>
                      <a:pt x="5" y="8"/>
                      <a:pt x="0" y="20"/>
                    </a:cubicBezTo>
                    <a:cubicBezTo>
                      <a:pt x="21" y="24"/>
                      <a:pt x="39" y="40"/>
                      <a:pt x="47" y="60"/>
                    </a:cubicBezTo>
                    <a:cubicBezTo>
                      <a:pt x="56" y="54"/>
                      <a:pt x="63" y="44"/>
                      <a:pt x="63" y="32"/>
                    </a:cubicBezTo>
                    <a:cubicBezTo>
                      <a:pt x="63" y="14"/>
                      <a:pt x="48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" name="Freeform 58"/>
              <p:cNvSpPr>
                <a:spLocks/>
              </p:cNvSpPr>
              <p:nvPr/>
            </p:nvSpPr>
            <p:spPr bwMode="auto">
              <a:xfrm>
                <a:off x="25090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33" y="0"/>
                  </a:cxn>
                  <a:cxn ang="0">
                    <a:pos x="0" y="32"/>
                  </a:cxn>
                  <a:cxn ang="0">
                    <a:pos x="15" y="60"/>
                  </a:cxn>
                  <a:cxn ang="0">
                    <a:pos x="63" y="20"/>
                  </a:cxn>
                </a:cxnLst>
                <a:rect l="0" t="0" r="r" b="b"/>
                <a:pathLst>
                  <a:path w="63" h="60">
                    <a:moveTo>
                      <a:pt x="63" y="20"/>
                    </a:moveTo>
                    <a:cubicBezTo>
                      <a:pt x="58" y="8"/>
                      <a:pt x="46" y="0"/>
                      <a:pt x="33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4"/>
                      <a:pt x="6" y="54"/>
                      <a:pt x="15" y="60"/>
                    </a:cubicBezTo>
                    <a:cubicBezTo>
                      <a:pt x="23" y="40"/>
                      <a:pt x="41" y="24"/>
                      <a:pt x="6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" name="Freeform 59"/>
              <p:cNvSpPr>
                <a:spLocks noEditPoints="1"/>
              </p:cNvSpPr>
              <p:nvPr/>
            </p:nvSpPr>
            <p:spPr bwMode="auto">
              <a:xfrm>
                <a:off x="2534487" y="1293381"/>
                <a:ext cx="228631" cy="226765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64" y="0"/>
                  </a:cxn>
                  <a:cxn ang="0">
                    <a:pos x="0" y="65"/>
                  </a:cxn>
                  <a:cxn ang="0">
                    <a:pos x="26" y="117"/>
                  </a:cxn>
                  <a:cxn ang="0">
                    <a:pos x="16" y="139"/>
                  </a:cxn>
                  <a:cxn ang="0">
                    <a:pos x="25" y="139"/>
                  </a:cxn>
                  <a:cxn ang="0">
                    <a:pos x="33" y="121"/>
                  </a:cxn>
                  <a:cxn ang="0">
                    <a:pos x="64" y="129"/>
                  </a:cxn>
                  <a:cxn ang="0">
                    <a:pos x="94" y="122"/>
                  </a:cxn>
                  <a:cxn ang="0">
                    <a:pos x="101" y="139"/>
                  </a:cxn>
                  <a:cxn ang="0">
                    <a:pos x="111" y="139"/>
                  </a:cxn>
                  <a:cxn ang="0">
                    <a:pos x="101" y="118"/>
                  </a:cxn>
                  <a:cxn ang="0">
                    <a:pos x="129" y="65"/>
                  </a:cxn>
                  <a:cxn ang="0">
                    <a:pos x="17" y="65"/>
                  </a:cxn>
                  <a:cxn ang="0">
                    <a:pos x="64" y="18"/>
                  </a:cxn>
                  <a:cxn ang="0">
                    <a:pos x="106" y="42"/>
                  </a:cxn>
                  <a:cxn ang="0">
                    <a:pos x="111" y="64"/>
                  </a:cxn>
                  <a:cxn ang="0">
                    <a:pos x="63" y="112"/>
                  </a:cxn>
                  <a:cxn ang="0">
                    <a:pos x="50" y="110"/>
                  </a:cxn>
                  <a:cxn ang="0">
                    <a:pos x="17" y="65"/>
                  </a:cxn>
                </a:cxnLst>
                <a:rect l="0" t="0" r="r" b="b"/>
                <a:pathLst>
                  <a:path w="129" h="139">
                    <a:moveTo>
                      <a:pt x="129" y="65"/>
                    </a:moveTo>
                    <a:cubicBezTo>
                      <a:pt x="129" y="29"/>
                      <a:pt x="100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86"/>
                      <a:pt x="10" y="105"/>
                      <a:pt x="26" y="117"/>
                    </a:cubicBezTo>
                    <a:cubicBezTo>
                      <a:pt x="16" y="139"/>
                      <a:pt x="16" y="139"/>
                      <a:pt x="16" y="139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33" y="121"/>
                      <a:pt x="33" y="121"/>
                      <a:pt x="33" y="121"/>
                    </a:cubicBezTo>
                    <a:cubicBezTo>
                      <a:pt x="42" y="126"/>
                      <a:pt x="53" y="129"/>
                      <a:pt x="64" y="129"/>
                    </a:cubicBezTo>
                    <a:cubicBezTo>
                      <a:pt x="75" y="129"/>
                      <a:pt x="85" y="127"/>
                      <a:pt x="94" y="122"/>
                    </a:cubicBezTo>
                    <a:cubicBezTo>
                      <a:pt x="101" y="139"/>
                      <a:pt x="101" y="139"/>
                      <a:pt x="101" y="139"/>
                    </a:cubicBezTo>
                    <a:cubicBezTo>
                      <a:pt x="111" y="139"/>
                      <a:pt x="111" y="139"/>
                      <a:pt x="111" y="139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18" y="106"/>
                      <a:pt x="129" y="87"/>
                      <a:pt x="129" y="65"/>
                    </a:cubicBezTo>
                    <a:close/>
                    <a:moveTo>
                      <a:pt x="17" y="65"/>
                    </a:moveTo>
                    <a:cubicBezTo>
                      <a:pt x="17" y="39"/>
                      <a:pt x="38" y="18"/>
                      <a:pt x="64" y="18"/>
                    </a:cubicBezTo>
                    <a:cubicBezTo>
                      <a:pt x="82" y="18"/>
                      <a:pt x="98" y="28"/>
                      <a:pt x="106" y="42"/>
                    </a:cubicBezTo>
                    <a:cubicBezTo>
                      <a:pt x="109" y="49"/>
                      <a:pt x="111" y="56"/>
                      <a:pt x="111" y="64"/>
                    </a:cubicBezTo>
                    <a:cubicBezTo>
                      <a:pt x="111" y="90"/>
                      <a:pt x="89" y="112"/>
                      <a:pt x="63" y="112"/>
                    </a:cubicBezTo>
                    <a:cubicBezTo>
                      <a:pt x="59" y="112"/>
                      <a:pt x="54" y="111"/>
                      <a:pt x="50" y="110"/>
                    </a:cubicBezTo>
                    <a:cubicBezTo>
                      <a:pt x="31" y="104"/>
                      <a:pt x="17" y="86"/>
                      <a:pt x="17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" name="Freeform 60"/>
              <p:cNvSpPr>
                <a:spLocks noEditPoints="1"/>
              </p:cNvSpPr>
              <p:nvPr/>
            </p:nvSpPr>
            <p:spPr bwMode="auto">
              <a:xfrm>
                <a:off x="4383076" y="2351618"/>
                <a:ext cx="283346" cy="260960"/>
              </a:xfrm>
              <a:custGeom>
                <a:avLst/>
                <a:gdLst/>
                <a:ahLst/>
                <a:cxnLst>
                  <a:cxn ang="0">
                    <a:pos x="131" y="70"/>
                  </a:cxn>
                  <a:cxn ang="0">
                    <a:pos x="120" y="59"/>
                  </a:cxn>
                  <a:cxn ang="0">
                    <a:pos x="145" y="32"/>
                  </a:cxn>
                  <a:cxn ang="0">
                    <a:pos x="111" y="0"/>
                  </a:cxn>
                  <a:cxn ang="0">
                    <a:pos x="86" y="26"/>
                  </a:cxn>
                  <a:cxn ang="0">
                    <a:pos x="73" y="12"/>
                  </a:cxn>
                  <a:cxn ang="0">
                    <a:pos x="57" y="29"/>
                  </a:cxn>
                  <a:cxn ang="0">
                    <a:pos x="70" y="41"/>
                  </a:cxn>
                  <a:cxn ang="0">
                    <a:pos x="18" y="94"/>
                  </a:cxn>
                  <a:cxn ang="0">
                    <a:pos x="17" y="110"/>
                  </a:cxn>
                  <a:cxn ang="0">
                    <a:pos x="0" y="125"/>
                  </a:cxn>
                  <a:cxn ang="0">
                    <a:pos x="20" y="145"/>
                  </a:cxn>
                  <a:cxn ang="0">
                    <a:pos x="36" y="130"/>
                  </a:cxn>
                  <a:cxn ang="0">
                    <a:pos x="52" y="127"/>
                  </a:cxn>
                  <a:cxn ang="0">
                    <a:pos x="104" y="75"/>
                  </a:cxn>
                  <a:cxn ang="0">
                    <a:pos x="116" y="87"/>
                  </a:cxn>
                  <a:cxn ang="0">
                    <a:pos x="131" y="70"/>
                  </a:cxn>
                  <a:cxn ang="0">
                    <a:pos x="49" y="122"/>
                  </a:cxn>
                  <a:cxn ang="0">
                    <a:pos x="33" y="124"/>
                  </a:cxn>
                  <a:cxn ang="0">
                    <a:pos x="20" y="136"/>
                  </a:cxn>
                  <a:cxn ang="0">
                    <a:pos x="10" y="125"/>
                  </a:cxn>
                  <a:cxn ang="0">
                    <a:pos x="22" y="113"/>
                  </a:cxn>
                  <a:cxn ang="0">
                    <a:pos x="24" y="97"/>
                  </a:cxn>
                  <a:cxn ang="0">
                    <a:pos x="74" y="46"/>
                  </a:cxn>
                  <a:cxn ang="0">
                    <a:pos x="100" y="70"/>
                  </a:cxn>
                  <a:cxn ang="0">
                    <a:pos x="49" y="122"/>
                  </a:cxn>
                </a:cxnLst>
                <a:rect l="0" t="0" r="r" b="b"/>
                <a:pathLst>
                  <a:path w="145" h="145">
                    <a:moveTo>
                      <a:pt x="131" y="70"/>
                    </a:moveTo>
                    <a:lnTo>
                      <a:pt x="120" y="59"/>
                    </a:lnTo>
                    <a:lnTo>
                      <a:pt x="145" y="32"/>
                    </a:lnTo>
                    <a:lnTo>
                      <a:pt x="111" y="0"/>
                    </a:lnTo>
                    <a:lnTo>
                      <a:pt x="86" y="26"/>
                    </a:lnTo>
                    <a:lnTo>
                      <a:pt x="73" y="12"/>
                    </a:lnTo>
                    <a:lnTo>
                      <a:pt x="57" y="29"/>
                    </a:lnTo>
                    <a:lnTo>
                      <a:pt x="70" y="41"/>
                    </a:lnTo>
                    <a:lnTo>
                      <a:pt x="18" y="94"/>
                    </a:lnTo>
                    <a:lnTo>
                      <a:pt x="17" y="110"/>
                    </a:lnTo>
                    <a:lnTo>
                      <a:pt x="0" y="125"/>
                    </a:lnTo>
                    <a:lnTo>
                      <a:pt x="20" y="145"/>
                    </a:lnTo>
                    <a:lnTo>
                      <a:pt x="36" y="130"/>
                    </a:lnTo>
                    <a:lnTo>
                      <a:pt x="52" y="127"/>
                    </a:lnTo>
                    <a:lnTo>
                      <a:pt x="104" y="75"/>
                    </a:lnTo>
                    <a:lnTo>
                      <a:pt x="116" y="87"/>
                    </a:lnTo>
                    <a:lnTo>
                      <a:pt x="131" y="70"/>
                    </a:lnTo>
                    <a:close/>
                    <a:moveTo>
                      <a:pt x="49" y="122"/>
                    </a:moveTo>
                    <a:lnTo>
                      <a:pt x="33" y="124"/>
                    </a:lnTo>
                    <a:lnTo>
                      <a:pt x="20" y="136"/>
                    </a:lnTo>
                    <a:lnTo>
                      <a:pt x="10" y="125"/>
                    </a:lnTo>
                    <a:lnTo>
                      <a:pt x="22" y="113"/>
                    </a:lnTo>
                    <a:lnTo>
                      <a:pt x="24" y="97"/>
                    </a:lnTo>
                    <a:lnTo>
                      <a:pt x="74" y="46"/>
                    </a:lnTo>
                    <a:lnTo>
                      <a:pt x="100" y="70"/>
                    </a:lnTo>
                    <a:lnTo>
                      <a:pt x="49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" name="Freeform 61"/>
              <p:cNvSpPr>
                <a:spLocks/>
              </p:cNvSpPr>
              <p:nvPr/>
            </p:nvSpPr>
            <p:spPr bwMode="auto">
              <a:xfrm>
                <a:off x="4963447" y="3321668"/>
                <a:ext cx="336107" cy="350946"/>
              </a:xfrm>
              <a:custGeom>
                <a:avLst/>
                <a:gdLst/>
                <a:ahLst/>
                <a:cxnLst>
                  <a:cxn ang="0">
                    <a:pos x="130" y="135"/>
                  </a:cxn>
                  <a:cxn ang="0">
                    <a:pos x="128" y="87"/>
                  </a:cxn>
                  <a:cxn ang="0">
                    <a:pos x="145" y="50"/>
                  </a:cxn>
                  <a:cxn ang="0">
                    <a:pos x="96" y="0"/>
                  </a:cxn>
                  <a:cxn ang="0">
                    <a:pos x="46" y="50"/>
                  </a:cxn>
                  <a:cxn ang="0">
                    <a:pos x="66" y="90"/>
                  </a:cxn>
                  <a:cxn ang="0">
                    <a:pos x="60" y="133"/>
                  </a:cxn>
                  <a:cxn ang="0">
                    <a:pos x="18" y="187"/>
                  </a:cxn>
                  <a:cxn ang="0">
                    <a:pos x="0" y="187"/>
                  </a:cxn>
                  <a:cxn ang="0">
                    <a:pos x="0" y="215"/>
                  </a:cxn>
                  <a:cxn ang="0">
                    <a:pos x="191" y="215"/>
                  </a:cxn>
                  <a:cxn ang="0">
                    <a:pos x="191" y="187"/>
                  </a:cxn>
                  <a:cxn ang="0">
                    <a:pos x="173" y="187"/>
                  </a:cxn>
                  <a:cxn ang="0">
                    <a:pos x="130" y="135"/>
                  </a:cxn>
                </a:cxnLst>
                <a:rect l="0" t="0" r="r" b="b"/>
                <a:pathLst>
                  <a:path w="191" h="215">
                    <a:moveTo>
                      <a:pt x="130" y="135"/>
                    </a:moveTo>
                    <a:cubicBezTo>
                      <a:pt x="125" y="120"/>
                      <a:pt x="126" y="100"/>
                      <a:pt x="128" y="87"/>
                    </a:cubicBezTo>
                    <a:cubicBezTo>
                      <a:pt x="139" y="78"/>
                      <a:pt x="145" y="65"/>
                      <a:pt x="145" y="50"/>
                    </a:cubicBezTo>
                    <a:cubicBezTo>
                      <a:pt x="145" y="22"/>
                      <a:pt x="123" y="0"/>
                      <a:pt x="96" y="0"/>
                    </a:cubicBezTo>
                    <a:cubicBezTo>
                      <a:pt x="68" y="0"/>
                      <a:pt x="46" y="22"/>
                      <a:pt x="46" y="50"/>
                    </a:cubicBezTo>
                    <a:cubicBezTo>
                      <a:pt x="46" y="66"/>
                      <a:pt x="54" y="81"/>
                      <a:pt x="66" y="90"/>
                    </a:cubicBezTo>
                    <a:cubicBezTo>
                      <a:pt x="67" y="102"/>
                      <a:pt x="66" y="118"/>
                      <a:pt x="60" y="133"/>
                    </a:cubicBezTo>
                    <a:cubicBezTo>
                      <a:pt x="51" y="158"/>
                      <a:pt x="24" y="182"/>
                      <a:pt x="18" y="187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191" y="215"/>
                      <a:pt x="191" y="215"/>
                      <a:pt x="191" y="215"/>
                    </a:cubicBezTo>
                    <a:cubicBezTo>
                      <a:pt x="191" y="187"/>
                      <a:pt x="191" y="187"/>
                      <a:pt x="191" y="187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67" y="182"/>
                      <a:pt x="137" y="156"/>
                      <a:pt x="130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" name="Freeform 62"/>
              <p:cNvSpPr>
                <a:spLocks noEditPoints="1"/>
              </p:cNvSpPr>
              <p:nvPr/>
            </p:nvSpPr>
            <p:spPr bwMode="auto">
              <a:xfrm>
                <a:off x="1774337" y="1179999"/>
                <a:ext cx="138742" cy="125981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1" y="70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70"/>
                  </a:cxn>
                  <a:cxn ang="0">
                    <a:pos x="20" y="32"/>
                  </a:cxn>
                  <a:cxn ang="0">
                    <a:pos x="32" y="32"/>
                  </a:cxn>
                  <a:cxn ang="0">
                    <a:pos x="32" y="19"/>
                  </a:cxn>
                  <a:cxn ang="0">
                    <a:pos x="39" y="19"/>
                  </a:cxn>
                  <a:cxn ang="0">
                    <a:pos x="39" y="32"/>
                  </a:cxn>
                  <a:cxn ang="0">
                    <a:pos x="51" y="32"/>
                  </a:cxn>
                  <a:cxn ang="0">
                    <a:pos x="51" y="39"/>
                  </a:cxn>
                  <a:cxn ang="0">
                    <a:pos x="39" y="39"/>
                  </a:cxn>
                  <a:cxn ang="0">
                    <a:pos x="39" y="51"/>
                  </a:cxn>
                  <a:cxn ang="0">
                    <a:pos x="32" y="51"/>
                  </a:cxn>
                  <a:cxn ang="0">
                    <a:pos x="32" y="39"/>
                  </a:cxn>
                  <a:cxn ang="0">
                    <a:pos x="20" y="39"/>
                  </a:cxn>
                  <a:cxn ang="0">
                    <a:pos x="20" y="32"/>
                  </a:cxn>
                </a:cxnLst>
                <a:rect l="0" t="0" r="r" b="b"/>
                <a:pathLst>
                  <a:path w="71" h="70">
                    <a:moveTo>
                      <a:pt x="0" y="70"/>
                    </a:moveTo>
                    <a:lnTo>
                      <a:pt x="71" y="70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20" y="32"/>
                    </a:moveTo>
                    <a:lnTo>
                      <a:pt x="32" y="32"/>
                    </a:lnTo>
                    <a:lnTo>
                      <a:pt x="32" y="19"/>
                    </a:lnTo>
                    <a:lnTo>
                      <a:pt x="39" y="19"/>
                    </a:lnTo>
                    <a:lnTo>
                      <a:pt x="39" y="32"/>
                    </a:lnTo>
                    <a:lnTo>
                      <a:pt x="51" y="32"/>
                    </a:lnTo>
                    <a:lnTo>
                      <a:pt x="51" y="39"/>
                    </a:lnTo>
                    <a:lnTo>
                      <a:pt x="39" y="39"/>
                    </a:lnTo>
                    <a:lnTo>
                      <a:pt x="39" y="51"/>
                    </a:lnTo>
                    <a:lnTo>
                      <a:pt x="32" y="51"/>
                    </a:lnTo>
                    <a:lnTo>
                      <a:pt x="32" y="39"/>
                    </a:lnTo>
                    <a:lnTo>
                      <a:pt x="20" y="39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" name="Freeform 63"/>
              <p:cNvSpPr>
                <a:spLocks noEditPoints="1"/>
              </p:cNvSpPr>
              <p:nvPr/>
            </p:nvSpPr>
            <p:spPr bwMode="auto">
              <a:xfrm>
                <a:off x="1774337" y="1320377"/>
                <a:ext cx="138742" cy="12418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71" y="69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20" y="31"/>
                  </a:cxn>
                  <a:cxn ang="0">
                    <a:pos x="51" y="31"/>
                  </a:cxn>
                  <a:cxn ang="0">
                    <a:pos x="51" y="38"/>
                  </a:cxn>
                  <a:cxn ang="0">
                    <a:pos x="20" y="38"/>
                  </a:cxn>
                  <a:cxn ang="0">
                    <a:pos x="20" y="31"/>
                  </a:cxn>
                </a:cxnLst>
                <a:rect l="0" t="0" r="r" b="b"/>
                <a:pathLst>
                  <a:path w="71" h="69">
                    <a:moveTo>
                      <a:pt x="0" y="69"/>
                    </a:moveTo>
                    <a:lnTo>
                      <a:pt x="71" y="69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69"/>
                    </a:lnTo>
                    <a:close/>
                    <a:moveTo>
                      <a:pt x="20" y="31"/>
                    </a:moveTo>
                    <a:lnTo>
                      <a:pt x="51" y="31"/>
                    </a:lnTo>
                    <a:lnTo>
                      <a:pt x="51" y="38"/>
                    </a:lnTo>
                    <a:lnTo>
                      <a:pt x="20" y="38"/>
                    </a:lnTo>
                    <a:lnTo>
                      <a:pt x="20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" name="Freeform 64"/>
              <p:cNvSpPr>
                <a:spLocks noEditPoints="1"/>
              </p:cNvSpPr>
              <p:nvPr/>
            </p:nvSpPr>
            <p:spPr bwMode="auto">
              <a:xfrm>
                <a:off x="1934574" y="1179999"/>
                <a:ext cx="136788" cy="1259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0"/>
                  </a:cxn>
                  <a:cxn ang="0">
                    <a:pos x="70" y="70"/>
                  </a:cxn>
                  <a:cxn ang="0">
                    <a:pos x="70" y="0"/>
                  </a:cxn>
                  <a:cxn ang="0">
                    <a:pos x="0" y="0"/>
                  </a:cxn>
                  <a:cxn ang="0">
                    <a:pos x="51" y="43"/>
                  </a:cxn>
                  <a:cxn ang="0">
                    <a:pos x="46" y="49"/>
                  </a:cxn>
                  <a:cxn ang="0">
                    <a:pos x="38" y="40"/>
                  </a:cxn>
                  <a:cxn ang="0">
                    <a:pos x="29" y="49"/>
                  </a:cxn>
                  <a:cxn ang="0">
                    <a:pos x="24" y="43"/>
                  </a:cxn>
                  <a:cxn ang="0">
                    <a:pos x="32" y="35"/>
                  </a:cxn>
                  <a:cxn ang="0">
                    <a:pos x="24" y="26"/>
                  </a:cxn>
                  <a:cxn ang="0">
                    <a:pos x="29" y="22"/>
                  </a:cxn>
                  <a:cxn ang="0">
                    <a:pos x="38" y="30"/>
                  </a:cxn>
                  <a:cxn ang="0">
                    <a:pos x="46" y="22"/>
                  </a:cxn>
                  <a:cxn ang="0">
                    <a:pos x="51" y="26"/>
                  </a:cxn>
                  <a:cxn ang="0">
                    <a:pos x="42" y="35"/>
                  </a:cxn>
                  <a:cxn ang="0">
                    <a:pos x="51" y="43"/>
                  </a:cxn>
                </a:cxnLst>
                <a:rect l="0" t="0" r="r" b="b"/>
                <a:pathLst>
                  <a:path w="70" h="70">
                    <a:moveTo>
                      <a:pt x="0" y="0"/>
                    </a:moveTo>
                    <a:lnTo>
                      <a:pt x="0" y="70"/>
                    </a:lnTo>
                    <a:lnTo>
                      <a:pt x="70" y="70"/>
                    </a:lnTo>
                    <a:lnTo>
                      <a:pt x="70" y="0"/>
                    </a:lnTo>
                    <a:lnTo>
                      <a:pt x="0" y="0"/>
                    </a:lnTo>
                    <a:close/>
                    <a:moveTo>
                      <a:pt x="51" y="43"/>
                    </a:moveTo>
                    <a:lnTo>
                      <a:pt x="46" y="49"/>
                    </a:lnTo>
                    <a:lnTo>
                      <a:pt x="38" y="40"/>
                    </a:lnTo>
                    <a:lnTo>
                      <a:pt x="29" y="49"/>
                    </a:lnTo>
                    <a:lnTo>
                      <a:pt x="24" y="43"/>
                    </a:lnTo>
                    <a:lnTo>
                      <a:pt x="32" y="35"/>
                    </a:lnTo>
                    <a:lnTo>
                      <a:pt x="24" y="26"/>
                    </a:lnTo>
                    <a:lnTo>
                      <a:pt x="29" y="22"/>
                    </a:lnTo>
                    <a:lnTo>
                      <a:pt x="38" y="30"/>
                    </a:lnTo>
                    <a:lnTo>
                      <a:pt x="46" y="22"/>
                    </a:lnTo>
                    <a:lnTo>
                      <a:pt x="51" y="26"/>
                    </a:lnTo>
                    <a:lnTo>
                      <a:pt x="42" y="35"/>
                    </a:lnTo>
                    <a:lnTo>
                      <a:pt x="51" y="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" name="Freeform 65"/>
              <p:cNvSpPr>
                <a:spLocks noEditPoints="1"/>
              </p:cNvSpPr>
              <p:nvPr/>
            </p:nvSpPr>
            <p:spPr bwMode="auto">
              <a:xfrm>
                <a:off x="1934574" y="1320377"/>
                <a:ext cx="136788" cy="124181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78" y="77"/>
                  </a:cxn>
                  <a:cxn ang="0">
                    <a:pos x="78" y="0"/>
                  </a:cxn>
                  <a:cxn ang="0">
                    <a:pos x="0" y="0"/>
                  </a:cxn>
                  <a:cxn ang="0">
                    <a:pos x="0" y="77"/>
                  </a:cxn>
                  <a:cxn ang="0">
                    <a:pos x="47" y="56"/>
                  </a:cxn>
                  <a:cxn ang="0">
                    <a:pos x="46" y="58"/>
                  </a:cxn>
                  <a:cxn ang="0">
                    <a:pos x="44" y="60"/>
                  </a:cxn>
                  <a:cxn ang="0">
                    <a:pos x="41" y="60"/>
                  </a:cxn>
                  <a:cxn ang="0">
                    <a:pos x="39" y="60"/>
                  </a:cxn>
                  <a:cxn ang="0">
                    <a:pos x="37" y="58"/>
                  </a:cxn>
                  <a:cxn ang="0">
                    <a:pos x="35" y="56"/>
                  </a:cxn>
                  <a:cxn ang="0">
                    <a:pos x="35" y="54"/>
                  </a:cxn>
                  <a:cxn ang="0">
                    <a:pos x="35" y="51"/>
                  </a:cxn>
                  <a:cxn ang="0">
                    <a:pos x="37" y="49"/>
                  </a:cxn>
                  <a:cxn ang="0">
                    <a:pos x="39" y="48"/>
                  </a:cxn>
                  <a:cxn ang="0">
                    <a:pos x="41" y="47"/>
                  </a:cxn>
                  <a:cxn ang="0">
                    <a:pos x="44" y="48"/>
                  </a:cxn>
                  <a:cxn ang="0">
                    <a:pos x="46" y="49"/>
                  </a:cxn>
                  <a:cxn ang="0">
                    <a:pos x="47" y="51"/>
                  </a:cxn>
                  <a:cxn ang="0">
                    <a:pos x="47" y="54"/>
                  </a:cxn>
                  <a:cxn ang="0">
                    <a:pos x="47" y="56"/>
                  </a:cxn>
                  <a:cxn ang="0">
                    <a:pos x="35" y="20"/>
                  </a:cxn>
                  <a:cxn ang="0">
                    <a:pos x="37" y="18"/>
                  </a:cxn>
                  <a:cxn ang="0">
                    <a:pos x="39" y="17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6" y="18"/>
                  </a:cxn>
                  <a:cxn ang="0">
                    <a:pos x="47" y="20"/>
                  </a:cxn>
                  <a:cxn ang="0">
                    <a:pos x="47" y="23"/>
                  </a:cxn>
                  <a:cxn ang="0">
                    <a:pos x="47" y="25"/>
                  </a:cxn>
                  <a:cxn ang="0">
                    <a:pos x="46" y="27"/>
                  </a:cxn>
                  <a:cxn ang="0">
                    <a:pos x="44" y="29"/>
                  </a:cxn>
                  <a:cxn ang="0">
                    <a:pos x="41" y="29"/>
                  </a:cxn>
                  <a:cxn ang="0">
                    <a:pos x="39" y="29"/>
                  </a:cxn>
                  <a:cxn ang="0">
                    <a:pos x="37" y="27"/>
                  </a:cxn>
                  <a:cxn ang="0">
                    <a:pos x="35" y="25"/>
                  </a:cxn>
                  <a:cxn ang="0">
                    <a:pos x="35" y="23"/>
                  </a:cxn>
                  <a:cxn ang="0">
                    <a:pos x="35" y="20"/>
                  </a:cxn>
                  <a:cxn ang="0">
                    <a:pos x="24" y="34"/>
                  </a:cxn>
                  <a:cxn ang="0">
                    <a:pos x="59" y="34"/>
                  </a:cxn>
                  <a:cxn ang="0">
                    <a:pos x="59" y="43"/>
                  </a:cxn>
                  <a:cxn ang="0">
                    <a:pos x="24" y="43"/>
                  </a:cxn>
                  <a:cxn ang="0">
                    <a:pos x="24" y="34"/>
                  </a:cxn>
                </a:cxnLst>
                <a:rect l="0" t="0" r="r" b="b"/>
                <a:pathLst>
                  <a:path w="78" h="77">
                    <a:moveTo>
                      <a:pt x="0" y="77"/>
                    </a:moveTo>
                    <a:cubicBezTo>
                      <a:pt x="78" y="77"/>
                      <a:pt x="78" y="77"/>
                      <a:pt x="78" y="7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7"/>
                    </a:lnTo>
                    <a:close/>
                    <a:moveTo>
                      <a:pt x="47" y="56"/>
                    </a:moveTo>
                    <a:cubicBezTo>
                      <a:pt x="47" y="57"/>
                      <a:pt x="46" y="58"/>
                      <a:pt x="46" y="58"/>
                    </a:cubicBezTo>
                    <a:cubicBezTo>
                      <a:pt x="45" y="59"/>
                      <a:pt x="44" y="59"/>
                      <a:pt x="44" y="60"/>
                    </a:cubicBezTo>
                    <a:cubicBezTo>
                      <a:pt x="43" y="60"/>
                      <a:pt x="42" y="60"/>
                      <a:pt x="41" y="60"/>
                    </a:cubicBezTo>
                    <a:cubicBezTo>
                      <a:pt x="40" y="60"/>
                      <a:pt x="39" y="60"/>
                      <a:pt x="39" y="60"/>
                    </a:cubicBezTo>
                    <a:cubicBezTo>
                      <a:pt x="38" y="59"/>
                      <a:pt x="37" y="59"/>
                      <a:pt x="37" y="58"/>
                    </a:cubicBezTo>
                    <a:cubicBezTo>
                      <a:pt x="36" y="58"/>
                      <a:pt x="35" y="57"/>
                      <a:pt x="35" y="56"/>
                    </a:cubicBezTo>
                    <a:cubicBezTo>
                      <a:pt x="35" y="56"/>
                      <a:pt x="35" y="55"/>
                      <a:pt x="35" y="54"/>
                    </a:cubicBezTo>
                    <a:cubicBezTo>
                      <a:pt x="35" y="53"/>
                      <a:pt x="35" y="52"/>
                      <a:pt x="35" y="51"/>
                    </a:cubicBezTo>
                    <a:cubicBezTo>
                      <a:pt x="35" y="51"/>
                      <a:pt x="36" y="50"/>
                      <a:pt x="37" y="49"/>
                    </a:cubicBezTo>
                    <a:cubicBezTo>
                      <a:pt x="37" y="49"/>
                      <a:pt x="38" y="48"/>
                      <a:pt x="39" y="48"/>
                    </a:cubicBezTo>
                    <a:cubicBezTo>
                      <a:pt x="39" y="48"/>
                      <a:pt x="40" y="47"/>
                      <a:pt x="41" y="47"/>
                    </a:cubicBezTo>
                    <a:cubicBezTo>
                      <a:pt x="42" y="47"/>
                      <a:pt x="43" y="48"/>
                      <a:pt x="44" y="48"/>
                    </a:cubicBezTo>
                    <a:cubicBezTo>
                      <a:pt x="44" y="48"/>
                      <a:pt x="45" y="49"/>
                      <a:pt x="46" y="49"/>
                    </a:cubicBezTo>
                    <a:cubicBezTo>
                      <a:pt x="46" y="50"/>
                      <a:pt x="47" y="51"/>
                      <a:pt x="47" y="51"/>
                    </a:cubicBezTo>
                    <a:cubicBezTo>
                      <a:pt x="47" y="52"/>
                      <a:pt x="47" y="53"/>
                      <a:pt x="47" y="54"/>
                    </a:cubicBezTo>
                    <a:cubicBezTo>
                      <a:pt x="47" y="55"/>
                      <a:pt x="47" y="56"/>
                      <a:pt x="47" y="56"/>
                    </a:cubicBezTo>
                    <a:close/>
                    <a:moveTo>
                      <a:pt x="35" y="20"/>
                    </a:moveTo>
                    <a:cubicBezTo>
                      <a:pt x="35" y="19"/>
                      <a:pt x="36" y="19"/>
                      <a:pt x="37" y="18"/>
                    </a:cubicBezTo>
                    <a:cubicBezTo>
                      <a:pt x="37" y="18"/>
                      <a:pt x="38" y="17"/>
                      <a:pt x="39" y="17"/>
                    </a:cubicBezTo>
                    <a:cubicBezTo>
                      <a:pt x="39" y="16"/>
                      <a:pt x="40" y="16"/>
                      <a:pt x="41" y="16"/>
                    </a:cubicBezTo>
                    <a:cubicBezTo>
                      <a:pt x="42" y="16"/>
                      <a:pt x="43" y="16"/>
                      <a:pt x="44" y="17"/>
                    </a:cubicBezTo>
                    <a:cubicBezTo>
                      <a:pt x="44" y="17"/>
                      <a:pt x="45" y="18"/>
                      <a:pt x="46" y="18"/>
                    </a:cubicBezTo>
                    <a:cubicBezTo>
                      <a:pt x="46" y="19"/>
                      <a:pt x="47" y="19"/>
                      <a:pt x="47" y="20"/>
                    </a:cubicBezTo>
                    <a:cubicBezTo>
                      <a:pt x="47" y="21"/>
                      <a:pt x="47" y="22"/>
                      <a:pt x="47" y="23"/>
                    </a:cubicBezTo>
                    <a:cubicBezTo>
                      <a:pt x="47" y="24"/>
                      <a:pt x="47" y="25"/>
                      <a:pt x="47" y="25"/>
                    </a:cubicBezTo>
                    <a:cubicBezTo>
                      <a:pt x="47" y="26"/>
                      <a:pt x="46" y="27"/>
                      <a:pt x="46" y="27"/>
                    </a:cubicBezTo>
                    <a:cubicBezTo>
                      <a:pt x="45" y="28"/>
                      <a:pt x="44" y="28"/>
                      <a:pt x="44" y="29"/>
                    </a:cubicBezTo>
                    <a:cubicBezTo>
                      <a:pt x="43" y="29"/>
                      <a:pt x="42" y="29"/>
                      <a:pt x="41" y="29"/>
                    </a:cubicBezTo>
                    <a:cubicBezTo>
                      <a:pt x="40" y="29"/>
                      <a:pt x="39" y="29"/>
                      <a:pt x="39" y="29"/>
                    </a:cubicBezTo>
                    <a:cubicBezTo>
                      <a:pt x="38" y="28"/>
                      <a:pt x="37" y="28"/>
                      <a:pt x="37" y="27"/>
                    </a:cubicBezTo>
                    <a:cubicBezTo>
                      <a:pt x="36" y="27"/>
                      <a:pt x="35" y="26"/>
                      <a:pt x="35" y="25"/>
                    </a:cubicBezTo>
                    <a:cubicBezTo>
                      <a:pt x="35" y="25"/>
                      <a:pt x="35" y="24"/>
                      <a:pt x="35" y="23"/>
                    </a:cubicBezTo>
                    <a:cubicBezTo>
                      <a:pt x="35" y="22"/>
                      <a:pt x="35" y="21"/>
                      <a:pt x="35" y="20"/>
                    </a:cubicBezTo>
                    <a:close/>
                    <a:moveTo>
                      <a:pt x="24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24" y="43"/>
                      <a:pt x="24" y="43"/>
                      <a:pt x="24" y="43"/>
                    </a:cubicBezTo>
                    <a:lnTo>
                      <a:pt x="24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" name="Freeform 66"/>
              <p:cNvSpPr>
                <a:spLocks/>
              </p:cNvSpPr>
              <p:nvPr/>
            </p:nvSpPr>
            <p:spPr bwMode="auto">
              <a:xfrm>
                <a:off x="293121" y="3478244"/>
                <a:ext cx="275530" cy="302353"/>
              </a:xfrm>
              <a:custGeom>
                <a:avLst/>
                <a:gdLst/>
                <a:ahLst/>
                <a:cxnLst>
                  <a:cxn ang="0">
                    <a:pos x="10" y="133"/>
                  </a:cxn>
                  <a:cxn ang="0">
                    <a:pos x="26" y="140"/>
                  </a:cxn>
                  <a:cxn ang="0">
                    <a:pos x="48" y="118"/>
                  </a:cxn>
                  <a:cxn ang="0">
                    <a:pos x="26" y="96"/>
                  </a:cxn>
                  <a:cxn ang="0">
                    <a:pos x="10" y="103"/>
                  </a:cxn>
                  <a:cxn ang="0">
                    <a:pos x="1" y="103"/>
                  </a:cxn>
                  <a:cxn ang="0">
                    <a:pos x="1" y="52"/>
                  </a:cxn>
                  <a:cxn ang="0">
                    <a:pos x="64" y="52"/>
                  </a:cxn>
                  <a:cxn ang="0">
                    <a:pos x="64" y="44"/>
                  </a:cxn>
                  <a:cxn ang="0">
                    <a:pos x="56" y="25"/>
                  </a:cxn>
                  <a:cxn ang="0">
                    <a:pos x="82" y="0"/>
                  </a:cxn>
                  <a:cxn ang="0">
                    <a:pos x="107" y="26"/>
                  </a:cxn>
                  <a:cxn ang="0">
                    <a:pos x="100" y="44"/>
                  </a:cxn>
                  <a:cxn ang="0">
                    <a:pos x="99" y="52"/>
                  </a:cxn>
                  <a:cxn ang="0">
                    <a:pos x="156" y="52"/>
                  </a:cxn>
                  <a:cxn ang="0">
                    <a:pos x="156" y="103"/>
                  </a:cxn>
                  <a:cxn ang="0">
                    <a:pos x="148" y="103"/>
                  </a:cxn>
                  <a:cxn ang="0">
                    <a:pos x="133" y="96"/>
                  </a:cxn>
                  <a:cxn ang="0">
                    <a:pos x="111" y="118"/>
                  </a:cxn>
                  <a:cxn ang="0">
                    <a:pos x="133" y="140"/>
                  </a:cxn>
                  <a:cxn ang="0">
                    <a:pos x="148" y="134"/>
                  </a:cxn>
                  <a:cxn ang="0">
                    <a:pos x="156" y="134"/>
                  </a:cxn>
                  <a:cxn ang="0">
                    <a:pos x="156" y="186"/>
                  </a:cxn>
                  <a:cxn ang="0">
                    <a:pos x="96" y="186"/>
                  </a:cxn>
                  <a:cxn ang="0">
                    <a:pos x="96" y="180"/>
                  </a:cxn>
                  <a:cxn ang="0">
                    <a:pos x="103" y="165"/>
                  </a:cxn>
                  <a:cxn ang="0">
                    <a:pos x="81" y="143"/>
                  </a:cxn>
                  <a:cxn ang="0">
                    <a:pos x="59" y="165"/>
                  </a:cxn>
                  <a:cxn ang="0">
                    <a:pos x="66" y="180"/>
                  </a:cxn>
                  <a:cxn ang="0">
                    <a:pos x="66" y="186"/>
                  </a:cxn>
                  <a:cxn ang="0">
                    <a:pos x="0" y="186"/>
                  </a:cxn>
                  <a:cxn ang="0">
                    <a:pos x="1" y="133"/>
                  </a:cxn>
                  <a:cxn ang="0">
                    <a:pos x="10" y="133"/>
                  </a:cxn>
                </a:cxnLst>
                <a:rect l="0" t="0" r="r" b="b"/>
                <a:pathLst>
                  <a:path w="156" h="186">
                    <a:moveTo>
                      <a:pt x="10" y="133"/>
                    </a:moveTo>
                    <a:cubicBezTo>
                      <a:pt x="14" y="137"/>
                      <a:pt x="20" y="140"/>
                      <a:pt x="26" y="140"/>
                    </a:cubicBezTo>
                    <a:cubicBezTo>
                      <a:pt x="38" y="140"/>
                      <a:pt x="48" y="130"/>
                      <a:pt x="48" y="118"/>
                    </a:cubicBezTo>
                    <a:cubicBezTo>
                      <a:pt x="48" y="106"/>
                      <a:pt x="38" y="96"/>
                      <a:pt x="26" y="96"/>
                    </a:cubicBezTo>
                    <a:cubicBezTo>
                      <a:pt x="20" y="96"/>
                      <a:pt x="14" y="99"/>
                      <a:pt x="10" y="103"/>
                    </a:cubicBezTo>
                    <a:cubicBezTo>
                      <a:pt x="1" y="103"/>
                      <a:pt x="1" y="103"/>
                      <a:pt x="1" y="103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59" y="39"/>
                      <a:pt x="56" y="33"/>
                      <a:pt x="56" y="25"/>
                    </a:cubicBezTo>
                    <a:cubicBezTo>
                      <a:pt x="56" y="11"/>
                      <a:pt x="68" y="0"/>
                      <a:pt x="82" y="0"/>
                    </a:cubicBezTo>
                    <a:cubicBezTo>
                      <a:pt x="96" y="0"/>
                      <a:pt x="107" y="11"/>
                      <a:pt x="107" y="26"/>
                    </a:cubicBezTo>
                    <a:cubicBezTo>
                      <a:pt x="107" y="33"/>
                      <a:pt x="104" y="39"/>
                      <a:pt x="100" y="44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156" y="52"/>
                      <a:pt x="156" y="52"/>
                      <a:pt x="156" y="52"/>
                    </a:cubicBezTo>
                    <a:cubicBezTo>
                      <a:pt x="156" y="103"/>
                      <a:pt x="156" y="103"/>
                      <a:pt x="156" y="103"/>
                    </a:cubicBezTo>
                    <a:cubicBezTo>
                      <a:pt x="148" y="103"/>
                      <a:pt x="148" y="103"/>
                      <a:pt x="148" y="103"/>
                    </a:cubicBezTo>
                    <a:cubicBezTo>
                      <a:pt x="144" y="99"/>
                      <a:pt x="139" y="96"/>
                      <a:pt x="133" y="96"/>
                    </a:cubicBezTo>
                    <a:cubicBezTo>
                      <a:pt x="121" y="96"/>
                      <a:pt x="111" y="106"/>
                      <a:pt x="111" y="118"/>
                    </a:cubicBezTo>
                    <a:cubicBezTo>
                      <a:pt x="111" y="130"/>
                      <a:pt x="120" y="140"/>
                      <a:pt x="133" y="140"/>
                    </a:cubicBezTo>
                    <a:cubicBezTo>
                      <a:pt x="139" y="140"/>
                      <a:pt x="144" y="138"/>
                      <a:pt x="148" y="134"/>
                    </a:cubicBezTo>
                    <a:cubicBezTo>
                      <a:pt x="156" y="134"/>
                      <a:pt x="156" y="134"/>
                      <a:pt x="156" y="134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0"/>
                      <a:pt x="96" y="180"/>
                      <a:pt x="96" y="180"/>
                    </a:cubicBezTo>
                    <a:cubicBezTo>
                      <a:pt x="100" y="176"/>
                      <a:pt x="103" y="171"/>
                      <a:pt x="103" y="165"/>
                    </a:cubicBezTo>
                    <a:cubicBezTo>
                      <a:pt x="103" y="153"/>
                      <a:pt x="93" y="143"/>
                      <a:pt x="81" y="143"/>
                    </a:cubicBezTo>
                    <a:cubicBezTo>
                      <a:pt x="69" y="143"/>
                      <a:pt x="59" y="152"/>
                      <a:pt x="59" y="165"/>
                    </a:cubicBezTo>
                    <a:cubicBezTo>
                      <a:pt x="59" y="171"/>
                      <a:pt x="62" y="176"/>
                      <a:pt x="66" y="180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1" y="133"/>
                      <a:pt x="1" y="133"/>
                      <a:pt x="1" y="133"/>
                    </a:cubicBezTo>
                    <a:lnTo>
                      <a:pt x="10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" name="Rectangle 67"/>
              <p:cNvSpPr>
                <a:spLocks noChangeArrowheads="1"/>
              </p:cNvSpPr>
              <p:nvPr/>
            </p:nvSpPr>
            <p:spPr bwMode="auto">
              <a:xfrm>
                <a:off x="3275095" y="2958124"/>
                <a:ext cx="89889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" name="Freeform 68"/>
              <p:cNvSpPr>
                <a:spLocks/>
              </p:cNvSpPr>
              <p:nvPr/>
            </p:nvSpPr>
            <p:spPr bwMode="auto">
              <a:xfrm>
                <a:off x="3228196" y="2608978"/>
                <a:ext cx="183686" cy="332949"/>
              </a:xfrm>
              <a:custGeom>
                <a:avLst/>
                <a:gdLst/>
                <a:ahLst/>
                <a:cxnLst>
                  <a:cxn ang="0">
                    <a:pos x="104" y="124"/>
                  </a:cxn>
                  <a:cxn ang="0">
                    <a:pos x="92" y="87"/>
                  </a:cxn>
                  <a:cxn ang="0">
                    <a:pos x="66" y="17"/>
                  </a:cxn>
                  <a:cxn ang="0">
                    <a:pos x="71" y="9"/>
                  </a:cxn>
                  <a:cxn ang="0">
                    <a:pos x="62" y="0"/>
                  </a:cxn>
                  <a:cxn ang="0">
                    <a:pos x="56" y="3"/>
                  </a:cxn>
                  <a:cxn ang="0">
                    <a:pos x="56" y="99"/>
                  </a:cxn>
                  <a:cxn ang="0">
                    <a:pos x="66" y="113"/>
                  </a:cxn>
                  <a:cxn ang="0">
                    <a:pos x="52" y="127"/>
                  </a:cxn>
                  <a:cxn ang="0">
                    <a:pos x="38" y="113"/>
                  </a:cxn>
                  <a:cxn ang="0">
                    <a:pos x="48" y="99"/>
                  </a:cxn>
                  <a:cxn ang="0">
                    <a:pos x="48" y="3"/>
                  </a:cxn>
                  <a:cxn ang="0">
                    <a:pos x="42" y="0"/>
                  </a:cxn>
                  <a:cxn ang="0">
                    <a:pos x="33" y="9"/>
                  </a:cxn>
                  <a:cxn ang="0">
                    <a:pos x="38" y="17"/>
                  </a:cxn>
                  <a:cxn ang="0">
                    <a:pos x="9" y="90"/>
                  </a:cxn>
                  <a:cxn ang="0">
                    <a:pos x="0" y="124"/>
                  </a:cxn>
                  <a:cxn ang="0">
                    <a:pos x="16" y="167"/>
                  </a:cxn>
                  <a:cxn ang="0">
                    <a:pos x="12" y="205"/>
                  </a:cxn>
                  <a:cxn ang="0">
                    <a:pos x="91" y="205"/>
                  </a:cxn>
                  <a:cxn ang="0">
                    <a:pos x="87" y="167"/>
                  </a:cxn>
                  <a:cxn ang="0">
                    <a:pos x="104" y="124"/>
                  </a:cxn>
                </a:cxnLst>
                <a:rect l="0" t="0" r="r" b="b"/>
                <a:pathLst>
                  <a:path w="104" h="205">
                    <a:moveTo>
                      <a:pt x="104" y="124"/>
                    </a:moveTo>
                    <a:cubicBezTo>
                      <a:pt x="104" y="110"/>
                      <a:pt x="100" y="97"/>
                      <a:pt x="92" y="87"/>
                    </a:cubicBezTo>
                    <a:cubicBezTo>
                      <a:pt x="85" y="74"/>
                      <a:pt x="72" y="55"/>
                      <a:pt x="66" y="17"/>
                    </a:cubicBezTo>
                    <a:cubicBezTo>
                      <a:pt x="69" y="15"/>
                      <a:pt x="71" y="13"/>
                      <a:pt x="71" y="9"/>
                    </a:cubicBezTo>
                    <a:cubicBezTo>
                      <a:pt x="71" y="4"/>
                      <a:pt x="67" y="0"/>
                      <a:pt x="62" y="0"/>
                    </a:cubicBezTo>
                    <a:cubicBezTo>
                      <a:pt x="60" y="0"/>
                      <a:pt x="58" y="2"/>
                      <a:pt x="56" y="3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62" y="101"/>
                      <a:pt x="66" y="106"/>
                      <a:pt x="66" y="113"/>
                    </a:cubicBezTo>
                    <a:cubicBezTo>
                      <a:pt x="66" y="120"/>
                      <a:pt x="59" y="127"/>
                      <a:pt x="52" y="127"/>
                    </a:cubicBezTo>
                    <a:cubicBezTo>
                      <a:pt x="44" y="127"/>
                      <a:pt x="38" y="120"/>
                      <a:pt x="38" y="113"/>
                    </a:cubicBezTo>
                    <a:cubicBezTo>
                      <a:pt x="38" y="106"/>
                      <a:pt x="42" y="101"/>
                      <a:pt x="48" y="9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2"/>
                      <a:pt x="44" y="0"/>
                      <a:pt x="42" y="0"/>
                    </a:cubicBezTo>
                    <a:cubicBezTo>
                      <a:pt x="37" y="0"/>
                      <a:pt x="33" y="4"/>
                      <a:pt x="33" y="9"/>
                    </a:cubicBezTo>
                    <a:cubicBezTo>
                      <a:pt x="33" y="12"/>
                      <a:pt x="35" y="15"/>
                      <a:pt x="38" y="17"/>
                    </a:cubicBezTo>
                    <a:cubicBezTo>
                      <a:pt x="31" y="59"/>
                      <a:pt x="16" y="77"/>
                      <a:pt x="9" y="90"/>
                    </a:cubicBezTo>
                    <a:cubicBezTo>
                      <a:pt x="3" y="100"/>
                      <a:pt x="0" y="111"/>
                      <a:pt x="0" y="124"/>
                    </a:cubicBezTo>
                    <a:cubicBezTo>
                      <a:pt x="0" y="141"/>
                      <a:pt x="6" y="156"/>
                      <a:pt x="16" y="167"/>
                    </a:cubicBezTo>
                    <a:cubicBezTo>
                      <a:pt x="12" y="205"/>
                      <a:pt x="12" y="205"/>
                      <a:pt x="12" y="205"/>
                    </a:cubicBezTo>
                    <a:cubicBezTo>
                      <a:pt x="91" y="205"/>
                      <a:pt x="91" y="205"/>
                      <a:pt x="91" y="205"/>
                    </a:cubicBezTo>
                    <a:cubicBezTo>
                      <a:pt x="87" y="167"/>
                      <a:pt x="87" y="167"/>
                      <a:pt x="87" y="167"/>
                    </a:cubicBezTo>
                    <a:cubicBezTo>
                      <a:pt x="98" y="156"/>
                      <a:pt x="104" y="141"/>
                      <a:pt x="104" y="1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" name="Freeform 69"/>
              <p:cNvSpPr>
                <a:spLocks noEditPoints="1"/>
              </p:cNvSpPr>
              <p:nvPr/>
            </p:nvSpPr>
            <p:spPr bwMode="auto">
              <a:xfrm>
                <a:off x="3722586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2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9" y="0"/>
                      <a:pt x="0" y="18"/>
                      <a:pt x="0" y="41"/>
                    </a:cubicBezTo>
                    <a:cubicBezTo>
                      <a:pt x="0" y="64"/>
                      <a:pt x="19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2" y="52"/>
                      <a:pt x="22" y="41"/>
                    </a:cubicBezTo>
                    <a:cubicBezTo>
                      <a:pt x="22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" name="Freeform 70"/>
              <p:cNvSpPr>
                <a:spLocks noEditPoints="1"/>
              </p:cNvSpPr>
              <p:nvPr/>
            </p:nvSpPr>
            <p:spPr bwMode="auto">
              <a:xfrm>
                <a:off x="3558441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1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3" y="82"/>
                      <a:pt x="82" y="64"/>
                      <a:pt x="82" y="41"/>
                    </a:cubicBezTo>
                    <a:cubicBezTo>
                      <a:pt x="82" y="18"/>
                      <a:pt x="63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1" y="52"/>
                      <a:pt x="21" y="41"/>
                    </a:cubicBezTo>
                    <a:cubicBezTo>
                      <a:pt x="21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" name="Freeform 71"/>
              <p:cNvSpPr>
                <a:spLocks noEditPoints="1"/>
              </p:cNvSpPr>
              <p:nvPr/>
            </p:nvSpPr>
            <p:spPr bwMode="auto">
              <a:xfrm>
                <a:off x="3581890" y="1304179"/>
                <a:ext cx="271622" cy="197969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75" y="74"/>
                  </a:cxn>
                  <a:cxn ang="0">
                    <a:pos x="75" y="73"/>
                  </a:cxn>
                  <a:cxn ang="0">
                    <a:pos x="0" y="1"/>
                  </a:cxn>
                  <a:cxn ang="0">
                    <a:pos x="0" y="49"/>
                  </a:cxn>
                  <a:cxn ang="0">
                    <a:pos x="75" y="122"/>
                  </a:cxn>
                  <a:cxn ang="0">
                    <a:pos x="150" y="49"/>
                  </a:cxn>
                  <a:cxn ang="0">
                    <a:pos x="154" y="0"/>
                  </a:cxn>
                  <a:cxn ang="0">
                    <a:pos x="76" y="104"/>
                  </a:cxn>
                  <a:cxn ang="0">
                    <a:pos x="66" y="94"/>
                  </a:cxn>
                  <a:cxn ang="0">
                    <a:pos x="76" y="83"/>
                  </a:cxn>
                  <a:cxn ang="0">
                    <a:pos x="87" y="94"/>
                  </a:cxn>
                  <a:cxn ang="0">
                    <a:pos x="76" y="104"/>
                  </a:cxn>
                </a:cxnLst>
                <a:rect l="0" t="0" r="r" b="b"/>
                <a:pathLst>
                  <a:path w="154" h="122">
                    <a:moveTo>
                      <a:pt x="154" y="0"/>
                    </a:moveTo>
                    <a:cubicBezTo>
                      <a:pt x="75" y="74"/>
                      <a:pt x="75" y="74"/>
                      <a:pt x="75" y="74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150" y="49"/>
                      <a:pt x="150" y="49"/>
                      <a:pt x="150" y="49"/>
                    </a:cubicBezTo>
                    <a:lnTo>
                      <a:pt x="154" y="0"/>
                    </a:lnTo>
                    <a:close/>
                    <a:moveTo>
                      <a:pt x="76" y="104"/>
                    </a:moveTo>
                    <a:cubicBezTo>
                      <a:pt x="70" y="104"/>
                      <a:pt x="66" y="99"/>
                      <a:pt x="66" y="94"/>
                    </a:cubicBezTo>
                    <a:cubicBezTo>
                      <a:pt x="66" y="88"/>
                      <a:pt x="70" y="83"/>
                      <a:pt x="76" y="83"/>
                    </a:cubicBezTo>
                    <a:cubicBezTo>
                      <a:pt x="82" y="83"/>
                      <a:pt x="87" y="88"/>
                      <a:pt x="87" y="94"/>
                    </a:cubicBezTo>
                    <a:cubicBezTo>
                      <a:pt x="87" y="99"/>
                      <a:pt x="82" y="104"/>
                      <a:pt x="76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" name="Freeform 72"/>
              <p:cNvSpPr>
                <a:spLocks noEditPoints="1"/>
              </p:cNvSpPr>
              <p:nvPr/>
            </p:nvSpPr>
            <p:spPr bwMode="auto">
              <a:xfrm>
                <a:off x="269671" y="4140542"/>
                <a:ext cx="257943" cy="257360"/>
              </a:xfrm>
              <a:custGeom>
                <a:avLst/>
                <a:gdLst/>
                <a:ahLst/>
                <a:cxnLst>
                  <a:cxn ang="0">
                    <a:pos x="109" y="98"/>
                  </a:cxn>
                  <a:cxn ang="0">
                    <a:pos x="115" y="93"/>
                  </a:cxn>
                  <a:cxn ang="0">
                    <a:pos x="107" y="84"/>
                  </a:cxn>
                  <a:cxn ang="0">
                    <a:pos x="114" y="57"/>
                  </a:cxn>
                  <a:cxn ang="0">
                    <a:pos x="57" y="0"/>
                  </a:cxn>
                  <a:cxn ang="0">
                    <a:pos x="0" y="57"/>
                  </a:cxn>
                  <a:cxn ang="0">
                    <a:pos x="57" y="113"/>
                  </a:cxn>
                  <a:cxn ang="0">
                    <a:pos x="76" y="110"/>
                  </a:cxn>
                  <a:cxn ang="0">
                    <a:pos x="84" y="119"/>
                  </a:cxn>
                  <a:cxn ang="0">
                    <a:pos x="91" y="113"/>
                  </a:cxn>
                  <a:cxn ang="0">
                    <a:pos x="129" y="158"/>
                  </a:cxn>
                  <a:cxn ang="0">
                    <a:pos x="147" y="143"/>
                  </a:cxn>
                  <a:cxn ang="0">
                    <a:pos x="109" y="98"/>
                  </a:cxn>
                  <a:cxn ang="0">
                    <a:pos x="24" y="57"/>
                  </a:cxn>
                  <a:cxn ang="0">
                    <a:pos x="57" y="24"/>
                  </a:cxn>
                  <a:cxn ang="0">
                    <a:pos x="90" y="57"/>
                  </a:cxn>
                  <a:cxn ang="0">
                    <a:pos x="57" y="90"/>
                  </a:cxn>
                  <a:cxn ang="0">
                    <a:pos x="24" y="57"/>
                  </a:cxn>
                </a:cxnLst>
                <a:rect l="0" t="0" r="r" b="b"/>
                <a:pathLst>
                  <a:path w="147" h="158">
                    <a:moveTo>
                      <a:pt x="109" y="98"/>
                    </a:moveTo>
                    <a:cubicBezTo>
                      <a:pt x="115" y="93"/>
                      <a:pt x="115" y="93"/>
                      <a:pt x="115" y="93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11" y="76"/>
                      <a:pt x="114" y="6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8"/>
                      <a:pt x="26" y="113"/>
                      <a:pt x="57" y="113"/>
                    </a:cubicBezTo>
                    <a:cubicBezTo>
                      <a:pt x="64" y="113"/>
                      <a:pt x="70" y="112"/>
                      <a:pt x="76" y="110"/>
                    </a:cubicBezTo>
                    <a:cubicBezTo>
                      <a:pt x="84" y="119"/>
                      <a:pt x="84" y="119"/>
                      <a:pt x="84" y="119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129" y="158"/>
                      <a:pt x="129" y="158"/>
                      <a:pt x="129" y="158"/>
                    </a:cubicBezTo>
                    <a:cubicBezTo>
                      <a:pt x="147" y="143"/>
                      <a:pt x="147" y="143"/>
                      <a:pt x="147" y="143"/>
                    </a:cubicBezTo>
                    <a:lnTo>
                      <a:pt x="109" y="98"/>
                    </a:lnTo>
                    <a:close/>
                    <a:moveTo>
                      <a:pt x="24" y="57"/>
                    </a:moveTo>
                    <a:cubicBezTo>
                      <a:pt x="24" y="39"/>
                      <a:pt x="39" y="24"/>
                      <a:pt x="57" y="24"/>
                    </a:cubicBezTo>
                    <a:cubicBezTo>
                      <a:pt x="75" y="24"/>
                      <a:pt x="90" y="39"/>
                      <a:pt x="90" y="57"/>
                    </a:cubicBezTo>
                    <a:cubicBezTo>
                      <a:pt x="90" y="75"/>
                      <a:pt x="75" y="90"/>
                      <a:pt x="57" y="90"/>
                    </a:cubicBezTo>
                    <a:cubicBezTo>
                      <a:pt x="39" y="90"/>
                      <a:pt x="24" y="75"/>
                      <a:pt x="2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" name="Freeform 73"/>
              <p:cNvSpPr>
                <a:spLocks/>
              </p:cNvSpPr>
              <p:nvPr/>
            </p:nvSpPr>
            <p:spPr bwMode="auto">
              <a:xfrm>
                <a:off x="162195" y="2835743"/>
                <a:ext cx="269667" cy="246562"/>
              </a:xfrm>
              <a:custGeom>
                <a:avLst/>
                <a:gdLst/>
                <a:ahLst/>
                <a:cxnLst>
                  <a:cxn ang="0">
                    <a:pos x="69" y="95"/>
                  </a:cxn>
                  <a:cxn ang="0">
                    <a:pos x="112" y="137"/>
                  </a:cxn>
                  <a:cxn ang="0">
                    <a:pos x="138" y="112"/>
                  </a:cxn>
                  <a:cxn ang="0">
                    <a:pos x="95" y="69"/>
                  </a:cxn>
                  <a:cxn ang="0">
                    <a:pos x="138" y="25"/>
                  </a:cxn>
                  <a:cxn ang="0">
                    <a:pos x="112" y="0"/>
                  </a:cxn>
                  <a:cxn ang="0">
                    <a:pos x="69" y="44"/>
                  </a:cxn>
                  <a:cxn ang="0">
                    <a:pos x="26" y="0"/>
                  </a:cxn>
                  <a:cxn ang="0">
                    <a:pos x="0" y="25"/>
                  </a:cxn>
                  <a:cxn ang="0">
                    <a:pos x="44" y="69"/>
                  </a:cxn>
                  <a:cxn ang="0">
                    <a:pos x="0" y="112"/>
                  </a:cxn>
                  <a:cxn ang="0">
                    <a:pos x="26" y="137"/>
                  </a:cxn>
                  <a:cxn ang="0">
                    <a:pos x="69" y="95"/>
                  </a:cxn>
                </a:cxnLst>
                <a:rect l="0" t="0" r="r" b="b"/>
                <a:pathLst>
                  <a:path w="138" h="137">
                    <a:moveTo>
                      <a:pt x="69" y="95"/>
                    </a:moveTo>
                    <a:lnTo>
                      <a:pt x="112" y="137"/>
                    </a:lnTo>
                    <a:lnTo>
                      <a:pt x="138" y="112"/>
                    </a:lnTo>
                    <a:lnTo>
                      <a:pt x="95" y="69"/>
                    </a:lnTo>
                    <a:lnTo>
                      <a:pt x="138" y="25"/>
                    </a:lnTo>
                    <a:lnTo>
                      <a:pt x="112" y="0"/>
                    </a:lnTo>
                    <a:lnTo>
                      <a:pt x="69" y="44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44" y="69"/>
                    </a:lnTo>
                    <a:lnTo>
                      <a:pt x="0" y="112"/>
                    </a:lnTo>
                    <a:lnTo>
                      <a:pt x="26" y="137"/>
                    </a:lnTo>
                    <a:lnTo>
                      <a:pt x="69" y="9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" name="Rectangle 74"/>
              <p:cNvSpPr>
                <a:spLocks noChangeArrowheads="1"/>
              </p:cNvSpPr>
              <p:nvPr/>
            </p:nvSpPr>
            <p:spPr bwMode="auto">
              <a:xfrm>
                <a:off x="1000509" y="4093749"/>
                <a:ext cx="261851" cy="2879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" name="Freeform 75"/>
              <p:cNvSpPr>
                <a:spLocks/>
              </p:cNvSpPr>
              <p:nvPr/>
            </p:nvSpPr>
            <p:spPr bwMode="auto">
              <a:xfrm>
                <a:off x="1037637" y="3971368"/>
                <a:ext cx="56669" cy="100784"/>
              </a:xfrm>
              <a:custGeom>
                <a:avLst/>
                <a:gdLst/>
                <a:ahLst/>
                <a:cxnLst>
                  <a:cxn ang="0">
                    <a:pos x="14" y="62"/>
                  </a:cxn>
                  <a:cxn ang="0">
                    <a:pos x="33" y="62"/>
                  </a:cxn>
                  <a:cxn ang="0">
                    <a:pos x="33" y="0"/>
                  </a:cxn>
                  <a:cxn ang="0">
                    <a:pos x="18" y="0"/>
                  </a:cxn>
                  <a:cxn ang="0">
                    <a:pos x="16" y="6"/>
                  </a:cxn>
                  <a:cxn ang="0">
                    <a:pos x="12" y="10"/>
                  </a:cxn>
                  <a:cxn ang="0">
                    <a:pos x="6" y="12"/>
                  </a:cxn>
                  <a:cxn ang="0">
                    <a:pos x="0" y="13"/>
                  </a:cxn>
                  <a:cxn ang="0">
                    <a:pos x="0" y="26"/>
                  </a:cxn>
                  <a:cxn ang="0">
                    <a:pos x="14" y="26"/>
                  </a:cxn>
                  <a:cxn ang="0">
                    <a:pos x="14" y="62"/>
                  </a:cxn>
                </a:cxnLst>
                <a:rect l="0" t="0" r="r" b="b"/>
                <a:pathLst>
                  <a:path w="33" h="62">
                    <a:moveTo>
                      <a:pt x="14" y="62"/>
                    </a:moveTo>
                    <a:cubicBezTo>
                      <a:pt x="33" y="62"/>
                      <a:pt x="33" y="62"/>
                      <a:pt x="33" y="6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7" y="4"/>
                      <a:pt x="16" y="6"/>
                    </a:cubicBezTo>
                    <a:cubicBezTo>
                      <a:pt x="15" y="8"/>
                      <a:pt x="14" y="9"/>
                      <a:pt x="12" y="10"/>
                    </a:cubicBezTo>
                    <a:cubicBezTo>
                      <a:pt x="10" y="11"/>
                      <a:pt x="8" y="12"/>
                      <a:pt x="6" y="12"/>
                    </a:cubicBezTo>
                    <a:cubicBezTo>
                      <a:pt x="4" y="13"/>
                      <a:pt x="2" y="13"/>
                      <a:pt x="0" y="1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" name="Freeform 76"/>
              <p:cNvSpPr>
                <a:spLocks/>
              </p:cNvSpPr>
              <p:nvPr/>
            </p:nvSpPr>
            <p:spPr bwMode="auto">
              <a:xfrm>
                <a:off x="1129480" y="3969569"/>
                <a:ext cx="93797" cy="102584"/>
              </a:xfrm>
              <a:custGeom>
                <a:avLst/>
                <a:gdLst/>
                <a:ahLst/>
                <a:cxnLst>
                  <a:cxn ang="0">
                    <a:pos x="54" y="47"/>
                  </a:cxn>
                  <a:cxn ang="0">
                    <a:pos x="26" y="47"/>
                  </a:cxn>
                  <a:cxn ang="0">
                    <a:pos x="26" y="47"/>
                  </a:cxn>
                  <a:cxn ang="0">
                    <a:pos x="35" y="42"/>
                  </a:cxn>
                  <a:cxn ang="0">
                    <a:pos x="44" y="37"/>
                  </a:cxn>
                  <a:cxn ang="0">
                    <a:pos x="50" y="29"/>
                  </a:cxn>
                  <a:cxn ang="0">
                    <a:pos x="53" y="19"/>
                  </a:cxn>
                  <a:cxn ang="0">
                    <a:pos x="51" y="11"/>
                  </a:cxn>
                  <a:cxn ang="0">
                    <a:pos x="46" y="5"/>
                  </a:cxn>
                  <a:cxn ang="0">
                    <a:pos x="38" y="1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3" y="15"/>
                  </a:cxn>
                  <a:cxn ang="0">
                    <a:pos x="1" y="27"/>
                  </a:cxn>
                  <a:cxn ang="0">
                    <a:pos x="18" y="27"/>
                  </a:cxn>
                  <a:cxn ang="0">
                    <a:pos x="20" y="17"/>
                  </a:cxn>
                  <a:cxn ang="0">
                    <a:pos x="27" y="14"/>
                  </a:cxn>
                  <a:cxn ang="0">
                    <a:pos x="33" y="16"/>
                  </a:cxn>
                  <a:cxn ang="0">
                    <a:pos x="35" y="22"/>
                  </a:cxn>
                  <a:cxn ang="0">
                    <a:pos x="34" y="25"/>
                  </a:cxn>
                  <a:cxn ang="0">
                    <a:pos x="32" y="27"/>
                  </a:cxn>
                  <a:cxn ang="0">
                    <a:pos x="29" y="29"/>
                  </a:cxn>
                  <a:cxn ang="0">
                    <a:pos x="26" y="31"/>
                  </a:cxn>
                  <a:cxn ang="0">
                    <a:pos x="20" y="34"/>
                  </a:cxn>
                  <a:cxn ang="0">
                    <a:pos x="14" y="38"/>
                  </a:cxn>
                  <a:cxn ang="0">
                    <a:pos x="9" y="42"/>
                  </a:cxn>
                  <a:cxn ang="0">
                    <a:pos x="4" y="47"/>
                  </a:cxn>
                  <a:cxn ang="0">
                    <a:pos x="1" y="54"/>
                  </a:cxn>
                  <a:cxn ang="0">
                    <a:pos x="0" y="63"/>
                  </a:cxn>
                  <a:cxn ang="0">
                    <a:pos x="54" y="63"/>
                  </a:cxn>
                  <a:cxn ang="0">
                    <a:pos x="54" y="47"/>
                  </a:cxn>
                </a:cxnLst>
                <a:rect l="0" t="0" r="r" b="b"/>
                <a:pathLst>
                  <a:path w="54" h="63">
                    <a:moveTo>
                      <a:pt x="54" y="47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9" y="46"/>
                      <a:pt x="32" y="44"/>
                      <a:pt x="35" y="42"/>
                    </a:cubicBezTo>
                    <a:cubicBezTo>
                      <a:pt x="38" y="41"/>
                      <a:pt x="41" y="39"/>
                      <a:pt x="44" y="37"/>
                    </a:cubicBezTo>
                    <a:cubicBezTo>
                      <a:pt x="46" y="35"/>
                      <a:pt x="48" y="32"/>
                      <a:pt x="50" y="29"/>
                    </a:cubicBezTo>
                    <a:cubicBezTo>
                      <a:pt x="52" y="27"/>
                      <a:pt x="53" y="23"/>
                      <a:pt x="53" y="19"/>
                    </a:cubicBezTo>
                    <a:cubicBezTo>
                      <a:pt x="53" y="16"/>
                      <a:pt x="52" y="13"/>
                      <a:pt x="51" y="11"/>
                    </a:cubicBezTo>
                    <a:cubicBezTo>
                      <a:pt x="50" y="8"/>
                      <a:pt x="48" y="6"/>
                      <a:pt x="46" y="5"/>
                    </a:cubicBezTo>
                    <a:cubicBezTo>
                      <a:pt x="44" y="3"/>
                      <a:pt x="41" y="2"/>
                      <a:pt x="38" y="1"/>
                    </a:cubicBezTo>
                    <a:cubicBezTo>
                      <a:pt x="35" y="0"/>
                      <a:pt x="31" y="0"/>
                      <a:pt x="28" y="0"/>
                    </a:cubicBezTo>
                    <a:cubicBezTo>
                      <a:pt x="23" y="0"/>
                      <a:pt x="20" y="0"/>
                      <a:pt x="16" y="2"/>
                    </a:cubicBezTo>
                    <a:cubicBezTo>
                      <a:pt x="13" y="3"/>
                      <a:pt x="10" y="5"/>
                      <a:pt x="8" y="7"/>
                    </a:cubicBezTo>
                    <a:cubicBezTo>
                      <a:pt x="5" y="9"/>
                      <a:pt x="4" y="12"/>
                      <a:pt x="3" y="15"/>
                    </a:cubicBezTo>
                    <a:cubicBezTo>
                      <a:pt x="1" y="19"/>
                      <a:pt x="1" y="22"/>
                      <a:pt x="1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3"/>
                      <a:pt x="19" y="20"/>
                      <a:pt x="20" y="17"/>
                    </a:cubicBezTo>
                    <a:cubicBezTo>
                      <a:pt x="21" y="15"/>
                      <a:pt x="24" y="14"/>
                      <a:pt x="27" y="14"/>
                    </a:cubicBezTo>
                    <a:cubicBezTo>
                      <a:pt x="29" y="14"/>
                      <a:pt x="31" y="15"/>
                      <a:pt x="33" y="16"/>
                    </a:cubicBezTo>
                    <a:cubicBezTo>
                      <a:pt x="34" y="17"/>
                      <a:pt x="35" y="19"/>
                      <a:pt x="35" y="22"/>
                    </a:cubicBezTo>
                    <a:cubicBezTo>
                      <a:pt x="35" y="23"/>
                      <a:pt x="35" y="24"/>
                      <a:pt x="34" y="25"/>
                    </a:cubicBezTo>
                    <a:cubicBezTo>
                      <a:pt x="33" y="25"/>
                      <a:pt x="33" y="26"/>
                      <a:pt x="32" y="27"/>
                    </a:cubicBezTo>
                    <a:cubicBezTo>
                      <a:pt x="31" y="28"/>
                      <a:pt x="30" y="28"/>
                      <a:pt x="29" y="29"/>
                    </a:cubicBezTo>
                    <a:cubicBezTo>
                      <a:pt x="28" y="30"/>
                      <a:pt x="27" y="30"/>
                      <a:pt x="26" y="31"/>
                    </a:cubicBezTo>
                    <a:cubicBezTo>
                      <a:pt x="24" y="32"/>
                      <a:pt x="22" y="33"/>
                      <a:pt x="20" y="34"/>
                    </a:cubicBezTo>
                    <a:cubicBezTo>
                      <a:pt x="18" y="35"/>
                      <a:pt x="16" y="37"/>
                      <a:pt x="14" y="38"/>
                    </a:cubicBezTo>
                    <a:cubicBezTo>
                      <a:pt x="12" y="39"/>
                      <a:pt x="11" y="41"/>
                      <a:pt x="9" y="42"/>
                    </a:cubicBezTo>
                    <a:cubicBezTo>
                      <a:pt x="7" y="44"/>
                      <a:pt x="6" y="45"/>
                      <a:pt x="4" y="47"/>
                    </a:cubicBezTo>
                    <a:cubicBezTo>
                      <a:pt x="3" y="49"/>
                      <a:pt x="2" y="52"/>
                      <a:pt x="1" y="54"/>
                    </a:cubicBezTo>
                    <a:cubicBezTo>
                      <a:pt x="0" y="57"/>
                      <a:pt x="0" y="60"/>
                      <a:pt x="0" y="63"/>
                    </a:cubicBezTo>
                    <a:cubicBezTo>
                      <a:pt x="54" y="63"/>
                      <a:pt x="54" y="63"/>
                      <a:pt x="54" y="63"/>
                    </a:cubicBezTo>
                    <a:lnTo>
                      <a:pt x="54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" name="Freeform 77"/>
              <p:cNvSpPr>
                <a:spLocks noEditPoints="1"/>
              </p:cNvSpPr>
              <p:nvPr/>
            </p:nvSpPr>
            <p:spPr bwMode="auto">
              <a:xfrm>
                <a:off x="1076719" y="4144142"/>
                <a:ext cx="91843" cy="102584"/>
              </a:xfrm>
              <a:custGeom>
                <a:avLst/>
                <a:gdLst/>
                <a:ahLst/>
                <a:cxnLst>
                  <a:cxn ang="0">
                    <a:pos x="46" y="26"/>
                  </a:cxn>
                  <a:cxn ang="0">
                    <a:pos x="39" y="22"/>
                  </a:cxn>
                  <a:cxn ang="0">
                    <a:pos x="31" y="20"/>
                  </a:cxn>
                  <a:cxn ang="0">
                    <a:pos x="23" y="21"/>
                  </a:cxn>
                  <a:cxn ang="0">
                    <a:pos x="17" y="25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3" y="14"/>
                  </a:cxn>
                  <a:cxn ang="0">
                    <a:pos x="28" y="13"/>
                  </a:cxn>
                  <a:cxn ang="0">
                    <a:pos x="32" y="14"/>
                  </a:cxn>
                  <a:cxn ang="0">
                    <a:pos x="35" y="17"/>
                  </a:cxn>
                  <a:cxn ang="0">
                    <a:pos x="51" y="17"/>
                  </a:cxn>
                  <a:cxn ang="0">
                    <a:pos x="44" y="4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7" y="9"/>
                  </a:cxn>
                  <a:cxn ang="0">
                    <a:pos x="2" y="20"/>
                  </a:cxn>
                  <a:cxn ang="0">
                    <a:pos x="0" y="34"/>
                  </a:cxn>
                  <a:cxn ang="0">
                    <a:pos x="1" y="45"/>
                  </a:cxn>
                  <a:cxn ang="0">
                    <a:pos x="6" y="54"/>
                  </a:cxn>
                  <a:cxn ang="0">
                    <a:pos x="14" y="61"/>
                  </a:cxn>
                  <a:cxn ang="0">
                    <a:pos x="26" y="63"/>
                  </a:cxn>
                  <a:cxn ang="0">
                    <a:pos x="37" y="62"/>
                  </a:cxn>
                  <a:cxn ang="0">
                    <a:pos x="45" y="57"/>
                  </a:cxn>
                  <a:cxn ang="0">
                    <a:pos x="50" y="50"/>
                  </a:cxn>
                  <a:cxn ang="0">
                    <a:pos x="52" y="40"/>
                  </a:cxn>
                  <a:cxn ang="0">
                    <a:pos x="50" y="32"/>
                  </a:cxn>
                  <a:cxn ang="0">
                    <a:pos x="46" y="26"/>
                  </a:cxn>
                  <a:cxn ang="0">
                    <a:pos x="33" y="47"/>
                  </a:cxn>
                  <a:cxn ang="0">
                    <a:pos x="26" y="49"/>
                  </a:cxn>
                  <a:cxn ang="0">
                    <a:pos x="20" y="47"/>
                  </a:cxn>
                  <a:cxn ang="0">
                    <a:pos x="18" y="40"/>
                  </a:cxn>
                  <a:cxn ang="0">
                    <a:pos x="20" y="35"/>
                  </a:cxn>
                  <a:cxn ang="0">
                    <a:pos x="26" y="32"/>
                  </a:cxn>
                  <a:cxn ang="0">
                    <a:pos x="33" y="35"/>
                  </a:cxn>
                  <a:cxn ang="0">
                    <a:pos x="36" y="40"/>
                  </a:cxn>
                  <a:cxn ang="0">
                    <a:pos x="33" y="47"/>
                  </a:cxn>
                </a:cxnLst>
                <a:rect l="0" t="0" r="r" b="b"/>
                <a:pathLst>
                  <a:path w="52" h="63">
                    <a:moveTo>
                      <a:pt x="46" y="26"/>
                    </a:moveTo>
                    <a:cubicBezTo>
                      <a:pt x="44" y="24"/>
                      <a:pt x="42" y="23"/>
                      <a:pt x="39" y="22"/>
                    </a:cubicBezTo>
                    <a:cubicBezTo>
                      <a:pt x="37" y="21"/>
                      <a:pt x="34" y="20"/>
                      <a:pt x="31" y="20"/>
                    </a:cubicBezTo>
                    <a:cubicBezTo>
                      <a:pt x="28" y="20"/>
                      <a:pt x="26" y="21"/>
                      <a:pt x="23" y="21"/>
                    </a:cubicBezTo>
                    <a:cubicBezTo>
                      <a:pt x="21" y="22"/>
                      <a:pt x="19" y="23"/>
                      <a:pt x="17" y="25"/>
                    </a:cubicBezTo>
                    <a:cubicBezTo>
                      <a:pt x="17" y="24"/>
                      <a:pt x="17" y="22"/>
                      <a:pt x="18" y="21"/>
                    </a:cubicBezTo>
                    <a:cubicBezTo>
                      <a:pt x="18" y="19"/>
                      <a:pt x="19" y="18"/>
                      <a:pt x="20" y="17"/>
                    </a:cubicBezTo>
                    <a:cubicBezTo>
                      <a:pt x="21" y="15"/>
                      <a:pt x="22" y="14"/>
                      <a:pt x="23" y="14"/>
                    </a:cubicBezTo>
                    <a:cubicBezTo>
                      <a:pt x="24" y="13"/>
                      <a:pt x="26" y="13"/>
                      <a:pt x="28" y="13"/>
                    </a:cubicBezTo>
                    <a:cubicBezTo>
                      <a:pt x="30" y="13"/>
                      <a:pt x="31" y="13"/>
                      <a:pt x="32" y="14"/>
                    </a:cubicBezTo>
                    <a:cubicBezTo>
                      <a:pt x="34" y="15"/>
                      <a:pt x="35" y="16"/>
                      <a:pt x="35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1"/>
                      <a:pt x="48" y="6"/>
                      <a:pt x="44" y="4"/>
                    </a:cubicBezTo>
                    <a:cubicBezTo>
                      <a:pt x="40" y="1"/>
                      <a:pt x="35" y="0"/>
                      <a:pt x="28" y="0"/>
                    </a:cubicBezTo>
                    <a:cubicBezTo>
                      <a:pt x="23" y="0"/>
                      <a:pt x="19" y="1"/>
                      <a:pt x="16" y="2"/>
                    </a:cubicBezTo>
                    <a:cubicBezTo>
                      <a:pt x="12" y="4"/>
                      <a:pt x="9" y="6"/>
                      <a:pt x="7" y="9"/>
                    </a:cubicBezTo>
                    <a:cubicBezTo>
                      <a:pt x="5" y="12"/>
                      <a:pt x="3" y="16"/>
                      <a:pt x="2" y="20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0" y="37"/>
                      <a:pt x="0" y="41"/>
                      <a:pt x="1" y="45"/>
                    </a:cubicBezTo>
                    <a:cubicBezTo>
                      <a:pt x="2" y="48"/>
                      <a:pt x="4" y="51"/>
                      <a:pt x="6" y="54"/>
                    </a:cubicBezTo>
                    <a:cubicBezTo>
                      <a:pt x="8" y="57"/>
                      <a:pt x="11" y="59"/>
                      <a:pt x="14" y="61"/>
                    </a:cubicBezTo>
                    <a:cubicBezTo>
                      <a:pt x="18" y="62"/>
                      <a:pt x="22" y="63"/>
                      <a:pt x="26" y="63"/>
                    </a:cubicBezTo>
                    <a:cubicBezTo>
                      <a:pt x="30" y="63"/>
                      <a:pt x="34" y="63"/>
                      <a:pt x="37" y="62"/>
                    </a:cubicBezTo>
                    <a:cubicBezTo>
                      <a:pt x="40" y="61"/>
                      <a:pt x="42" y="59"/>
                      <a:pt x="45" y="57"/>
                    </a:cubicBezTo>
                    <a:cubicBezTo>
                      <a:pt x="47" y="55"/>
                      <a:pt x="49" y="53"/>
                      <a:pt x="50" y="50"/>
                    </a:cubicBezTo>
                    <a:cubicBezTo>
                      <a:pt x="51" y="47"/>
                      <a:pt x="52" y="44"/>
                      <a:pt x="52" y="40"/>
                    </a:cubicBezTo>
                    <a:cubicBezTo>
                      <a:pt x="52" y="37"/>
                      <a:pt x="51" y="34"/>
                      <a:pt x="50" y="32"/>
                    </a:cubicBezTo>
                    <a:cubicBezTo>
                      <a:pt x="49" y="30"/>
                      <a:pt x="48" y="28"/>
                      <a:pt x="46" y="26"/>
                    </a:cubicBezTo>
                    <a:close/>
                    <a:moveTo>
                      <a:pt x="33" y="47"/>
                    </a:moveTo>
                    <a:cubicBezTo>
                      <a:pt x="31" y="48"/>
                      <a:pt x="29" y="49"/>
                      <a:pt x="26" y="49"/>
                    </a:cubicBezTo>
                    <a:cubicBezTo>
                      <a:pt x="24" y="49"/>
                      <a:pt x="22" y="48"/>
                      <a:pt x="20" y="47"/>
                    </a:cubicBezTo>
                    <a:cubicBezTo>
                      <a:pt x="19" y="45"/>
                      <a:pt x="18" y="43"/>
                      <a:pt x="18" y="40"/>
                    </a:cubicBezTo>
                    <a:cubicBezTo>
                      <a:pt x="18" y="38"/>
                      <a:pt x="19" y="36"/>
                      <a:pt x="20" y="35"/>
                    </a:cubicBezTo>
                    <a:cubicBezTo>
                      <a:pt x="22" y="33"/>
                      <a:pt x="24" y="32"/>
                      <a:pt x="26" y="32"/>
                    </a:cubicBezTo>
                    <a:cubicBezTo>
                      <a:pt x="29" y="32"/>
                      <a:pt x="31" y="33"/>
                      <a:pt x="33" y="35"/>
                    </a:cubicBezTo>
                    <a:cubicBezTo>
                      <a:pt x="35" y="36"/>
                      <a:pt x="36" y="38"/>
                      <a:pt x="36" y="40"/>
                    </a:cubicBezTo>
                    <a:cubicBezTo>
                      <a:pt x="36" y="43"/>
                      <a:pt x="35" y="45"/>
                      <a:pt x="33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" name="Freeform 78"/>
              <p:cNvSpPr>
                <a:spLocks noEditPoints="1"/>
              </p:cNvSpPr>
              <p:nvPr/>
            </p:nvSpPr>
            <p:spPr bwMode="auto">
              <a:xfrm>
                <a:off x="3828109" y="3015716"/>
                <a:ext cx="230585" cy="322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8"/>
                  </a:cxn>
                  <a:cxn ang="0">
                    <a:pos x="131" y="198"/>
                  </a:cxn>
                  <a:cxn ang="0">
                    <a:pos x="131" y="0"/>
                  </a:cxn>
                  <a:cxn ang="0">
                    <a:pos x="0" y="0"/>
                  </a:cxn>
                  <a:cxn ang="0">
                    <a:pos x="68" y="188"/>
                  </a:cxn>
                  <a:cxn ang="0">
                    <a:pos x="62" y="182"/>
                  </a:cxn>
                  <a:cxn ang="0">
                    <a:pos x="68" y="175"/>
                  </a:cxn>
                  <a:cxn ang="0">
                    <a:pos x="75" y="182"/>
                  </a:cxn>
                  <a:cxn ang="0">
                    <a:pos x="68" y="188"/>
                  </a:cxn>
                  <a:cxn ang="0">
                    <a:pos x="112" y="165"/>
                  </a:cxn>
                  <a:cxn ang="0">
                    <a:pos x="19" y="165"/>
                  </a:cxn>
                  <a:cxn ang="0">
                    <a:pos x="19" y="19"/>
                  </a:cxn>
                  <a:cxn ang="0">
                    <a:pos x="112" y="19"/>
                  </a:cxn>
                  <a:cxn ang="0">
                    <a:pos x="112" y="165"/>
                  </a:cxn>
                </a:cxnLst>
                <a:rect l="0" t="0" r="r" b="b"/>
                <a:pathLst>
                  <a:path w="131" h="198">
                    <a:moveTo>
                      <a:pt x="0" y="0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31" y="0"/>
                      <a:pt x="131" y="0"/>
                      <a:pt x="131" y="0"/>
                    </a:cubicBezTo>
                    <a:lnTo>
                      <a:pt x="0" y="0"/>
                    </a:lnTo>
                    <a:close/>
                    <a:moveTo>
                      <a:pt x="68" y="188"/>
                    </a:moveTo>
                    <a:cubicBezTo>
                      <a:pt x="65" y="188"/>
                      <a:pt x="62" y="185"/>
                      <a:pt x="62" y="182"/>
                    </a:cubicBezTo>
                    <a:cubicBezTo>
                      <a:pt x="62" y="178"/>
                      <a:pt x="65" y="175"/>
                      <a:pt x="68" y="175"/>
                    </a:cubicBezTo>
                    <a:cubicBezTo>
                      <a:pt x="72" y="175"/>
                      <a:pt x="75" y="178"/>
                      <a:pt x="75" y="182"/>
                    </a:cubicBezTo>
                    <a:cubicBezTo>
                      <a:pt x="75" y="185"/>
                      <a:pt x="72" y="188"/>
                      <a:pt x="68" y="188"/>
                    </a:cubicBezTo>
                    <a:close/>
                    <a:moveTo>
                      <a:pt x="112" y="165"/>
                    </a:moveTo>
                    <a:cubicBezTo>
                      <a:pt x="19" y="165"/>
                      <a:pt x="19" y="165"/>
                      <a:pt x="19" y="165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12" y="19"/>
                      <a:pt x="112" y="19"/>
                      <a:pt x="112" y="19"/>
                    </a:cubicBezTo>
                    <a:lnTo>
                      <a:pt x="112" y="1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" name="Freeform 79"/>
              <p:cNvSpPr>
                <a:spLocks noEditPoints="1"/>
              </p:cNvSpPr>
              <p:nvPr/>
            </p:nvSpPr>
            <p:spPr bwMode="auto">
              <a:xfrm>
                <a:off x="578421" y="4707455"/>
                <a:ext cx="404501" cy="268159"/>
              </a:xfrm>
              <a:custGeom>
                <a:avLst/>
                <a:gdLst/>
                <a:ahLst/>
                <a:cxnLst>
                  <a:cxn ang="0">
                    <a:pos x="207" y="132"/>
                  </a:cxn>
                  <a:cxn ang="0">
                    <a:pos x="207" y="0"/>
                  </a:cxn>
                  <a:cxn ang="0">
                    <a:pos x="0" y="0"/>
                  </a:cxn>
                  <a:cxn ang="0">
                    <a:pos x="0" y="132"/>
                  </a:cxn>
                  <a:cxn ang="0">
                    <a:pos x="85" y="132"/>
                  </a:cxn>
                  <a:cxn ang="0">
                    <a:pos x="85" y="141"/>
                  </a:cxn>
                  <a:cxn ang="0">
                    <a:pos x="40" y="141"/>
                  </a:cxn>
                  <a:cxn ang="0">
                    <a:pos x="40" y="149"/>
                  </a:cxn>
                  <a:cxn ang="0">
                    <a:pos x="163" y="149"/>
                  </a:cxn>
                  <a:cxn ang="0">
                    <a:pos x="163" y="141"/>
                  </a:cxn>
                  <a:cxn ang="0">
                    <a:pos x="121" y="141"/>
                  </a:cxn>
                  <a:cxn ang="0">
                    <a:pos x="121" y="132"/>
                  </a:cxn>
                  <a:cxn ang="0">
                    <a:pos x="207" y="132"/>
                  </a:cxn>
                  <a:cxn ang="0">
                    <a:pos x="15" y="15"/>
                  </a:cxn>
                  <a:cxn ang="0">
                    <a:pos x="191" y="15"/>
                  </a:cxn>
                  <a:cxn ang="0">
                    <a:pos x="191" y="113"/>
                  </a:cxn>
                  <a:cxn ang="0">
                    <a:pos x="15" y="113"/>
                  </a:cxn>
                  <a:cxn ang="0">
                    <a:pos x="15" y="15"/>
                  </a:cxn>
                </a:cxnLst>
                <a:rect l="0" t="0" r="r" b="b"/>
                <a:pathLst>
                  <a:path w="207" h="149">
                    <a:moveTo>
                      <a:pt x="207" y="132"/>
                    </a:moveTo>
                    <a:lnTo>
                      <a:pt x="207" y="0"/>
                    </a:lnTo>
                    <a:lnTo>
                      <a:pt x="0" y="0"/>
                    </a:lnTo>
                    <a:lnTo>
                      <a:pt x="0" y="132"/>
                    </a:lnTo>
                    <a:lnTo>
                      <a:pt x="85" y="132"/>
                    </a:lnTo>
                    <a:lnTo>
                      <a:pt x="85" y="141"/>
                    </a:lnTo>
                    <a:lnTo>
                      <a:pt x="40" y="141"/>
                    </a:lnTo>
                    <a:lnTo>
                      <a:pt x="40" y="149"/>
                    </a:lnTo>
                    <a:lnTo>
                      <a:pt x="163" y="149"/>
                    </a:lnTo>
                    <a:lnTo>
                      <a:pt x="163" y="141"/>
                    </a:lnTo>
                    <a:lnTo>
                      <a:pt x="121" y="141"/>
                    </a:lnTo>
                    <a:lnTo>
                      <a:pt x="121" y="132"/>
                    </a:lnTo>
                    <a:lnTo>
                      <a:pt x="207" y="132"/>
                    </a:lnTo>
                    <a:close/>
                    <a:moveTo>
                      <a:pt x="15" y="15"/>
                    </a:moveTo>
                    <a:lnTo>
                      <a:pt x="191" y="15"/>
                    </a:lnTo>
                    <a:lnTo>
                      <a:pt x="191" y="113"/>
                    </a:lnTo>
                    <a:lnTo>
                      <a:pt x="15" y="113"/>
                    </a:lnTo>
                    <a:lnTo>
                      <a:pt x="15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" name="Freeform 80"/>
              <p:cNvSpPr>
                <a:spLocks noEditPoints="1"/>
              </p:cNvSpPr>
              <p:nvPr/>
            </p:nvSpPr>
            <p:spPr bwMode="auto">
              <a:xfrm>
                <a:off x="2778751" y="2040266"/>
                <a:ext cx="425996" cy="32395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24" y="0"/>
                  </a:cxn>
                  <a:cxn ang="0">
                    <a:pos x="0" y="1"/>
                  </a:cxn>
                  <a:cxn ang="0">
                    <a:pos x="0" y="18"/>
                  </a:cxn>
                  <a:cxn ang="0">
                    <a:pos x="218" y="18"/>
                  </a:cxn>
                  <a:cxn ang="0">
                    <a:pos x="218" y="1"/>
                  </a:cxn>
                  <a:cxn ang="0">
                    <a:pos x="194" y="0"/>
                  </a:cxn>
                  <a:cxn ang="0">
                    <a:pos x="23" y="11"/>
                  </a:cxn>
                  <a:cxn ang="0">
                    <a:pos x="11" y="11"/>
                  </a:cxn>
                  <a:cxn ang="0">
                    <a:pos x="11" y="7"/>
                  </a:cxn>
                  <a:cxn ang="0">
                    <a:pos x="23" y="7"/>
                  </a:cxn>
                  <a:cxn ang="0">
                    <a:pos x="23" y="11"/>
                  </a:cxn>
                  <a:cxn ang="0">
                    <a:pos x="133" y="11"/>
                  </a:cxn>
                  <a:cxn ang="0">
                    <a:pos x="83" y="11"/>
                  </a:cxn>
                  <a:cxn ang="0">
                    <a:pos x="83" y="7"/>
                  </a:cxn>
                  <a:cxn ang="0">
                    <a:pos x="133" y="7"/>
                  </a:cxn>
                  <a:cxn ang="0">
                    <a:pos x="133" y="11"/>
                  </a:cxn>
                </a:cxnLst>
                <a:rect l="0" t="0" r="r" b="b"/>
                <a:pathLst>
                  <a:path w="218" h="18">
                    <a:moveTo>
                      <a:pt x="194" y="0"/>
                    </a:moveTo>
                    <a:lnTo>
                      <a:pt x="112" y="0"/>
                    </a:lnTo>
                    <a:lnTo>
                      <a:pt x="107" y="0"/>
                    </a:lnTo>
                    <a:lnTo>
                      <a:pt x="24" y="0"/>
                    </a:lnTo>
                    <a:lnTo>
                      <a:pt x="0" y="1"/>
                    </a:lnTo>
                    <a:lnTo>
                      <a:pt x="0" y="18"/>
                    </a:lnTo>
                    <a:lnTo>
                      <a:pt x="218" y="18"/>
                    </a:lnTo>
                    <a:lnTo>
                      <a:pt x="218" y="1"/>
                    </a:lnTo>
                    <a:lnTo>
                      <a:pt x="194" y="0"/>
                    </a:lnTo>
                    <a:close/>
                    <a:moveTo>
                      <a:pt x="23" y="11"/>
                    </a:moveTo>
                    <a:lnTo>
                      <a:pt x="11" y="11"/>
                    </a:lnTo>
                    <a:lnTo>
                      <a:pt x="11" y="7"/>
                    </a:lnTo>
                    <a:lnTo>
                      <a:pt x="23" y="7"/>
                    </a:lnTo>
                    <a:lnTo>
                      <a:pt x="23" y="11"/>
                    </a:lnTo>
                    <a:close/>
                    <a:moveTo>
                      <a:pt x="133" y="11"/>
                    </a:moveTo>
                    <a:lnTo>
                      <a:pt x="83" y="11"/>
                    </a:lnTo>
                    <a:lnTo>
                      <a:pt x="83" y="7"/>
                    </a:lnTo>
                    <a:lnTo>
                      <a:pt x="133" y="7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" name="Freeform 81"/>
              <p:cNvSpPr>
                <a:spLocks noEditPoints="1"/>
              </p:cNvSpPr>
              <p:nvPr/>
            </p:nvSpPr>
            <p:spPr bwMode="auto">
              <a:xfrm>
                <a:off x="2825649" y="1829698"/>
                <a:ext cx="332199" cy="201569"/>
              </a:xfrm>
              <a:custGeom>
                <a:avLst/>
                <a:gdLst/>
                <a:ahLst/>
                <a:cxnLst>
                  <a:cxn ang="0">
                    <a:pos x="170" y="0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170" y="112"/>
                  </a:cxn>
                  <a:cxn ang="0">
                    <a:pos x="170" y="0"/>
                  </a:cxn>
                  <a:cxn ang="0">
                    <a:pos x="8" y="34"/>
                  </a:cxn>
                  <a:cxn ang="0">
                    <a:pos x="5" y="34"/>
                  </a:cxn>
                  <a:cxn ang="0">
                    <a:pos x="5" y="22"/>
                  </a:cxn>
                  <a:cxn ang="0">
                    <a:pos x="8" y="22"/>
                  </a:cxn>
                  <a:cxn ang="0">
                    <a:pos x="8" y="34"/>
                  </a:cxn>
                  <a:cxn ang="0">
                    <a:pos x="157" y="99"/>
                  </a:cxn>
                  <a:cxn ang="0">
                    <a:pos x="13" y="99"/>
                  </a:cxn>
                  <a:cxn ang="0">
                    <a:pos x="13" y="12"/>
                  </a:cxn>
                  <a:cxn ang="0">
                    <a:pos x="157" y="12"/>
                  </a:cxn>
                  <a:cxn ang="0">
                    <a:pos x="157" y="99"/>
                  </a:cxn>
                  <a:cxn ang="0">
                    <a:pos x="166" y="34"/>
                  </a:cxn>
                  <a:cxn ang="0">
                    <a:pos x="163" y="34"/>
                  </a:cxn>
                  <a:cxn ang="0">
                    <a:pos x="163" y="22"/>
                  </a:cxn>
                  <a:cxn ang="0">
                    <a:pos x="166" y="22"/>
                  </a:cxn>
                  <a:cxn ang="0">
                    <a:pos x="166" y="34"/>
                  </a:cxn>
                </a:cxnLst>
                <a:rect l="0" t="0" r="r" b="b"/>
                <a:pathLst>
                  <a:path w="170" h="112">
                    <a:moveTo>
                      <a:pt x="170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70" y="112"/>
                    </a:lnTo>
                    <a:lnTo>
                      <a:pt x="170" y="0"/>
                    </a:lnTo>
                    <a:close/>
                    <a:moveTo>
                      <a:pt x="8" y="34"/>
                    </a:moveTo>
                    <a:lnTo>
                      <a:pt x="5" y="34"/>
                    </a:lnTo>
                    <a:lnTo>
                      <a:pt x="5" y="22"/>
                    </a:lnTo>
                    <a:lnTo>
                      <a:pt x="8" y="22"/>
                    </a:lnTo>
                    <a:lnTo>
                      <a:pt x="8" y="34"/>
                    </a:lnTo>
                    <a:close/>
                    <a:moveTo>
                      <a:pt x="157" y="99"/>
                    </a:moveTo>
                    <a:lnTo>
                      <a:pt x="13" y="99"/>
                    </a:lnTo>
                    <a:lnTo>
                      <a:pt x="13" y="12"/>
                    </a:lnTo>
                    <a:lnTo>
                      <a:pt x="157" y="12"/>
                    </a:lnTo>
                    <a:lnTo>
                      <a:pt x="157" y="99"/>
                    </a:lnTo>
                    <a:close/>
                    <a:moveTo>
                      <a:pt x="166" y="34"/>
                    </a:moveTo>
                    <a:lnTo>
                      <a:pt x="163" y="34"/>
                    </a:lnTo>
                    <a:lnTo>
                      <a:pt x="163" y="22"/>
                    </a:lnTo>
                    <a:lnTo>
                      <a:pt x="166" y="22"/>
                    </a:lnTo>
                    <a:lnTo>
                      <a:pt x="166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" name="Freeform 82"/>
              <p:cNvSpPr>
                <a:spLocks/>
              </p:cNvSpPr>
              <p:nvPr/>
            </p:nvSpPr>
            <p:spPr bwMode="auto">
              <a:xfrm>
                <a:off x="3200839" y="1203395"/>
                <a:ext cx="91843" cy="7378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11" y="33"/>
                  </a:cxn>
                  <a:cxn ang="0">
                    <a:pos x="32" y="33"/>
                  </a:cxn>
                  <a:cxn ang="0">
                    <a:pos x="47" y="9"/>
                  </a:cxn>
                  <a:cxn ang="0">
                    <a:pos x="11" y="9"/>
                  </a:cxn>
                  <a:cxn ang="0">
                    <a:pos x="11" y="0"/>
                  </a:cxn>
                </a:cxnLst>
                <a:rect l="0" t="0" r="r" b="b"/>
                <a:pathLst>
                  <a:path w="47" h="41">
                    <a:moveTo>
                      <a:pt x="11" y="0"/>
                    </a:moveTo>
                    <a:lnTo>
                      <a:pt x="0" y="23"/>
                    </a:lnTo>
                    <a:lnTo>
                      <a:pt x="11" y="41"/>
                    </a:lnTo>
                    <a:lnTo>
                      <a:pt x="11" y="33"/>
                    </a:lnTo>
                    <a:lnTo>
                      <a:pt x="32" y="33"/>
                    </a:lnTo>
                    <a:lnTo>
                      <a:pt x="47" y="9"/>
                    </a:lnTo>
                    <a:lnTo>
                      <a:pt x="11" y="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" name="Freeform 83"/>
              <p:cNvSpPr>
                <a:spLocks noEditPoints="1"/>
              </p:cNvSpPr>
              <p:nvPr/>
            </p:nvSpPr>
            <p:spPr bwMode="auto">
              <a:xfrm>
                <a:off x="3112904" y="1217793"/>
                <a:ext cx="97706" cy="57591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8"/>
                  </a:cxn>
                  <a:cxn ang="0">
                    <a:pos x="9" y="35"/>
                  </a:cxn>
                  <a:cxn ang="0">
                    <a:pos x="20" y="36"/>
                  </a:cxn>
                  <a:cxn ang="0">
                    <a:pos x="20" y="36"/>
                  </a:cxn>
                  <a:cxn ang="0">
                    <a:pos x="50" y="35"/>
                  </a:cxn>
                  <a:cxn ang="0">
                    <a:pos x="55" y="35"/>
                  </a:cxn>
                  <a:cxn ang="0">
                    <a:pos x="45" y="16"/>
                  </a:cxn>
                  <a:cxn ang="0">
                    <a:pos x="54" y="0"/>
                  </a:cxn>
                  <a:cxn ang="0">
                    <a:pos x="45" y="29"/>
                  </a:cxn>
                  <a:cxn ang="0">
                    <a:pos x="20" y="30"/>
                  </a:cxn>
                  <a:cxn ang="0">
                    <a:pos x="12" y="29"/>
                  </a:cxn>
                  <a:cxn ang="0">
                    <a:pos x="11" y="29"/>
                  </a:cxn>
                  <a:cxn ang="0">
                    <a:pos x="6" y="18"/>
                  </a:cxn>
                  <a:cxn ang="0">
                    <a:pos x="10" y="6"/>
                  </a:cxn>
                  <a:cxn ang="0">
                    <a:pos x="44" y="6"/>
                  </a:cxn>
                  <a:cxn ang="0">
                    <a:pos x="38" y="16"/>
                  </a:cxn>
                  <a:cxn ang="0">
                    <a:pos x="45" y="29"/>
                  </a:cxn>
                </a:cxnLst>
                <a:rect l="0" t="0" r="r" b="b"/>
                <a:pathLst>
                  <a:path w="55" h="36">
                    <a:moveTo>
                      <a:pt x="5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0" y="2"/>
                      <a:pt x="0" y="18"/>
                    </a:cubicBezTo>
                    <a:cubicBezTo>
                      <a:pt x="0" y="26"/>
                      <a:pt x="3" y="32"/>
                      <a:pt x="9" y="35"/>
                    </a:cubicBezTo>
                    <a:cubicBezTo>
                      <a:pt x="10" y="36"/>
                      <a:pt x="13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31" y="36"/>
                      <a:pt x="50" y="35"/>
                      <a:pt x="50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45" y="16"/>
                      <a:pt x="45" y="16"/>
                      <a:pt x="45" y="16"/>
                    </a:cubicBezTo>
                    <a:lnTo>
                      <a:pt x="54" y="0"/>
                    </a:lnTo>
                    <a:close/>
                    <a:moveTo>
                      <a:pt x="45" y="29"/>
                    </a:moveTo>
                    <a:cubicBezTo>
                      <a:pt x="39" y="29"/>
                      <a:pt x="28" y="30"/>
                      <a:pt x="20" y="30"/>
                    </a:cubicBezTo>
                    <a:cubicBezTo>
                      <a:pt x="15" y="30"/>
                      <a:pt x="13" y="30"/>
                      <a:pt x="12" y="29"/>
                    </a:cubicBezTo>
                    <a:cubicBezTo>
                      <a:pt x="12" y="29"/>
                      <a:pt x="12" y="29"/>
                      <a:pt x="11" y="29"/>
                    </a:cubicBezTo>
                    <a:cubicBezTo>
                      <a:pt x="10" y="29"/>
                      <a:pt x="6" y="27"/>
                      <a:pt x="6" y="18"/>
                    </a:cubicBezTo>
                    <a:cubicBezTo>
                      <a:pt x="6" y="8"/>
                      <a:pt x="10" y="6"/>
                      <a:pt x="10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38" y="16"/>
                      <a:pt x="38" y="16"/>
                      <a:pt x="38" y="16"/>
                    </a:cubicBezTo>
                    <a:lnTo>
                      <a:pt x="45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" name="Freeform 84"/>
              <p:cNvSpPr>
                <a:spLocks/>
              </p:cNvSpPr>
              <p:nvPr/>
            </p:nvSpPr>
            <p:spPr bwMode="auto">
              <a:xfrm>
                <a:off x="3081638" y="1151203"/>
                <a:ext cx="78164" cy="86387"/>
              </a:xfrm>
              <a:custGeom>
                <a:avLst/>
                <a:gdLst/>
                <a:ahLst/>
                <a:cxnLst>
                  <a:cxn ang="0">
                    <a:pos x="40" y="22"/>
                  </a:cxn>
                  <a:cxn ang="0">
                    <a:pos x="25" y="0"/>
                  </a:cxn>
                  <a:cxn ang="0">
                    <a:pos x="5" y="0"/>
                  </a:cxn>
                  <a:cxn ang="0">
                    <a:pos x="11" y="4"/>
                  </a:cxn>
                  <a:cxn ang="0">
                    <a:pos x="0" y="22"/>
                  </a:cxn>
                  <a:cxn ang="0">
                    <a:pos x="14" y="48"/>
                  </a:cxn>
                  <a:cxn ang="0">
                    <a:pos x="32" y="17"/>
                  </a:cxn>
                  <a:cxn ang="0">
                    <a:pos x="40" y="22"/>
                  </a:cxn>
                </a:cxnLst>
                <a:rect l="0" t="0" r="r" b="b"/>
                <a:pathLst>
                  <a:path w="40" h="48">
                    <a:moveTo>
                      <a:pt x="40" y="22"/>
                    </a:moveTo>
                    <a:lnTo>
                      <a:pt x="25" y="0"/>
                    </a:lnTo>
                    <a:lnTo>
                      <a:pt x="5" y="0"/>
                    </a:lnTo>
                    <a:lnTo>
                      <a:pt x="11" y="4"/>
                    </a:lnTo>
                    <a:lnTo>
                      <a:pt x="0" y="22"/>
                    </a:lnTo>
                    <a:lnTo>
                      <a:pt x="14" y="48"/>
                    </a:lnTo>
                    <a:lnTo>
                      <a:pt x="32" y="17"/>
                    </a:lnTo>
                    <a:lnTo>
                      <a:pt x="40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" name="Freeform 85"/>
              <p:cNvSpPr>
                <a:spLocks noEditPoints="1"/>
              </p:cNvSpPr>
              <p:nvPr/>
            </p:nvSpPr>
            <p:spPr bwMode="auto">
              <a:xfrm>
                <a:off x="3097271" y="1075615"/>
                <a:ext cx="101614" cy="97185"/>
              </a:xfrm>
              <a:custGeom>
                <a:avLst/>
                <a:gdLst/>
                <a:ahLst/>
                <a:cxnLst>
                  <a:cxn ang="0">
                    <a:pos x="31" y="59"/>
                  </a:cxn>
                  <a:cxn ang="0">
                    <a:pos x="53" y="21"/>
                  </a:cxn>
                  <a:cxn ang="0">
                    <a:pos x="54" y="21"/>
                  </a:cxn>
                  <a:cxn ang="0">
                    <a:pos x="43" y="3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2" y="38"/>
                  </a:cxn>
                  <a:cxn ang="0">
                    <a:pos x="0" y="42"/>
                  </a:cxn>
                  <a:cxn ang="0">
                    <a:pos x="22" y="43"/>
                  </a:cxn>
                  <a:cxn ang="0">
                    <a:pos x="31" y="59"/>
                  </a:cxn>
                  <a:cxn ang="0">
                    <a:pos x="27" y="8"/>
                  </a:cxn>
                  <a:cxn ang="0">
                    <a:pos x="28" y="7"/>
                  </a:cxn>
                  <a:cxn ang="0">
                    <a:pos x="32" y="6"/>
                  </a:cxn>
                  <a:cxn ang="0">
                    <a:pos x="40" y="8"/>
                  </a:cxn>
                  <a:cxn ang="0">
                    <a:pos x="48" y="18"/>
                  </a:cxn>
                  <a:cxn ang="0">
                    <a:pos x="31" y="47"/>
                  </a:cxn>
                  <a:cxn ang="0">
                    <a:pos x="25" y="37"/>
                  </a:cxn>
                  <a:cxn ang="0">
                    <a:pos x="10" y="36"/>
                  </a:cxn>
                  <a:cxn ang="0">
                    <a:pos x="27" y="8"/>
                  </a:cxn>
                </a:cxnLst>
                <a:rect l="0" t="0" r="r" b="b"/>
                <a:pathLst>
                  <a:path w="57" h="59">
                    <a:moveTo>
                      <a:pt x="31" y="59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0"/>
                      <a:pt x="57" y="11"/>
                      <a:pt x="43" y="3"/>
                    </a:cubicBezTo>
                    <a:cubicBezTo>
                      <a:pt x="39" y="1"/>
                      <a:pt x="36" y="0"/>
                      <a:pt x="32" y="0"/>
                    </a:cubicBezTo>
                    <a:cubicBezTo>
                      <a:pt x="28" y="0"/>
                      <a:pt x="25" y="1"/>
                      <a:pt x="24" y="2"/>
                    </a:cubicBezTo>
                    <a:cubicBezTo>
                      <a:pt x="22" y="3"/>
                      <a:pt x="19" y="9"/>
                      <a:pt x="2" y="3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2" y="43"/>
                      <a:pt x="22" y="43"/>
                      <a:pt x="22" y="43"/>
                    </a:cubicBezTo>
                    <a:lnTo>
                      <a:pt x="31" y="59"/>
                    </a:lnTo>
                    <a:close/>
                    <a:moveTo>
                      <a:pt x="27" y="8"/>
                    </a:moveTo>
                    <a:cubicBezTo>
                      <a:pt x="27" y="8"/>
                      <a:pt x="27" y="7"/>
                      <a:pt x="28" y="7"/>
                    </a:cubicBezTo>
                    <a:cubicBezTo>
                      <a:pt x="28" y="7"/>
                      <a:pt x="30" y="6"/>
                      <a:pt x="32" y="6"/>
                    </a:cubicBezTo>
                    <a:cubicBezTo>
                      <a:pt x="34" y="6"/>
                      <a:pt x="37" y="6"/>
                      <a:pt x="40" y="8"/>
                    </a:cubicBezTo>
                    <a:cubicBezTo>
                      <a:pt x="49" y="13"/>
                      <a:pt x="48" y="18"/>
                      <a:pt x="48" y="18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7" y="25"/>
                      <a:pt x="25" y="11"/>
                      <a:pt x="2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" name="Freeform 86"/>
              <p:cNvSpPr>
                <a:spLocks/>
              </p:cNvSpPr>
              <p:nvPr/>
            </p:nvSpPr>
            <p:spPr bwMode="auto">
              <a:xfrm>
                <a:off x="3185206" y="1077414"/>
                <a:ext cx="89889" cy="64790"/>
              </a:xfrm>
              <a:custGeom>
                <a:avLst/>
                <a:gdLst/>
                <a:ahLst/>
                <a:cxnLst>
                  <a:cxn ang="0">
                    <a:pos x="10" y="36"/>
                  </a:cxn>
                  <a:cxn ang="0">
                    <a:pos x="36" y="34"/>
                  </a:cxn>
                  <a:cxn ang="0">
                    <a:pos x="46" y="16"/>
                  </a:cxn>
                  <a:cxn ang="0">
                    <a:pos x="39" y="19"/>
                  </a:cxn>
                  <a:cxn ang="0">
                    <a:pos x="28" y="0"/>
                  </a:cxn>
                  <a:cxn ang="0">
                    <a:pos x="0" y="1"/>
                  </a:cxn>
                  <a:cxn ang="0">
                    <a:pos x="18" y="32"/>
                  </a:cxn>
                  <a:cxn ang="0">
                    <a:pos x="10" y="36"/>
                  </a:cxn>
                </a:cxnLst>
                <a:rect l="0" t="0" r="r" b="b"/>
                <a:pathLst>
                  <a:path w="46" h="36">
                    <a:moveTo>
                      <a:pt x="10" y="36"/>
                    </a:moveTo>
                    <a:lnTo>
                      <a:pt x="36" y="34"/>
                    </a:lnTo>
                    <a:lnTo>
                      <a:pt x="46" y="16"/>
                    </a:lnTo>
                    <a:lnTo>
                      <a:pt x="39" y="19"/>
                    </a:lnTo>
                    <a:lnTo>
                      <a:pt x="28" y="0"/>
                    </a:lnTo>
                    <a:lnTo>
                      <a:pt x="0" y="1"/>
                    </a:lnTo>
                    <a:lnTo>
                      <a:pt x="18" y="32"/>
                    </a:lnTo>
                    <a:lnTo>
                      <a:pt x="1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" name="Freeform 87"/>
              <p:cNvSpPr>
                <a:spLocks noEditPoints="1"/>
              </p:cNvSpPr>
              <p:nvPr/>
            </p:nvSpPr>
            <p:spPr bwMode="auto">
              <a:xfrm>
                <a:off x="3224288" y="1115209"/>
                <a:ext cx="95751" cy="97185"/>
              </a:xfrm>
              <a:custGeom>
                <a:avLst/>
                <a:gdLst/>
                <a:ahLst/>
                <a:cxnLst>
                  <a:cxn ang="0">
                    <a:pos x="53" y="40"/>
                  </a:cxn>
                  <a:cxn ang="0">
                    <a:pos x="32" y="4"/>
                  </a:cxn>
                  <a:cxn ang="0">
                    <a:pos x="29" y="0"/>
                  </a:cxn>
                  <a:cxn ang="0">
                    <a:pos x="19" y="18"/>
                  </a:cxn>
                  <a:cxn ang="0">
                    <a:pos x="0" y="19"/>
                  </a:cxn>
                  <a:cxn ang="0">
                    <a:pos x="22" y="56"/>
                  </a:cxn>
                  <a:cxn ang="0">
                    <a:pos x="22" y="57"/>
                  </a:cxn>
                  <a:cxn ang="0">
                    <a:pos x="31" y="60"/>
                  </a:cxn>
                  <a:cxn ang="0">
                    <a:pos x="43" y="56"/>
                  </a:cxn>
                  <a:cxn ang="0">
                    <a:pos x="53" y="40"/>
                  </a:cxn>
                  <a:cxn ang="0">
                    <a:pos x="40" y="51"/>
                  </a:cxn>
                  <a:cxn ang="0">
                    <a:pos x="31" y="54"/>
                  </a:cxn>
                  <a:cxn ang="0">
                    <a:pos x="27" y="53"/>
                  </a:cxn>
                  <a:cxn ang="0">
                    <a:pos x="10" y="25"/>
                  </a:cxn>
                  <a:cxn ang="0">
                    <a:pos x="22" y="24"/>
                  </a:cxn>
                  <a:cxn ang="0">
                    <a:pos x="30" y="11"/>
                  </a:cxn>
                  <a:cxn ang="0">
                    <a:pos x="47" y="40"/>
                  </a:cxn>
                  <a:cxn ang="0">
                    <a:pos x="47" y="41"/>
                  </a:cxn>
                  <a:cxn ang="0">
                    <a:pos x="40" y="51"/>
                  </a:cxn>
                </a:cxnLst>
                <a:rect l="0" t="0" r="r" b="b"/>
                <a:pathLst>
                  <a:path w="54" h="60">
                    <a:moveTo>
                      <a:pt x="53" y="40"/>
                    </a:moveTo>
                    <a:cubicBezTo>
                      <a:pt x="53" y="38"/>
                      <a:pt x="51" y="34"/>
                      <a:pt x="32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3" y="57"/>
                      <a:pt x="25" y="60"/>
                      <a:pt x="31" y="60"/>
                    </a:cubicBezTo>
                    <a:cubicBezTo>
                      <a:pt x="34" y="60"/>
                      <a:pt x="38" y="59"/>
                      <a:pt x="43" y="56"/>
                    </a:cubicBezTo>
                    <a:cubicBezTo>
                      <a:pt x="50" y="52"/>
                      <a:pt x="54" y="46"/>
                      <a:pt x="53" y="40"/>
                    </a:cubicBezTo>
                    <a:close/>
                    <a:moveTo>
                      <a:pt x="40" y="51"/>
                    </a:moveTo>
                    <a:cubicBezTo>
                      <a:pt x="36" y="53"/>
                      <a:pt x="33" y="54"/>
                      <a:pt x="31" y="54"/>
                    </a:cubicBezTo>
                    <a:cubicBezTo>
                      <a:pt x="29" y="54"/>
                      <a:pt x="27" y="53"/>
                      <a:pt x="27" y="53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7" y="23"/>
                      <a:pt x="45" y="37"/>
                      <a:pt x="47" y="40"/>
                    </a:cubicBezTo>
                    <a:cubicBezTo>
                      <a:pt x="47" y="40"/>
                      <a:pt x="47" y="40"/>
                      <a:pt x="47" y="41"/>
                    </a:cubicBezTo>
                    <a:cubicBezTo>
                      <a:pt x="47" y="42"/>
                      <a:pt x="48" y="46"/>
                      <a:pt x="4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" name="Freeform 88"/>
              <p:cNvSpPr>
                <a:spLocks noEditPoints="1"/>
              </p:cNvSpPr>
              <p:nvPr/>
            </p:nvSpPr>
            <p:spPr bwMode="auto">
              <a:xfrm>
                <a:off x="965335" y="3487243"/>
                <a:ext cx="400593" cy="106184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113" y="17"/>
                  </a:cxn>
                  <a:cxn ang="0">
                    <a:pos x="92" y="17"/>
                  </a:cxn>
                  <a:cxn ang="0">
                    <a:pos x="92" y="0"/>
                  </a:cxn>
                  <a:cxn ang="0">
                    <a:pos x="0" y="0"/>
                  </a:cxn>
                  <a:cxn ang="0">
                    <a:pos x="0" y="59"/>
                  </a:cxn>
                  <a:cxn ang="0">
                    <a:pos x="92" y="59"/>
                  </a:cxn>
                  <a:cxn ang="0">
                    <a:pos x="92" y="42"/>
                  </a:cxn>
                  <a:cxn ang="0">
                    <a:pos x="113" y="42"/>
                  </a:cxn>
                  <a:cxn ang="0">
                    <a:pos x="113" y="59"/>
                  </a:cxn>
                  <a:cxn ang="0">
                    <a:pos x="205" y="59"/>
                  </a:cxn>
                  <a:cxn ang="0">
                    <a:pos x="205" y="0"/>
                  </a:cxn>
                  <a:cxn ang="0">
                    <a:pos x="113" y="0"/>
                  </a:cxn>
                  <a:cxn ang="0">
                    <a:pos x="83" y="50"/>
                  </a:cxn>
                  <a:cxn ang="0">
                    <a:pos x="10" y="50"/>
                  </a:cxn>
                  <a:cxn ang="0">
                    <a:pos x="10" y="10"/>
                  </a:cxn>
                  <a:cxn ang="0">
                    <a:pos x="83" y="10"/>
                  </a:cxn>
                  <a:cxn ang="0">
                    <a:pos x="83" y="50"/>
                  </a:cxn>
                  <a:cxn ang="0">
                    <a:pos x="196" y="50"/>
                  </a:cxn>
                  <a:cxn ang="0">
                    <a:pos x="123" y="50"/>
                  </a:cxn>
                  <a:cxn ang="0">
                    <a:pos x="123" y="10"/>
                  </a:cxn>
                  <a:cxn ang="0">
                    <a:pos x="196" y="10"/>
                  </a:cxn>
                  <a:cxn ang="0">
                    <a:pos x="196" y="50"/>
                  </a:cxn>
                </a:cxnLst>
                <a:rect l="0" t="0" r="r" b="b"/>
                <a:pathLst>
                  <a:path w="205" h="59">
                    <a:moveTo>
                      <a:pt x="113" y="0"/>
                    </a:moveTo>
                    <a:lnTo>
                      <a:pt x="113" y="17"/>
                    </a:lnTo>
                    <a:lnTo>
                      <a:pt x="92" y="17"/>
                    </a:lnTo>
                    <a:lnTo>
                      <a:pt x="92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92" y="59"/>
                    </a:lnTo>
                    <a:lnTo>
                      <a:pt x="92" y="42"/>
                    </a:lnTo>
                    <a:lnTo>
                      <a:pt x="113" y="42"/>
                    </a:lnTo>
                    <a:lnTo>
                      <a:pt x="113" y="59"/>
                    </a:lnTo>
                    <a:lnTo>
                      <a:pt x="205" y="59"/>
                    </a:lnTo>
                    <a:lnTo>
                      <a:pt x="205" y="0"/>
                    </a:lnTo>
                    <a:lnTo>
                      <a:pt x="113" y="0"/>
                    </a:lnTo>
                    <a:close/>
                    <a:moveTo>
                      <a:pt x="83" y="50"/>
                    </a:moveTo>
                    <a:lnTo>
                      <a:pt x="10" y="50"/>
                    </a:lnTo>
                    <a:lnTo>
                      <a:pt x="10" y="10"/>
                    </a:lnTo>
                    <a:lnTo>
                      <a:pt x="83" y="10"/>
                    </a:lnTo>
                    <a:lnTo>
                      <a:pt x="83" y="50"/>
                    </a:lnTo>
                    <a:close/>
                    <a:moveTo>
                      <a:pt x="196" y="50"/>
                    </a:moveTo>
                    <a:lnTo>
                      <a:pt x="123" y="50"/>
                    </a:lnTo>
                    <a:lnTo>
                      <a:pt x="123" y="10"/>
                    </a:lnTo>
                    <a:lnTo>
                      <a:pt x="196" y="10"/>
                    </a:lnTo>
                    <a:lnTo>
                      <a:pt x="196" y="5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" name="Freeform 89"/>
              <p:cNvSpPr>
                <a:spLocks/>
              </p:cNvSpPr>
              <p:nvPr/>
            </p:nvSpPr>
            <p:spPr bwMode="auto">
              <a:xfrm>
                <a:off x="965335" y="3368461"/>
                <a:ext cx="91843" cy="111583"/>
              </a:xfrm>
              <a:custGeom>
                <a:avLst/>
                <a:gdLst/>
                <a:ahLst/>
                <a:cxnLst>
                  <a:cxn ang="0">
                    <a:pos x="24" y="21"/>
                  </a:cxn>
                  <a:cxn ang="0">
                    <a:pos x="42" y="29"/>
                  </a:cxn>
                  <a:cxn ang="0">
                    <a:pos x="47" y="20"/>
                  </a:cxn>
                  <a:cxn ang="0">
                    <a:pos x="14" y="0"/>
                  </a:cxn>
                  <a:cxn ang="0">
                    <a:pos x="0" y="62"/>
                  </a:cxn>
                  <a:cxn ang="0">
                    <a:pos x="24" y="62"/>
                  </a:cxn>
                  <a:cxn ang="0">
                    <a:pos x="24" y="21"/>
                  </a:cxn>
                </a:cxnLst>
                <a:rect l="0" t="0" r="r" b="b"/>
                <a:pathLst>
                  <a:path w="47" h="62">
                    <a:moveTo>
                      <a:pt x="24" y="21"/>
                    </a:moveTo>
                    <a:lnTo>
                      <a:pt x="42" y="29"/>
                    </a:lnTo>
                    <a:lnTo>
                      <a:pt x="47" y="20"/>
                    </a:lnTo>
                    <a:lnTo>
                      <a:pt x="14" y="0"/>
                    </a:lnTo>
                    <a:lnTo>
                      <a:pt x="0" y="62"/>
                    </a:lnTo>
                    <a:lnTo>
                      <a:pt x="24" y="62"/>
                    </a:lnTo>
                    <a:lnTo>
                      <a:pt x="24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" name="Freeform 90"/>
              <p:cNvSpPr>
                <a:spLocks/>
              </p:cNvSpPr>
              <p:nvPr/>
            </p:nvSpPr>
            <p:spPr bwMode="auto">
              <a:xfrm>
                <a:off x="1276039" y="3366661"/>
                <a:ext cx="87935" cy="109783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61"/>
                  </a:cxn>
                  <a:cxn ang="0">
                    <a:pos x="45" y="61"/>
                  </a:cxn>
                  <a:cxn ang="0">
                    <a:pos x="31" y="0"/>
                  </a:cxn>
                  <a:cxn ang="0">
                    <a:pos x="0" y="20"/>
                  </a:cxn>
                  <a:cxn ang="0">
                    <a:pos x="3" y="28"/>
                  </a:cxn>
                  <a:cxn ang="0">
                    <a:pos x="21" y="21"/>
                  </a:cxn>
                </a:cxnLst>
                <a:rect l="0" t="0" r="r" b="b"/>
                <a:pathLst>
                  <a:path w="45" h="61">
                    <a:moveTo>
                      <a:pt x="21" y="21"/>
                    </a:moveTo>
                    <a:lnTo>
                      <a:pt x="21" y="61"/>
                    </a:lnTo>
                    <a:lnTo>
                      <a:pt x="45" y="61"/>
                    </a:lnTo>
                    <a:lnTo>
                      <a:pt x="31" y="0"/>
                    </a:lnTo>
                    <a:lnTo>
                      <a:pt x="0" y="20"/>
                    </a:lnTo>
                    <a:lnTo>
                      <a:pt x="3" y="28"/>
                    </a:ln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" name="Freeform 91"/>
              <p:cNvSpPr>
                <a:spLocks noEditPoints="1"/>
              </p:cNvSpPr>
              <p:nvPr/>
            </p:nvSpPr>
            <p:spPr bwMode="auto">
              <a:xfrm>
                <a:off x="4855971" y="2646772"/>
                <a:ext cx="406455" cy="323950"/>
              </a:xfrm>
              <a:custGeom>
                <a:avLst/>
                <a:gdLst/>
                <a:ahLst/>
                <a:cxnLst>
                  <a:cxn ang="0">
                    <a:pos x="181" y="100"/>
                  </a:cxn>
                  <a:cxn ang="0">
                    <a:pos x="142" y="92"/>
                  </a:cxn>
                  <a:cxn ang="0">
                    <a:pos x="162" y="52"/>
                  </a:cxn>
                  <a:cxn ang="0">
                    <a:pos x="192" y="19"/>
                  </a:cxn>
                  <a:cxn ang="0">
                    <a:pos x="148" y="39"/>
                  </a:cxn>
                  <a:cxn ang="0">
                    <a:pos x="130" y="79"/>
                  </a:cxn>
                  <a:cxn ang="0">
                    <a:pos x="99" y="47"/>
                  </a:cxn>
                  <a:cxn ang="0">
                    <a:pos x="76" y="5"/>
                  </a:cxn>
                  <a:cxn ang="0">
                    <a:pos x="91" y="51"/>
                  </a:cxn>
                  <a:cxn ang="0">
                    <a:pos x="96" y="95"/>
                  </a:cxn>
                  <a:cxn ang="0">
                    <a:pos x="49" y="82"/>
                  </a:cxn>
                  <a:cxn ang="0">
                    <a:pos x="5" y="102"/>
                  </a:cxn>
                  <a:cxn ang="0">
                    <a:pos x="50" y="100"/>
                  </a:cxn>
                  <a:cxn ang="0">
                    <a:pos x="97" y="113"/>
                  </a:cxn>
                  <a:cxn ang="0">
                    <a:pos x="74" y="148"/>
                  </a:cxn>
                  <a:cxn ang="0">
                    <a:pos x="42" y="180"/>
                  </a:cxn>
                  <a:cxn ang="0">
                    <a:pos x="85" y="160"/>
                  </a:cxn>
                  <a:cxn ang="0">
                    <a:pos x="105" y="123"/>
                  </a:cxn>
                  <a:cxn ang="0">
                    <a:pos x="138" y="151"/>
                  </a:cxn>
                  <a:cxn ang="0">
                    <a:pos x="161" y="193"/>
                  </a:cxn>
                  <a:cxn ang="0">
                    <a:pos x="145" y="148"/>
                  </a:cxn>
                  <a:cxn ang="0">
                    <a:pos x="144" y="106"/>
                  </a:cxn>
                  <a:cxn ang="0">
                    <a:pos x="182" y="118"/>
                  </a:cxn>
                  <a:cxn ang="0">
                    <a:pos x="226" y="98"/>
                  </a:cxn>
                  <a:cxn ang="0">
                    <a:pos x="163" y="15"/>
                  </a:cxn>
                  <a:cxn ang="0">
                    <a:pos x="177" y="44"/>
                  </a:cxn>
                  <a:cxn ang="0">
                    <a:pos x="163" y="15"/>
                  </a:cxn>
                  <a:cxn ang="0">
                    <a:pos x="13" y="99"/>
                  </a:cxn>
                  <a:cxn ang="0">
                    <a:pos x="42" y="85"/>
                  </a:cxn>
                  <a:cxn ang="0">
                    <a:pos x="70" y="184"/>
                  </a:cxn>
                  <a:cxn ang="0">
                    <a:pos x="57" y="156"/>
                  </a:cxn>
                  <a:cxn ang="0">
                    <a:pos x="70" y="184"/>
                  </a:cxn>
                  <a:cxn ang="0">
                    <a:pos x="79" y="13"/>
                  </a:cxn>
                  <a:cxn ang="0">
                    <a:pos x="93" y="41"/>
                  </a:cxn>
                  <a:cxn ang="0">
                    <a:pos x="166" y="164"/>
                  </a:cxn>
                  <a:cxn ang="0">
                    <a:pos x="137" y="178"/>
                  </a:cxn>
                  <a:cxn ang="0">
                    <a:pos x="166" y="164"/>
                  </a:cxn>
                  <a:cxn ang="0">
                    <a:pos x="189" y="114"/>
                  </a:cxn>
                  <a:cxn ang="0">
                    <a:pos x="218" y="101"/>
                  </a:cxn>
                </a:cxnLst>
                <a:rect l="0" t="0" r="r" b="b"/>
                <a:pathLst>
                  <a:path w="231" h="199">
                    <a:moveTo>
                      <a:pt x="194" y="86"/>
                    </a:moveTo>
                    <a:cubicBezTo>
                      <a:pt x="188" y="89"/>
                      <a:pt x="183" y="94"/>
                      <a:pt x="181" y="100"/>
                    </a:cubicBezTo>
                    <a:cubicBezTo>
                      <a:pt x="144" y="97"/>
                      <a:pt x="144" y="97"/>
                      <a:pt x="144" y="97"/>
                    </a:cubicBezTo>
                    <a:cubicBezTo>
                      <a:pt x="144" y="96"/>
                      <a:pt x="143" y="94"/>
                      <a:pt x="142" y="92"/>
                    </a:cubicBezTo>
                    <a:cubicBezTo>
                      <a:pt x="141" y="89"/>
                      <a:pt x="139" y="86"/>
                      <a:pt x="136" y="84"/>
                    </a:cubicBezTo>
                    <a:cubicBezTo>
                      <a:pt x="162" y="52"/>
                      <a:pt x="162" y="52"/>
                      <a:pt x="162" y="52"/>
                    </a:cubicBezTo>
                    <a:cubicBezTo>
                      <a:pt x="168" y="54"/>
                      <a:pt x="174" y="54"/>
                      <a:pt x="180" y="51"/>
                    </a:cubicBezTo>
                    <a:cubicBezTo>
                      <a:pt x="192" y="46"/>
                      <a:pt x="197" y="31"/>
                      <a:pt x="192" y="19"/>
                    </a:cubicBezTo>
                    <a:cubicBezTo>
                      <a:pt x="186" y="7"/>
                      <a:pt x="172" y="2"/>
                      <a:pt x="160" y="8"/>
                    </a:cubicBezTo>
                    <a:cubicBezTo>
                      <a:pt x="148" y="13"/>
                      <a:pt x="143" y="27"/>
                      <a:pt x="148" y="39"/>
                    </a:cubicBezTo>
                    <a:cubicBezTo>
                      <a:pt x="150" y="43"/>
                      <a:pt x="152" y="46"/>
                      <a:pt x="155" y="48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24" y="77"/>
                      <a:pt x="119" y="77"/>
                      <a:pt x="113" y="78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9" y="41"/>
                      <a:pt x="113" y="28"/>
                      <a:pt x="108" y="17"/>
                    </a:cubicBezTo>
                    <a:cubicBezTo>
                      <a:pt x="102" y="5"/>
                      <a:pt x="88" y="0"/>
                      <a:pt x="76" y="5"/>
                    </a:cubicBezTo>
                    <a:cubicBezTo>
                      <a:pt x="64" y="11"/>
                      <a:pt x="59" y="25"/>
                      <a:pt x="64" y="37"/>
                    </a:cubicBezTo>
                    <a:cubicBezTo>
                      <a:pt x="69" y="48"/>
                      <a:pt x="80" y="53"/>
                      <a:pt x="91" y="51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97" y="89"/>
                      <a:pt x="96" y="95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1" y="89"/>
                      <a:pt x="51" y="85"/>
                      <a:pt x="49" y="82"/>
                    </a:cubicBezTo>
                    <a:cubicBezTo>
                      <a:pt x="44" y="70"/>
                      <a:pt x="29" y="65"/>
                      <a:pt x="17" y="70"/>
                    </a:cubicBezTo>
                    <a:cubicBezTo>
                      <a:pt x="5" y="76"/>
                      <a:pt x="0" y="90"/>
                      <a:pt x="5" y="102"/>
                    </a:cubicBezTo>
                    <a:cubicBezTo>
                      <a:pt x="11" y="114"/>
                      <a:pt x="25" y="119"/>
                      <a:pt x="37" y="114"/>
                    </a:cubicBezTo>
                    <a:cubicBezTo>
                      <a:pt x="44" y="111"/>
                      <a:pt x="48" y="106"/>
                      <a:pt x="50" y="100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5" y="106"/>
                      <a:pt x="95" y="110"/>
                      <a:pt x="97" y="113"/>
                    </a:cubicBezTo>
                    <a:cubicBezTo>
                      <a:pt x="97" y="114"/>
                      <a:pt x="98" y="116"/>
                      <a:pt x="99" y="117"/>
                    </a:cubicBezTo>
                    <a:cubicBezTo>
                      <a:pt x="74" y="148"/>
                      <a:pt x="74" y="148"/>
                      <a:pt x="74" y="148"/>
                    </a:cubicBezTo>
                    <a:cubicBezTo>
                      <a:pt x="68" y="145"/>
                      <a:pt x="60" y="145"/>
                      <a:pt x="53" y="148"/>
                    </a:cubicBezTo>
                    <a:cubicBezTo>
                      <a:pt x="41" y="154"/>
                      <a:pt x="36" y="168"/>
                      <a:pt x="42" y="180"/>
                    </a:cubicBezTo>
                    <a:cubicBezTo>
                      <a:pt x="47" y="192"/>
                      <a:pt x="61" y="197"/>
                      <a:pt x="73" y="192"/>
                    </a:cubicBezTo>
                    <a:cubicBezTo>
                      <a:pt x="86" y="186"/>
                      <a:pt x="91" y="172"/>
                      <a:pt x="85" y="160"/>
                    </a:cubicBezTo>
                    <a:cubicBezTo>
                      <a:pt x="84" y="157"/>
                      <a:pt x="83" y="155"/>
                      <a:pt x="81" y="15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11" y="127"/>
                      <a:pt x="119" y="128"/>
                      <a:pt x="126" y="126"/>
                    </a:cubicBezTo>
                    <a:cubicBezTo>
                      <a:pt x="138" y="151"/>
                      <a:pt x="138" y="151"/>
                      <a:pt x="138" y="151"/>
                    </a:cubicBezTo>
                    <a:cubicBezTo>
                      <a:pt x="128" y="158"/>
                      <a:pt x="124" y="170"/>
                      <a:pt x="129" y="181"/>
                    </a:cubicBezTo>
                    <a:cubicBezTo>
                      <a:pt x="135" y="193"/>
                      <a:pt x="149" y="199"/>
                      <a:pt x="161" y="193"/>
                    </a:cubicBezTo>
                    <a:cubicBezTo>
                      <a:pt x="173" y="187"/>
                      <a:pt x="179" y="173"/>
                      <a:pt x="173" y="161"/>
                    </a:cubicBezTo>
                    <a:cubicBezTo>
                      <a:pt x="168" y="150"/>
                      <a:pt x="156" y="145"/>
                      <a:pt x="145" y="148"/>
                    </a:cubicBezTo>
                    <a:cubicBezTo>
                      <a:pt x="134" y="123"/>
                      <a:pt x="134" y="123"/>
                      <a:pt x="134" y="123"/>
                    </a:cubicBezTo>
                    <a:cubicBezTo>
                      <a:pt x="139" y="119"/>
                      <a:pt x="143" y="113"/>
                      <a:pt x="144" y="106"/>
                    </a:cubicBezTo>
                    <a:cubicBezTo>
                      <a:pt x="180" y="108"/>
                      <a:pt x="180" y="108"/>
                      <a:pt x="180" y="108"/>
                    </a:cubicBezTo>
                    <a:cubicBezTo>
                      <a:pt x="180" y="111"/>
                      <a:pt x="180" y="115"/>
                      <a:pt x="182" y="118"/>
                    </a:cubicBezTo>
                    <a:cubicBezTo>
                      <a:pt x="188" y="130"/>
                      <a:pt x="202" y="135"/>
                      <a:pt x="214" y="130"/>
                    </a:cubicBezTo>
                    <a:cubicBezTo>
                      <a:pt x="226" y="124"/>
                      <a:pt x="231" y="110"/>
                      <a:pt x="226" y="98"/>
                    </a:cubicBezTo>
                    <a:cubicBezTo>
                      <a:pt x="220" y="86"/>
                      <a:pt x="206" y="80"/>
                      <a:pt x="194" y="86"/>
                    </a:cubicBezTo>
                    <a:close/>
                    <a:moveTo>
                      <a:pt x="163" y="15"/>
                    </a:moveTo>
                    <a:cubicBezTo>
                      <a:pt x="171" y="11"/>
                      <a:pt x="181" y="15"/>
                      <a:pt x="184" y="23"/>
                    </a:cubicBezTo>
                    <a:cubicBezTo>
                      <a:pt x="188" y="31"/>
                      <a:pt x="185" y="40"/>
                      <a:pt x="177" y="44"/>
                    </a:cubicBezTo>
                    <a:cubicBezTo>
                      <a:pt x="169" y="47"/>
                      <a:pt x="159" y="44"/>
                      <a:pt x="156" y="36"/>
                    </a:cubicBezTo>
                    <a:cubicBezTo>
                      <a:pt x="152" y="28"/>
                      <a:pt x="156" y="19"/>
                      <a:pt x="163" y="15"/>
                    </a:cubicBezTo>
                    <a:close/>
                    <a:moveTo>
                      <a:pt x="34" y="106"/>
                    </a:moveTo>
                    <a:cubicBezTo>
                      <a:pt x="26" y="110"/>
                      <a:pt x="17" y="107"/>
                      <a:pt x="13" y="99"/>
                    </a:cubicBezTo>
                    <a:cubicBezTo>
                      <a:pt x="9" y="91"/>
                      <a:pt x="13" y="81"/>
                      <a:pt x="21" y="78"/>
                    </a:cubicBezTo>
                    <a:cubicBezTo>
                      <a:pt x="29" y="74"/>
                      <a:pt x="38" y="77"/>
                      <a:pt x="42" y="85"/>
                    </a:cubicBezTo>
                    <a:cubicBezTo>
                      <a:pt x="45" y="93"/>
                      <a:pt x="42" y="103"/>
                      <a:pt x="34" y="106"/>
                    </a:cubicBezTo>
                    <a:close/>
                    <a:moveTo>
                      <a:pt x="70" y="184"/>
                    </a:moveTo>
                    <a:cubicBezTo>
                      <a:pt x="62" y="188"/>
                      <a:pt x="53" y="184"/>
                      <a:pt x="49" y="176"/>
                    </a:cubicBezTo>
                    <a:cubicBezTo>
                      <a:pt x="45" y="169"/>
                      <a:pt x="49" y="159"/>
                      <a:pt x="57" y="156"/>
                    </a:cubicBezTo>
                    <a:cubicBezTo>
                      <a:pt x="65" y="152"/>
                      <a:pt x="74" y="155"/>
                      <a:pt x="78" y="163"/>
                    </a:cubicBezTo>
                    <a:cubicBezTo>
                      <a:pt x="81" y="171"/>
                      <a:pt x="78" y="181"/>
                      <a:pt x="70" y="184"/>
                    </a:cubicBezTo>
                    <a:close/>
                    <a:moveTo>
                      <a:pt x="72" y="34"/>
                    </a:moveTo>
                    <a:cubicBezTo>
                      <a:pt x="68" y="26"/>
                      <a:pt x="71" y="16"/>
                      <a:pt x="79" y="13"/>
                    </a:cubicBezTo>
                    <a:cubicBezTo>
                      <a:pt x="87" y="9"/>
                      <a:pt x="97" y="13"/>
                      <a:pt x="100" y="20"/>
                    </a:cubicBezTo>
                    <a:cubicBezTo>
                      <a:pt x="104" y="28"/>
                      <a:pt x="100" y="38"/>
                      <a:pt x="93" y="41"/>
                    </a:cubicBezTo>
                    <a:cubicBezTo>
                      <a:pt x="85" y="45"/>
                      <a:pt x="75" y="42"/>
                      <a:pt x="72" y="34"/>
                    </a:cubicBezTo>
                    <a:close/>
                    <a:moveTo>
                      <a:pt x="166" y="164"/>
                    </a:moveTo>
                    <a:cubicBezTo>
                      <a:pt x="169" y="172"/>
                      <a:pt x="166" y="182"/>
                      <a:pt x="158" y="185"/>
                    </a:cubicBezTo>
                    <a:cubicBezTo>
                      <a:pt x="150" y="189"/>
                      <a:pt x="141" y="186"/>
                      <a:pt x="137" y="178"/>
                    </a:cubicBezTo>
                    <a:cubicBezTo>
                      <a:pt x="133" y="170"/>
                      <a:pt x="137" y="160"/>
                      <a:pt x="145" y="157"/>
                    </a:cubicBezTo>
                    <a:cubicBezTo>
                      <a:pt x="153" y="153"/>
                      <a:pt x="162" y="157"/>
                      <a:pt x="166" y="164"/>
                    </a:cubicBezTo>
                    <a:close/>
                    <a:moveTo>
                      <a:pt x="210" y="122"/>
                    </a:moveTo>
                    <a:cubicBezTo>
                      <a:pt x="203" y="126"/>
                      <a:pt x="193" y="122"/>
                      <a:pt x="189" y="114"/>
                    </a:cubicBezTo>
                    <a:cubicBezTo>
                      <a:pt x="186" y="107"/>
                      <a:pt x="189" y="97"/>
                      <a:pt x="197" y="94"/>
                    </a:cubicBezTo>
                    <a:cubicBezTo>
                      <a:pt x="205" y="90"/>
                      <a:pt x="214" y="93"/>
                      <a:pt x="218" y="101"/>
                    </a:cubicBezTo>
                    <a:cubicBezTo>
                      <a:pt x="222" y="109"/>
                      <a:pt x="218" y="118"/>
                      <a:pt x="210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" name="Freeform 92"/>
              <p:cNvSpPr>
                <a:spLocks noEditPoints="1"/>
              </p:cNvSpPr>
              <p:nvPr/>
            </p:nvSpPr>
            <p:spPr bwMode="auto">
              <a:xfrm>
                <a:off x="4236518" y="3640219"/>
                <a:ext cx="289209" cy="293355"/>
              </a:xfrm>
              <a:custGeom>
                <a:avLst/>
                <a:gdLst/>
                <a:ahLst/>
                <a:cxnLst>
                  <a:cxn ang="0">
                    <a:pos x="120" y="143"/>
                  </a:cxn>
                  <a:cxn ang="0">
                    <a:pos x="120" y="181"/>
                  </a:cxn>
                  <a:cxn ang="0">
                    <a:pos x="163" y="181"/>
                  </a:cxn>
                  <a:cxn ang="0">
                    <a:pos x="163" y="146"/>
                  </a:cxn>
                  <a:cxn ang="0">
                    <a:pos x="163" y="143"/>
                  </a:cxn>
                  <a:cxn ang="0">
                    <a:pos x="163" y="69"/>
                  </a:cxn>
                  <a:cxn ang="0">
                    <a:pos x="82" y="0"/>
                  </a:cxn>
                  <a:cxn ang="0">
                    <a:pos x="0" y="69"/>
                  </a:cxn>
                  <a:cxn ang="0">
                    <a:pos x="0" y="143"/>
                  </a:cxn>
                  <a:cxn ang="0">
                    <a:pos x="0" y="146"/>
                  </a:cxn>
                  <a:cxn ang="0">
                    <a:pos x="0" y="181"/>
                  </a:cxn>
                  <a:cxn ang="0">
                    <a:pos x="44" y="181"/>
                  </a:cxn>
                  <a:cxn ang="0">
                    <a:pos x="44" y="146"/>
                  </a:cxn>
                  <a:cxn ang="0">
                    <a:pos x="44" y="146"/>
                  </a:cxn>
                  <a:cxn ang="0">
                    <a:pos x="44" y="69"/>
                  </a:cxn>
                  <a:cxn ang="0">
                    <a:pos x="82" y="43"/>
                  </a:cxn>
                  <a:cxn ang="0">
                    <a:pos x="120" y="69"/>
                  </a:cxn>
                  <a:cxn ang="0">
                    <a:pos x="120" y="143"/>
                  </a:cxn>
                  <a:cxn ang="0">
                    <a:pos x="36" y="174"/>
                  </a:cxn>
                  <a:cxn ang="0">
                    <a:pos x="8" y="174"/>
                  </a:cxn>
                  <a:cxn ang="0">
                    <a:pos x="8" y="151"/>
                  </a:cxn>
                  <a:cxn ang="0">
                    <a:pos x="36" y="151"/>
                  </a:cxn>
                  <a:cxn ang="0">
                    <a:pos x="36" y="174"/>
                  </a:cxn>
                  <a:cxn ang="0">
                    <a:pos x="127" y="151"/>
                  </a:cxn>
                  <a:cxn ang="0">
                    <a:pos x="156" y="151"/>
                  </a:cxn>
                  <a:cxn ang="0">
                    <a:pos x="156" y="174"/>
                  </a:cxn>
                  <a:cxn ang="0">
                    <a:pos x="127" y="174"/>
                  </a:cxn>
                  <a:cxn ang="0">
                    <a:pos x="127" y="151"/>
                  </a:cxn>
                </a:cxnLst>
                <a:rect l="0" t="0" r="r" b="b"/>
                <a:pathLst>
                  <a:path w="163" h="181">
                    <a:moveTo>
                      <a:pt x="120" y="143"/>
                    </a:moveTo>
                    <a:cubicBezTo>
                      <a:pt x="120" y="181"/>
                      <a:pt x="120" y="181"/>
                      <a:pt x="120" y="181"/>
                    </a:cubicBezTo>
                    <a:cubicBezTo>
                      <a:pt x="163" y="181"/>
                      <a:pt x="163" y="181"/>
                      <a:pt x="163" y="181"/>
                    </a:cubicBezTo>
                    <a:cubicBezTo>
                      <a:pt x="163" y="146"/>
                      <a:pt x="163" y="146"/>
                      <a:pt x="163" y="146"/>
                    </a:cubicBezTo>
                    <a:cubicBezTo>
                      <a:pt x="163" y="143"/>
                      <a:pt x="163" y="143"/>
                      <a:pt x="163" y="143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41"/>
                      <a:pt x="142" y="0"/>
                      <a:pt x="82" y="0"/>
                    </a:cubicBezTo>
                    <a:cubicBezTo>
                      <a:pt x="20" y="0"/>
                      <a:pt x="0" y="47"/>
                      <a:pt x="0" y="6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44" y="181"/>
                      <a:pt x="44" y="181"/>
                      <a:pt x="44" y="181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5" y="43"/>
                      <a:pt x="82" y="43"/>
                    </a:cubicBezTo>
                    <a:cubicBezTo>
                      <a:pt x="120" y="43"/>
                      <a:pt x="120" y="68"/>
                      <a:pt x="120" y="69"/>
                    </a:cubicBezTo>
                    <a:cubicBezTo>
                      <a:pt x="120" y="143"/>
                      <a:pt x="120" y="143"/>
                      <a:pt x="120" y="143"/>
                    </a:cubicBezTo>
                    <a:close/>
                    <a:moveTo>
                      <a:pt x="36" y="174"/>
                    </a:moveTo>
                    <a:cubicBezTo>
                      <a:pt x="8" y="174"/>
                      <a:pt x="8" y="174"/>
                      <a:pt x="8" y="174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36" y="151"/>
                      <a:pt x="36" y="151"/>
                      <a:pt x="36" y="151"/>
                    </a:cubicBezTo>
                    <a:lnTo>
                      <a:pt x="36" y="174"/>
                    </a:lnTo>
                    <a:close/>
                    <a:moveTo>
                      <a:pt x="127" y="151"/>
                    </a:moveTo>
                    <a:cubicBezTo>
                      <a:pt x="156" y="151"/>
                      <a:pt x="156" y="151"/>
                      <a:pt x="156" y="151"/>
                    </a:cubicBezTo>
                    <a:cubicBezTo>
                      <a:pt x="156" y="174"/>
                      <a:pt x="156" y="174"/>
                      <a:pt x="156" y="174"/>
                    </a:cubicBezTo>
                    <a:cubicBezTo>
                      <a:pt x="127" y="174"/>
                      <a:pt x="127" y="174"/>
                      <a:pt x="127" y="174"/>
                    </a:cubicBezTo>
                    <a:lnTo>
                      <a:pt x="127" y="1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" name="Freeform 93"/>
              <p:cNvSpPr>
                <a:spLocks/>
              </p:cNvSpPr>
              <p:nvPr/>
            </p:nvSpPr>
            <p:spPr bwMode="auto">
              <a:xfrm>
                <a:off x="4238472" y="3951571"/>
                <a:ext cx="74256" cy="68389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15" y="23"/>
                  </a:cxn>
                  <a:cxn ang="0">
                    <a:pos x="15" y="38"/>
                  </a:cxn>
                  <a:cxn ang="0">
                    <a:pos x="24" y="38"/>
                  </a:cxn>
                  <a:cxn ang="0">
                    <a:pos x="24" y="23"/>
                  </a:cxn>
                  <a:cxn ang="0">
                    <a:pos x="38" y="23"/>
                  </a:cxn>
                  <a:cxn ang="0">
                    <a:pos x="38" y="15"/>
                  </a:cxn>
                  <a:cxn ang="0">
                    <a:pos x="24" y="15"/>
                  </a:cxn>
                  <a:cxn ang="0">
                    <a:pos x="24" y="0"/>
                  </a:cxn>
                </a:cxnLst>
                <a:rect l="0" t="0" r="r" b="b"/>
                <a:pathLst>
                  <a:path w="38" h="38">
                    <a:moveTo>
                      <a:pt x="24" y="0"/>
                    </a:moveTo>
                    <a:lnTo>
                      <a:pt x="15" y="0"/>
                    </a:lnTo>
                    <a:lnTo>
                      <a:pt x="15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5" y="23"/>
                    </a:lnTo>
                    <a:lnTo>
                      <a:pt x="15" y="38"/>
                    </a:lnTo>
                    <a:lnTo>
                      <a:pt x="24" y="38"/>
                    </a:lnTo>
                    <a:lnTo>
                      <a:pt x="24" y="23"/>
                    </a:lnTo>
                    <a:lnTo>
                      <a:pt x="38" y="23"/>
                    </a:lnTo>
                    <a:lnTo>
                      <a:pt x="38" y="15"/>
                    </a:lnTo>
                    <a:lnTo>
                      <a:pt x="24" y="1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" name="Rectangle 94"/>
              <p:cNvSpPr>
                <a:spLocks noChangeArrowheads="1"/>
              </p:cNvSpPr>
              <p:nvPr/>
            </p:nvSpPr>
            <p:spPr bwMode="auto">
              <a:xfrm>
                <a:off x="4449516" y="3978567"/>
                <a:ext cx="76210" cy="143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" name="Freeform 95"/>
              <p:cNvSpPr>
                <a:spLocks/>
              </p:cNvSpPr>
              <p:nvPr/>
            </p:nvSpPr>
            <p:spPr bwMode="auto">
              <a:xfrm>
                <a:off x="1872043" y="2871738"/>
                <a:ext cx="263805" cy="107983"/>
              </a:xfrm>
              <a:custGeom>
                <a:avLst/>
                <a:gdLst/>
                <a:ahLst/>
                <a:cxnLst>
                  <a:cxn ang="0">
                    <a:pos x="75" y="26"/>
                  </a:cxn>
                  <a:cxn ang="0">
                    <a:pos x="0" y="0"/>
                  </a:cxn>
                  <a:cxn ang="0">
                    <a:pos x="0" y="49"/>
                  </a:cxn>
                  <a:cxn ang="0">
                    <a:pos x="75" y="66"/>
                  </a:cxn>
                  <a:cxn ang="0">
                    <a:pos x="149" y="45"/>
                  </a:cxn>
                  <a:cxn ang="0">
                    <a:pos x="149" y="0"/>
                  </a:cxn>
                  <a:cxn ang="0">
                    <a:pos x="75" y="26"/>
                  </a:cxn>
                </a:cxnLst>
                <a:rect l="0" t="0" r="r" b="b"/>
                <a:pathLst>
                  <a:path w="149" h="66">
                    <a:moveTo>
                      <a:pt x="75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35" y="66"/>
                      <a:pt x="75" y="66"/>
                    </a:cubicBezTo>
                    <a:cubicBezTo>
                      <a:pt x="116" y="66"/>
                      <a:pt x="149" y="45"/>
                      <a:pt x="149" y="45"/>
                    </a:cubicBezTo>
                    <a:cubicBezTo>
                      <a:pt x="149" y="0"/>
                      <a:pt x="149" y="0"/>
                      <a:pt x="149" y="0"/>
                    </a:cubicBezTo>
                    <a:lnTo>
                      <a:pt x="75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" name="Freeform 96"/>
              <p:cNvSpPr>
                <a:spLocks/>
              </p:cNvSpPr>
              <p:nvPr/>
            </p:nvSpPr>
            <p:spPr bwMode="auto">
              <a:xfrm>
                <a:off x="1809511" y="2760155"/>
                <a:ext cx="390822" cy="199769"/>
              </a:xfrm>
              <a:custGeom>
                <a:avLst/>
                <a:gdLst/>
                <a:ahLst/>
                <a:cxnLst>
                  <a:cxn ang="0">
                    <a:pos x="188" y="45"/>
                  </a:cxn>
                  <a:cxn ang="0">
                    <a:pos x="200" y="40"/>
                  </a:cxn>
                  <a:cxn ang="0">
                    <a:pos x="100" y="0"/>
                  </a:cxn>
                  <a:cxn ang="0">
                    <a:pos x="0" y="40"/>
                  </a:cxn>
                  <a:cxn ang="0">
                    <a:pos x="100" y="77"/>
                  </a:cxn>
                  <a:cxn ang="0">
                    <a:pos x="179" y="48"/>
                  </a:cxn>
                  <a:cxn ang="0">
                    <a:pos x="179" y="90"/>
                  </a:cxn>
                  <a:cxn ang="0">
                    <a:pos x="175" y="90"/>
                  </a:cxn>
                  <a:cxn ang="0">
                    <a:pos x="175" y="111"/>
                  </a:cxn>
                  <a:cxn ang="0">
                    <a:pos x="191" y="111"/>
                  </a:cxn>
                  <a:cxn ang="0">
                    <a:pos x="191" y="90"/>
                  </a:cxn>
                  <a:cxn ang="0">
                    <a:pos x="188" y="90"/>
                  </a:cxn>
                  <a:cxn ang="0">
                    <a:pos x="188" y="45"/>
                  </a:cxn>
                </a:cxnLst>
                <a:rect l="0" t="0" r="r" b="b"/>
                <a:pathLst>
                  <a:path w="200" h="111">
                    <a:moveTo>
                      <a:pt x="188" y="45"/>
                    </a:moveTo>
                    <a:lnTo>
                      <a:pt x="200" y="40"/>
                    </a:lnTo>
                    <a:lnTo>
                      <a:pt x="100" y="0"/>
                    </a:lnTo>
                    <a:lnTo>
                      <a:pt x="0" y="40"/>
                    </a:lnTo>
                    <a:lnTo>
                      <a:pt x="100" y="77"/>
                    </a:lnTo>
                    <a:lnTo>
                      <a:pt x="179" y="48"/>
                    </a:lnTo>
                    <a:lnTo>
                      <a:pt x="179" y="90"/>
                    </a:lnTo>
                    <a:lnTo>
                      <a:pt x="175" y="90"/>
                    </a:lnTo>
                    <a:lnTo>
                      <a:pt x="175" y="111"/>
                    </a:lnTo>
                    <a:lnTo>
                      <a:pt x="191" y="111"/>
                    </a:lnTo>
                    <a:lnTo>
                      <a:pt x="191" y="90"/>
                    </a:lnTo>
                    <a:lnTo>
                      <a:pt x="188" y="90"/>
                    </a:lnTo>
                    <a:lnTo>
                      <a:pt x="188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" name="Freeform 97"/>
              <p:cNvSpPr>
                <a:spLocks/>
              </p:cNvSpPr>
              <p:nvPr/>
            </p:nvSpPr>
            <p:spPr bwMode="auto">
              <a:xfrm>
                <a:off x="4457332" y="1665924"/>
                <a:ext cx="42990" cy="25916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159"/>
                  </a:cxn>
                  <a:cxn ang="0">
                    <a:pos x="16" y="159"/>
                  </a:cxn>
                  <a:cxn ang="0">
                    <a:pos x="24" y="151"/>
                  </a:cxn>
                  <a:cxn ang="0">
                    <a:pos x="24" y="8"/>
                  </a:cxn>
                  <a:cxn ang="0">
                    <a:pos x="16" y="0"/>
                  </a:cxn>
                </a:cxnLst>
                <a:rect l="0" t="0" r="r" b="b"/>
                <a:pathLst>
                  <a:path w="24" h="159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6" y="159"/>
                      <a:pt x="16" y="159"/>
                      <a:pt x="16" y="159"/>
                    </a:cubicBezTo>
                    <a:cubicBezTo>
                      <a:pt x="21" y="159"/>
                      <a:pt x="24" y="156"/>
                      <a:pt x="24" y="15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1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" name="Freeform 98"/>
              <p:cNvSpPr>
                <a:spLocks/>
              </p:cNvSpPr>
              <p:nvPr/>
            </p:nvSpPr>
            <p:spPr bwMode="auto">
              <a:xfrm>
                <a:off x="4289279" y="1665924"/>
                <a:ext cx="144604" cy="275358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0" y="0"/>
                  </a:cxn>
                  <a:cxn ang="0">
                    <a:pos x="0" y="144"/>
                  </a:cxn>
                  <a:cxn ang="0">
                    <a:pos x="8" y="144"/>
                  </a:cxn>
                  <a:cxn ang="0">
                    <a:pos x="8" y="153"/>
                  </a:cxn>
                  <a:cxn ang="0">
                    <a:pos x="17" y="149"/>
                  </a:cxn>
                  <a:cxn ang="0">
                    <a:pos x="26" y="153"/>
                  </a:cxn>
                  <a:cxn ang="0">
                    <a:pos x="26" y="144"/>
                  </a:cxn>
                  <a:cxn ang="0">
                    <a:pos x="74" y="144"/>
                  </a:cxn>
                  <a:cxn ang="0">
                    <a:pos x="74" y="0"/>
                  </a:cxn>
                </a:cxnLst>
                <a:rect l="0" t="0" r="r" b="b"/>
                <a:pathLst>
                  <a:path w="74" h="153">
                    <a:moveTo>
                      <a:pt x="74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8" y="144"/>
                    </a:lnTo>
                    <a:lnTo>
                      <a:pt x="8" y="153"/>
                    </a:lnTo>
                    <a:lnTo>
                      <a:pt x="17" y="149"/>
                    </a:lnTo>
                    <a:lnTo>
                      <a:pt x="26" y="153"/>
                    </a:lnTo>
                    <a:lnTo>
                      <a:pt x="26" y="144"/>
                    </a:lnTo>
                    <a:lnTo>
                      <a:pt x="74" y="144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" name="Freeform 99"/>
              <p:cNvSpPr>
                <a:spLocks noEditPoints="1"/>
              </p:cNvSpPr>
              <p:nvPr/>
            </p:nvSpPr>
            <p:spPr bwMode="auto">
              <a:xfrm>
                <a:off x="783603" y="1737913"/>
                <a:ext cx="257943" cy="248362"/>
              </a:xfrm>
              <a:custGeom>
                <a:avLst/>
                <a:gdLst/>
                <a:ahLst/>
                <a:cxnLst>
                  <a:cxn ang="0">
                    <a:pos x="141" y="61"/>
                  </a:cxn>
                  <a:cxn ang="0">
                    <a:pos x="123" y="61"/>
                  </a:cxn>
                  <a:cxn ang="0">
                    <a:pos x="124" y="79"/>
                  </a:cxn>
                  <a:cxn ang="0">
                    <a:pos x="129" y="82"/>
                  </a:cxn>
                  <a:cxn ang="0">
                    <a:pos x="72" y="117"/>
                  </a:cxn>
                  <a:cxn ang="0">
                    <a:pos x="72" y="114"/>
                  </a:cxn>
                  <a:cxn ang="0">
                    <a:pos x="116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48" y="114"/>
                  </a:cxn>
                  <a:cxn ang="0">
                    <a:pos x="48" y="125"/>
                  </a:cxn>
                  <a:cxn ang="0">
                    <a:pos x="29" y="125"/>
                  </a:cxn>
                  <a:cxn ang="0">
                    <a:pos x="29" y="133"/>
                  </a:cxn>
                  <a:cxn ang="0">
                    <a:pos x="12" y="133"/>
                  </a:cxn>
                  <a:cxn ang="0">
                    <a:pos x="12" y="153"/>
                  </a:cxn>
                  <a:cxn ang="0">
                    <a:pos x="102" y="153"/>
                  </a:cxn>
                  <a:cxn ang="0">
                    <a:pos x="102" y="133"/>
                  </a:cxn>
                  <a:cxn ang="0">
                    <a:pos x="90" y="133"/>
                  </a:cxn>
                  <a:cxn ang="0">
                    <a:pos x="90" y="125"/>
                  </a:cxn>
                  <a:cxn ang="0">
                    <a:pos x="72" y="125"/>
                  </a:cxn>
                  <a:cxn ang="0">
                    <a:pos x="72" y="124"/>
                  </a:cxn>
                  <a:cxn ang="0">
                    <a:pos x="135" y="82"/>
                  </a:cxn>
                  <a:cxn ang="0">
                    <a:pos x="142" y="79"/>
                  </a:cxn>
                  <a:cxn ang="0">
                    <a:pos x="141" y="61"/>
                  </a:cxn>
                  <a:cxn ang="0">
                    <a:pos x="43" y="58"/>
                  </a:cxn>
                  <a:cxn ang="0">
                    <a:pos x="59" y="42"/>
                  </a:cxn>
                  <a:cxn ang="0">
                    <a:pos x="75" y="58"/>
                  </a:cxn>
                  <a:cxn ang="0">
                    <a:pos x="59" y="74"/>
                  </a:cxn>
                  <a:cxn ang="0">
                    <a:pos x="43" y="58"/>
                  </a:cxn>
                </a:cxnLst>
                <a:rect l="0" t="0" r="r" b="b"/>
                <a:pathLst>
                  <a:path w="146" h="153">
                    <a:moveTo>
                      <a:pt x="141" y="61"/>
                    </a:moveTo>
                    <a:cubicBezTo>
                      <a:pt x="136" y="56"/>
                      <a:pt x="128" y="56"/>
                      <a:pt x="123" y="61"/>
                    </a:cubicBezTo>
                    <a:cubicBezTo>
                      <a:pt x="119" y="66"/>
                      <a:pt x="119" y="74"/>
                      <a:pt x="124" y="79"/>
                    </a:cubicBezTo>
                    <a:cubicBezTo>
                      <a:pt x="125" y="80"/>
                      <a:pt x="127" y="81"/>
                      <a:pt x="129" y="82"/>
                    </a:cubicBezTo>
                    <a:cubicBezTo>
                      <a:pt x="126" y="94"/>
                      <a:pt x="114" y="111"/>
                      <a:pt x="72" y="117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98" y="107"/>
                      <a:pt x="116" y="85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86"/>
                      <a:pt x="21" y="110"/>
                      <a:pt x="48" y="114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53"/>
                      <a:pt x="12" y="153"/>
                      <a:pt x="12" y="153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90" y="133"/>
                      <a:pt x="90" y="133"/>
                      <a:pt x="90" y="133"/>
                    </a:cubicBezTo>
                    <a:cubicBezTo>
                      <a:pt x="90" y="125"/>
                      <a:pt x="90" y="125"/>
                      <a:pt x="90" y="125"/>
                    </a:cubicBezTo>
                    <a:cubicBezTo>
                      <a:pt x="72" y="125"/>
                      <a:pt x="72" y="125"/>
                      <a:pt x="72" y="125"/>
                    </a:cubicBezTo>
                    <a:cubicBezTo>
                      <a:pt x="72" y="124"/>
                      <a:pt x="72" y="124"/>
                      <a:pt x="72" y="124"/>
                    </a:cubicBezTo>
                    <a:cubicBezTo>
                      <a:pt x="120" y="117"/>
                      <a:pt x="132" y="96"/>
                      <a:pt x="135" y="82"/>
                    </a:cubicBezTo>
                    <a:cubicBezTo>
                      <a:pt x="137" y="82"/>
                      <a:pt x="140" y="81"/>
                      <a:pt x="142" y="79"/>
                    </a:cubicBezTo>
                    <a:cubicBezTo>
                      <a:pt x="146" y="74"/>
                      <a:pt x="146" y="66"/>
                      <a:pt x="141" y="61"/>
                    </a:cubicBezTo>
                    <a:close/>
                    <a:moveTo>
                      <a:pt x="43" y="58"/>
                    </a:moveTo>
                    <a:cubicBezTo>
                      <a:pt x="43" y="49"/>
                      <a:pt x="51" y="42"/>
                      <a:pt x="59" y="42"/>
                    </a:cubicBezTo>
                    <a:cubicBezTo>
                      <a:pt x="68" y="42"/>
                      <a:pt x="75" y="49"/>
                      <a:pt x="75" y="58"/>
                    </a:cubicBezTo>
                    <a:cubicBezTo>
                      <a:pt x="75" y="66"/>
                      <a:pt x="68" y="74"/>
                      <a:pt x="59" y="74"/>
                    </a:cubicBezTo>
                    <a:cubicBezTo>
                      <a:pt x="51" y="74"/>
                      <a:pt x="43" y="66"/>
                      <a:pt x="43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" name="Freeform 100"/>
              <p:cNvSpPr>
                <a:spLocks noEditPoints="1"/>
              </p:cNvSpPr>
              <p:nvPr/>
            </p:nvSpPr>
            <p:spPr bwMode="auto">
              <a:xfrm>
                <a:off x="959473" y="2466800"/>
                <a:ext cx="300933" cy="379741"/>
              </a:xfrm>
              <a:custGeom>
                <a:avLst/>
                <a:gdLst/>
                <a:ahLst/>
                <a:cxnLst>
                  <a:cxn ang="0">
                    <a:pos x="153" y="50"/>
                  </a:cxn>
                  <a:cxn ang="0">
                    <a:pos x="102" y="0"/>
                  </a:cxn>
                  <a:cxn ang="0">
                    <a:pos x="91" y="5"/>
                  </a:cxn>
                  <a:cxn ang="0">
                    <a:pos x="84" y="188"/>
                  </a:cxn>
                  <a:cxn ang="0">
                    <a:pos x="60" y="211"/>
                  </a:cxn>
                  <a:cxn ang="0">
                    <a:pos x="43" y="220"/>
                  </a:cxn>
                  <a:cxn ang="0">
                    <a:pos x="140" y="233"/>
                  </a:cxn>
                  <a:cxn ang="0">
                    <a:pos x="124" y="220"/>
                  </a:cxn>
                  <a:cxn ang="0">
                    <a:pos x="102" y="211"/>
                  </a:cxn>
                  <a:cxn ang="0">
                    <a:pos x="153" y="142"/>
                  </a:cxn>
                  <a:cxn ang="0">
                    <a:pos x="170" y="96"/>
                  </a:cxn>
                  <a:cxn ang="0">
                    <a:pos x="164" y="95"/>
                  </a:cxn>
                  <a:cxn ang="0">
                    <a:pos x="136" y="66"/>
                  </a:cxn>
                  <a:cxn ang="0">
                    <a:pos x="164" y="95"/>
                  </a:cxn>
                  <a:cxn ang="0">
                    <a:pos x="134" y="60"/>
                  </a:cxn>
                  <a:cxn ang="0">
                    <a:pos x="148" y="53"/>
                  </a:cxn>
                  <a:cxn ang="0">
                    <a:pos x="64" y="68"/>
                  </a:cxn>
                  <a:cxn ang="0">
                    <a:pos x="94" y="95"/>
                  </a:cxn>
                  <a:cxn ang="0">
                    <a:pos x="94" y="101"/>
                  </a:cxn>
                  <a:cxn ang="0">
                    <a:pos x="64" y="124"/>
                  </a:cxn>
                  <a:cxn ang="0">
                    <a:pos x="94" y="101"/>
                  </a:cxn>
                  <a:cxn ang="0">
                    <a:pos x="47" y="53"/>
                  </a:cxn>
                  <a:cxn ang="0">
                    <a:pos x="61" y="60"/>
                  </a:cxn>
                  <a:cxn ang="0">
                    <a:pos x="55" y="95"/>
                  </a:cxn>
                  <a:cxn ang="0">
                    <a:pos x="43" y="58"/>
                  </a:cxn>
                  <a:cxn ang="0">
                    <a:pos x="55" y="101"/>
                  </a:cxn>
                  <a:cxn ang="0">
                    <a:pos x="43" y="134"/>
                  </a:cxn>
                  <a:cxn ang="0">
                    <a:pos x="55" y="101"/>
                  </a:cxn>
                  <a:cxn ang="0">
                    <a:pos x="77" y="159"/>
                  </a:cxn>
                  <a:cxn ang="0">
                    <a:pos x="61" y="132"/>
                  </a:cxn>
                  <a:cxn ang="0">
                    <a:pos x="94" y="126"/>
                  </a:cxn>
                  <a:cxn ang="0">
                    <a:pos x="66" y="130"/>
                  </a:cxn>
                  <a:cxn ang="0">
                    <a:pos x="66" y="62"/>
                  </a:cxn>
                  <a:cxn ang="0">
                    <a:pos x="94" y="66"/>
                  </a:cxn>
                  <a:cxn ang="0">
                    <a:pos x="134" y="101"/>
                  </a:cxn>
                  <a:cxn ang="0">
                    <a:pos x="100" y="120"/>
                  </a:cxn>
                  <a:cxn ang="0">
                    <a:pos x="100" y="95"/>
                  </a:cxn>
                  <a:cxn ang="0">
                    <a:pos x="131" y="67"/>
                  </a:cxn>
                  <a:cxn ang="0">
                    <a:pos x="100" y="95"/>
                  </a:cxn>
                  <a:cxn ang="0">
                    <a:pos x="100" y="66"/>
                  </a:cxn>
                  <a:cxn ang="0">
                    <a:pos x="129" y="62"/>
                  </a:cxn>
                  <a:cxn ang="0">
                    <a:pos x="91" y="17"/>
                  </a:cxn>
                  <a:cxn ang="0">
                    <a:pos x="42" y="50"/>
                  </a:cxn>
                  <a:cxn ang="0">
                    <a:pos x="25" y="96"/>
                  </a:cxn>
                  <a:cxn ang="0">
                    <a:pos x="42" y="142"/>
                  </a:cxn>
                  <a:cxn ang="0">
                    <a:pos x="93" y="176"/>
                  </a:cxn>
                  <a:cxn ang="0">
                    <a:pos x="12" y="97"/>
                  </a:cxn>
                  <a:cxn ang="0">
                    <a:pos x="100" y="126"/>
                  </a:cxn>
                  <a:cxn ang="0">
                    <a:pos x="100" y="162"/>
                  </a:cxn>
                  <a:cxn ang="0">
                    <a:pos x="134" y="132"/>
                  </a:cxn>
                  <a:cxn ang="0">
                    <a:pos x="118" y="159"/>
                  </a:cxn>
                  <a:cxn ang="0">
                    <a:pos x="136" y="126"/>
                  </a:cxn>
                  <a:cxn ang="0">
                    <a:pos x="163" y="101"/>
                  </a:cxn>
                </a:cxnLst>
                <a:rect l="0" t="0" r="r" b="b"/>
                <a:pathLst>
                  <a:path w="170" h="233">
                    <a:moveTo>
                      <a:pt x="156" y="54"/>
                    </a:moveTo>
                    <a:cubicBezTo>
                      <a:pt x="155" y="53"/>
                      <a:pt x="154" y="51"/>
                      <a:pt x="153" y="50"/>
                    </a:cubicBezTo>
                    <a:cubicBezTo>
                      <a:pt x="141" y="35"/>
                      <a:pt x="123" y="25"/>
                      <a:pt x="102" y="2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41" y="6"/>
                      <a:pt x="0" y="46"/>
                      <a:pt x="0" y="97"/>
                    </a:cubicBezTo>
                    <a:cubicBezTo>
                      <a:pt x="0" y="144"/>
                      <a:pt x="37" y="184"/>
                      <a:pt x="84" y="188"/>
                    </a:cubicBezTo>
                    <a:cubicBezTo>
                      <a:pt x="84" y="211"/>
                      <a:pt x="84" y="211"/>
                      <a:pt x="84" y="211"/>
                    </a:cubicBezTo>
                    <a:cubicBezTo>
                      <a:pt x="60" y="211"/>
                      <a:pt x="60" y="211"/>
                      <a:pt x="60" y="211"/>
                    </a:cubicBezTo>
                    <a:cubicBezTo>
                      <a:pt x="60" y="220"/>
                      <a:pt x="60" y="220"/>
                      <a:pt x="60" y="220"/>
                    </a:cubicBezTo>
                    <a:cubicBezTo>
                      <a:pt x="43" y="220"/>
                      <a:pt x="43" y="220"/>
                      <a:pt x="43" y="220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140" y="233"/>
                      <a:pt x="140" y="233"/>
                      <a:pt x="140" y="233"/>
                    </a:cubicBezTo>
                    <a:cubicBezTo>
                      <a:pt x="140" y="220"/>
                      <a:pt x="140" y="220"/>
                      <a:pt x="140" y="220"/>
                    </a:cubicBezTo>
                    <a:cubicBezTo>
                      <a:pt x="124" y="220"/>
                      <a:pt x="124" y="220"/>
                      <a:pt x="124" y="220"/>
                    </a:cubicBezTo>
                    <a:cubicBezTo>
                      <a:pt x="124" y="211"/>
                      <a:pt x="124" y="211"/>
                      <a:pt x="124" y="211"/>
                    </a:cubicBezTo>
                    <a:cubicBezTo>
                      <a:pt x="102" y="211"/>
                      <a:pt x="102" y="211"/>
                      <a:pt x="102" y="211"/>
                    </a:cubicBezTo>
                    <a:cubicBezTo>
                      <a:pt x="102" y="168"/>
                      <a:pt x="102" y="168"/>
                      <a:pt x="102" y="168"/>
                    </a:cubicBezTo>
                    <a:cubicBezTo>
                      <a:pt x="123" y="166"/>
                      <a:pt x="141" y="157"/>
                      <a:pt x="153" y="142"/>
                    </a:cubicBezTo>
                    <a:cubicBezTo>
                      <a:pt x="154" y="141"/>
                      <a:pt x="155" y="139"/>
                      <a:pt x="156" y="138"/>
                    </a:cubicBezTo>
                    <a:cubicBezTo>
                      <a:pt x="165" y="126"/>
                      <a:pt x="170" y="111"/>
                      <a:pt x="170" y="96"/>
                    </a:cubicBezTo>
                    <a:cubicBezTo>
                      <a:pt x="170" y="80"/>
                      <a:pt x="165" y="66"/>
                      <a:pt x="156" y="54"/>
                    </a:cubicBezTo>
                    <a:close/>
                    <a:moveTo>
                      <a:pt x="164" y="95"/>
                    </a:move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85"/>
                      <a:pt x="139" y="75"/>
                      <a:pt x="136" y="66"/>
                    </a:cubicBezTo>
                    <a:cubicBezTo>
                      <a:pt x="142" y="63"/>
                      <a:pt x="147" y="61"/>
                      <a:pt x="152" y="58"/>
                    </a:cubicBezTo>
                    <a:cubicBezTo>
                      <a:pt x="159" y="68"/>
                      <a:pt x="164" y="81"/>
                      <a:pt x="164" y="95"/>
                    </a:cubicBezTo>
                    <a:close/>
                    <a:moveTo>
                      <a:pt x="148" y="53"/>
                    </a:moveTo>
                    <a:cubicBezTo>
                      <a:pt x="144" y="56"/>
                      <a:pt x="140" y="58"/>
                      <a:pt x="134" y="60"/>
                    </a:cubicBezTo>
                    <a:cubicBezTo>
                      <a:pt x="131" y="49"/>
                      <a:pt x="125" y="39"/>
                      <a:pt x="118" y="33"/>
                    </a:cubicBezTo>
                    <a:cubicBezTo>
                      <a:pt x="130" y="37"/>
                      <a:pt x="140" y="44"/>
                      <a:pt x="148" y="53"/>
                    </a:cubicBezTo>
                    <a:close/>
                    <a:moveTo>
                      <a:pt x="61" y="95"/>
                    </a:moveTo>
                    <a:cubicBezTo>
                      <a:pt x="61" y="85"/>
                      <a:pt x="62" y="76"/>
                      <a:pt x="64" y="68"/>
                    </a:cubicBezTo>
                    <a:cubicBezTo>
                      <a:pt x="74" y="70"/>
                      <a:pt x="84" y="72"/>
                      <a:pt x="94" y="72"/>
                    </a:cubicBezTo>
                    <a:cubicBezTo>
                      <a:pt x="94" y="95"/>
                      <a:pt x="94" y="95"/>
                      <a:pt x="94" y="95"/>
                    </a:cubicBezTo>
                    <a:lnTo>
                      <a:pt x="61" y="95"/>
                    </a:lnTo>
                    <a:close/>
                    <a:moveTo>
                      <a:pt x="94" y="101"/>
                    </a:moveTo>
                    <a:cubicBezTo>
                      <a:pt x="94" y="120"/>
                      <a:pt x="94" y="120"/>
                      <a:pt x="94" y="120"/>
                    </a:cubicBezTo>
                    <a:cubicBezTo>
                      <a:pt x="84" y="120"/>
                      <a:pt x="74" y="121"/>
                      <a:pt x="64" y="124"/>
                    </a:cubicBezTo>
                    <a:cubicBezTo>
                      <a:pt x="63" y="117"/>
                      <a:pt x="61" y="109"/>
                      <a:pt x="61" y="101"/>
                    </a:cubicBezTo>
                    <a:lnTo>
                      <a:pt x="94" y="101"/>
                    </a:lnTo>
                    <a:close/>
                    <a:moveTo>
                      <a:pt x="61" y="60"/>
                    </a:moveTo>
                    <a:cubicBezTo>
                      <a:pt x="55" y="58"/>
                      <a:pt x="51" y="56"/>
                      <a:pt x="47" y="53"/>
                    </a:cubicBezTo>
                    <a:cubicBezTo>
                      <a:pt x="55" y="44"/>
                      <a:pt x="65" y="37"/>
                      <a:pt x="77" y="33"/>
                    </a:cubicBezTo>
                    <a:cubicBezTo>
                      <a:pt x="70" y="39"/>
                      <a:pt x="64" y="49"/>
                      <a:pt x="61" y="60"/>
                    </a:cubicBezTo>
                    <a:close/>
                    <a:moveTo>
                      <a:pt x="59" y="66"/>
                    </a:moveTo>
                    <a:cubicBezTo>
                      <a:pt x="56" y="75"/>
                      <a:pt x="55" y="85"/>
                      <a:pt x="55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81"/>
                      <a:pt x="36" y="68"/>
                      <a:pt x="43" y="58"/>
                    </a:cubicBezTo>
                    <a:cubicBezTo>
                      <a:pt x="48" y="61"/>
                      <a:pt x="53" y="63"/>
                      <a:pt x="59" y="66"/>
                    </a:cubicBezTo>
                    <a:close/>
                    <a:moveTo>
                      <a:pt x="55" y="101"/>
                    </a:moveTo>
                    <a:cubicBezTo>
                      <a:pt x="55" y="110"/>
                      <a:pt x="57" y="118"/>
                      <a:pt x="59" y="126"/>
                    </a:cubicBezTo>
                    <a:cubicBezTo>
                      <a:pt x="53" y="128"/>
                      <a:pt x="48" y="131"/>
                      <a:pt x="43" y="134"/>
                    </a:cubicBezTo>
                    <a:cubicBezTo>
                      <a:pt x="37" y="125"/>
                      <a:pt x="32" y="113"/>
                      <a:pt x="31" y="101"/>
                    </a:cubicBezTo>
                    <a:lnTo>
                      <a:pt x="55" y="101"/>
                    </a:lnTo>
                    <a:close/>
                    <a:moveTo>
                      <a:pt x="61" y="132"/>
                    </a:moveTo>
                    <a:cubicBezTo>
                      <a:pt x="64" y="143"/>
                      <a:pt x="70" y="152"/>
                      <a:pt x="77" y="159"/>
                    </a:cubicBezTo>
                    <a:cubicBezTo>
                      <a:pt x="65" y="155"/>
                      <a:pt x="55" y="148"/>
                      <a:pt x="47" y="139"/>
                    </a:cubicBezTo>
                    <a:cubicBezTo>
                      <a:pt x="51" y="136"/>
                      <a:pt x="55" y="134"/>
                      <a:pt x="61" y="132"/>
                    </a:cubicBezTo>
                    <a:close/>
                    <a:moveTo>
                      <a:pt x="66" y="130"/>
                    </a:moveTo>
                    <a:cubicBezTo>
                      <a:pt x="75" y="127"/>
                      <a:pt x="84" y="126"/>
                      <a:pt x="94" y="126"/>
                    </a:cubicBezTo>
                    <a:cubicBezTo>
                      <a:pt x="94" y="162"/>
                      <a:pt x="94" y="162"/>
                      <a:pt x="94" y="162"/>
                    </a:cubicBezTo>
                    <a:cubicBezTo>
                      <a:pt x="82" y="160"/>
                      <a:pt x="72" y="148"/>
                      <a:pt x="66" y="130"/>
                    </a:cubicBezTo>
                    <a:close/>
                    <a:moveTo>
                      <a:pt x="94" y="66"/>
                    </a:moveTo>
                    <a:cubicBezTo>
                      <a:pt x="84" y="66"/>
                      <a:pt x="75" y="64"/>
                      <a:pt x="66" y="62"/>
                    </a:cubicBezTo>
                    <a:cubicBezTo>
                      <a:pt x="72" y="44"/>
                      <a:pt x="82" y="32"/>
                      <a:pt x="94" y="30"/>
                    </a:cubicBezTo>
                    <a:lnTo>
                      <a:pt x="94" y="66"/>
                    </a:lnTo>
                    <a:close/>
                    <a:moveTo>
                      <a:pt x="100" y="101"/>
                    </a:moveTo>
                    <a:cubicBezTo>
                      <a:pt x="134" y="101"/>
                      <a:pt x="134" y="101"/>
                      <a:pt x="134" y="101"/>
                    </a:cubicBezTo>
                    <a:cubicBezTo>
                      <a:pt x="134" y="109"/>
                      <a:pt x="132" y="117"/>
                      <a:pt x="131" y="124"/>
                    </a:cubicBezTo>
                    <a:cubicBezTo>
                      <a:pt x="121" y="122"/>
                      <a:pt x="111" y="120"/>
                      <a:pt x="100" y="120"/>
                    </a:cubicBezTo>
                    <a:lnTo>
                      <a:pt x="100" y="101"/>
                    </a:lnTo>
                    <a:close/>
                    <a:moveTo>
                      <a:pt x="100" y="95"/>
                    </a:moveTo>
                    <a:cubicBezTo>
                      <a:pt x="100" y="72"/>
                      <a:pt x="100" y="72"/>
                      <a:pt x="100" y="72"/>
                    </a:cubicBezTo>
                    <a:cubicBezTo>
                      <a:pt x="111" y="72"/>
                      <a:pt x="121" y="70"/>
                      <a:pt x="131" y="67"/>
                    </a:cubicBezTo>
                    <a:cubicBezTo>
                      <a:pt x="133" y="76"/>
                      <a:pt x="134" y="85"/>
                      <a:pt x="134" y="95"/>
                    </a:cubicBezTo>
                    <a:lnTo>
                      <a:pt x="100" y="95"/>
                    </a:lnTo>
                    <a:close/>
                    <a:moveTo>
                      <a:pt x="129" y="62"/>
                    </a:moveTo>
                    <a:cubicBezTo>
                      <a:pt x="120" y="64"/>
                      <a:pt x="111" y="66"/>
                      <a:pt x="100" y="66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13" y="31"/>
                      <a:pt x="123" y="44"/>
                      <a:pt x="129" y="62"/>
                    </a:cubicBezTo>
                    <a:close/>
                    <a:moveTo>
                      <a:pt x="12" y="97"/>
                    </a:moveTo>
                    <a:cubicBezTo>
                      <a:pt x="12" y="53"/>
                      <a:pt x="47" y="17"/>
                      <a:pt x="91" y="17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71" y="26"/>
                      <a:pt x="54" y="35"/>
                      <a:pt x="42" y="50"/>
                    </a:cubicBezTo>
                    <a:cubicBezTo>
                      <a:pt x="41" y="51"/>
                      <a:pt x="39" y="53"/>
                      <a:pt x="38" y="54"/>
                    </a:cubicBezTo>
                    <a:cubicBezTo>
                      <a:pt x="30" y="66"/>
                      <a:pt x="25" y="80"/>
                      <a:pt x="25" y="96"/>
                    </a:cubicBezTo>
                    <a:cubicBezTo>
                      <a:pt x="25" y="111"/>
                      <a:pt x="30" y="126"/>
                      <a:pt x="38" y="138"/>
                    </a:cubicBezTo>
                    <a:cubicBezTo>
                      <a:pt x="39" y="139"/>
                      <a:pt x="41" y="141"/>
                      <a:pt x="42" y="142"/>
                    </a:cubicBezTo>
                    <a:cubicBezTo>
                      <a:pt x="54" y="157"/>
                      <a:pt x="72" y="167"/>
                      <a:pt x="93" y="168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93" y="177"/>
                      <a:pt x="92" y="177"/>
                      <a:pt x="92" y="177"/>
                    </a:cubicBezTo>
                    <a:cubicBezTo>
                      <a:pt x="48" y="177"/>
                      <a:pt x="12" y="141"/>
                      <a:pt x="12" y="97"/>
                    </a:cubicBezTo>
                    <a:close/>
                    <a:moveTo>
                      <a:pt x="100" y="162"/>
                    </a:move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11" y="126"/>
                      <a:pt x="120" y="127"/>
                      <a:pt x="129" y="130"/>
                    </a:cubicBezTo>
                    <a:cubicBezTo>
                      <a:pt x="123" y="148"/>
                      <a:pt x="113" y="160"/>
                      <a:pt x="100" y="162"/>
                    </a:cubicBezTo>
                    <a:close/>
                    <a:moveTo>
                      <a:pt x="118" y="159"/>
                    </a:moveTo>
                    <a:cubicBezTo>
                      <a:pt x="125" y="152"/>
                      <a:pt x="131" y="143"/>
                      <a:pt x="134" y="132"/>
                    </a:cubicBezTo>
                    <a:cubicBezTo>
                      <a:pt x="140" y="134"/>
                      <a:pt x="144" y="136"/>
                      <a:pt x="148" y="139"/>
                    </a:cubicBezTo>
                    <a:cubicBezTo>
                      <a:pt x="140" y="148"/>
                      <a:pt x="130" y="155"/>
                      <a:pt x="118" y="159"/>
                    </a:cubicBezTo>
                    <a:close/>
                    <a:moveTo>
                      <a:pt x="152" y="134"/>
                    </a:moveTo>
                    <a:cubicBezTo>
                      <a:pt x="147" y="131"/>
                      <a:pt x="142" y="128"/>
                      <a:pt x="136" y="126"/>
                    </a:cubicBezTo>
                    <a:cubicBezTo>
                      <a:pt x="138" y="118"/>
                      <a:pt x="140" y="110"/>
                      <a:pt x="140" y="101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3" y="113"/>
                      <a:pt x="158" y="125"/>
                      <a:pt x="152" y="1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" name="Freeform 101"/>
              <p:cNvSpPr>
                <a:spLocks noEditPoints="1"/>
              </p:cNvSpPr>
              <p:nvPr/>
            </p:nvSpPr>
            <p:spPr bwMode="auto">
              <a:xfrm>
                <a:off x="2104582" y="2015070"/>
                <a:ext cx="187595" cy="282556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96" y="0"/>
                  </a:cxn>
                  <a:cxn ang="0">
                    <a:pos x="36" y="9"/>
                  </a:cxn>
                  <a:cxn ang="0">
                    <a:pos x="61" y="11"/>
                  </a:cxn>
                  <a:cxn ang="0">
                    <a:pos x="36" y="9"/>
                  </a:cxn>
                  <a:cxn ang="0">
                    <a:pos x="14" y="137"/>
                  </a:cxn>
                  <a:cxn ang="0">
                    <a:pos x="33" y="127"/>
                  </a:cxn>
                  <a:cxn ang="0">
                    <a:pos x="33" y="122"/>
                  </a:cxn>
                  <a:cxn ang="0">
                    <a:pos x="14" y="112"/>
                  </a:cxn>
                  <a:cxn ang="0">
                    <a:pos x="33" y="122"/>
                  </a:cxn>
                  <a:cxn ang="0">
                    <a:pos x="14" y="106"/>
                  </a:cxn>
                  <a:cxn ang="0">
                    <a:pos x="33" y="96"/>
                  </a:cxn>
                  <a:cxn ang="0">
                    <a:pos x="33" y="90"/>
                  </a:cxn>
                  <a:cxn ang="0">
                    <a:pos x="14" y="80"/>
                  </a:cxn>
                  <a:cxn ang="0">
                    <a:pos x="33" y="90"/>
                  </a:cxn>
                  <a:cxn ang="0">
                    <a:pos x="36" y="151"/>
                  </a:cxn>
                  <a:cxn ang="0">
                    <a:pos x="61" y="148"/>
                  </a:cxn>
                  <a:cxn ang="0">
                    <a:pos x="57" y="96"/>
                  </a:cxn>
                  <a:cxn ang="0">
                    <a:pos x="39" y="106"/>
                  </a:cxn>
                  <a:cxn ang="0">
                    <a:pos x="57" y="96"/>
                  </a:cxn>
                  <a:cxn ang="0">
                    <a:pos x="39" y="80"/>
                  </a:cxn>
                  <a:cxn ang="0">
                    <a:pos x="57" y="90"/>
                  </a:cxn>
                  <a:cxn ang="0">
                    <a:pos x="57" y="112"/>
                  </a:cxn>
                  <a:cxn ang="0">
                    <a:pos x="39" y="122"/>
                  </a:cxn>
                  <a:cxn ang="0">
                    <a:pos x="57" y="112"/>
                  </a:cxn>
                  <a:cxn ang="0">
                    <a:pos x="57" y="137"/>
                  </a:cxn>
                  <a:cxn ang="0">
                    <a:pos x="39" y="127"/>
                  </a:cxn>
                  <a:cxn ang="0">
                    <a:pos x="83" y="137"/>
                  </a:cxn>
                  <a:cxn ang="0">
                    <a:pos x="64" y="127"/>
                  </a:cxn>
                  <a:cxn ang="0">
                    <a:pos x="83" y="137"/>
                  </a:cxn>
                  <a:cxn ang="0">
                    <a:pos x="64" y="122"/>
                  </a:cxn>
                  <a:cxn ang="0">
                    <a:pos x="83" y="112"/>
                  </a:cxn>
                  <a:cxn ang="0">
                    <a:pos x="83" y="106"/>
                  </a:cxn>
                  <a:cxn ang="0">
                    <a:pos x="64" y="96"/>
                  </a:cxn>
                  <a:cxn ang="0">
                    <a:pos x="83" y="106"/>
                  </a:cxn>
                  <a:cxn ang="0">
                    <a:pos x="64" y="90"/>
                  </a:cxn>
                  <a:cxn ang="0">
                    <a:pos x="83" y="80"/>
                  </a:cxn>
                  <a:cxn ang="0">
                    <a:pos x="83" y="74"/>
                  </a:cxn>
                  <a:cxn ang="0">
                    <a:pos x="14" y="17"/>
                  </a:cxn>
                  <a:cxn ang="0">
                    <a:pos x="83" y="74"/>
                  </a:cxn>
                </a:cxnLst>
                <a:rect l="0" t="0" r="r" b="b"/>
                <a:pathLst>
                  <a:path w="96" h="157">
                    <a:moveTo>
                      <a:pt x="0" y="0"/>
                    </a:moveTo>
                    <a:lnTo>
                      <a:pt x="0" y="157"/>
                    </a:lnTo>
                    <a:lnTo>
                      <a:pt x="96" y="157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  <a:moveTo>
                      <a:pt x="36" y="9"/>
                    </a:moveTo>
                    <a:lnTo>
                      <a:pt x="61" y="9"/>
                    </a:lnTo>
                    <a:lnTo>
                      <a:pt x="61" y="11"/>
                    </a:lnTo>
                    <a:lnTo>
                      <a:pt x="36" y="11"/>
                    </a:lnTo>
                    <a:lnTo>
                      <a:pt x="36" y="9"/>
                    </a:lnTo>
                    <a:close/>
                    <a:moveTo>
                      <a:pt x="33" y="137"/>
                    </a:moveTo>
                    <a:lnTo>
                      <a:pt x="14" y="137"/>
                    </a:lnTo>
                    <a:lnTo>
                      <a:pt x="14" y="127"/>
                    </a:lnTo>
                    <a:lnTo>
                      <a:pt x="33" y="127"/>
                    </a:lnTo>
                    <a:lnTo>
                      <a:pt x="33" y="137"/>
                    </a:lnTo>
                    <a:close/>
                    <a:moveTo>
                      <a:pt x="33" y="122"/>
                    </a:moveTo>
                    <a:lnTo>
                      <a:pt x="14" y="122"/>
                    </a:lnTo>
                    <a:lnTo>
                      <a:pt x="14" y="112"/>
                    </a:lnTo>
                    <a:lnTo>
                      <a:pt x="33" y="112"/>
                    </a:lnTo>
                    <a:lnTo>
                      <a:pt x="33" y="122"/>
                    </a:lnTo>
                    <a:close/>
                    <a:moveTo>
                      <a:pt x="33" y="106"/>
                    </a:moveTo>
                    <a:lnTo>
                      <a:pt x="14" y="106"/>
                    </a:lnTo>
                    <a:lnTo>
                      <a:pt x="14" y="96"/>
                    </a:lnTo>
                    <a:lnTo>
                      <a:pt x="33" y="96"/>
                    </a:lnTo>
                    <a:lnTo>
                      <a:pt x="33" y="106"/>
                    </a:lnTo>
                    <a:close/>
                    <a:moveTo>
                      <a:pt x="33" y="90"/>
                    </a:moveTo>
                    <a:lnTo>
                      <a:pt x="14" y="90"/>
                    </a:lnTo>
                    <a:lnTo>
                      <a:pt x="14" y="80"/>
                    </a:lnTo>
                    <a:lnTo>
                      <a:pt x="33" y="80"/>
                    </a:lnTo>
                    <a:lnTo>
                      <a:pt x="33" y="90"/>
                    </a:lnTo>
                    <a:close/>
                    <a:moveTo>
                      <a:pt x="61" y="151"/>
                    </a:moveTo>
                    <a:lnTo>
                      <a:pt x="36" y="151"/>
                    </a:lnTo>
                    <a:lnTo>
                      <a:pt x="36" y="148"/>
                    </a:lnTo>
                    <a:lnTo>
                      <a:pt x="61" y="148"/>
                    </a:lnTo>
                    <a:lnTo>
                      <a:pt x="61" y="151"/>
                    </a:lnTo>
                    <a:close/>
                    <a:moveTo>
                      <a:pt x="57" y="96"/>
                    </a:moveTo>
                    <a:lnTo>
                      <a:pt x="57" y="106"/>
                    </a:lnTo>
                    <a:lnTo>
                      <a:pt x="39" y="106"/>
                    </a:lnTo>
                    <a:lnTo>
                      <a:pt x="39" y="96"/>
                    </a:lnTo>
                    <a:lnTo>
                      <a:pt x="57" y="96"/>
                    </a:lnTo>
                    <a:close/>
                    <a:moveTo>
                      <a:pt x="39" y="90"/>
                    </a:moveTo>
                    <a:lnTo>
                      <a:pt x="39" y="80"/>
                    </a:lnTo>
                    <a:lnTo>
                      <a:pt x="57" y="80"/>
                    </a:lnTo>
                    <a:lnTo>
                      <a:pt x="57" y="90"/>
                    </a:lnTo>
                    <a:lnTo>
                      <a:pt x="39" y="90"/>
                    </a:lnTo>
                    <a:close/>
                    <a:moveTo>
                      <a:pt x="57" y="112"/>
                    </a:moveTo>
                    <a:lnTo>
                      <a:pt x="57" y="122"/>
                    </a:lnTo>
                    <a:lnTo>
                      <a:pt x="39" y="122"/>
                    </a:lnTo>
                    <a:lnTo>
                      <a:pt x="39" y="112"/>
                    </a:lnTo>
                    <a:lnTo>
                      <a:pt x="57" y="112"/>
                    </a:lnTo>
                    <a:close/>
                    <a:moveTo>
                      <a:pt x="57" y="127"/>
                    </a:moveTo>
                    <a:lnTo>
                      <a:pt x="57" y="137"/>
                    </a:lnTo>
                    <a:lnTo>
                      <a:pt x="39" y="137"/>
                    </a:lnTo>
                    <a:lnTo>
                      <a:pt x="39" y="127"/>
                    </a:lnTo>
                    <a:lnTo>
                      <a:pt x="57" y="127"/>
                    </a:lnTo>
                    <a:close/>
                    <a:moveTo>
                      <a:pt x="83" y="137"/>
                    </a:moveTo>
                    <a:lnTo>
                      <a:pt x="64" y="137"/>
                    </a:lnTo>
                    <a:lnTo>
                      <a:pt x="64" y="127"/>
                    </a:lnTo>
                    <a:lnTo>
                      <a:pt x="83" y="127"/>
                    </a:lnTo>
                    <a:lnTo>
                      <a:pt x="83" y="137"/>
                    </a:lnTo>
                    <a:close/>
                    <a:moveTo>
                      <a:pt x="83" y="122"/>
                    </a:moveTo>
                    <a:lnTo>
                      <a:pt x="64" y="122"/>
                    </a:lnTo>
                    <a:lnTo>
                      <a:pt x="64" y="112"/>
                    </a:lnTo>
                    <a:lnTo>
                      <a:pt x="83" y="112"/>
                    </a:lnTo>
                    <a:lnTo>
                      <a:pt x="83" y="122"/>
                    </a:lnTo>
                    <a:close/>
                    <a:moveTo>
                      <a:pt x="83" y="106"/>
                    </a:moveTo>
                    <a:lnTo>
                      <a:pt x="64" y="106"/>
                    </a:lnTo>
                    <a:lnTo>
                      <a:pt x="64" y="96"/>
                    </a:lnTo>
                    <a:lnTo>
                      <a:pt x="83" y="96"/>
                    </a:lnTo>
                    <a:lnTo>
                      <a:pt x="83" y="106"/>
                    </a:lnTo>
                    <a:close/>
                    <a:moveTo>
                      <a:pt x="83" y="90"/>
                    </a:moveTo>
                    <a:lnTo>
                      <a:pt x="64" y="90"/>
                    </a:lnTo>
                    <a:lnTo>
                      <a:pt x="64" y="80"/>
                    </a:lnTo>
                    <a:lnTo>
                      <a:pt x="83" y="80"/>
                    </a:lnTo>
                    <a:lnTo>
                      <a:pt x="83" y="90"/>
                    </a:lnTo>
                    <a:close/>
                    <a:moveTo>
                      <a:pt x="83" y="74"/>
                    </a:moveTo>
                    <a:lnTo>
                      <a:pt x="14" y="74"/>
                    </a:lnTo>
                    <a:lnTo>
                      <a:pt x="14" y="17"/>
                    </a:lnTo>
                    <a:lnTo>
                      <a:pt x="83" y="17"/>
                    </a:lnTo>
                    <a:lnTo>
                      <a:pt x="83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" name="Freeform 102"/>
              <p:cNvSpPr>
                <a:spLocks/>
              </p:cNvSpPr>
              <p:nvPr/>
            </p:nvSpPr>
            <p:spPr bwMode="auto">
              <a:xfrm>
                <a:off x="2546211" y="2702564"/>
                <a:ext cx="214952" cy="197969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90" y="110"/>
                  </a:cxn>
                  <a:cxn ang="0">
                    <a:pos x="110" y="90"/>
                  </a:cxn>
                  <a:cxn ang="0">
                    <a:pos x="20" y="0"/>
                  </a:cxn>
                  <a:cxn ang="0">
                    <a:pos x="0" y="21"/>
                  </a:cxn>
                </a:cxnLst>
                <a:rect l="0" t="0" r="r" b="b"/>
                <a:pathLst>
                  <a:path w="110" h="110">
                    <a:moveTo>
                      <a:pt x="0" y="21"/>
                    </a:moveTo>
                    <a:lnTo>
                      <a:pt x="90" y="110"/>
                    </a:lnTo>
                    <a:lnTo>
                      <a:pt x="110" y="90"/>
                    </a:lnTo>
                    <a:lnTo>
                      <a:pt x="20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" name="Oval 103"/>
              <p:cNvSpPr>
                <a:spLocks noChangeArrowheads="1"/>
              </p:cNvSpPr>
              <p:nvPr/>
            </p:nvSpPr>
            <p:spPr bwMode="auto">
              <a:xfrm>
                <a:off x="2673229" y="2697165"/>
                <a:ext cx="87935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" name="Oval 104"/>
              <p:cNvSpPr>
                <a:spLocks noChangeArrowheads="1"/>
              </p:cNvSpPr>
              <p:nvPr/>
            </p:nvSpPr>
            <p:spPr bwMode="auto">
              <a:xfrm>
                <a:off x="2536441" y="2821346"/>
                <a:ext cx="85981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" name="Freeform 105"/>
              <p:cNvSpPr>
                <a:spLocks noEditPoints="1"/>
              </p:cNvSpPr>
              <p:nvPr/>
            </p:nvSpPr>
            <p:spPr bwMode="auto">
              <a:xfrm>
                <a:off x="4388939" y="2932928"/>
                <a:ext cx="246218" cy="203369"/>
              </a:xfrm>
              <a:custGeom>
                <a:avLst/>
                <a:gdLst/>
                <a:ahLst/>
                <a:cxnLst>
                  <a:cxn ang="0">
                    <a:pos x="108" y="21"/>
                  </a:cxn>
                  <a:cxn ang="0">
                    <a:pos x="72" y="30"/>
                  </a:cxn>
                  <a:cxn ang="0">
                    <a:pos x="73" y="17"/>
                  </a:cxn>
                  <a:cxn ang="0">
                    <a:pos x="84" y="7"/>
                  </a:cxn>
                  <a:cxn ang="0">
                    <a:pos x="84" y="0"/>
                  </a:cxn>
                  <a:cxn ang="0">
                    <a:pos x="66" y="16"/>
                  </a:cxn>
                  <a:cxn ang="0">
                    <a:pos x="66" y="29"/>
                  </a:cxn>
                  <a:cxn ang="0">
                    <a:pos x="35" y="21"/>
                  </a:cxn>
                  <a:cxn ang="0">
                    <a:pos x="0" y="60"/>
                  </a:cxn>
                  <a:cxn ang="0">
                    <a:pos x="49" y="119"/>
                  </a:cxn>
                  <a:cxn ang="0">
                    <a:pos x="61" y="118"/>
                  </a:cxn>
                  <a:cxn ang="0">
                    <a:pos x="60" y="120"/>
                  </a:cxn>
                  <a:cxn ang="0">
                    <a:pos x="64" y="118"/>
                  </a:cxn>
                  <a:cxn ang="0">
                    <a:pos x="66" y="125"/>
                  </a:cxn>
                  <a:cxn ang="0">
                    <a:pos x="68" y="119"/>
                  </a:cxn>
                  <a:cxn ang="0">
                    <a:pos x="72" y="123"/>
                  </a:cxn>
                  <a:cxn ang="0">
                    <a:pos x="72" y="119"/>
                  </a:cxn>
                  <a:cxn ang="0">
                    <a:pos x="77" y="121"/>
                  </a:cxn>
                  <a:cxn ang="0">
                    <a:pos x="76" y="117"/>
                  </a:cxn>
                  <a:cxn ang="0">
                    <a:pos x="90" y="119"/>
                  </a:cxn>
                  <a:cxn ang="0">
                    <a:pos x="138" y="66"/>
                  </a:cxn>
                  <a:cxn ang="0">
                    <a:pos x="108" y="21"/>
                  </a:cxn>
                  <a:cxn ang="0">
                    <a:pos x="29" y="89"/>
                  </a:cxn>
                  <a:cxn ang="0">
                    <a:pos x="24" y="64"/>
                  </a:cxn>
                  <a:cxn ang="0">
                    <a:pos x="35" y="86"/>
                  </a:cxn>
                  <a:cxn ang="0">
                    <a:pos x="50" y="101"/>
                  </a:cxn>
                  <a:cxn ang="0">
                    <a:pos x="29" y="89"/>
                  </a:cxn>
                </a:cxnLst>
                <a:rect l="0" t="0" r="r" b="b"/>
                <a:pathLst>
                  <a:path w="139" h="125">
                    <a:moveTo>
                      <a:pt x="108" y="21"/>
                    </a:moveTo>
                    <a:cubicBezTo>
                      <a:pt x="91" y="19"/>
                      <a:pt x="78" y="26"/>
                      <a:pt x="72" y="30"/>
                    </a:cubicBezTo>
                    <a:cubicBezTo>
                      <a:pt x="72" y="25"/>
                      <a:pt x="73" y="20"/>
                      <a:pt x="73" y="17"/>
                    </a:cubicBezTo>
                    <a:cubicBezTo>
                      <a:pt x="73" y="12"/>
                      <a:pt x="80" y="10"/>
                      <a:pt x="84" y="7"/>
                    </a:cubicBezTo>
                    <a:cubicBezTo>
                      <a:pt x="86" y="5"/>
                      <a:pt x="84" y="0"/>
                      <a:pt x="84" y="0"/>
                    </a:cubicBezTo>
                    <a:cubicBezTo>
                      <a:pt x="84" y="0"/>
                      <a:pt x="65" y="8"/>
                      <a:pt x="66" y="16"/>
                    </a:cubicBezTo>
                    <a:cubicBezTo>
                      <a:pt x="66" y="19"/>
                      <a:pt x="66" y="25"/>
                      <a:pt x="66" y="29"/>
                    </a:cubicBezTo>
                    <a:cubicBezTo>
                      <a:pt x="61" y="26"/>
                      <a:pt x="50" y="20"/>
                      <a:pt x="35" y="21"/>
                    </a:cubicBezTo>
                    <a:cubicBezTo>
                      <a:pt x="14" y="22"/>
                      <a:pt x="0" y="37"/>
                      <a:pt x="0" y="60"/>
                    </a:cubicBezTo>
                    <a:cubicBezTo>
                      <a:pt x="1" y="92"/>
                      <a:pt x="29" y="119"/>
                      <a:pt x="49" y="119"/>
                    </a:cubicBezTo>
                    <a:cubicBezTo>
                      <a:pt x="54" y="119"/>
                      <a:pt x="58" y="119"/>
                      <a:pt x="61" y="11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19"/>
                      <a:pt x="72" y="119"/>
                      <a:pt x="72" y="119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6" y="117"/>
                      <a:pt x="76" y="117"/>
                      <a:pt x="76" y="117"/>
                    </a:cubicBezTo>
                    <a:cubicBezTo>
                      <a:pt x="79" y="118"/>
                      <a:pt x="83" y="119"/>
                      <a:pt x="90" y="119"/>
                    </a:cubicBezTo>
                    <a:cubicBezTo>
                      <a:pt x="110" y="119"/>
                      <a:pt x="138" y="98"/>
                      <a:pt x="138" y="66"/>
                    </a:cubicBezTo>
                    <a:cubicBezTo>
                      <a:pt x="139" y="43"/>
                      <a:pt x="129" y="25"/>
                      <a:pt x="108" y="21"/>
                    </a:cubicBezTo>
                    <a:close/>
                    <a:moveTo>
                      <a:pt x="29" y="89"/>
                    </a:moveTo>
                    <a:cubicBezTo>
                      <a:pt x="21" y="79"/>
                      <a:pt x="24" y="64"/>
                      <a:pt x="24" y="64"/>
                    </a:cubicBezTo>
                    <a:cubicBezTo>
                      <a:pt x="24" y="64"/>
                      <a:pt x="29" y="77"/>
                      <a:pt x="35" y="86"/>
                    </a:cubicBezTo>
                    <a:cubicBezTo>
                      <a:pt x="40" y="94"/>
                      <a:pt x="50" y="101"/>
                      <a:pt x="50" y="101"/>
                    </a:cubicBezTo>
                    <a:cubicBezTo>
                      <a:pt x="50" y="101"/>
                      <a:pt x="37" y="99"/>
                      <a:pt x="29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" name="Rectangle 106"/>
              <p:cNvSpPr>
                <a:spLocks noChangeArrowheads="1"/>
              </p:cNvSpPr>
              <p:nvPr/>
            </p:nvSpPr>
            <p:spPr bwMode="auto">
              <a:xfrm>
                <a:off x="4754357" y="443029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" name="Rectangle 107"/>
              <p:cNvSpPr>
                <a:spLocks noChangeArrowheads="1"/>
              </p:cNvSpPr>
              <p:nvPr/>
            </p:nvSpPr>
            <p:spPr bwMode="auto">
              <a:xfrm>
                <a:off x="4754357" y="455447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" name="Freeform 108"/>
              <p:cNvSpPr>
                <a:spLocks/>
              </p:cNvSpPr>
              <p:nvPr/>
            </p:nvSpPr>
            <p:spPr bwMode="auto">
              <a:xfrm>
                <a:off x="3697183" y="5636112"/>
                <a:ext cx="250126" cy="32395"/>
              </a:xfrm>
              <a:custGeom>
                <a:avLst/>
                <a:gdLst/>
                <a:ahLst/>
                <a:cxnLst>
                  <a:cxn ang="0">
                    <a:pos x="123" y="5"/>
                  </a:cxn>
                  <a:cxn ang="0">
                    <a:pos x="118" y="5"/>
                  </a:cxn>
                  <a:cxn ang="0">
                    <a:pos x="118" y="0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4" y="5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8"/>
                  </a:cxn>
                  <a:cxn ang="0">
                    <a:pos x="128" y="18"/>
                  </a:cxn>
                  <a:cxn ang="0">
                    <a:pos x="128" y="9"/>
                  </a:cxn>
                  <a:cxn ang="0">
                    <a:pos x="123" y="9"/>
                  </a:cxn>
                  <a:cxn ang="0">
                    <a:pos x="123" y="5"/>
                  </a:cxn>
                </a:cxnLst>
                <a:rect l="0" t="0" r="r" b="b"/>
                <a:pathLst>
                  <a:path w="128" h="18">
                    <a:moveTo>
                      <a:pt x="123" y="5"/>
                    </a:moveTo>
                    <a:lnTo>
                      <a:pt x="118" y="5"/>
                    </a:lnTo>
                    <a:lnTo>
                      <a:pt x="118" y="0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8"/>
                    </a:lnTo>
                    <a:lnTo>
                      <a:pt x="128" y="18"/>
                    </a:lnTo>
                    <a:lnTo>
                      <a:pt x="128" y="9"/>
                    </a:lnTo>
                    <a:lnTo>
                      <a:pt x="123" y="9"/>
                    </a:lnTo>
                    <a:lnTo>
                      <a:pt x="123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" name="Freeform 109"/>
              <p:cNvSpPr>
                <a:spLocks/>
              </p:cNvSpPr>
              <p:nvPr/>
            </p:nvSpPr>
            <p:spPr bwMode="auto">
              <a:xfrm>
                <a:off x="3701091" y="5508331"/>
                <a:ext cx="236447" cy="125981"/>
              </a:xfrm>
              <a:custGeom>
                <a:avLst/>
                <a:gdLst/>
                <a:ahLst/>
                <a:cxnLst>
                  <a:cxn ang="0">
                    <a:pos x="110" y="70"/>
                  </a:cxn>
                  <a:cxn ang="0">
                    <a:pos x="110" y="8"/>
                  </a:cxn>
                  <a:cxn ang="0">
                    <a:pos x="121" y="8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2" y="8"/>
                  </a:cxn>
                  <a:cxn ang="0">
                    <a:pos x="12" y="70"/>
                  </a:cxn>
                  <a:cxn ang="0">
                    <a:pos x="24" y="70"/>
                  </a:cxn>
                  <a:cxn ang="0">
                    <a:pos x="24" y="8"/>
                  </a:cxn>
                  <a:cxn ang="0">
                    <a:pos x="39" y="8"/>
                  </a:cxn>
                  <a:cxn ang="0">
                    <a:pos x="39" y="70"/>
                  </a:cxn>
                  <a:cxn ang="0">
                    <a:pos x="51" y="70"/>
                  </a:cxn>
                  <a:cxn ang="0">
                    <a:pos x="51" y="8"/>
                  </a:cxn>
                  <a:cxn ang="0">
                    <a:pos x="71" y="8"/>
                  </a:cxn>
                  <a:cxn ang="0">
                    <a:pos x="71" y="70"/>
                  </a:cxn>
                  <a:cxn ang="0">
                    <a:pos x="83" y="70"/>
                  </a:cxn>
                  <a:cxn ang="0">
                    <a:pos x="83" y="8"/>
                  </a:cxn>
                  <a:cxn ang="0">
                    <a:pos x="98" y="8"/>
                  </a:cxn>
                  <a:cxn ang="0">
                    <a:pos x="98" y="70"/>
                  </a:cxn>
                  <a:cxn ang="0">
                    <a:pos x="110" y="70"/>
                  </a:cxn>
                </a:cxnLst>
                <a:rect l="0" t="0" r="r" b="b"/>
                <a:pathLst>
                  <a:path w="121" h="70">
                    <a:moveTo>
                      <a:pt x="110" y="70"/>
                    </a:moveTo>
                    <a:lnTo>
                      <a:pt x="110" y="8"/>
                    </a:lnTo>
                    <a:lnTo>
                      <a:pt x="121" y="8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" y="8"/>
                    </a:lnTo>
                    <a:lnTo>
                      <a:pt x="12" y="70"/>
                    </a:lnTo>
                    <a:lnTo>
                      <a:pt x="24" y="70"/>
                    </a:lnTo>
                    <a:lnTo>
                      <a:pt x="24" y="8"/>
                    </a:lnTo>
                    <a:lnTo>
                      <a:pt x="39" y="8"/>
                    </a:lnTo>
                    <a:lnTo>
                      <a:pt x="39" y="70"/>
                    </a:lnTo>
                    <a:lnTo>
                      <a:pt x="51" y="70"/>
                    </a:lnTo>
                    <a:lnTo>
                      <a:pt x="51" y="8"/>
                    </a:lnTo>
                    <a:lnTo>
                      <a:pt x="71" y="8"/>
                    </a:lnTo>
                    <a:lnTo>
                      <a:pt x="71" y="70"/>
                    </a:lnTo>
                    <a:lnTo>
                      <a:pt x="83" y="7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98" y="70"/>
                    </a:lnTo>
                    <a:lnTo>
                      <a:pt x="11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" name="Freeform 110"/>
              <p:cNvSpPr>
                <a:spLocks/>
              </p:cNvSpPr>
              <p:nvPr/>
            </p:nvSpPr>
            <p:spPr bwMode="auto">
              <a:xfrm>
                <a:off x="3689367" y="5432743"/>
                <a:ext cx="261851" cy="68389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0" y="38"/>
                  </a:cxn>
                  <a:cxn ang="0">
                    <a:pos x="134" y="38"/>
                  </a:cxn>
                  <a:cxn ang="0">
                    <a:pos x="68" y="0"/>
                  </a:cxn>
                </a:cxnLst>
                <a:rect l="0" t="0" r="r" b="b"/>
                <a:pathLst>
                  <a:path w="134" h="38">
                    <a:moveTo>
                      <a:pt x="68" y="0"/>
                    </a:moveTo>
                    <a:lnTo>
                      <a:pt x="0" y="38"/>
                    </a:lnTo>
                    <a:lnTo>
                      <a:pt x="134" y="3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" name="Freeform 111"/>
              <p:cNvSpPr>
                <a:spLocks/>
              </p:cNvSpPr>
              <p:nvPr/>
            </p:nvSpPr>
            <p:spPr bwMode="auto">
              <a:xfrm>
                <a:off x="357606" y="2249034"/>
                <a:ext cx="220815" cy="219566"/>
              </a:xfrm>
              <a:custGeom>
                <a:avLst/>
                <a:gdLst/>
                <a:ahLst/>
                <a:cxnLst>
                  <a:cxn ang="0">
                    <a:pos x="26" y="122"/>
                  </a:cxn>
                  <a:cxn ang="0">
                    <a:pos x="0" y="95"/>
                  </a:cxn>
                  <a:cxn ang="0">
                    <a:pos x="66" y="30"/>
                  </a:cxn>
                  <a:cxn ang="0">
                    <a:pos x="83" y="48"/>
                  </a:cxn>
                  <a:cxn ang="0">
                    <a:pos x="40" y="89"/>
                  </a:cxn>
                  <a:cxn ang="0">
                    <a:pos x="36" y="84"/>
                  </a:cxn>
                  <a:cxn ang="0">
                    <a:pos x="73" y="48"/>
                  </a:cxn>
                  <a:cxn ang="0">
                    <a:pos x="66" y="40"/>
                  </a:cxn>
                  <a:cxn ang="0">
                    <a:pos x="10" y="95"/>
                  </a:cxn>
                  <a:cxn ang="0">
                    <a:pos x="26" y="112"/>
                  </a:cxn>
                  <a:cxn ang="0">
                    <a:pos x="103" y="37"/>
                  </a:cxn>
                  <a:cxn ang="0">
                    <a:pos x="76" y="10"/>
                  </a:cxn>
                  <a:cxn ang="0">
                    <a:pos x="31" y="53"/>
                  </a:cxn>
                  <a:cxn ang="0">
                    <a:pos x="27" y="49"/>
                  </a:cxn>
                  <a:cxn ang="0">
                    <a:pos x="77" y="0"/>
                  </a:cxn>
                  <a:cxn ang="0">
                    <a:pos x="113" y="37"/>
                  </a:cxn>
                  <a:cxn ang="0">
                    <a:pos x="26" y="122"/>
                  </a:cxn>
                </a:cxnLst>
                <a:rect l="0" t="0" r="r" b="b"/>
                <a:pathLst>
                  <a:path w="113" h="122">
                    <a:moveTo>
                      <a:pt x="26" y="122"/>
                    </a:moveTo>
                    <a:lnTo>
                      <a:pt x="0" y="95"/>
                    </a:lnTo>
                    <a:lnTo>
                      <a:pt x="66" y="30"/>
                    </a:lnTo>
                    <a:lnTo>
                      <a:pt x="83" y="48"/>
                    </a:lnTo>
                    <a:lnTo>
                      <a:pt x="40" y="89"/>
                    </a:lnTo>
                    <a:lnTo>
                      <a:pt x="36" y="84"/>
                    </a:lnTo>
                    <a:lnTo>
                      <a:pt x="73" y="48"/>
                    </a:lnTo>
                    <a:lnTo>
                      <a:pt x="66" y="40"/>
                    </a:lnTo>
                    <a:lnTo>
                      <a:pt x="10" y="95"/>
                    </a:lnTo>
                    <a:lnTo>
                      <a:pt x="26" y="112"/>
                    </a:lnTo>
                    <a:lnTo>
                      <a:pt x="103" y="37"/>
                    </a:lnTo>
                    <a:lnTo>
                      <a:pt x="76" y="10"/>
                    </a:lnTo>
                    <a:lnTo>
                      <a:pt x="31" y="53"/>
                    </a:lnTo>
                    <a:lnTo>
                      <a:pt x="27" y="49"/>
                    </a:lnTo>
                    <a:lnTo>
                      <a:pt x="77" y="0"/>
                    </a:lnTo>
                    <a:lnTo>
                      <a:pt x="113" y="37"/>
                    </a:lnTo>
                    <a:lnTo>
                      <a:pt x="26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" name="Freeform 112"/>
              <p:cNvSpPr>
                <a:spLocks noEditPoints="1"/>
              </p:cNvSpPr>
              <p:nvPr/>
            </p:nvSpPr>
            <p:spPr bwMode="auto">
              <a:xfrm>
                <a:off x="1444092" y="1970077"/>
                <a:ext cx="93797" cy="8638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0" y="48"/>
                  </a:cxn>
                  <a:cxn ang="0">
                    <a:pos x="14" y="48"/>
                  </a:cxn>
                  <a:cxn ang="0">
                    <a:pos x="16" y="41"/>
                  </a:cxn>
                  <a:cxn ang="0">
                    <a:pos x="31" y="41"/>
                  </a:cxn>
                  <a:cxn ang="0">
                    <a:pos x="33" y="48"/>
                  </a:cxn>
                  <a:cxn ang="0">
                    <a:pos x="48" y="48"/>
                  </a:cxn>
                  <a:cxn ang="0">
                    <a:pos x="31" y="0"/>
                  </a:cxn>
                  <a:cxn ang="0">
                    <a:pos x="17" y="0"/>
                  </a:cxn>
                  <a:cxn ang="0">
                    <a:pos x="19" y="31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8" y="31"/>
                  </a:cxn>
                  <a:cxn ang="0">
                    <a:pos x="19" y="31"/>
                  </a:cxn>
                </a:cxnLst>
                <a:rect l="0" t="0" r="r" b="b"/>
                <a:pathLst>
                  <a:path w="48" h="48">
                    <a:moveTo>
                      <a:pt x="17" y="0"/>
                    </a:moveTo>
                    <a:lnTo>
                      <a:pt x="0" y="48"/>
                    </a:lnTo>
                    <a:lnTo>
                      <a:pt x="14" y="48"/>
                    </a:lnTo>
                    <a:lnTo>
                      <a:pt x="16" y="41"/>
                    </a:lnTo>
                    <a:lnTo>
                      <a:pt x="31" y="41"/>
                    </a:lnTo>
                    <a:lnTo>
                      <a:pt x="33" y="48"/>
                    </a:lnTo>
                    <a:lnTo>
                      <a:pt x="48" y="48"/>
                    </a:lnTo>
                    <a:lnTo>
                      <a:pt x="31" y="0"/>
                    </a:lnTo>
                    <a:lnTo>
                      <a:pt x="17" y="0"/>
                    </a:lnTo>
                    <a:close/>
                    <a:moveTo>
                      <a:pt x="19" y="31"/>
                    </a:moveTo>
                    <a:lnTo>
                      <a:pt x="24" y="17"/>
                    </a:lnTo>
                    <a:lnTo>
                      <a:pt x="24" y="17"/>
                    </a:lnTo>
                    <a:lnTo>
                      <a:pt x="28" y="31"/>
                    </a:lnTo>
                    <a:lnTo>
                      <a:pt x="19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" name="Freeform 113"/>
              <p:cNvSpPr>
                <a:spLocks noEditPoints="1"/>
              </p:cNvSpPr>
              <p:nvPr/>
            </p:nvSpPr>
            <p:spPr bwMode="auto">
              <a:xfrm>
                <a:off x="1543752" y="1858494"/>
                <a:ext cx="84027" cy="86387"/>
              </a:xfrm>
              <a:custGeom>
                <a:avLst/>
                <a:gdLst/>
                <a:ahLst/>
                <a:cxnLst>
                  <a:cxn ang="0">
                    <a:pos x="45" y="28"/>
                  </a:cxn>
                  <a:cxn ang="0">
                    <a:pos x="42" y="25"/>
                  </a:cxn>
                  <a:cxn ang="0">
                    <a:pos x="38" y="24"/>
                  </a:cxn>
                  <a:cxn ang="0">
                    <a:pos x="43" y="20"/>
                  </a:cxn>
                  <a:cxn ang="0">
                    <a:pos x="45" y="13"/>
                  </a:cxn>
                  <a:cxn ang="0">
                    <a:pos x="44" y="9"/>
                  </a:cxn>
                  <a:cxn ang="0">
                    <a:pos x="42" y="5"/>
                  </a:cxn>
                  <a:cxn ang="0">
                    <a:pos x="37" y="2"/>
                  </a:cxn>
                  <a:cxn ang="0">
                    <a:pos x="28" y="0"/>
                  </a:cxn>
                  <a:cxn ang="0">
                    <a:pos x="0" y="0"/>
                  </a:cxn>
                  <a:cxn ang="0">
                    <a:pos x="0" y="53"/>
                  </a:cxn>
                  <a:cxn ang="0">
                    <a:pos x="29" y="53"/>
                  </a:cxn>
                  <a:cxn ang="0">
                    <a:pos x="36" y="52"/>
                  </a:cxn>
                  <a:cxn ang="0">
                    <a:pos x="42" y="49"/>
                  </a:cxn>
                  <a:cxn ang="0">
                    <a:pos x="46" y="44"/>
                  </a:cxn>
                  <a:cxn ang="0">
                    <a:pos x="48" y="37"/>
                  </a:cxn>
                  <a:cxn ang="0">
                    <a:pos x="47" y="32"/>
                  </a:cxn>
                  <a:cxn ang="0">
                    <a:pos x="45" y="28"/>
                  </a:cxn>
                  <a:cxn ang="0">
                    <a:pos x="16" y="13"/>
                  </a:cxn>
                  <a:cxn ang="0">
                    <a:pos x="24" y="13"/>
                  </a:cxn>
                  <a:cxn ang="0">
                    <a:pos x="28" y="14"/>
                  </a:cxn>
                  <a:cxn ang="0">
                    <a:pos x="30" y="16"/>
                  </a:cxn>
                  <a:cxn ang="0">
                    <a:pos x="28" y="20"/>
                  </a:cxn>
                  <a:cxn ang="0">
                    <a:pos x="24" y="21"/>
                  </a:cxn>
                  <a:cxn ang="0">
                    <a:pos x="16" y="21"/>
                  </a:cxn>
                  <a:cxn ang="0">
                    <a:pos x="16" y="13"/>
                  </a:cxn>
                  <a:cxn ang="0">
                    <a:pos x="31" y="38"/>
                  </a:cxn>
                  <a:cxn ang="0">
                    <a:pos x="29" y="39"/>
                  </a:cxn>
                  <a:cxn ang="0">
                    <a:pos x="27" y="40"/>
                  </a:cxn>
                  <a:cxn ang="0">
                    <a:pos x="25" y="40"/>
                  </a:cxn>
                  <a:cxn ang="0">
                    <a:pos x="16" y="40"/>
                  </a:cxn>
                  <a:cxn ang="0">
                    <a:pos x="16" y="30"/>
                  </a:cxn>
                  <a:cxn ang="0">
                    <a:pos x="26" y="30"/>
                  </a:cxn>
                  <a:cxn ang="0">
                    <a:pos x="31" y="35"/>
                  </a:cxn>
                  <a:cxn ang="0">
                    <a:pos x="31" y="38"/>
                  </a:cxn>
                </a:cxnLst>
                <a:rect l="0" t="0" r="r" b="b"/>
                <a:pathLst>
                  <a:path w="48" h="53">
                    <a:moveTo>
                      <a:pt x="45" y="28"/>
                    </a:moveTo>
                    <a:cubicBezTo>
                      <a:pt x="44" y="27"/>
                      <a:pt x="43" y="26"/>
                      <a:pt x="42" y="25"/>
                    </a:cubicBezTo>
                    <a:cubicBezTo>
                      <a:pt x="41" y="25"/>
                      <a:pt x="40" y="24"/>
                      <a:pt x="38" y="24"/>
                    </a:cubicBezTo>
                    <a:cubicBezTo>
                      <a:pt x="40" y="23"/>
                      <a:pt x="42" y="21"/>
                      <a:pt x="43" y="20"/>
                    </a:cubicBezTo>
                    <a:cubicBezTo>
                      <a:pt x="44" y="18"/>
                      <a:pt x="45" y="16"/>
                      <a:pt x="45" y="13"/>
                    </a:cubicBezTo>
                    <a:cubicBezTo>
                      <a:pt x="45" y="12"/>
                      <a:pt x="45" y="11"/>
                      <a:pt x="44" y="9"/>
                    </a:cubicBezTo>
                    <a:cubicBezTo>
                      <a:pt x="44" y="8"/>
                      <a:pt x="43" y="6"/>
                      <a:pt x="42" y="5"/>
                    </a:cubicBezTo>
                    <a:cubicBezTo>
                      <a:pt x="40" y="4"/>
                      <a:pt x="39" y="2"/>
                      <a:pt x="37" y="2"/>
                    </a:cubicBezTo>
                    <a:cubicBezTo>
                      <a:pt x="34" y="1"/>
                      <a:pt x="32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1" y="53"/>
                      <a:pt x="34" y="52"/>
                      <a:pt x="36" y="52"/>
                    </a:cubicBezTo>
                    <a:cubicBezTo>
                      <a:pt x="38" y="51"/>
                      <a:pt x="40" y="50"/>
                      <a:pt x="42" y="49"/>
                    </a:cubicBezTo>
                    <a:cubicBezTo>
                      <a:pt x="44" y="47"/>
                      <a:pt x="45" y="46"/>
                      <a:pt x="46" y="44"/>
                    </a:cubicBezTo>
                    <a:cubicBezTo>
                      <a:pt x="47" y="42"/>
                      <a:pt x="48" y="39"/>
                      <a:pt x="48" y="37"/>
                    </a:cubicBezTo>
                    <a:cubicBezTo>
                      <a:pt x="48" y="35"/>
                      <a:pt x="47" y="33"/>
                      <a:pt x="47" y="32"/>
                    </a:cubicBezTo>
                    <a:cubicBezTo>
                      <a:pt x="46" y="30"/>
                      <a:pt x="46" y="29"/>
                      <a:pt x="45" y="28"/>
                    </a:cubicBezTo>
                    <a:close/>
                    <a:moveTo>
                      <a:pt x="16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7" y="13"/>
                      <a:pt x="28" y="14"/>
                    </a:cubicBezTo>
                    <a:cubicBezTo>
                      <a:pt x="29" y="14"/>
                      <a:pt x="30" y="15"/>
                      <a:pt x="30" y="16"/>
                    </a:cubicBezTo>
                    <a:cubicBezTo>
                      <a:pt x="30" y="18"/>
                      <a:pt x="29" y="19"/>
                      <a:pt x="28" y="20"/>
                    </a:cubicBezTo>
                    <a:cubicBezTo>
                      <a:pt x="27" y="20"/>
                      <a:pt x="26" y="21"/>
                      <a:pt x="24" y="21"/>
                    </a:cubicBezTo>
                    <a:cubicBezTo>
                      <a:pt x="16" y="21"/>
                      <a:pt x="16" y="21"/>
                      <a:pt x="16" y="21"/>
                    </a:cubicBezTo>
                    <a:lnTo>
                      <a:pt x="16" y="13"/>
                    </a:lnTo>
                    <a:close/>
                    <a:moveTo>
                      <a:pt x="31" y="38"/>
                    </a:moveTo>
                    <a:cubicBezTo>
                      <a:pt x="31" y="38"/>
                      <a:pt x="30" y="39"/>
                      <a:pt x="29" y="39"/>
                    </a:cubicBezTo>
                    <a:cubicBezTo>
                      <a:pt x="29" y="40"/>
                      <a:pt x="28" y="40"/>
                      <a:pt x="27" y="40"/>
                    </a:cubicBezTo>
                    <a:cubicBezTo>
                      <a:pt x="27" y="40"/>
                      <a:pt x="26" y="40"/>
                      <a:pt x="2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0" y="30"/>
                      <a:pt x="31" y="32"/>
                      <a:pt x="31" y="35"/>
                    </a:cubicBezTo>
                    <a:cubicBezTo>
                      <a:pt x="31" y="36"/>
                      <a:pt x="31" y="37"/>
                      <a:pt x="3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" name="Freeform 114"/>
              <p:cNvSpPr>
                <a:spLocks/>
              </p:cNvSpPr>
              <p:nvPr/>
            </p:nvSpPr>
            <p:spPr bwMode="auto">
              <a:xfrm>
                <a:off x="1645366" y="1946680"/>
                <a:ext cx="89889" cy="88186"/>
              </a:xfrm>
              <a:custGeom>
                <a:avLst/>
                <a:gdLst/>
                <a:ahLst/>
                <a:cxnLst>
                  <a:cxn ang="0">
                    <a:pos x="34" y="33"/>
                  </a:cxn>
                  <a:cxn ang="0">
                    <a:pos x="33" y="36"/>
                  </a:cxn>
                  <a:cxn ang="0">
                    <a:pos x="32" y="39"/>
                  </a:cxn>
                  <a:cxn ang="0">
                    <a:pos x="29" y="41"/>
                  </a:cxn>
                  <a:cxn ang="0">
                    <a:pos x="26" y="41"/>
                  </a:cxn>
                  <a:cxn ang="0">
                    <a:pos x="21" y="40"/>
                  </a:cxn>
                  <a:cxn ang="0">
                    <a:pos x="18" y="37"/>
                  </a:cxn>
                  <a:cxn ang="0">
                    <a:pos x="16" y="32"/>
                  </a:cxn>
                  <a:cxn ang="0">
                    <a:pos x="16" y="27"/>
                  </a:cxn>
                  <a:cxn ang="0">
                    <a:pos x="16" y="22"/>
                  </a:cxn>
                  <a:cxn ang="0">
                    <a:pos x="18" y="17"/>
                  </a:cxn>
                  <a:cxn ang="0">
                    <a:pos x="21" y="14"/>
                  </a:cxn>
                  <a:cxn ang="0">
                    <a:pos x="26" y="13"/>
                  </a:cxn>
                  <a:cxn ang="0">
                    <a:pos x="30" y="14"/>
                  </a:cxn>
                  <a:cxn ang="0">
                    <a:pos x="32" y="16"/>
                  </a:cxn>
                  <a:cxn ang="0">
                    <a:pos x="34" y="18"/>
                  </a:cxn>
                  <a:cxn ang="0">
                    <a:pos x="34" y="20"/>
                  </a:cxn>
                  <a:cxn ang="0">
                    <a:pos x="50" y="20"/>
                  </a:cxn>
                  <a:cxn ang="0">
                    <a:pos x="43" y="5"/>
                  </a:cxn>
                  <a:cxn ang="0">
                    <a:pos x="26" y="0"/>
                  </a:cxn>
                  <a:cxn ang="0">
                    <a:pos x="15" y="2"/>
                  </a:cxn>
                  <a:cxn ang="0">
                    <a:pos x="7" y="7"/>
                  </a:cxn>
                  <a:cxn ang="0">
                    <a:pos x="1" y="16"/>
                  </a:cxn>
                  <a:cxn ang="0">
                    <a:pos x="0" y="27"/>
                  </a:cxn>
                  <a:cxn ang="0">
                    <a:pos x="1" y="38"/>
                  </a:cxn>
                  <a:cxn ang="0">
                    <a:pos x="6" y="46"/>
                  </a:cxn>
                  <a:cxn ang="0">
                    <a:pos x="15" y="52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4" y="47"/>
                  </a:cxn>
                  <a:cxn ang="0">
                    <a:pos x="48" y="40"/>
                  </a:cxn>
                  <a:cxn ang="0">
                    <a:pos x="50" y="33"/>
                  </a:cxn>
                  <a:cxn ang="0">
                    <a:pos x="34" y="33"/>
                  </a:cxn>
                </a:cxnLst>
                <a:rect l="0" t="0" r="r" b="b"/>
                <a:pathLst>
                  <a:path w="50" h="54">
                    <a:moveTo>
                      <a:pt x="34" y="33"/>
                    </a:moveTo>
                    <a:cubicBezTo>
                      <a:pt x="34" y="34"/>
                      <a:pt x="34" y="35"/>
                      <a:pt x="33" y="36"/>
                    </a:cubicBezTo>
                    <a:cubicBezTo>
                      <a:pt x="33" y="37"/>
                      <a:pt x="32" y="38"/>
                      <a:pt x="32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8" y="41"/>
                      <a:pt x="27" y="41"/>
                      <a:pt x="26" y="41"/>
                    </a:cubicBezTo>
                    <a:cubicBezTo>
                      <a:pt x="24" y="41"/>
                      <a:pt x="22" y="41"/>
                      <a:pt x="21" y="40"/>
                    </a:cubicBezTo>
                    <a:cubicBezTo>
                      <a:pt x="20" y="39"/>
                      <a:pt x="19" y="38"/>
                      <a:pt x="18" y="37"/>
                    </a:cubicBezTo>
                    <a:cubicBezTo>
                      <a:pt x="17" y="35"/>
                      <a:pt x="17" y="34"/>
                      <a:pt x="16" y="32"/>
                    </a:cubicBezTo>
                    <a:cubicBezTo>
                      <a:pt x="16" y="30"/>
                      <a:pt x="16" y="29"/>
                      <a:pt x="16" y="27"/>
                    </a:cubicBezTo>
                    <a:cubicBezTo>
                      <a:pt x="16" y="25"/>
                      <a:pt x="16" y="23"/>
                      <a:pt x="16" y="22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20" y="15"/>
                      <a:pt x="21" y="14"/>
                    </a:cubicBezTo>
                    <a:cubicBezTo>
                      <a:pt x="22" y="13"/>
                      <a:pt x="24" y="13"/>
                      <a:pt x="26" y="13"/>
                    </a:cubicBezTo>
                    <a:cubicBezTo>
                      <a:pt x="27" y="13"/>
                      <a:pt x="29" y="13"/>
                      <a:pt x="30" y="14"/>
                    </a:cubicBezTo>
                    <a:cubicBezTo>
                      <a:pt x="31" y="14"/>
                      <a:pt x="32" y="15"/>
                      <a:pt x="32" y="16"/>
                    </a:cubicBezTo>
                    <a:cubicBezTo>
                      <a:pt x="33" y="17"/>
                      <a:pt x="33" y="17"/>
                      <a:pt x="34" y="18"/>
                    </a:cubicBezTo>
                    <a:cubicBezTo>
                      <a:pt x="34" y="19"/>
                      <a:pt x="34" y="20"/>
                      <a:pt x="34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9" y="14"/>
                      <a:pt x="47" y="9"/>
                      <a:pt x="43" y="5"/>
                    </a:cubicBezTo>
                    <a:cubicBezTo>
                      <a:pt x="39" y="1"/>
                      <a:pt x="33" y="0"/>
                      <a:pt x="26" y="0"/>
                    </a:cubicBezTo>
                    <a:cubicBezTo>
                      <a:pt x="22" y="0"/>
                      <a:pt x="18" y="0"/>
                      <a:pt x="15" y="2"/>
                    </a:cubicBezTo>
                    <a:cubicBezTo>
                      <a:pt x="12" y="3"/>
                      <a:pt x="9" y="5"/>
                      <a:pt x="7" y="7"/>
                    </a:cubicBezTo>
                    <a:cubicBezTo>
                      <a:pt x="4" y="9"/>
                      <a:pt x="3" y="12"/>
                      <a:pt x="1" y="16"/>
                    </a:cubicBezTo>
                    <a:cubicBezTo>
                      <a:pt x="0" y="19"/>
                      <a:pt x="0" y="23"/>
                      <a:pt x="0" y="27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2" y="41"/>
                      <a:pt x="4" y="44"/>
                      <a:pt x="6" y="46"/>
                    </a:cubicBezTo>
                    <a:cubicBezTo>
                      <a:pt x="9" y="49"/>
                      <a:pt x="11" y="51"/>
                      <a:pt x="15" y="52"/>
                    </a:cubicBezTo>
                    <a:cubicBezTo>
                      <a:pt x="18" y="54"/>
                      <a:pt x="22" y="54"/>
                      <a:pt x="26" y="54"/>
                    </a:cubicBezTo>
                    <a:cubicBezTo>
                      <a:pt x="30" y="54"/>
                      <a:pt x="33" y="54"/>
                      <a:pt x="36" y="52"/>
                    </a:cubicBezTo>
                    <a:cubicBezTo>
                      <a:pt x="39" y="51"/>
                      <a:pt x="42" y="49"/>
                      <a:pt x="44" y="47"/>
                    </a:cubicBezTo>
                    <a:cubicBezTo>
                      <a:pt x="46" y="45"/>
                      <a:pt x="47" y="43"/>
                      <a:pt x="48" y="40"/>
                    </a:cubicBezTo>
                    <a:cubicBezTo>
                      <a:pt x="49" y="38"/>
                      <a:pt x="50" y="35"/>
                      <a:pt x="50" y="33"/>
                    </a:cubicBez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" name="Freeform 115"/>
              <p:cNvSpPr>
                <a:spLocks noEditPoints="1"/>
              </p:cNvSpPr>
              <p:nvPr/>
            </p:nvSpPr>
            <p:spPr bwMode="auto">
              <a:xfrm>
                <a:off x="4240426" y="5063800"/>
                <a:ext cx="306796" cy="284356"/>
              </a:xfrm>
              <a:custGeom>
                <a:avLst/>
                <a:gdLst/>
                <a:ahLst/>
                <a:cxnLst>
                  <a:cxn ang="0">
                    <a:pos x="142" y="33"/>
                  </a:cxn>
                  <a:cxn ang="0">
                    <a:pos x="54" y="23"/>
                  </a:cxn>
                  <a:cxn ang="0">
                    <a:pos x="0" y="87"/>
                  </a:cxn>
                  <a:cxn ang="0">
                    <a:pos x="52" y="150"/>
                  </a:cxn>
                  <a:cxn ang="0">
                    <a:pos x="143" y="144"/>
                  </a:cxn>
                  <a:cxn ang="0">
                    <a:pos x="115" y="148"/>
                  </a:cxn>
                  <a:cxn ang="0">
                    <a:pos x="123" y="133"/>
                  </a:cxn>
                  <a:cxn ang="0">
                    <a:pos x="77" y="137"/>
                  </a:cxn>
                  <a:cxn ang="0">
                    <a:pos x="51" y="133"/>
                  </a:cxn>
                  <a:cxn ang="0">
                    <a:pos x="80" y="38"/>
                  </a:cxn>
                  <a:cxn ang="0">
                    <a:pos x="123" y="42"/>
                  </a:cxn>
                  <a:cxn ang="0">
                    <a:pos x="116" y="28"/>
                  </a:cxn>
                  <a:cxn ang="0">
                    <a:pos x="130" y="99"/>
                  </a:cxn>
                  <a:cxn ang="0">
                    <a:pos x="87" y="131"/>
                  </a:cxn>
                  <a:cxn ang="0">
                    <a:pos x="44" y="102"/>
                  </a:cxn>
                  <a:cxn ang="0">
                    <a:pos x="58" y="59"/>
                  </a:cxn>
                  <a:cxn ang="0">
                    <a:pos x="101" y="45"/>
                  </a:cxn>
                  <a:cxn ang="0">
                    <a:pos x="130" y="87"/>
                  </a:cxn>
                  <a:cxn ang="0">
                    <a:pos x="125" y="49"/>
                  </a:cxn>
                  <a:cxn ang="0">
                    <a:pos x="90" y="37"/>
                  </a:cxn>
                  <a:cxn ang="0">
                    <a:pos x="89" y="37"/>
                  </a:cxn>
                  <a:cxn ang="0">
                    <a:pos x="56" y="56"/>
                  </a:cxn>
                  <a:cxn ang="0">
                    <a:pos x="69" y="45"/>
                  </a:cxn>
                  <a:cxn ang="0">
                    <a:pos x="26" y="59"/>
                  </a:cxn>
                  <a:cxn ang="0">
                    <a:pos x="37" y="87"/>
                  </a:cxn>
                  <a:cxn ang="0">
                    <a:pos x="36" y="89"/>
                  </a:cxn>
                  <a:cxn ang="0">
                    <a:pos x="41" y="123"/>
                  </a:cxn>
                  <a:cxn ang="0">
                    <a:pos x="37" y="97"/>
                  </a:cxn>
                  <a:cxn ang="0">
                    <a:pos x="66" y="129"/>
                  </a:cxn>
                  <a:cxn ang="0">
                    <a:pos x="84" y="137"/>
                  </a:cxn>
                  <a:cxn ang="0">
                    <a:pos x="86" y="138"/>
                  </a:cxn>
                  <a:cxn ang="0">
                    <a:pos x="118" y="118"/>
                  </a:cxn>
                  <a:cxn ang="0">
                    <a:pos x="105" y="130"/>
                  </a:cxn>
                  <a:cxn ang="0">
                    <a:pos x="146" y="105"/>
                  </a:cxn>
                  <a:cxn ang="0">
                    <a:pos x="137" y="95"/>
                  </a:cxn>
                  <a:cxn ang="0">
                    <a:pos x="137" y="84"/>
                  </a:cxn>
                  <a:cxn ang="0">
                    <a:pos x="137" y="77"/>
                  </a:cxn>
                  <a:cxn ang="0">
                    <a:pos x="144" y="70"/>
                  </a:cxn>
                  <a:cxn ang="0">
                    <a:pos x="139" y="35"/>
                  </a:cxn>
                  <a:cxn ang="0">
                    <a:pos x="124" y="28"/>
                  </a:cxn>
                  <a:cxn ang="0">
                    <a:pos x="114" y="25"/>
                  </a:cxn>
                  <a:cxn ang="0">
                    <a:pos x="87" y="7"/>
                  </a:cxn>
                  <a:cxn ang="0">
                    <a:pos x="44" y="44"/>
                  </a:cxn>
                  <a:cxn ang="0">
                    <a:pos x="7" y="87"/>
                  </a:cxn>
                  <a:cxn ang="0">
                    <a:pos x="25" y="115"/>
                  </a:cxn>
                  <a:cxn ang="0">
                    <a:pos x="28" y="124"/>
                  </a:cxn>
                  <a:cxn ang="0">
                    <a:pos x="35" y="140"/>
                  </a:cxn>
                  <a:cxn ang="0">
                    <a:pos x="86" y="142"/>
                  </a:cxn>
                  <a:cxn ang="0">
                    <a:pos x="141" y="141"/>
                  </a:cxn>
                  <a:cxn ang="0">
                    <a:pos x="148" y="123"/>
                  </a:cxn>
                  <a:cxn ang="0">
                    <a:pos x="149" y="104"/>
                  </a:cxn>
                  <a:cxn ang="0">
                    <a:pos x="150" y="60"/>
                  </a:cxn>
                </a:cxnLst>
                <a:rect l="0" t="0" r="r" b="b"/>
                <a:pathLst>
                  <a:path w="174" h="174">
                    <a:moveTo>
                      <a:pt x="174" y="87"/>
                    </a:moveTo>
                    <a:cubicBezTo>
                      <a:pt x="174" y="74"/>
                      <a:pt x="165" y="62"/>
                      <a:pt x="150" y="53"/>
                    </a:cubicBezTo>
                    <a:cubicBezTo>
                      <a:pt x="149" y="45"/>
                      <a:pt x="147" y="38"/>
                      <a:pt x="142" y="33"/>
                    </a:cubicBezTo>
                    <a:cubicBezTo>
                      <a:pt x="137" y="28"/>
                      <a:pt x="130" y="25"/>
                      <a:pt x="122" y="25"/>
                    </a:cubicBezTo>
                    <a:cubicBezTo>
                      <a:pt x="113" y="10"/>
                      <a:pt x="100" y="0"/>
                      <a:pt x="87" y="0"/>
                    </a:cubicBezTo>
                    <a:cubicBezTo>
                      <a:pt x="74" y="0"/>
                      <a:pt x="62" y="9"/>
                      <a:pt x="54" y="23"/>
                    </a:cubicBezTo>
                    <a:cubicBezTo>
                      <a:pt x="44" y="23"/>
                      <a:pt x="36" y="26"/>
                      <a:pt x="31" y="31"/>
                    </a:cubicBezTo>
                    <a:cubicBezTo>
                      <a:pt x="25" y="37"/>
                      <a:pt x="23" y="45"/>
                      <a:pt x="23" y="54"/>
                    </a:cubicBezTo>
                    <a:cubicBezTo>
                      <a:pt x="9" y="63"/>
                      <a:pt x="0" y="75"/>
                      <a:pt x="0" y="87"/>
                    </a:cubicBezTo>
                    <a:cubicBezTo>
                      <a:pt x="0" y="101"/>
                      <a:pt x="9" y="113"/>
                      <a:pt x="24" y="122"/>
                    </a:cubicBezTo>
                    <a:cubicBezTo>
                      <a:pt x="25" y="130"/>
                      <a:pt x="27" y="137"/>
                      <a:pt x="32" y="142"/>
                    </a:cubicBezTo>
                    <a:cubicBezTo>
                      <a:pt x="37" y="147"/>
                      <a:pt x="44" y="150"/>
                      <a:pt x="52" y="150"/>
                    </a:cubicBezTo>
                    <a:cubicBezTo>
                      <a:pt x="61" y="165"/>
                      <a:pt x="74" y="174"/>
                      <a:pt x="87" y="174"/>
                    </a:cubicBezTo>
                    <a:cubicBezTo>
                      <a:pt x="100" y="174"/>
                      <a:pt x="112" y="166"/>
                      <a:pt x="120" y="152"/>
                    </a:cubicBezTo>
                    <a:cubicBezTo>
                      <a:pt x="130" y="152"/>
                      <a:pt x="138" y="149"/>
                      <a:pt x="143" y="144"/>
                    </a:cubicBezTo>
                    <a:cubicBezTo>
                      <a:pt x="149" y="138"/>
                      <a:pt x="152" y="130"/>
                      <a:pt x="152" y="121"/>
                    </a:cubicBezTo>
                    <a:cubicBezTo>
                      <a:pt x="166" y="112"/>
                      <a:pt x="174" y="100"/>
                      <a:pt x="174" y="87"/>
                    </a:cubicBezTo>
                    <a:close/>
                    <a:moveTo>
                      <a:pt x="115" y="148"/>
                    </a:moveTo>
                    <a:cubicBezTo>
                      <a:pt x="107" y="148"/>
                      <a:pt x="98" y="145"/>
                      <a:pt x="89" y="140"/>
                    </a:cubicBezTo>
                    <a:cubicBezTo>
                      <a:pt x="91" y="139"/>
                      <a:pt x="93" y="138"/>
                      <a:pt x="94" y="137"/>
                    </a:cubicBezTo>
                    <a:cubicBezTo>
                      <a:pt x="104" y="137"/>
                      <a:pt x="114" y="135"/>
                      <a:pt x="123" y="133"/>
                    </a:cubicBezTo>
                    <a:cubicBezTo>
                      <a:pt x="121" y="139"/>
                      <a:pt x="118" y="144"/>
                      <a:pt x="115" y="148"/>
                    </a:cubicBezTo>
                    <a:close/>
                    <a:moveTo>
                      <a:pt x="51" y="133"/>
                    </a:moveTo>
                    <a:cubicBezTo>
                      <a:pt x="59" y="135"/>
                      <a:pt x="68" y="136"/>
                      <a:pt x="77" y="137"/>
                    </a:cubicBezTo>
                    <a:cubicBezTo>
                      <a:pt x="79" y="138"/>
                      <a:pt x="80" y="139"/>
                      <a:pt x="82" y="140"/>
                    </a:cubicBezTo>
                    <a:cubicBezTo>
                      <a:pt x="74" y="144"/>
                      <a:pt x="65" y="146"/>
                      <a:pt x="58" y="147"/>
                    </a:cubicBezTo>
                    <a:cubicBezTo>
                      <a:pt x="55" y="143"/>
                      <a:pt x="53" y="138"/>
                      <a:pt x="51" y="133"/>
                    </a:cubicBezTo>
                    <a:close/>
                    <a:moveTo>
                      <a:pt x="59" y="26"/>
                    </a:moveTo>
                    <a:cubicBezTo>
                      <a:pt x="67" y="27"/>
                      <a:pt x="76" y="30"/>
                      <a:pt x="85" y="35"/>
                    </a:cubicBezTo>
                    <a:cubicBezTo>
                      <a:pt x="83" y="36"/>
                      <a:pt x="82" y="37"/>
                      <a:pt x="80" y="38"/>
                    </a:cubicBezTo>
                    <a:cubicBezTo>
                      <a:pt x="70" y="38"/>
                      <a:pt x="60" y="40"/>
                      <a:pt x="51" y="42"/>
                    </a:cubicBezTo>
                    <a:cubicBezTo>
                      <a:pt x="54" y="36"/>
                      <a:pt x="56" y="31"/>
                      <a:pt x="59" y="26"/>
                    </a:cubicBezTo>
                    <a:close/>
                    <a:moveTo>
                      <a:pt x="123" y="42"/>
                    </a:moveTo>
                    <a:cubicBezTo>
                      <a:pt x="115" y="40"/>
                      <a:pt x="106" y="38"/>
                      <a:pt x="97" y="38"/>
                    </a:cubicBezTo>
                    <a:cubicBezTo>
                      <a:pt x="95" y="37"/>
                      <a:pt x="94" y="36"/>
                      <a:pt x="92" y="35"/>
                    </a:cubicBezTo>
                    <a:cubicBezTo>
                      <a:pt x="100" y="31"/>
                      <a:pt x="109" y="29"/>
                      <a:pt x="116" y="28"/>
                    </a:cubicBezTo>
                    <a:cubicBezTo>
                      <a:pt x="119" y="32"/>
                      <a:pt x="121" y="37"/>
                      <a:pt x="123" y="42"/>
                    </a:cubicBezTo>
                    <a:close/>
                    <a:moveTo>
                      <a:pt x="130" y="87"/>
                    </a:moveTo>
                    <a:cubicBezTo>
                      <a:pt x="130" y="91"/>
                      <a:pt x="130" y="95"/>
                      <a:pt x="130" y="99"/>
                    </a:cubicBezTo>
                    <a:cubicBezTo>
                      <a:pt x="126" y="105"/>
                      <a:pt x="121" y="111"/>
                      <a:pt x="116" y="116"/>
                    </a:cubicBezTo>
                    <a:cubicBezTo>
                      <a:pt x="110" y="121"/>
                      <a:pt x="105" y="126"/>
                      <a:pt x="99" y="130"/>
                    </a:cubicBezTo>
                    <a:cubicBezTo>
                      <a:pt x="95" y="131"/>
                      <a:pt x="91" y="131"/>
                      <a:pt x="87" y="131"/>
                    </a:cubicBezTo>
                    <a:cubicBezTo>
                      <a:pt x="82" y="131"/>
                      <a:pt x="77" y="130"/>
                      <a:pt x="73" y="130"/>
                    </a:cubicBezTo>
                    <a:cubicBezTo>
                      <a:pt x="68" y="126"/>
                      <a:pt x="62" y="122"/>
                      <a:pt x="58" y="117"/>
                    </a:cubicBezTo>
                    <a:cubicBezTo>
                      <a:pt x="53" y="112"/>
                      <a:pt x="48" y="107"/>
                      <a:pt x="44" y="102"/>
                    </a:cubicBezTo>
                    <a:cubicBezTo>
                      <a:pt x="44" y="97"/>
                      <a:pt x="44" y="92"/>
                      <a:pt x="44" y="87"/>
                    </a:cubicBezTo>
                    <a:cubicBezTo>
                      <a:pt x="44" y="83"/>
                      <a:pt x="44" y="79"/>
                      <a:pt x="44" y="76"/>
                    </a:cubicBezTo>
                    <a:cubicBezTo>
                      <a:pt x="48" y="70"/>
                      <a:pt x="53" y="64"/>
                      <a:pt x="58" y="59"/>
                    </a:cubicBezTo>
                    <a:cubicBezTo>
                      <a:pt x="64" y="53"/>
                      <a:pt x="70" y="49"/>
                      <a:pt x="75" y="45"/>
                    </a:cubicBezTo>
                    <a:cubicBezTo>
                      <a:pt x="79" y="44"/>
                      <a:pt x="83" y="44"/>
                      <a:pt x="87" y="44"/>
                    </a:cubicBezTo>
                    <a:cubicBezTo>
                      <a:pt x="92" y="44"/>
                      <a:pt x="97" y="44"/>
                      <a:pt x="101" y="45"/>
                    </a:cubicBezTo>
                    <a:cubicBezTo>
                      <a:pt x="107" y="49"/>
                      <a:pt x="112" y="53"/>
                      <a:pt x="117" y="58"/>
                    </a:cubicBezTo>
                    <a:cubicBezTo>
                      <a:pt x="121" y="63"/>
                      <a:pt x="126" y="68"/>
                      <a:pt x="130" y="73"/>
                    </a:cubicBezTo>
                    <a:cubicBezTo>
                      <a:pt x="130" y="78"/>
                      <a:pt x="130" y="83"/>
                      <a:pt x="130" y="87"/>
                    </a:cubicBezTo>
                    <a:close/>
                    <a:moveTo>
                      <a:pt x="119" y="56"/>
                    </a:moveTo>
                    <a:cubicBezTo>
                      <a:pt x="115" y="52"/>
                      <a:pt x="112" y="49"/>
                      <a:pt x="108" y="46"/>
                    </a:cubicBezTo>
                    <a:cubicBezTo>
                      <a:pt x="114" y="46"/>
                      <a:pt x="120" y="48"/>
                      <a:pt x="125" y="49"/>
                    </a:cubicBezTo>
                    <a:cubicBezTo>
                      <a:pt x="127" y="55"/>
                      <a:pt x="128" y="61"/>
                      <a:pt x="129" y="67"/>
                    </a:cubicBezTo>
                    <a:cubicBezTo>
                      <a:pt x="126" y="63"/>
                      <a:pt x="122" y="59"/>
                      <a:pt x="119" y="56"/>
                    </a:cubicBezTo>
                    <a:close/>
                    <a:moveTo>
                      <a:pt x="90" y="37"/>
                    </a:moveTo>
                    <a:cubicBezTo>
                      <a:pt x="89" y="37"/>
                      <a:pt x="88" y="37"/>
                      <a:pt x="87" y="37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7" y="37"/>
                      <a:pt x="88" y="37"/>
                      <a:pt x="89" y="37"/>
                    </a:cubicBezTo>
                    <a:cubicBezTo>
                      <a:pt x="89" y="37"/>
                      <a:pt x="90" y="37"/>
                      <a:pt x="90" y="37"/>
                    </a:cubicBezTo>
                    <a:close/>
                    <a:moveTo>
                      <a:pt x="69" y="45"/>
                    </a:moveTo>
                    <a:cubicBezTo>
                      <a:pt x="65" y="49"/>
                      <a:pt x="60" y="52"/>
                      <a:pt x="56" y="56"/>
                    </a:cubicBezTo>
                    <a:cubicBezTo>
                      <a:pt x="52" y="61"/>
                      <a:pt x="48" y="65"/>
                      <a:pt x="45" y="69"/>
                    </a:cubicBezTo>
                    <a:cubicBezTo>
                      <a:pt x="46" y="62"/>
                      <a:pt x="47" y="55"/>
                      <a:pt x="49" y="49"/>
                    </a:cubicBezTo>
                    <a:cubicBezTo>
                      <a:pt x="55" y="47"/>
                      <a:pt x="62" y="46"/>
                      <a:pt x="69" y="45"/>
                    </a:cubicBezTo>
                    <a:close/>
                    <a:moveTo>
                      <a:pt x="37" y="80"/>
                    </a:moveTo>
                    <a:cubicBezTo>
                      <a:pt x="36" y="82"/>
                      <a:pt x="35" y="84"/>
                      <a:pt x="34" y="85"/>
                    </a:cubicBezTo>
                    <a:cubicBezTo>
                      <a:pt x="30" y="76"/>
                      <a:pt x="27" y="67"/>
                      <a:pt x="26" y="59"/>
                    </a:cubicBezTo>
                    <a:cubicBezTo>
                      <a:pt x="30" y="56"/>
                      <a:pt x="36" y="54"/>
                      <a:pt x="41" y="52"/>
                    </a:cubicBezTo>
                    <a:cubicBezTo>
                      <a:pt x="39" y="61"/>
                      <a:pt x="38" y="70"/>
                      <a:pt x="37" y="80"/>
                    </a:cubicBezTo>
                    <a:close/>
                    <a:moveTo>
                      <a:pt x="37" y="87"/>
                    </a:move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9"/>
                      <a:pt x="37" y="91"/>
                    </a:cubicBezTo>
                    <a:cubicBezTo>
                      <a:pt x="37" y="90"/>
                      <a:pt x="36" y="89"/>
                      <a:pt x="36" y="89"/>
                    </a:cubicBezTo>
                    <a:cubicBezTo>
                      <a:pt x="36" y="88"/>
                      <a:pt x="37" y="88"/>
                      <a:pt x="37" y="87"/>
                    </a:cubicBezTo>
                    <a:close/>
                    <a:moveTo>
                      <a:pt x="37" y="97"/>
                    </a:moveTo>
                    <a:cubicBezTo>
                      <a:pt x="38" y="106"/>
                      <a:pt x="39" y="115"/>
                      <a:pt x="41" y="123"/>
                    </a:cubicBezTo>
                    <a:cubicBezTo>
                      <a:pt x="36" y="121"/>
                      <a:pt x="32" y="119"/>
                      <a:pt x="28" y="117"/>
                    </a:cubicBezTo>
                    <a:cubicBezTo>
                      <a:pt x="28" y="109"/>
                      <a:pt x="30" y="101"/>
                      <a:pt x="34" y="92"/>
                    </a:cubicBezTo>
                    <a:cubicBezTo>
                      <a:pt x="35" y="94"/>
                      <a:pt x="36" y="96"/>
                      <a:pt x="37" y="97"/>
                    </a:cubicBezTo>
                    <a:close/>
                    <a:moveTo>
                      <a:pt x="45" y="108"/>
                    </a:moveTo>
                    <a:cubicBezTo>
                      <a:pt x="48" y="112"/>
                      <a:pt x="52" y="116"/>
                      <a:pt x="55" y="119"/>
                    </a:cubicBezTo>
                    <a:cubicBezTo>
                      <a:pt x="59" y="123"/>
                      <a:pt x="63" y="126"/>
                      <a:pt x="66" y="129"/>
                    </a:cubicBezTo>
                    <a:cubicBezTo>
                      <a:pt x="60" y="128"/>
                      <a:pt x="54" y="127"/>
                      <a:pt x="49" y="126"/>
                    </a:cubicBezTo>
                    <a:cubicBezTo>
                      <a:pt x="47" y="120"/>
                      <a:pt x="46" y="114"/>
                      <a:pt x="45" y="108"/>
                    </a:cubicBezTo>
                    <a:close/>
                    <a:moveTo>
                      <a:pt x="84" y="137"/>
                    </a:moveTo>
                    <a:cubicBezTo>
                      <a:pt x="85" y="137"/>
                      <a:pt x="86" y="137"/>
                      <a:pt x="87" y="137"/>
                    </a:cubicBezTo>
                    <a:cubicBezTo>
                      <a:pt x="87" y="137"/>
                      <a:pt x="87" y="137"/>
                      <a:pt x="87" y="137"/>
                    </a:cubicBezTo>
                    <a:cubicBezTo>
                      <a:pt x="87" y="138"/>
                      <a:pt x="86" y="138"/>
                      <a:pt x="86" y="138"/>
                    </a:cubicBezTo>
                    <a:cubicBezTo>
                      <a:pt x="85" y="138"/>
                      <a:pt x="84" y="138"/>
                      <a:pt x="84" y="137"/>
                    </a:cubicBezTo>
                    <a:close/>
                    <a:moveTo>
                      <a:pt x="105" y="130"/>
                    </a:moveTo>
                    <a:cubicBezTo>
                      <a:pt x="110" y="126"/>
                      <a:pt x="114" y="122"/>
                      <a:pt x="118" y="118"/>
                    </a:cubicBezTo>
                    <a:cubicBezTo>
                      <a:pt x="122" y="114"/>
                      <a:pt x="126" y="110"/>
                      <a:pt x="129" y="105"/>
                    </a:cubicBezTo>
                    <a:cubicBezTo>
                      <a:pt x="128" y="113"/>
                      <a:pt x="127" y="119"/>
                      <a:pt x="125" y="126"/>
                    </a:cubicBezTo>
                    <a:cubicBezTo>
                      <a:pt x="119" y="127"/>
                      <a:pt x="112" y="129"/>
                      <a:pt x="105" y="130"/>
                    </a:cubicBezTo>
                    <a:close/>
                    <a:moveTo>
                      <a:pt x="137" y="95"/>
                    </a:moveTo>
                    <a:cubicBezTo>
                      <a:pt x="138" y="93"/>
                      <a:pt x="139" y="91"/>
                      <a:pt x="140" y="90"/>
                    </a:cubicBezTo>
                    <a:cubicBezTo>
                      <a:pt x="142" y="95"/>
                      <a:pt x="145" y="100"/>
                      <a:pt x="146" y="105"/>
                    </a:cubicBezTo>
                    <a:cubicBezTo>
                      <a:pt x="147" y="109"/>
                      <a:pt x="148" y="112"/>
                      <a:pt x="148" y="116"/>
                    </a:cubicBezTo>
                    <a:cubicBezTo>
                      <a:pt x="144" y="118"/>
                      <a:pt x="138" y="121"/>
                      <a:pt x="133" y="123"/>
                    </a:cubicBezTo>
                    <a:cubicBezTo>
                      <a:pt x="135" y="114"/>
                      <a:pt x="136" y="105"/>
                      <a:pt x="137" y="95"/>
                    </a:cubicBezTo>
                    <a:close/>
                    <a:moveTo>
                      <a:pt x="137" y="88"/>
                    </a:moveTo>
                    <a:cubicBezTo>
                      <a:pt x="137" y="88"/>
                      <a:pt x="137" y="87"/>
                      <a:pt x="137" y="87"/>
                    </a:cubicBezTo>
                    <a:cubicBezTo>
                      <a:pt x="137" y="86"/>
                      <a:pt x="137" y="85"/>
                      <a:pt x="137" y="84"/>
                    </a:cubicBezTo>
                    <a:cubicBezTo>
                      <a:pt x="137" y="85"/>
                      <a:pt x="138" y="85"/>
                      <a:pt x="138" y="86"/>
                    </a:cubicBezTo>
                    <a:cubicBezTo>
                      <a:pt x="138" y="87"/>
                      <a:pt x="137" y="87"/>
                      <a:pt x="137" y="88"/>
                    </a:cubicBezTo>
                    <a:close/>
                    <a:moveTo>
                      <a:pt x="137" y="77"/>
                    </a:moveTo>
                    <a:cubicBezTo>
                      <a:pt x="136" y="68"/>
                      <a:pt x="135" y="60"/>
                      <a:pt x="133" y="52"/>
                    </a:cubicBezTo>
                    <a:cubicBezTo>
                      <a:pt x="138" y="54"/>
                      <a:pt x="142" y="56"/>
                      <a:pt x="146" y="58"/>
                    </a:cubicBezTo>
                    <a:cubicBezTo>
                      <a:pt x="146" y="62"/>
                      <a:pt x="145" y="66"/>
                      <a:pt x="144" y="70"/>
                    </a:cubicBezTo>
                    <a:cubicBezTo>
                      <a:pt x="143" y="74"/>
                      <a:pt x="142" y="78"/>
                      <a:pt x="140" y="82"/>
                    </a:cubicBezTo>
                    <a:cubicBezTo>
                      <a:pt x="139" y="81"/>
                      <a:pt x="138" y="79"/>
                      <a:pt x="137" y="77"/>
                    </a:cubicBezTo>
                    <a:close/>
                    <a:moveTo>
                      <a:pt x="139" y="35"/>
                    </a:moveTo>
                    <a:cubicBezTo>
                      <a:pt x="143" y="39"/>
                      <a:pt x="146" y="44"/>
                      <a:pt x="146" y="51"/>
                    </a:cubicBezTo>
                    <a:cubicBezTo>
                      <a:pt x="141" y="48"/>
                      <a:pt x="136" y="46"/>
                      <a:pt x="130" y="44"/>
                    </a:cubicBezTo>
                    <a:cubicBezTo>
                      <a:pt x="128" y="38"/>
                      <a:pt x="126" y="33"/>
                      <a:pt x="124" y="28"/>
                    </a:cubicBezTo>
                    <a:cubicBezTo>
                      <a:pt x="130" y="29"/>
                      <a:pt x="135" y="31"/>
                      <a:pt x="139" y="35"/>
                    </a:cubicBezTo>
                    <a:close/>
                    <a:moveTo>
                      <a:pt x="87" y="7"/>
                    </a:moveTo>
                    <a:cubicBezTo>
                      <a:pt x="97" y="7"/>
                      <a:pt x="107" y="14"/>
                      <a:pt x="114" y="25"/>
                    </a:cubicBezTo>
                    <a:cubicBezTo>
                      <a:pt x="106" y="26"/>
                      <a:pt x="97" y="28"/>
                      <a:pt x="89" y="33"/>
                    </a:cubicBezTo>
                    <a:cubicBezTo>
                      <a:pt x="79" y="28"/>
                      <a:pt x="70" y="24"/>
                      <a:pt x="61" y="23"/>
                    </a:cubicBezTo>
                    <a:cubicBezTo>
                      <a:pt x="68" y="13"/>
                      <a:pt x="77" y="7"/>
                      <a:pt x="87" y="7"/>
                    </a:cubicBezTo>
                    <a:close/>
                    <a:moveTo>
                      <a:pt x="33" y="34"/>
                    </a:moveTo>
                    <a:cubicBezTo>
                      <a:pt x="38" y="29"/>
                      <a:pt x="44" y="27"/>
                      <a:pt x="52" y="26"/>
                    </a:cubicBezTo>
                    <a:cubicBezTo>
                      <a:pt x="49" y="31"/>
                      <a:pt x="46" y="38"/>
                      <a:pt x="44" y="44"/>
                    </a:cubicBezTo>
                    <a:cubicBezTo>
                      <a:pt x="37" y="46"/>
                      <a:pt x="31" y="49"/>
                      <a:pt x="26" y="52"/>
                    </a:cubicBezTo>
                    <a:cubicBezTo>
                      <a:pt x="26" y="45"/>
                      <a:pt x="29" y="38"/>
                      <a:pt x="33" y="34"/>
                    </a:cubicBezTo>
                    <a:close/>
                    <a:moveTo>
                      <a:pt x="7" y="87"/>
                    </a:moveTo>
                    <a:cubicBezTo>
                      <a:pt x="7" y="78"/>
                      <a:pt x="13" y="68"/>
                      <a:pt x="23" y="61"/>
                    </a:cubicBezTo>
                    <a:cubicBezTo>
                      <a:pt x="24" y="70"/>
                      <a:pt x="27" y="79"/>
                      <a:pt x="33" y="89"/>
                    </a:cubicBezTo>
                    <a:cubicBezTo>
                      <a:pt x="28" y="98"/>
                      <a:pt x="25" y="107"/>
                      <a:pt x="25" y="115"/>
                    </a:cubicBezTo>
                    <a:cubicBezTo>
                      <a:pt x="13" y="107"/>
                      <a:pt x="7" y="98"/>
                      <a:pt x="7" y="87"/>
                    </a:cubicBezTo>
                    <a:close/>
                    <a:moveTo>
                      <a:pt x="35" y="140"/>
                    </a:moveTo>
                    <a:cubicBezTo>
                      <a:pt x="31" y="136"/>
                      <a:pt x="28" y="130"/>
                      <a:pt x="28" y="124"/>
                    </a:cubicBezTo>
                    <a:cubicBezTo>
                      <a:pt x="33" y="127"/>
                      <a:pt x="38" y="129"/>
                      <a:pt x="44" y="131"/>
                    </a:cubicBezTo>
                    <a:cubicBezTo>
                      <a:pt x="46" y="136"/>
                      <a:pt x="48" y="142"/>
                      <a:pt x="50" y="147"/>
                    </a:cubicBezTo>
                    <a:cubicBezTo>
                      <a:pt x="44" y="146"/>
                      <a:pt x="39" y="144"/>
                      <a:pt x="35" y="140"/>
                    </a:cubicBezTo>
                    <a:close/>
                    <a:moveTo>
                      <a:pt x="87" y="168"/>
                    </a:moveTo>
                    <a:cubicBezTo>
                      <a:pt x="77" y="168"/>
                      <a:pt x="67" y="161"/>
                      <a:pt x="60" y="150"/>
                    </a:cubicBezTo>
                    <a:cubicBezTo>
                      <a:pt x="68" y="149"/>
                      <a:pt x="77" y="146"/>
                      <a:pt x="86" y="142"/>
                    </a:cubicBezTo>
                    <a:cubicBezTo>
                      <a:pt x="95" y="147"/>
                      <a:pt x="104" y="150"/>
                      <a:pt x="113" y="152"/>
                    </a:cubicBezTo>
                    <a:cubicBezTo>
                      <a:pt x="106" y="162"/>
                      <a:pt x="97" y="168"/>
                      <a:pt x="87" y="168"/>
                    </a:cubicBezTo>
                    <a:close/>
                    <a:moveTo>
                      <a:pt x="141" y="141"/>
                    </a:moveTo>
                    <a:cubicBezTo>
                      <a:pt x="136" y="146"/>
                      <a:pt x="130" y="148"/>
                      <a:pt x="122" y="149"/>
                    </a:cubicBezTo>
                    <a:cubicBezTo>
                      <a:pt x="126" y="143"/>
                      <a:pt x="128" y="137"/>
                      <a:pt x="130" y="131"/>
                    </a:cubicBezTo>
                    <a:cubicBezTo>
                      <a:pt x="137" y="129"/>
                      <a:pt x="143" y="126"/>
                      <a:pt x="148" y="123"/>
                    </a:cubicBezTo>
                    <a:cubicBezTo>
                      <a:pt x="148" y="130"/>
                      <a:pt x="145" y="137"/>
                      <a:pt x="141" y="141"/>
                    </a:cubicBezTo>
                    <a:close/>
                    <a:moveTo>
                      <a:pt x="151" y="114"/>
                    </a:moveTo>
                    <a:cubicBezTo>
                      <a:pt x="151" y="110"/>
                      <a:pt x="150" y="107"/>
                      <a:pt x="149" y="104"/>
                    </a:cubicBezTo>
                    <a:cubicBezTo>
                      <a:pt x="147" y="98"/>
                      <a:pt x="145" y="92"/>
                      <a:pt x="142" y="86"/>
                    </a:cubicBezTo>
                    <a:cubicBezTo>
                      <a:pt x="144" y="81"/>
                      <a:pt x="146" y="76"/>
                      <a:pt x="147" y="71"/>
                    </a:cubicBezTo>
                    <a:cubicBezTo>
                      <a:pt x="149" y="67"/>
                      <a:pt x="149" y="64"/>
                      <a:pt x="150" y="60"/>
                    </a:cubicBezTo>
                    <a:cubicBezTo>
                      <a:pt x="161" y="68"/>
                      <a:pt x="167" y="77"/>
                      <a:pt x="167" y="87"/>
                    </a:cubicBezTo>
                    <a:cubicBezTo>
                      <a:pt x="167" y="97"/>
                      <a:pt x="161" y="106"/>
                      <a:pt x="151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" name="Oval 116"/>
              <p:cNvSpPr>
                <a:spLocks noChangeArrowheads="1"/>
              </p:cNvSpPr>
              <p:nvPr/>
            </p:nvSpPr>
            <p:spPr bwMode="auto">
              <a:xfrm>
                <a:off x="4371352" y="5182582"/>
                <a:ext cx="50807" cy="467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" name="Freeform 117"/>
              <p:cNvSpPr>
                <a:spLocks/>
              </p:cNvSpPr>
              <p:nvPr/>
            </p:nvSpPr>
            <p:spPr bwMode="auto">
              <a:xfrm>
                <a:off x="1266268" y="5276167"/>
                <a:ext cx="1954" cy="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" name="Freeform 118"/>
              <p:cNvSpPr>
                <a:spLocks/>
              </p:cNvSpPr>
              <p:nvPr/>
            </p:nvSpPr>
            <p:spPr bwMode="auto">
              <a:xfrm>
                <a:off x="1102123" y="5274367"/>
                <a:ext cx="175870" cy="124181"/>
              </a:xfrm>
              <a:custGeom>
                <a:avLst/>
                <a:gdLst/>
                <a:ahLst/>
                <a:cxnLst>
                  <a:cxn ang="0">
                    <a:pos x="46" y="69"/>
                  </a:cxn>
                  <a:cxn ang="0">
                    <a:pos x="38" y="74"/>
                  </a:cxn>
                  <a:cxn ang="0">
                    <a:pos x="30" y="71"/>
                  </a:cxn>
                  <a:cxn ang="0">
                    <a:pos x="2" y="49"/>
                  </a:cxn>
                  <a:cxn ang="0">
                    <a:pos x="0" y="48"/>
                  </a:cxn>
                  <a:cxn ang="0">
                    <a:pos x="5" y="55"/>
                  </a:cxn>
                  <a:cxn ang="0">
                    <a:pos x="30" y="74"/>
                  </a:cxn>
                  <a:cxn ang="0">
                    <a:pos x="39" y="77"/>
                  </a:cxn>
                  <a:cxn ang="0">
                    <a:pos x="49" y="72"/>
                  </a:cxn>
                  <a:cxn ang="0">
                    <a:pos x="97" y="9"/>
                  </a:cxn>
                  <a:cxn ang="0">
                    <a:pos x="100" y="0"/>
                  </a:cxn>
                  <a:cxn ang="0">
                    <a:pos x="46" y="69"/>
                  </a:cxn>
                </a:cxnLst>
                <a:rect l="0" t="0" r="r" b="b"/>
                <a:pathLst>
                  <a:path w="100" h="77">
                    <a:moveTo>
                      <a:pt x="46" y="69"/>
                    </a:moveTo>
                    <a:cubicBezTo>
                      <a:pt x="44" y="72"/>
                      <a:pt x="41" y="74"/>
                      <a:pt x="38" y="74"/>
                    </a:cubicBezTo>
                    <a:cubicBezTo>
                      <a:pt x="35" y="74"/>
                      <a:pt x="32" y="73"/>
                      <a:pt x="30" y="7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1" y="49"/>
                      <a:pt x="1" y="48"/>
                      <a:pt x="0" y="48"/>
                    </a:cubicBezTo>
                    <a:cubicBezTo>
                      <a:pt x="1" y="50"/>
                      <a:pt x="3" y="53"/>
                      <a:pt x="5" y="55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3" y="76"/>
                      <a:pt x="36" y="77"/>
                      <a:pt x="39" y="77"/>
                    </a:cubicBezTo>
                    <a:cubicBezTo>
                      <a:pt x="43" y="77"/>
                      <a:pt x="46" y="75"/>
                      <a:pt x="49" y="72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9" y="7"/>
                      <a:pt x="100" y="3"/>
                      <a:pt x="100" y="0"/>
                    </a:cubicBezTo>
                    <a:lnTo>
                      <a:pt x="46" y="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" name="Freeform 119"/>
              <p:cNvSpPr>
                <a:spLocks noEditPoints="1"/>
              </p:cNvSpPr>
              <p:nvPr/>
            </p:nvSpPr>
            <p:spPr bwMode="auto">
              <a:xfrm>
                <a:off x="1098215" y="5213177"/>
                <a:ext cx="179778" cy="179972"/>
              </a:xfrm>
              <a:custGeom>
                <a:avLst/>
                <a:gdLst/>
                <a:ahLst/>
                <a:cxnLst>
                  <a:cxn ang="0">
                    <a:pos x="4" y="85"/>
                  </a:cxn>
                  <a:cxn ang="0">
                    <a:pos x="33" y="107"/>
                  </a:cxn>
                  <a:cxn ang="0">
                    <a:pos x="40" y="110"/>
                  </a:cxn>
                  <a:cxn ang="0">
                    <a:pos x="48" y="106"/>
                  </a:cxn>
                  <a:cxn ang="0">
                    <a:pos x="102" y="36"/>
                  </a:cxn>
                  <a:cxn ang="0">
                    <a:pos x="102" y="35"/>
                  </a:cxn>
                  <a:cxn ang="0">
                    <a:pos x="96" y="22"/>
                  </a:cxn>
                  <a:cxn ang="0">
                    <a:pos x="70" y="3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2" y="71"/>
                  </a:cxn>
                  <a:cxn ang="0">
                    <a:pos x="1" y="71"/>
                  </a:cxn>
                  <a:cxn ang="0">
                    <a:pos x="1" y="79"/>
                  </a:cxn>
                  <a:cxn ang="0">
                    <a:pos x="1" y="82"/>
                  </a:cxn>
                  <a:cxn ang="0">
                    <a:pos x="4" y="85"/>
                  </a:cxn>
                  <a:cxn ang="0">
                    <a:pos x="53" y="9"/>
                  </a:cxn>
                  <a:cxn ang="0">
                    <a:pos x="63" y="4"/>
                  </a:cxn>
                  <a:cxn ang="0">
                    <a:pos x="71" y="7"/>
                  </a:cxn>
                  <a:cxn ang="0">
                    <a:pos x="92" y="22"/>
                  </a:cxn>
                  <a:cxn ang="0">
                    <a:pos x="98" y="31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6" y="37"/>
                  </a:cxn>
                  <a:cxn ang="0">
                    <a:pos x="94" y="40"/>
                  </a:cxn>
                  <a:cxn ang="0">
                    <a:pos x="94" y="40"/>
                  </a:cxn>
                  <a:cxn ang="0">
                    <a:pos x="95" y="38"/>
                  </a:cxn>
                  <a:cxn ang="0">
                    <a:pos x="95" y="39"/>
                  </a:cxn>
                  <a:cxn ang="0">
                    <a:pos x="94" y="40"/>
                  </a:cxn>
                  <a:cxn ang="0">
                    <a:pos x="76" y="64"/>
                  </a:cxn>
                  <a:cxn ang="0">
                    <a:pos x="73" y="62"/>
                  </a:cxn>
                  <a:cxn ang="0">
                    <a:pos x="73" y="62"/>
                  </a:cxn>
                  <a:cxn ang="0">
                    <a:pos x="41" y="37"/>
                  </a:cxn>
                  <a:cxn ang="0">
                    <a:pos x="35" y="33"/>
                  </a:cxn>
                  <a:cxn ang="0">
                    <a:pos x="53" y="9"/>
                  </a:cxn>
                </a:cxnLst>
                <a:rect l="0" t="0" r="r" b="b"/>
                <a:pathLst>
                  <a:path w="102" h="110">
                    <a:moveTo>
                      <a:pt x="4" y="85"/>
                    </a:moveTo>
                    <a:cubicBezTo>
                      <a:pt x="33" y="107"/>
                      <a:pt x="33" y="107"/>
                      <a:pt x="33" y="107"/>
                    </a:cubicBezTo>
                    <a:cubicBezTo>
                      <a:pt x="35" y="109"/>
                      <a:pt x="37" y="110"/>
                      <a:pt x="40" y="110"/>
                    </a:cubicBezTo>
                    <a:cubicBezTo>
                      <a:pt x="43" y="110"/>
                      <a:pt x="46" y="108"/>
                      <a:pt x="48" y="10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1" y="31"/>
                      <a:pt x="100" y="25"/>
                      <a:pt x="96" y="2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8" y="1"/>
                      <a:pt x="65" y="0"/>
                      <a:pt x="62" y="0"/>
                    </a:cubicBezTo>
                    <a:cubicBezTo>
                      <a:pt x="58" y="0"/>
                      <a:pt x="56" y="1"/>
                      <a:pt x="54" y="2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1"/>
                      <a:pt x="1" y="71"/>
                    </a:cubicBezTo>
                    <a:cubicBezTo>
                      <a:pt x="1" y="73"/>
                      <a:pt x="0" y="75"/>
                      <a:pt x="1" y="79"/>
                    </a:cubicBezTo>
                    <a:cubicBezTo>
                      <a:pt x="1" y="81"/>
                      <a:pt x="1" y="81"/>
                      <a:pt x="1" y="82"/>
                    </a:cubicBezTo>
                    <a:cubicBezTo>
                      <a:pt x="2" y="83"/>
                      <a:pt x="3" y="84"/>
                      <a:pt x="4" y="85"/>
                    </a:cubicBezTo>
                    <a:close/>
                    <a:moveTo>
                      <a:pt x="53" y="9"/>
                    </a:moveTo>
                    <a:cubicBezTo>
                      <a:pt x="55" y="6"/>
                      <a:pt x="59" y="4"/>
                      <a:pt x="63" y="4"/>
                    </a:cubicBezTo>
                    <a:cubicBezTo>
                      <a:pt x="66" y="4"/>
                      <a:pt x="69" y="5"/>
                      <a:pt x="71" y="7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6" y="25"/>
                      <a:pt x="98" y="28"/>
                      <a:pt x="98" y="31"/>
                    </a:cubicBezTo>
                    <a:cubicBezTo>
                      <a:pt x="98" y="33"/>
                      <a:pt x="97" y="35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5" y="40"/>
                      <a:pt x="95" y="39"/>
                      <a:pt x="95" y="38"/>
                    </a:cubicBezTo>
                    <a:cubicBezTo>
                      <a:pt x="95" y="38"/>
                      <a:pt x="95" y="39"/>
                      <a:pt x="95" y="39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35" y="33"/>
                      <a:pt x="35" y="33"/>
                      <a:pt x="35" y="33"/>
                    </a:cubicBez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" name="Freeform 120"/>
              <p:cNvSpPr>
                <a:spLocks noEditPoints="1"/>
              </p:cNvSpPr>
              <p:nvPr/>
            </p:nvSpPr>
            <p:spPr bwMode="auto">
              <a:xfrm>
                <a:off x="4570671" y="3273076"/>
                <a:ext cx="125063" cy="253761"/>
              </a:xfrm>
              <a:custGeom>
                <a:avLst/>
                <a:gdLst/>
                <a:ahLst/>
                <a:cxnLst>
                  <a:cxn ang="0">
                    <a:pos x="54" y="75"/>
                  </a:cxn>
                  <a:cxn ang="0">
                    <a:pos x="53" y="57"/>
                  </a:cxn>
                  <a:cxn ang="0">
                    <a:pos x="42" y="25"/>
                  </a:cxn>
                  <a:cxn ang="0">
                    <a:pos x="29" y="0"/>
                  </a:cxn>
                  <a:cxn ang="0">
                    <a:pos x="18" y="25"/>
                  </a:cxn>
                  <a:cxn ang="0">
                    <a:pos x="21" y="57"/>
                  </a:cxn>
                  <a:cxn ang="0">
                    <a:pos x="0" y="73"/>
                  </a:cxn>
                  <a:cxn ang="0">
                    <a:pos x="14" y="89"/>
                  </a:cxn>
                  <a:cxn ang="0">
                    <a:pos x="4" y="148"/>
                  </a:cxn>
                  <a:cxn ang="0">
                    <a:pos x="5" y="153"/>
                  </a:cxn>
                  <a:cxn ang="0">
                    <a:pos x="6" y="156"/>
                  </a:cxn>
                  <a:cxn ang="0">
                    <a:pos x="10" y="154"/>
                  </a:cxn>
                  <a:cxn ang="0">
                    <a:pos x="15" y="150"/>
                  </a:cxn>
                  <a:cxn ang="0">
                    <a:pos x="36" y="91"/>
                  </a:cxn>
                  <a:cxn ang="0">
                    <a:pos x="56" y="150"/>
                  </a:cxn>
                  <a:cxn ang="0">
                    <a:pos x="61" y="154"/>
                  </a:cxn>
                  <a:cxn ang="0">
                    <a:pos x="65" y="156"/>
                  </a:cxn>
                  <a:cxn ang="0">
                    <a:pos x="66" y="154"/>
                  </a:cxn>
                  <a:cxn ang="0">
                    <a:pos x="67" y="148"/>
                  </a:cxn>
                  <a:cxn ang="0">
                    <a:pos x="57" y="89"/>
                  </a:cxn>
                  <a:cxn ang="0">
                    <a:pos x="71" y="73"/>
                  </a:cxn>
                  <a:cxn ang="0">
                    <a:pos x="49" y="29"/>
                  </a:cxn>
                  <a:cxn ang="0">
                    <a:pos x="49" y="53"/>
                  </a:cxn>
                  <a:cxn ang="0">
                    <a:pos x="33" y="53"/>
                  </a:cxn>
                  <a:cxn ang="0">
                    <a:pos x="21" y="53"/>
                  </a:cxn>
                  <a:cxn ang="0">
                    <a:pos x="12" y="146"/>
                  </a:cxn>
                  <a:cxn ang="0">
                    <a:pos x="17" y="90"/>
                  </a:cxn>
                  <a:cxn ang="0">
                    <a:pos x="12" y="146"/>
                  </a:cxn>
                  <a:cxn ang="0">
                    <a:pos x="20" y="76"/>
                  </a:cxn>
                  <a:cxn ang="0">
                    <a:pos x="33" y="57"/>
                  </a:cxn>
                  <a:cxn ang="0">
                    <a:pos x="36" y="77"/>
                  </a:cxn>
                  <a:cxn ang="0">
                    <a:pos x="35" y="63"/>
                  </a:cxn>
                  <a:cxn ang="0">
                    <a:pos x="36" y="77"/>
                  </a:cxn>
                  <a:cxn ang="0">
                    <a:pos x="46" y="57"/>
                  </a:cxn>
                  <a:cxn ang="0">
                    <a:pos x="42" y="77"/>
                  </a:cxn>
                  <a:cxn ang="0">
                    <a:pos x="66" y="144"/>
                  </a:cxn>
                  <a:cxn ang="0">
                    <a:pos x="46" y="90"/>
                  </a:cxn>
                  <a:cxn ang="0">
                    <a:pos x="66" y="144"/>
                  </a:cxn>
                </a:cxnLst>
                <a:rect l="0" t="0" r="r" b="b"/>
                <a:pathLst>
                  <a:path w="71" h="156">
                    <a:moveTo>
                      <a:pt x="71" y="73"/>
                    </a:moveTo>
                    <a:cubicBezTo>
                      <a:pt x="71" y="73"/>
                      <a:pt x="63" y="74"/>
                      <a:pt x="54" y="75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8" y="74"/>
                      <a:pt x="0" y="73"/>
                      <a:pt x="0" y="7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6" y="88"/>
                      <a:pt x="14" y="8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3" y="153"/>
                      <a:pt x="3" y="153"/>
                      <a:pt x="3" y="153"/>
                    </a:cubicBezTo>
                    <a:cubicBezTo>
                      <a:pt x="5" y="153"/>
                      <a:pt x="5" y="153"/>
                      <a:pt x="5" y="153"/>
                    </a:cubicBezTo>
                    <a:cubicBezTo>
                      <a:pt x="5" y="155"/>
                      <a:pt x="5" y="155"/>
                      <a:pt x="5" y="155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7" y="153"/>
                      <a:pt x="7" y="153"/>
                      <a:pt x="7" y="153"/>
                    </a:cubicBezTo>
                    <a:cubicBezTo>
                      <a:pt x="10" y="154"/>
                      <a:pt x="10" y="154"/>
                      <a:pt x="10" y="154"/>
                    </a:cubicBezTo>
                    <a:cubicBezTo>
                      <a:pt x="11" y="149"/>
                      <a:pt x="11" y="149"/>
                      <a:pt x="11" y="149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31" y="91"/>
                      <a:pt x="33" y="91"/>
                      <a:pt x="36" y="91"/>
                    </a:cubicBezTo>
                    <a:cubicBezTo>
                      <a:pt x="38" y="91"/>
                      <a:pt x="40" y="91"/>
                      <a:pt x="42" y="91"/>
                    </a:cubicBezTo>
                    <a:cubicBezTo>
                      <a:pt x="56" y="150"/>
                      <a:pt x="56" y="150"/>
                      <a:pt x="56" y="150"/>
                    </a:cubicBezTo>
                    <a:cubicBezTo>
                      <a:pt x="60" y="149"/>
                      <a:pt x="60" y="149"/>
                      <a:pt x="60" y="149"/>
                    </a:cubicBezTo>
                    <a:cubicBezTo>
                      <a:pt x="61" y="154"/>
                      <a:pt x="61" y="154"/>
                      <a:pt x="61" y="154"/>
                    </a:cubicBezTo>
                    <a:cubicBezTo>
                      <a:pt x="64" y="154"/>
                      <a:pt x="64" y="154"/>
                      <a:pt x="64" y="154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71" y="147"/>
                      <a:pt x="71" y="147"/>
                      <a:pt x="71" y="147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65" y="88"/>
                      <a:pt x="71" y="87"/>
                      <a:pt x="71" y="87"/>
                    </a:cubicBezTo>
                    <a:lnTo>
                      <a:pt x="71" y="73"/>
                    </a:lnTo>
                    <a:close/>
                    <a:moveTo>
                      <a:pt x="21" y="29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lnTo>
                      <a:pt x="21" y="29"/>
                    </a:lnTo>
                    <a:close/>
                    <a:moveTo>
                      <a:pt x="12" y="146"/>
                    </a:moveTo>
                    <a:cubicBezTo>
                      <a:pt x="5" y="144"/>
                      <a:pt x="5" y="144"/>
                      <a:pt x="5" y="14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20" y="90"/>
                      <a:pt x="22" y="90"/>
                      <a:pt x="25" y="90"/>
                    </a:cubicBezTo>
                    <a:lnTo>
                      <a:pt x="12" y="146"/>
                    </a:lnTo>
                    <a:close/>
                    <a:moveTo>
                      <a:pt x="28" y="77"/>
                    </a:moveTo>
                    <a:cubicBezTo>
                      <a:pt x="26" y="76"/>
                      <a:pt x="23" y="76"/>
                      <a:pt x="20" y="76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3" y="57"/>
                      <a:pt x="33" y="57"/>
                      <a:pt x="33" y="57"/>
                    </a:cubicBezTo>
                    <a:lnTo>
                      <a:pt x="28" y="77"/>
                    </a:lnTo>
                    <a:close/>
                    <a:moveTo>
                      <a:pt x="36" y="77"/>
                    </a:moveTo>
                    <a:cubicBezTo>
                      <a:pt x="34" y="77"/>
                      <a:pt x="33" y="77"/>
                      <a:pt x="32" y="77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38" y="77"/>
                      <a:pt x="37" y="77"/>
                      <a:pt x="36" y="77"/>
                    </a:cubicBezTo>
                    <a:close/>
                    <a:moveTo>
                      <a:pt x="38" y="57"/>
                    </a:move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48" y="76"/>
                      <a:pt x="45" y="76"/>
                      <a:pt x="42" y="77"/>
                    </a:cubicBezTo>
                    <a:lnTo>
                      <a:pt x="38" y="57"/>
                    </a:lnTo>
                    <a:close/>
                    <a:moveTo>
                      <a:pt x="66" y="144"/>
                    </a:moveTo>
                    <a:cubicBezTo>
                      <a:pt x="59" y="146"/>
                      <a:pt x="59" y="146"/>
                      <a:pt x="59" y="146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8" y="90"/>
                      <a:pt x="51" y="90"/>
                      <a:pt x="54" y="90"/>
                    </a:cubicBezTo>
                    <a:lnTo>
                      <a:pt x="66" y="14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" name="Freeform 121"/>
              <p:cNvSpPr>
                <a:spLocks noEditPoints="1"/>
              </p:cNvSpPr>
              <p:nvPr/>
            </p:nvSpPr>
            <p:spPr bwMode="auto">
              <a:xfrm>
                <a:off x="2983932" y="1377968"/>
                <a:ext cx="283346" cy="286156"/>
              </a:xfrm>
              <a:custGeom>
                <a:avLst/>
                <a:gdLst/>
                <a:ahLst/>
                <a:cxnLst>
                  <a:cxn ang="0">
                    <a:pos x="145" y="131"/>
                  </a:cxn>
                  <a:cxn ang="0">
                    <a:pos x="34" y="0"/>
                  </a:cxn>
                  <a:cxn ang="0">
                    <a:pos x="0" y="28"/>
                  </a:cxn>
                  <a:cxn ang="0">
                    <a:pos x="112" y="159"/>
                  </a:cxn>
                  <a:cxn ang="0">
                    <a:pos x="145" y="131"/>
                  </a:cxn>
                  <a:cxn ang="0">
                    <a:pos x="103" y="138"/>
                  </a:cxn>
                  <a:cxn ang="0">
                    <a:pos x="100" y="133"/>
                  </a:cxn>
                  <a:cxn ang="0">
                    <a:pos x="106" y="128"/>
                  </a:cxn>
                  <a:cxn ang="0">
                    <a:pos x="103" y="123"/>
                  </a:cxn>
                  <a:cxn ang="0">
                    <a:pos x="96" y="129"/>
                  </a:cxn>
                  <a:cxn ang="0">
                    <a:pos x="91" y="122"/>
                  </a:cxn>
                  <a:cxn ang="0">
                    <a:pos x="101" y="114"/>
                  </a:cxn>
                  <a:cxn ang="0">
                    <a:pos x="97" y="110"/>
                  </a:cxn>
                  <a:cxn ang="0">
                    <a:pos x="87" y="119"/>
                  </a:cxn>
                  <a:cxn ang="0">
                    <a:pos x="84" y="114"/>
                  </a:cxn>
                  <a:cxn ang="0">
                    <a:pos x="90" y="109"/>
                  </a:cxn>
                  <a:cxn ang="0">
                    <a:pos x="86" y="104"/>
                  </a:cxn>
                  <a:cxn ang="0">
                    <a:pos x="80" y="110"/>
                  </a:cxn>
                  <a:cxn ang="0">
                    <a:pos x="75" y="104"/>
                  </a:cxn>
                  <a:cxn ang="0">
                    <a:pos x="86" y="94"/>
                  </a:cxn>
                  <a:cxn ang="0">
                    <a:pos x="83" y="90"/>
                  </a:cxn>
                  <a:cxn ang="0">
                    <a:pos x="71" y="100"/>
                  </a:cxn>
                  <a:cxn ang="0">
                    <a:pos x="67" y="95"/>
                  </a:cxn>
                  <a:cxn ang="0">
                    <a:pos x="75" y="89"/>
                  </a:cxn>
                  <a:cxn ang="0">
                    <a:pos x="72" y="84"/>
                  </a:cxn>
                  <a:cxn ang="0">
                    <a:pos x="64" y="91"/>
                  </a:cxn>
                  <a:cxn ang="0">
                    <a:pos x="58" y="85"/>
                  </a:cxn>
                  <a:cxn ang="0">
                    <a:pos x="70" y="75"/>
                  </a:cxn>
                  <a:cxn ang="0">
                    <a:pos x="66" y="71"/>
                  </a:cxn>
                  <a:cxn ang="0">
                    <a:pos x="55" y="81"/>
                  </a:cxn>
                  <a:cxn ang="0">
                    <a:pos x="51" y="76"/>
                  </a:cxn>
                  <a:cxn ang="0">
                    <a:pos x="59" y="70"/>
                  </a:cxn>
                  <a:cxn ang="0">
                    <a:pos x="56" y="65"/>
                  </a:cxn>
                  <a:cxn ang="0">
                    <a:pos x="47" y="72"/>
                  </a:cxn>
                  <a:cxn ang="0">
                    <a:pos x="43" y="66"/>
                  </a:cxn>
                  <a:cxn ang="0">
                    <a:pos x="54" y="57"/>
                  </a:cxn>
                  <a:cxn ang="0">
                    <a:pos x="51" y="53"/>
                  </a:cxn>
                  <a:cxn ang="0">
                    <a:pos x="39" y="63"/>
                  </a:cxn>
                  <a:cxn ang="0">
                    <a:pos x="36" y="58"/>
                  </a:cxn>
                  <a:cxn ang="0">
                    <a:pos x="43" y="51"/>
                  </a:cxn>
                  <a:cxn ang="0">
                    <a:pos x="39" y="47"/>
                  </a:cxn>
                  <a:cxn ang="0">
                    <a:pos x="32" y="54"/>
                  </a:cxn>
                  <a:cxn ang="0">
                    <a:pos x="27" y="47"/>
                  </a:cxn>
                  <a:cxn ang="0">
                    <a:pos x="38" y="38"/>
                  </a:cxn>
                  <a:cxn ang="0">
                    <a:pos x="35" y="34"/>
                  </a:cxn>
                  <a:cxn ang="0">
                    <a:pos x="23" y="44"/>
                  </a:cxn>
                  <a:cxn ang="0">
                    <a:pos x="19" y="39"/>
                  </a:cxn>
                  <a:cxn ang="0">
                    <a:pos x="28" y="32"/>
                  </a:cxn>
                  <a:cxn ang="0">
                    <a:pos x="24" y="28"/>
                  </a:cxn>
                  <a:cxn ang="0">
                    <a:pos x="16" y="35"/>
                  </a:cxn>
                  <a:cxn ang="0">
                    <a:pos x="11" y="29"/>
                  </a:cxn>
                  <a:cxn ang="0">
                    <a:pos x="33" y="11"/>
                  </a:cxn>
                  <a:cxn ang="0">
                    <a:pos x="134" y="130"/>
                  </a:cxn>
                  <a:cxn ang="0">
                    <a:pos x="113" y="149"/>
                  </a:cxn>
                  <a:cxn ang="0">
                    <a:pos x="107" y="141"/>
                  </a:cxn>
                  <a:cxn ang="0">
                    <a:pos x="117" y="133"/>
                  </a:cxn>
                  <a:cxn ang="0">
                    <a:pos x="113" y="129"/>
                  </a:cxn>
                  <a:cxn ang="0">
                    <a:pos x="103" y="138"/>
                  </a:cxn>
                </a:cxnLst>
                <a:rect l="0" t="0" r="r" b="b"/>
                <a:pathLst>
                  <a:path w="145" h="159">
                    <a:moveTo>
                      <a:pt x="145" y="131"/>
                    </a:moveTo>
                    <a:lnTo>
                      <a:pt x="34" y="0"/>
                    </a:lnTo>
                    <a:lnTo>
                      <a:pt x="0" y="28"/>
                    </a:lnTo>
                    <a:lnTo>
                      <a:pt x="112" y="159"/>
                    </a:lnTo>
                    <a:lnTo>
                      <a:pt x="145" y="131"/>
                    </a:lnTo>
                    <a:close/>
                    <a:moveTo>
                      <a:pt x="103" y="138"/>
                    </a:moveTo>
                    <a:lnTo>
                      <a:pt x="100" y="133"/>
                    </a:lnTo>
                    <a:lnTo>
                      <a:pt x="106" y="128"/>
                    </a:lnTo>
                    <a:lnTo>
                      <a:pt x="103" y="123"/>
                    </a:lnTo>
                    <a:lnTo>
                      <a:pt x="96" y="129"/>
                    </a:lnTo>
                    <a:lnTo>
                      <a:pt x="91" y="122"/>
                    </a:lnTo>
                    <a:lnTo>
                      <a:pt x="101" y="114"/>
                    </a:lnTo>
                    <a:lnTo>
                      <a:pt x="97" y="110"/>
                    </a:lnTo>
                    <a:lnTo>
                      <a:pt x="87" y="119"/>
                    </a:lnTo>
                    <a:lnTo>
                      <a:pt x="84" y="114"/>
                    </a:lnTo>
                    <a:lnTo>
                      <a:pt x="90" y="109"/>
                    </a:lnTo>
                    <a:lnTo>
                      <a:pt x="86" y="104"/>
                    </a:lnTo>
                    <a:lnTo>
                      <a:pt x="80" y="110"/>
                    </a:lnTo>
                    <a:lnTo>
                      <a:pt x="75" y="104"/>
                    </a:lnTo>
                    <a:lnTo>
                      <a:pt x="86" y="94"/>
                    </a:lnTo>
                    <a:lnTo>
                      <a:pt x="83" y="90"/>
                    </a:lnTo>
                    <a:lnTo>
                      <a:pt x="71" y="100"/>
                    </a:lnTo>
                    <a:lnTo>
                      <a:pt x="67" y="95"/>
                    </a:lnTo>
                    <a:lnTo>
                      <a:pt x="75" y="89"/>
                    </a:lnTo>
                    <a:lnTo>
                      <a:pt x="72" y="84"/>
                    </a:lnTo>
                    <a:lnTo>
                      <a:pt x="64" y="91"/>
                    </a:lnTo>
                    <a:lnTo>
                      <a:pt x="58" y="85"/>
                    </a:lnTo>
                    <a:lnTo>
                      <a:pt x="70" y="75"/>
                    </a:lnTo>
                    <a:lnTo>
                      <a:pt x="66" y="71"/>
                    </a:lnTo>
                    <a:lnTo>
                      <a:pt x="55" y="81"/>
                    </a:lnTo>
                    <a:lnTo>
                      <a:pt x="51" y="76"/>
                    </a:lnTo>
                    <a:lnTo>
                      <a:pt x="59" y="70"/>
                    </a:lnTo>
                    <a:lnTo>
                      <a:pt x="56" y="65"/>
                    </a:lnTo>
                    <a:lnTo>
                      <a:pt x="47" y="72"/>
                    </a:lnTo>
                    <a:lnTo>
                      <a:pt x="43" y="66"/>
                    </a:lnTo>
                    <a:lnTo>
                      <a:pt x="54" y="57"/>
                    </a:lnTo>
                    <a:lnTo>
                      <a:pt x="51" y="53"/>
                    </a:lnTo>
                    <a:lnTo>
                      <a:pt x="39" y="63"/>
                    </a:lnTo>
                    <a:lnTo>
                      <a:pt x="36" y="58"/>
                    </a:lnTo>
                    <a:lnTo>
                      <a:pt x="43" y="51"/>
                    </a:lnTo>
                    <a:lnTo>
                      <a:pt x="39" y="47"/>
                    </a:lnTo>
                    <a:lnTo>
                      <a:pt x="32" y="54"/>
                    </a:lnTo>
                    <a:lnTo>
                      <a:pt x="27" y="47"/>
                    </a:lnTo>
                    <a:lnTo>
                      <a:pt x="38" y="38"/>
                    </a:lnTo>
                    <a:lnTo>
                      <a:pt x="35" y="34"/>
                    </a:lnTo>
                    <a:lnTo>
                      <a:pt x="23" y="44"/>
                    </a:lnTo>
                    <a:lnTo>
                      <a:pt x="19" y="39"/>
                    </a:lnTo>
                    <a:lnTo>
                      <a:pt x="28" y="32"/>
                    </a:lnTo>
                    <a:lnTo>
                      <a:pt x="24" y="28"/>
                    </a:lnTo>
                    <a:lnTo>
                      <a:pt x="16" y="35"/>
                    </a:lnTo>
                    <a:lnTo>
                      <a:pt x="11" y="29"/>
                    </a:lnTo>
                    <a:lnTo>
                      <a:pt x="33" y="11"/>
                    </a:lnTo>
                    <a:lnTo>
                      <a:pt x="134" y="130"/>
                    </a:lnTo>
                    <a:lnTo>
                      <a:pt x="113" y="149"/>
                    </a:lnTo>
                    <a:lnTo>
                      <a:pt x="107" y="141"/>
                    </a:lnTo>
                    <a:lnTo>
                      <a:pt x="117" y="133"/>
                    </a:lnTo>
                    <a:lnTo>
                      <a:pt x="113" y="129"/>
                    </a:lnTo>
                    <a:lnTo>
                      <a:pt x="103" y="1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" name="Freeform 122"/>
              <p:cNvSpPr>
                <a:spLocks noEditPoints="1"/>
              </p:cNvSpPr>
              <p:nvPr/>
            </p:nvSpPr>
            <p:spPr bwMode="auto">
              <a:xfrm>
                <a:off x="1246727" y="4412300"/>
                <a:ext cx="150467" cy="309552"/>
              </a:xfrm>
              <a:custGeom>
                <a:avLst/>
                <a:gdLst/>
                <a:ahLst/>
                <a:cxnLst>
                  <a:cxn ang="0">
                    <a:pos x="1" y="14"/>
                  </a:cxn>
                  <a:cxn ang="0">
                    <a:pos x="1" y="19"/>
                  </a:cxn>
                  <a:cxn ang="0">
                    <a:pos x="77" y="84"/>
                  </a:cxn>
                  <a:cxn ang="0">
                    <a:pos x="10" y="158"/>
                  </a:cxn>
                  <a:cxn ang="0">
                    <a:pos x="15" y="150"/>
                  </a:cxn>
                  <a:cxn ang="0">
                    <a:pos x="10" y="147"/>
                  </a:cxn>
                  <a:cxn ang="0">
                    <a:pos x="17" y="143"/>
                  </a:cxn>
                  <a:cxn ang="0">
                    <a:pos x="10" y="140"/>
                  </a:cxn>
                  <a:cxn ang="0">
                    <a:pos x="15" y="137"/>
                  </a:cxn>
                  <a:cxn ang="0">
                    <a:pos x="10" y="135"/>
                  </a:cxn>
                  <a:cxn ang="0">
                    <a:pos x="17" y="130"/>
                  </a:cxn>
                  <a:cxn ang="0">
                    <a:pos x="9" y="127"/>
                  </a:cxn>
                  <a:cxn ang="0">
                    <a:pos x="15" y="125"/>
                  </a:cxn>
                  <a:cxn ang="0">
                    <a:pos x="9" y="122"/>
                  </a:cxn>
                  <a:cxn ang="0">
                    <a:pos x="16" y="118"/>
                  </a:cxn>
                  <a:cxn ang="0">
                    <a:pos x="9" y="116"/>
                  </a:cxn>
                  <a:cxn ang="0">
                    <a:pos x="14" y="113"/>
                  </a:cxn>
                  <a:cxn ang="0">
                    <a:pos x="9" y="110"/>
                  </a:cxn>
                  <a:cxn ang="0">
                    <a:pos x="16" y="106"/>
                  </a:cxn>
                  <a:cxn ang="0">
                    <a:pos x="8" y="103"/>
                  </a:cxn>
                  <a:cxn ang="0">
                    <a:pos x="14" y="100"/>
                  </a:cxn>
                  <a:cxn ang="0">
                    <a:pos x="8" y="97"/>
                  </a:cxn>
                  <a:cxn ang="0">
                    <a:pos x="8" y="94"/>
                  </a:cxn>
                  <a:cxn ang="0">
                    <a:pos x="14" y="92"/>
                  </a:cxn>
                  <a:cxn ang="0">
                    <a:pos x="8" y="89"/>
                  </a:cxn>
                  <a:cxn ang="0">
                    <a:pos x="11" y="86"/>
                  </a:cxn>
                  <a:cxn ang="0">
                    <a:pos x="7" y="83"/>
                  </a:cxn>
                  <a:cxn ang="0">
                    <a:pos x="14" y="79"/>
                  </a:cxn>
                  <a:cxn ang="0">
                    <a:pos x="7" y="77"/>
                  </a:cxn>
                  <a:cxn ang="0">
                    <a:pos x="11" y="74"/>
                  </a:cxn>
                  <a:cxn ang="0">
                    <a:pos x="7" y="71"/>
                  </a:cxn>
                  <a:cxn ang="0">
                    <a:pos x="14" y="67"/>
                  </a:cxn>
                  <a:cxn ang="0">
                    <a:pos x="7" y="64"/>
                  </a:cxn>
                  <a:cxn ang="0">
                    <a:pos x="11" y="61"/>
                  </a:cxn>
                  <a:cxn ang="0">
                    <a:pos x="7" y="59"/>
                  </a:cxn>
                  <a:cxn ang="0">
                    <a:pos x="13" y="54"/>
                  </a:cxn>
                  <a:cxn ang="0">
                    <a:pos x="7" y="52"/>
                  </a:cxn>
                  <a:cxn ang="0">
                    <a:pos x="11" y="49"/>
                  </a:cxn>
                  <a:cxn ang="0">
                    <a:pos x="7" y="46"/>
                  </a:cxn>
                  <a:cxn ang="0">
                    <a:pos x="13" y="42"/>
                  </a:cxn>
                  <a:cxn ang="0">
                    <a:pos x="7" y="40"/>
                  </a:cxn>
                  <a:cxn ang="0">
                    <a:pos x="10" y="37"/>
                  </a:cxn>
                  <a:cxn ang="0">
                    <a:pos x="7" y="34"/>
                  </a:cxn>
                  <a:cxn ang="0">
                    <a:pos x="13" y="30"/>
                  </a:cxn>
                  <a:cxn ang="0">
                    <a:pos x="6" y="27"/>
                  </a:cxn>
                  <a:cxn ang="0">
                    <a:pos x="10" y="24"/>
                  </a:cxn>
                  <a:cxn ang="0">
                    <a:pos x="6" y="22"/>
                  </a:cxn>
                  <a:cxn ang="0">
                    <a:pos x="71" y="84"/>
                  </a:cxn>
                </a:cxnLst>
                <a:rect l="0" t="0" r="r" b="b"/>
                <a:pathLst>
                  <a:path w="77" h="172">
                    <a:moveTo>
                      <a:pt x="0" y="0"/>
                    </a:moveTo>
                    <a:lnTo>
                      <a:pt x="1" y="14"/>
                    </a:lnTo>
                    <a:lnTo>
                      <a:pt x="1" y="14"/>
                    </a:lnTo>
                    <a:lnTo>
                      <a:pt x="1" y="19"/>
                    </a:lnTo>
                    <a:lnTo>
                      <a:pt x="6" y="172"/>
                    </a:lnTo>
                    <a:lnTo>
                      <a:pt x="77" y="84"/>
                    </a:lnTo>
                    <a:lnTo>
                      <a:pt x="0" y="0"/>
                    </a:lnTo>
                    <a:close/>
                    <a:moveTo>
                      <a:pt x="10" y="158"/>
                    </a:moveTo>
                    <a:lnTo>
                      <a:pt x="10" y="150"/>
                    </a:lnTo>
                    <a:lnTo>
                      <a:pt x="15" y="150"/>
                    </a:lnTo>
                    <a:lnTo>
                      <a:pt x="15" y="146"/>
                    </a:lnTo>
                    <a:lnTo>
                      <a:pt x="10" y="147"/>
                    </a:lnTo>
                    <a:lnTo>
                      <a:pt x="10" y="143"/>
                    </a:lnTo>
                    <a:lnTo>
                      <a:pt x="17" y="143"/>
                    </a:lnTo>
                    <a:lnTo>
                      <a:pt x="17" y="140"/>
                    </a:lnTo>
                    <a:lnTo>
                      <a:pt x="10" y="140"/>
                    </a:lnTo>
                    <a:lnTo>
                      <a:pt x="10" y="137"/>
                    </a:lnTo>
                    <a:lnTo>
                      <a:pt x="15" y="137"/>
                    </a:lnTo>
                    <a:lnTo>
                      <a:pt x="15" y="135"/>
                    </a:lnTo>
                    <a:lnTo>
                      <a:pt x="10" y="135"/>
                    </a:lnTo>
                    <a:lnTo>
                      <a:pt x="9" y="131"/>
                    </a:lnTo>
                    <a:lnTo>
                      <a:pt x="17" y="130"/>
                    </a:lnTo>
                    <a:lnTo>
                      <a:pt x="16" y="127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15" y="125"/>
                    </a:lnTo>
                    <a:lnTo>
                      <a:pt x="15" y="122"/>
                    </a:lnTo>
                    <a:lnTo>
                      <a:pt x="9" y="122"/>
                    </a:lnTo>
                    <a:lnTo>
                      <a:pt x="9" y="118"/>
                    </a:lnTo>
                    <a:lnTo>
                      <a:pt x="16" y="118"/>
                    </a:lnTo>
                    <a:lnTo>
                      <a:pt x="16" y="116"/>
                    </a:lnTo>
                    <a:lnTo>
                      <a:pt x="9" y="116"/>
                    </a:lnTo>
                    <a:lnTo>
                      <a:pt x="9" y="113"/>
                    </a:lnTo>
                    <a:lnTo>
                      <a:pt x="14" y="113"/>
                    </a:lnTo>
                    <a:lnTo>
                      <a:pt x="14" y="110"/>
                    </a:lnTo>
                    <a:lnTo>
                      <a:pt x="9" y="110"/>
                    </a:lnTo>
                    <a:lnTo>
                      <a:pt x="8" y="106"/>
                    </a:lnTo>
                    <a:lnTo>
                      <a:pt x="16" y="106"/>
                    </a:lnTo>
                    <a:lnTo>
                      <a:pt x="16" y="103"/>
                    </a:lnTo>
                    <a:lnTo>
                      <a:pt x="8" y="103"/>
                    </a:lnTo>
                    <a:lnTo>
                      <a:pt x="8" y="100"/>
                    </a:lnTo>
                    <a:lnTo>
                      <a:pt x="14" y="100"/>
                    </a:lnTo>
                    <a:lnTo>
                      <a:pt x="14" y="97"/>
                    </a:lnTo>
                    <a:lnTo>
                      <a:pt x="8" y="97"/>
                    </a:lnTo>
                    <a:lnTo>
                      <a:pt x="8" y="94"/>
                    </a:lnTo>
                    <a:lnTo>
                      <a:pt x="8" y="94"/>
                    </a:lnTo>
                    <a:lnTo>
                      <a:pt x="8" y="92"/>
                    </a:lnTo>
                    <a:lnTo>
                      <a:pt x="14" y="92"/>
                    </a:lnTo>
                    <a:lnTo>
                      <a:pt x="14" y="89"/>
                    </a:lnTo>
                    <a:lnTo>
                      <a:pt x="8" y="89"/>
                    </a:lnTo>
                    <a:lnTo>
                      <a:pt x="7" y="86"/>
                    </a:lnTo>
                    <a:lnTo>
                      <a:pt x="11" y="86"/>
                    </a:lnTo>
                    <a:lnTo>
                      <a:pt x="11" y="83"/>
                    </a:lnTo>
                    <a:lnTo>
                      <a:pt x="7" y="83"/>
                    </a:lnTo>
                    <a:lnTo>
                      <a:pt x="7" y="79"/>
                    </a:lnTo>
                    <a:lnTo>
                      <a:pt x="14" y="79"/>
                    </a:lnTo>
                    <a:lnTo>
                      <a:pt x="14" y="77"/>
                    </a:lnTo>
                    <a:lnTo>
                      <a:pt x="7" y="77"/>
                    </a:lnTo>
                    <a:lnTo>
                      <a:pt x="7" y="74"/>
                    </a:lnTo>
                    <a:lnTo>
                      <a:pt x="11" y="74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7" y="67"/>
                    </a:lnTo>
                    <a:lnTo>
                      <a:pt x="14" y="67"/>
                    </a:lnTo>
                    <a:lnTo>
                      <a:pt x="14" y="64"/>
                    </a:lnTo>
                    <a:lnTo>
                      <a:pt x="7" y="64"/>
                    </a:lnTo>
                    <a:lnTo>
                      <a:pt x="7" y="61"/>
                    </a:lnTo>
                    <a:lnTo>
                      <a:pt x="11" y="61"/>
                    </a:lnTo>
                    <a:lnTo>
                      <a:pt x="11" y="59"/>
                    </a:lnTo>
                    <a:lnTo>
                      <a:pt x="7" y="59"/>
                    </a:lnTo>
                    <a:lnTo>
                      <a:pt x="7" y="55"/>
                    </a:lnTo>
                    <a:lnTo>
                      <a:pt x="13" y="54"/>
                    </a:lnTo>
                    <a:lnTo>
                      <a:pt x="13" y="51"/>
                    </a:lnTo>
                    <a:lnTo>
                      <a:pt x="7" y="52"/>
                    </a:lnTo>
                    <a:lnTo>
                      <a:pt x="7" y="49"/>
                    </a:lnTo>
                    <a:lnTo>
                      <a:pt x="11" y="49"/>
                    </a:lnTo>
                    <a:lnTo>
                      <a:pt x="11" y="46"/>
                    </a:lnTo>
                    <a:lnTo>
                      <a:pt x="7" y="46"/>
                    </a:lnTo>
                    <a:lnTo>
                      <a:pt x="7" y="42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7" y="40"/>
                    </a:lnTo>
                    <a:lnTo>
                      <a:pt x="7" y="37"/>
                    </a:lnTo>
                    <a:lnTo>
                      <a:pt x="10" y="37"/>
                    </a:lnTo>
                    <a:lnTo>
                      <a:pt x="10" y="34"/>
                    </a:lnTo>
                    <a:lnTo>
                      <a:pt x="7" y="34"/>
                    </a:lnTo>
                    <a:lnTo>
                      <a:pt x="6" y="30"/>
                    </a:lnTo>
                    <a:lnTo>
                      <a:pt x="13" y="30"/>
                    </a:lnTo>
                    <a:lnTo>
                      <a:pt x="12" y="27"/>
                    </a:lnTo>
                    <a:lnTo>
                      <a:pt x="6" y="27"/>
                    </a:lnTo>
                    <a:lnTo>
                      <a:pt x="6" y="24"/>
                    </a:lnTo>
                    <a:lnTo>
                      <a:pt x="10" y="24"/>
                    </a:lnTo>
                    <a:lnTo>
                      <a:pt x="10" y="22"/>
                    </a:lnTo>
                    <a:lnTo>
                      <a:pt x="6" y="22"/>
                    </a:lnTo>
                    <a:lnTo>
                      <a:pt x="6" y="13"/>
                    </a:lnTo>
                    <a:lnTo>
                      <a:pt x="71" y="84"/>
                    </a:lnTo>
                    <a:lnTo>
                      <a:pt x="10" y="15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" name="Freeform 123"/>
              <p:cNvSpPr>
                <a:spLocks noEditPoints="1"/>
              </p:cNvSpPr>
              <p:nvPr/>
            </p:nvSpPr>
            <p:spPr bwMode="auto">
              <a:xfrm>
                <a:off x="1283855" y="4502286"/>
                <a:ext cx="64486" cy="131380"/>
              </a:xfrm>
              <a:custGeom>
                <a:avLst/>
                <a:gdLst/>
                <a:ahLst/>
                <a:cxnLst>
                  <a:cxn ang="0">
                    <a:pos x="33" y="36"/>
                  </a:cxn>
                  <a:cxn ang="0">
                    <a:pos x="0" y="0"/>
                  </a:cxn>
                  <a:cxn ang="0">
                    <a:pos x="3" y="73"/>
                  </a:cxn>
                  <a:cxn ang="0">
                    <a:pos x="33" y="36"/>
                  </a:cxn>
                  <a:cxn ang="0">
                    <a:pos x="7" y="59"/>
                  </a:cxn>
                  <a:cxn ang="0">
                    <a:pos x="6" y="13"/>
                  </a:cxn>
                  <a:cxn ang="0">
                    <a:pos x="26" y="36"/>
                  </a:cxn>
                  <a:cxn ang="0">
                    <a:pos x="7" y="59"/>
                  </a:cxn>
                </a:cxnLst>
                <a:rect l="0" t="0" r="r" b="b"/>
                <a:pathLst>
                  <a:path w="33" h="73">
                    <a:moveTo>
                      <a:pt x="33" y="36"/>
                    </a:moveTo>
                    <a:lnTo>
                      <a:pt x="0" y="0"/>
                    </a:lnTo>
                    <a:lnTo>
                      <a:pt x="3" y="73"/>
                    </a:lnTo>
                    <a:lnTo>
                      <a:pt x="33" y="36"/>
                    </a:lnTo>
                    <a:close/>
                    <a:moveTo>
                      <a:pt x="7" y="59"/>
                    </a:moveTo>
                    <a:lnTo>
                      <a:pt x="6" y="13"/>
                    </a:lnTo>
                    <a:lnTo>
                      <a:pt x="26" y="36"/>
                    </a:lnTo>
                    <a:lnTo>
                      <a:pt x="7" y="5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" name="Freeform 124"/>
              <p:cNvSpPr>
                <a:spLocks/>
              </p:cNvSpPr>
              <p:nvPr/>
            </p:nvSpPr>
            <p:spPr bwMode="auto">
              <a:xfrm>
                <a:off x="572559" y="2616177"/>
                <a:ext cx="113338" cy="102584"/>
              </a:xfrm>
              <a:custGeom>
                <a:avLst/>
                <a:gdLst/>
                <a:ahLst/>
                <a:cxnLst>
                  <a:cxn ang="0">
                    <a:pos x="22" y="57"/>
                  </a:cxn>
                  <a:cxn ang="0">
                    <a:pos x="35" y="57"/>
                  </a:cxn>
                  <a:cxn ang="0">
                    <a:pos x="35" y="35"/>
                  </a:cxn>
                  <a:cxn ang="0">
                    <a:pos x="58" y="35"/>
                  </a:cxn>
                  <a:cxn ang="0">
                    <a:pos x="58" y="22"/>
                  </a:cxn>
                  <a:cxn ang="0">
                    <a:pos x="35" y="22"/>
                  </a:cxn>
                  <a:cxn ang="0">
                    <a:pos x="35" y="0"/>
                  </a:cxn>
                  <a:cxn ang="0">
                    <a:pos x="22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22" y="35"/>
                  </a:cxn>
                  <a:cxn ang="0">
                    <a:pos x="22" y="57"/>
                  </a:cxn>
                </a:cxnLst>
                <a:rect l="0" t="0" r="r" b="b"/>
                <a:pathLst>
                  <a:path w="58" h="57">
                    <a:moveTo>
                      <a:pt x="22" y="57"/>
                    </a:moveTo>
                    <a:lnTo>
                      <a:pt x="35" y="57"/>
                    </a:lnTo>
                    <a:lnTo>
                      <a:pt x="35" y="35"/>
                    </a:lnTo>
                    <a:lnTo>
                      <a:pt x="58" y="35"/>
                    </a:lnTo>
                    <a:lnTo>
                      <a:pt x="58" y="22"/>
                    </a:lnTo>
                    <a:lnTo>
                      <a:pt x="35" y="22"/>
                    </a:lnTo>
                    <a:lnTo>
                      <a:pt x="35" y="0"/>
                    </a:lnTo>
                    <a:lnTo>
                      <a:pt x="22" y="0"/>
                    </a:lnTo>
                    <a:lnTo>
                      <a:pt x="22" y="22"/>
                    </a:lnTo>
                    <a:lnTo>
                      <a:pt x="0" y="22"/>
                    </a:lnTo>
                    <a:lnTo>
                      <a:pt x="0" y="35"/>
                    </a:lnTo>
                    <a:lnTo>
                      <a:pt x="22" y="35"/>
                    </a:lnTo>
                    <a:lnTo>
                      <a:pt x="22" y="57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" name="Freeform 125"/>
              <p:cNvSpPr>
                <a:spLocks/>
              </p:cNvSpPr>
              <p:nvPr/>
            </p:nvSpPr>
            <p:spPr bwMode="auto">
              <a:xfrm>
                <a:off x="1557431" y="2407409"/>
                <a:ext cx="347832" cy="19617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40" y="78"/>
                  </a:cxn>
                  <a:cxn ang="0">
                    <a:pos x="26" y="51"/>
                  </a:cxn>
                  <a:cxn ang="0">
                    <a:pos x="0" y="51"/>
                  </a:cxn>
                  <a:cxn ang="0">
                    <a:pos x="0" y="66"/>
                  </a:cxn>
                  <a:cxn ang="0">
                    <a:pos x="17" y="66"/>
                  </a:cxn>
                  <a:cxn ang="0">
                    <a:pos x="38" y="109"/>
                  </a:cxn>
                  <a:cxn ang="0">
                    <a:pos x="95" y="15"/>
                  </a:cxn>
                  <a:cxn ang="0">
                    <a:pos x="163" y="15"/>
                  </a:cxn>
                  <a:cxn ang="0">
                    <a:pos x="163" y="26"/>
                  </a:cxn>
                  <a:cxn ang="0">
                    <a:pos x="178" y="26"/>
                  </a:cxn>
                  <a:cxn ang="0">
                    <a:pos x="178" y="0"/>
                  </a:cxn>
                  <a:cxn ang="0">
                    <a:pos x="86" y="0"/>
                  </a:cxn>
                </a:cxnLst>
                <a:rect l="0" t="0" r="r" b="b"/>
                <a:pathLst>
                  <a:path w="178" h="109">
                    <a:moveTo>
                      <a:pt x="86" y="0"/>
                    </a:moveTo>
                    <a:lnTo>
                      <a:pt x="40" y="78"/>
                    </a:lnTo>
                    <a:lnTo>
                      <a:pt x="26" y="51"/>
                    </a:lnTo>
                    <a:lnTo>
                      <a:pt x="0" y="51"/>
                    </a:lnTo>
                    <a:lnTo>
                      <a:pt x="0" y="66"/>
                    </a:lnTo>
                    <a:lnTo>
                      <a:pt x="17" y="66"/>
                    </a:lnTo>
                    <a:lnTo>
                      <a:pt x="38" y="109"/>
                    </a:lnTo>
                    <a:lnTo>
                      <a:pt x="95" y="15"/>
                    </a:lnTo>
                    <a:lnTo>
                      <a:pt x="163" y="15"/>
                    </a:lnTo>
                    <a:lnTo>
                      <a:pt x="163" y="26"/>
                    </a:lnTo>
                    <a:lnTo>
                      <a:pt x="178" y="26"/>
                    </a:lnTo>
                    <a:lnTo>
                      <a:pt x="178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" name="Freeform 126"/>
              <p:cNvSpPr>
                <a:spLocks noEditPoints="1"/>
              </p:cNvSpPr>
              <p:nvPr/>
            </p:nvSpPr>
            <p:spPr bwMode="auto">
              <a:xfrm>
                <a:off x="4400663" y="4243126"/>
                <a:ext cx="173916" cy="20336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98" y="49"/>
                  </a:cxn>
                  <a:cxn ang="0">
                    <a:pos x="98" y="77"/>
                  </a:cxn>
                  <a:cxn ang="0">
                    <a:pos x="0" y="77"/>
                  </a:cxn>
                  <a:cxn ang="0">
                    <a:pos x="0" y="49"/>
                  </a:cxn>
                  <a:cxn ang="0">
                    <a:pos x="47" y="37"/>
                  </a:cxn>
                  <a:cxn ang="0">
                    <a:pos x="40" y="35"/>
                  </a:cxn>
                  <a:cxn ang="0">
                    <a:pos x="35" y="32"/>
                  </a:cxn>
                  <a:cxn ang="0">
                    <a:pos x="31" y="26"/>
                  </a:cxn>
                  <a:cxn ang="0">
                    <a:pos x="29" y="19"/>
                  </a:cxn>
                  <a:cxn ang="0">
                    <a:pos x="31" y="12"/>
                  </a:cxn>
                  <a:cxn ang="0">
                    <a:pos x="35" y="6"/>
                  </a:cxn>
                  <a:cxn ang="0">
                    <a:pos x="40" y="2"/>
                  </a:cxn>
                  <a:cxn ang="0">
                    <a:pos x="47" y="0"/>
                  </a:cxn>
                  <a:cxn ang="0">
                    <a:pos x="54" y="2"/>
                  </a:cxn>
                  <a:cxn ang="0">
                    <a:pos x="60" y="6"/>
                  </a:cxn>
                  <a:cxn ang="0">
                    <a:pos x="64" y="12"/>
                  </a:cxn>
                  <a:cxn ang="0">
                    <a:pos x="66" y="19"/>
                  </a:cxn>
                  <a:cxn ang="0">
                    <a:pos x="64" y="26"/>
                  </a:cxn>
                  <a:cxn ang="0">
                    <a:pos x="60" y="32"/>
                  </a:cxn>
                  <a:cxn ang="0">
                    <a:pos x="54" y="35"/>
                  </a:cxn>
                  <a:cxn ang="0">
                    <a:pos x="47" y="37"/>
                  </a:cxn>
                  <a:cxn ang="0">
                    <a:pos x="47" y="88"/>
                  </a:cxn>
                  <a:cxn ang="0">
                    <a:pos x="54" y="90"/>
                  </a:cxn>
                  <a:cxn ang="0">
                    <a:pos x="60" y="94"/>
                  </a:cxn>
                  <a:cxn ang="0">
                    <a:pos x="64" y="99"/>
                  </a:cxn>
                  <a:cxn ang="0">
                    <a:pos x="66" y="106"/>
                  </a:cxn>
                  <a:cxn ang="0">
                    <a:pos x="64" y="113"/>
                  </a:cxn>
                  <a:cxn ang="0">
                    <a:pos x="60" y="119"/>
                  </a:cxn>
                  <a:cxn ang="0">
                    <a:pos x="54" y="123"/>
                  </a:cxn>
                  <a:cxn ang="0">
                    <a:pos x="47" y="125"/>
                  </a:cxn>
                  <a:cxn ang="0">
                    <a:pos x="40" y="123"/>
                  </a:cxn>
                  <a:cxn ang="0">
                    <a:pos x="35" y="119"/>
                  </a:cxn>
                  <a:cxn ang="0">
                    <a:pos x="31" y="113"/>
                  </a:cxn>
                  <a:cxn ang="0">
                    <a:pos x="29" y="106"/>
                  </a:cxn>
                  <a:cxn ang="0">
                    <a:pos x="31" y="99"/>
                  </a:cxn>
                  <a:cxn ang="0">
                    <a:pos x="35" y="94"/>
                  </a:cxn>
                  <a:cxn ang="0">
                    <a:pos x="40" y="90"/>
                  </a:cxn>
                  <a:cxn ang="0">
                    <a:pos x="47" y="88"/>
                  </a:cxn>
                </a:cxnLst>
                <a:rect l="0" t="0" r="r" b="b"/>
                <a:pathLst>
                  <a:path w="98" h="125">
                    <a:moveTo>
                      <a:pt x="0" y="49"/>
                    </a:moveTo>
                    <a:cubicBezTo>
                      <a:pt x="98" y="49"/>
                      <a:pt x="98" y="49"/>
                      <a:pt x="98" y="49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0" y="77"/>
                      <a:pt x="0" y="77"/>
                      <a:pt x="0" y="77"/>
                    </a:cubicBezTo>
                    <a:lnTo>
                      <a:pt x="0" y="49"/>
                    </a:lnTo>
                    <a:close/>
                    <a:moveTo>
                      <a:pt x="47" y="37"/>
                    </a:moveTo>
                    <a:cubicBezTo>
                      <a:pt x="45" y="37"/>
                      <a:pt x="43" y="36"/>
                      <a:pt x="40" y="35"/>
                    </a:cubicBezTo>
                    <a:cubicBezTo>
                      <a:pt x="38" y="34"/>
                      <a:pt x="36" y="33"/>
                      <a:pt x="35" y="32"/>
                    </a:cubicBezTo>
                    <a:cubicBezTo>
                      <a:pt x="33" y="30"/>
                      <a:pt x="32" y="28"/>
                      <a:pt x="31" y="26"/>
                    </a:cubicBezTo>
                    <a:cubicBezTo>
                      <a:pt x="30" y="24"/>
                      <a:pt x="29" y="21"/>
                      <a:pt x="29" y="19"/>
                    </a:cubicBezTo>
                    <a:cubicBezTo>
                      <a:pt x="29" y="16"/>
                      <a:pt x="30" y="14"/>
                      <a:pt x="31" y="12"/>
                    </a:cubicBezTo>
                    <a:cubicBezTo>
                      <a:pt x="32" y="9"/>
                      <a:pt x="33" y="7"/>
                      <a:pt x="35" y="6"/>
                    </a:cubicBezTo>
                    <a:cubicBezTo>
                      <a:pt x="36" y="4"/>
                      <a:pt x="38" y="3"/>
                      <a:pt x="40" y="2"/>
                    </a:cubicBezTo>
                    <a:cubicBezTo>
                      <a:pt x="43" y="1"/>
                      <a:pt x="45" y="0"/>
                      <a:pt x="47" y="0"/>
                    </a:cubicBezTo>
                    <a:cubicBezTo>
                      <a:pt x="50" y="0"/>
                      <a:pt x="52" y="1"/>
                      <a:pt x="54" y="2"/>
                    </a:cubicBezTo>
                    <a:cubicBezTo>
                      <a:pt x="57" y="3"/>
                      <a:pt x="59" y="4"/>
                      <a:pt x="60" y="6"/>
                    </a:cubicBezTo>
                    <a:cubicBezTo>
                      <a:pt x="62" y="7"/>
                      <a:pt x="63" y="9"/>
                      <a:pt x="64" y="12"/>
                    </a:cubicBezTo>
                    <a:cubicBezTo>
                      <a:pt x="65" y="14"/>
                      <a:pt x="66" y="16"/>
                      <a:pt x="66" y="19"/>
                    </a:cubicBezTo>
                    <a:cubicBezTo>
                      <a:pt x="66" y="21"/>
                      <a:pt x="65" y="24"/>
                      <a:pt x="64" y="26"/>
                    </a:cubicBezTo>
                    <a:cubicBezTo>
                      <a:pt x="63" y="28"/>
                      <a:pt x="62" y="30"/>
                      <a:pt x="60" y="32"/>
                    </a:cubicBezTo>
                    <a:cubicBezTo>
                      <a:pt x="59" y="33"/>
                      <a:pt x="57" y="34"/>
                      <a:pt x="54" y="35"/>
                    </a:cubicBezTo>
                    <a:cubicBezTo>
                      <a:pt x="52" y="36"/>
                      <a:pt x="50" y="37"/>
                      <a:pt x="47" y="37"/>
                    </a:cubicBezTo>
                    <a:close/>
                    <a:moveTo>
                      <a:pt x="47" y="88"/>
                    </a:moveTo>
                    <a:cubicBezTo>
                      <a:pt x="50" y="88"/>
                      <a:pt x="52" y="89"/>
                      <a:pt x="54" y="90"/>
                    </a:cubicBezTo>
                    <a:cubicBezTo>
                      <a:pt x="57" y="91"/>
                      <a:pt x="59" y="92"/>
                      <a:pt x="60" y="94"/>
                    </a:cubicBezTo>
                    <a:cubicBezTo>
                      <a:pt x="62" y="95"/>
                      <a:pt x="63" y="97"/>
                      <a:pt x="64" y="99"/>
                    </a:cubicBezTo>
                    <a:cubicBezTo>
                      <a:pt x="65" y="101"/>
                      <a:pt x="66" y="104"/>
                      <a:pt x="66" y="106"/>
                    </a:cubicBezTo>
                    <a:cubicBezTo>
                      <a:pt x="66" y="109"/>
                      <a:pt x="65" y="111"/>
                      <a:pt x="64" y="113"/>
                    </a:cubicBezTo>
                    <a:cubicBezTo>
                      <a:pt x="63" y="116"/>
                      <a:pt x="62" y="118"/>
                      <a:pt x="60" y="119"/>
                    </a:cubicBezTo>
                    <a:cubicBezTo>
                      <a:pt x="59" y="121"/>
                      <a:pt x="57" y="122"/>
                      <a:pt x="54" y="123"/>
                    </a:cubicBezTo>
                    <a:cubicBezTo>
                      <a:pt x="52" y="124"/>
                      <a:pt x="50" y="125"/>
                      <a:pt x="47" y="125"/>
                    </a:cubicBezTo>
                    <a:cubicBezTo>
                      <a:pt x="45" y="125"/>
                      <a:pt x="43" y="124"/>
                      <a:pt x="40" y="123"/>
                    </a:cubicBezTo>
                    <a:cubicBezTo>
                      <a:pt x="38" y="122"/>
                      <a:pt x="36" y="121"/>
                      <a:pt x="35" y="119"/>
                    </a:cubicBezTo>
                    <a:cubicBezTo>
                      <a:pt x="33" y="118"/>
                      <a:pt x="32" y="116"/>
                      <a:pt x="31" y="113"/>
                    </a:cubicBezTo>
                    <a:cubicBezTo>
                      <a:pt x="30" y="111"/>
                      <a:pt x="29" y="109"/>
                      <a:pt x="29" y="106"/>
                    </a:cubicBezTo>
                    <a:cubicBezTo>
                      <a:pt x="29" y="104"/>
                      <a:pt x="30" y="101"/>
                      <a:pt x="31" y="99"/>
                    </a:cubicBezTo>
                    <a:cubicBezTo>
                      <a:pt x="32" y="97"/>
                      <a:pt x="33" y="95"/>
                      <a:pt x="35" y="94"/>
                    </a:cubicBezTo>
                    <a:cubicBezTo>
                      <a:pt x="36" y="92"/>
                      <a:pt x="38" y="91"/>
                      <a:pt x="40" y="90"/>
                    </a:cubicBezTo>
                    <a:cubicBezTo>
                      <a:pt x="43" y="89"/>
                      <a:pt x="45" y="88"/>
                      <a:pt x="47" y="8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" name="Freeform 127"/>
              <p:cNvSpPr>
                <a:spLocks noEditPoints="1"/>
              </p:cNvSpPr>
              <p:nvPr/>
            </p:nvSpPr>
            <p:spPr bwMode="auto">
              <a:xfrm>
                <a:off x="1195920" y="1437359"/>
                <a:ext cx="322428" cy="257360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44" y="158"/>
                  </a:cxn>
                  <a:cxn ang="0">
                    <a:pos x="183" y="90"/>
                  </a:cxn>
                  <a:cxn ang="0">
                    <a:pos x="139" y="0"/>
                  </a:cxn>
                  <a:cxn ang="0">
                    <a:pos x="0" y="68"/>
                  </a:cxn>
                  <a:cxn ang="0">
                    <a:pos x="32" y="121"/>
                  </a:cxn>
                  <a:cxn ang="0">
                    <a:pos x="22" y="101"/>
                  </a:cxn>
                  <a:cxn ang="0">
                    <a:pos x="30" y="97"/>
                  </a:cxn>
                  <a:cxn ang="0">
                    <a:pos x="40" y="117"/>
                  </a:cxn>
                  <a:cxn ang="0">
                    <a:pos x="32" y="121"/>
                  </a:cxn>
                  <a:cxn ang="0">
                    <a:pos x="43" y="143"/>
                  </a:cxn>
                  <a:cxn ang="0">
                    <a:pos x="33" y="123"/>
                  </a:cxn>
                  <a:cxn ang="0">
                    <a:pos x="41" y="119"/>
                  </a:cxn>
                  <a:cxn ang="0">
                    <a:pos x="51" y="139"/>
                  </a:cxn>
                  <a:cxn ang="0">
                    <a:pos x="43" y="143"/>
                  </a:cxn>
                  <a:cxn ang="0">
                    <a:pos x="148" y="37"/>
                  </a:cxn>
                  <a:cxn ang="0">
                    <a:pos x="159" y="60"/>
                  </a:cxn>
                  <a:cxn ang="0">
                    <a:pos x="157" y="61"/>
                  </a:cxn>
                  <a:cxn ang="0">
                    <a:pos x="146" y="38"/>
                  </a:cxn>
                  <a:cxn ang="0">
                    <a:pos x="148" y="37"/>
                  </a:cxn>
                  <a:cxn ang="0">
                    <a:pos x="130" y="20"/>
                  </a:cxn>
                  <a:cxn ang="0">
                    <a:pos x="161" y="85"/>
                  </a:cxn>
                  <a:cxn ang="0">
                    <a:pos x="54" y="137"/>
                  </a:cxn>
                  <a:cxn ang="0">
                    <a:pos x="23" y="73"/>
                  </a:cxn>
                  <a:cxn ang="0">
                    <a:pos x="130" y="20"/>
                  </a:cxn>
                  <a:cxn ang="0">
                    <a:pos x="19" y="74"/>
                  </a:cxn>
                  <a:cxn ang="0">
                    <a:pos x="29" y="94"/>
                  </a:cxn>
                  <a:cxn ang="0">
                    <a:pos x="21" y="98"/>
                  </a:cxn>
                  <a:cxn ang="0">
                    <a:pos x="11" y="78"/>
                  </a:cxn>
                  <a:cxn ang="0">
                    <a:pos x="19" y="74"/>
                  </a:cxn>
                </a:cxnLst>
                <a:rect l="0" t="0" r="r" b="b"/>
                <a:pathLst>
                  <a:path w="183" h="158">
                    <a:moveTo>
                      <a:pt x="0" y="68"/>
                    </a:moveTo>
                    <a:cubicBezTo>
                      <a:pt x="44" y="158"/>
                      <a:pt x="44" y="158"/>
                      <a:pt x="44" y="158"/>
                    </a:cubicBezTo>
                    <a:cubicBezTo>
                      <a:pt x="183" y="90"/>
                      <a:pt x="183" y="90"/>
                      <a:pt x="183" y="90"/>
                    </a:cubicBezTo>
                    <a:cubicBezTo>
                      <a:pt x="139" y="0"/>
                      <a:pt x="139" y="0"/>
                      <a:pt x="139" y="0"/>
                    </a:cubicBezTo>
                    <a:lnTo>
                      <a:pt x="0" y="68"/>
                    </a:lnTo>
                    <a:close/>
                    <a:moveTo>
                      <a:pt x="32" y="121"/>
                    </a:moveTo>
                    <a:cubicBezTo>
                      <a:pt x="22" y="101"/>
                      <a:pt x="22" y="101"/>
                      <a:pt x="22" y="101"/>
                    </a:cubicBezTo>
                    <a:cubicBezTo>
                      <a:pt x="30" y="97"/>
                      <a:pt x="30" y="97"/>
                      <a:pt x="30" y="97"/>
                    </a:cubicBezTo>
                    <a:cubicBezTo>
                      <a:pt x="40" y="117"/>
                      <a:pt x="40" y="117"/>
                      <a:pt x="40" y="117"/>
                    </a:cubicBezTo>
                    <a:lnTo>
                      <a:pt x="32" y="121"/>
                    </a:lnTo>
                    <a:close/>
                    <a:moveTo>
                      <a:pt x="43" y="143"/>
                    </a:moveTo>
                    <a:cubicBezTo>
                      <a:pt x="33" y="123"/>
                      <a:pt x="33" y="123"/>
                      <a:pt x="33" y="123"/>
                    </a:cubicBezTo>
                    <a:cubicBezTo>
                      <a:pt x="41" y="119"/>
                      <a:pt x="41" y="119"/>
                      <a:pt x="41" y="119"/>
                    </a:cubicBezTo>
                    <a:cubicBezTo>
                      <a:pt x="51" y="139"/>
                      <a:pt x="51" y="139"/>
                      <a:pt x="51" y="139"/>
                    </a:cubicBezTo>
                    <a:lnTo>
                      <a:pt x="43" y="143"/>
                    </a:lnTo>
                    <a:close/>
                    <a:moveTo>
                      <a:pt x="148" y="37"/>
                    </a:moveTo>
                    <a:cubicBezTo>
                      <a:pt x="159" y="60"/>
                      <a:pt x="159" y="60"/>
                      <a:pt x="159" y="60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46" y="38"/>
                      <a:pt x="146" y="38"/>
                      <a:pt x="146" y="38"/>
                    </a:cubicBezTo>
                    <a:lnTo>
                      <a:pt x="148" y="37"/>
                    </a:lnTo>
                    <a:close/>
                    <a:moveTo>
                      <a:pt x="130" y="20"/>
                    </a:moveTo>
                    <a:cubicBezTo>
                      <a:pt x="161" y="85"/>
                      <a:pt x="161" y="85"/>
                      <a:pt x="161" y="85"/>
                    </a:cubicBezTo>
                    <a:cubicBezTo>
                      <a:pt x="54" y="137"/>
                      <a:pt x="54" y="137"/>
                      <a:pt x="54" y="137"/>
                    </a:cubicBezTo>
                    <a:cubicBezTo>
                      <a:pt x="44" y="116"/>
                      <a:pt x="28" y="83"/>
                      <a:pt x="23" y="73"/>
                    </a:cubicBezTo>
                    <a:lnTo>
                      <a:pt x="130" y="20"/>
                    </a:lnTo>
                    <a:close/>
                    <a:moveTo>
                      <a:pt x="19" y="74"/>
                    </a:moveTo>
                    <a:cubicBezTo>
                      <a:pt x="29" y="94"/>
                      <a:pt x="29" y="94"/>
                      <a:pt x="29" y="94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1" y="78"/>
                      <a:pt x="11" y="78"/>
                      <a:pt x="11" y="78"/>
                    </a:cubicBezTo>
                    <a:lnTo>
                      <a:pt x="19" y="7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" name="Freeform 128"/>
              <p:cNvSpPr>
                <a:spLocks/>
              </p:cNvSpPr>
              <p:nvPr/>
            </p:nvSpPr>
            <p:spPr bwMode="auto">
              <a:xfrm>
                <a:off x="1285809" y="1604733"/>
                <a:ext cx="250126" cy="122381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0" y="61"/>
                  </a:cxn>
                  <a:cxn ang="0">
                    <a:pos x="3" y="68"/>
                  </a:cxn>
                  <a:cxn ang="0">
                    <a:pos x="128" y="6"/>
                  </a:cxn>
                  <a:cxn ang="0">
                    <a:pos x="125" y="0"/>
                  </a:cxn>
                </a:cxnLst>
                <a:rect l="0" t="0" r="r" b="b"/>
                <a:pathLst>
                  <a:path w="128" h="68">
                    <a:moveTo>
                      <a:pt x="125" y="0"/>
                    </a:moveTo>
                    <a:lnTo>
                      <a:pt x="0" y="61"/>
                    </a:lnTo>
                    <a:lnTo>
                      <a:pt x="3" y="68"/>
                    </a:lnTo>
                    <a:lnTo>
                      <a:pt x="128" y="6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" name="Freeform 129"/>
              <p:cNvSpPr>
                <a:spLocks noEditPoints="1"/>
              </p:cNvSpPr>
              <p:nvPr/>
            </p:nvSpPr>
            <p:spPr bwMode="auto">
              <a:xfrm>
                <a:off x="2470001" y="2252633"/>
                <a:ext cx="257943" cy="273558"/>
              </a:xfrm>
              <a:custGeom>
                <a:avLst/>
                <a:gdLst/>
                <a:ahLst/>
                <a:cxnLst>
                  <a:cxn ang="0">
                    <a:pos x="41" y="89"/>
                  </a:cxn>
                  <a:cxn ang="0">
                    <a:pos x="0" y="115"/>
                  </a:cxn>
                  <a:cxn ang="0">
                    <a:pos x="41" y="152"/>
                  </a:cxn>
                  <a:cxn ang="0">
                    <a:pos x="94" y="155"/>
                  </a:cxn>
                  <a:cxn ang="0">
                    <a:pos x="133" y="169"/>
                  </a:cxn>
                  <a:cxn ang="0">
                    <a:pos x="145" y="155"/>
                  </a:cxn>
                  <a:cxn ang="0">
                    <a:pos x="41" y="0"/>
                  </a:cxn>
                  <a:cxn ang="0">
                    <a:pos x="33" y="127"/>
                  </a:cxn>
                  <a:cxn ang="0">
                    <a:pos x="41" y="122"/>
                  </a:cxn>
                  <a:cxn ang="0">
                    <a:pos x="7" y="154"/>
                  </a:cxn>
                  <a:cxn ang="0">
                    <a:pos x="12" y="112"/>
                  </a:cxn>
                  <a:cxn ang="0">
                    <a:pos x="14" y="111"/>
                  </a:cxn>
                  <a:cxn ang="0">
                    <a:pos x="77" y="101"/>
                  </a:cxn>
                  <a:cxn ang="0">
                    <a:pos x="46" y="111"/>
                  </a:cxn>
                  <a:cxn ang="0">
                    <a:pos x="56" y="129"/>
                  </a:cxn>
                  <a:cxn ang="0">
                    <a:pos x="79" y="111"/>
                  </a:cxn>
                  <a:cxn ang="0">
                    <a:pos x="81" y="99"/>
                  </a:cxn>
                  <a:cxn ang="0">
                    <a:pos x="56" y="91"/>
                  </a:cxn>
                  <a:cxn ang="0">
                    <a:pos x="130" y="15"/>
                  </a:cxn>
                  <a:cxn ang="0">
                    <a:pos x="123" y="113"/>
                  </a:cxn>
                  <a:cxn ang="0">
                    <a:pos x="111" y="90"/>
                  </a:cxn>
                  <a:cxn ang="0">
                    <a:pos x="103" y="63"/>
                  </a:cxn>
                  <a:cxn ang="0">
                    <a:pos x="96" y="90"/>
                  </a:cxn>
                  <a:cxn ang="0">
                    <a:pos x="83" y="111"/>
                  </a:cxn>
                  <a:cxn ang="0">
                    <a:pos x="79" y="129"/>
                  </a:cxn>
                  <a:cxn ang="0">
                    <a:pos x="103" y="69"/>
                  </a:cxn>
                  <a:cxn ang="0">
                    <a:pos x="96" y="81"/>
                  </a:cxn>
                  <a:cxn ang="0">
                    <a:pos x="92" y="77"/>
                  </a:cxn>
                  <a:cxn ang="0">
                    <a:pos x="115" y="77"/>
                  </a:cxn>
                  <a:cxn ang="0">
                    <a:pos x="110" y="82"/>
                  </a:cxn>
                  <a:cxn ang="0">
                    <a:pos x="103" y="69"/>
                  </a:cxn>
                  <a:cxn ang="0">
                    <a:pos x="104" y="165"/>
                  </a:cxn>
                  <a:cxn ang="0">
                    <a:pos x="79" y="122"/>
                  </a:cxn>
                  <a:cxn ang="0">
                    <a:pos x="93" y="128"/>
                  </a:cxn>
                  <a:cxn ang="0">
                    <a:pos x="98" y="129"/>
                  </a:cxn>
                  <a:cxn ang="0">
                    <a:pos x="100" y="79"/>
                  </a:cxn>
                  <a:cxn ang="0">
                    <a:pos x="108" y="112"/>
                  </a:cxn>
                  <a:cxn ang="0">
                    <a:pos x="122" y="117"/>
                  </a:cxn>
                  <a:cxn ang="0">
                    <a:pos x="137" y="124"/>
                  </a:cxn>
                </a:cxnLst>
                <a:rect l="0" t="0" r="r" b="b"/>
                <a:pathLst>
                  <a:path w="145" h="169">
                    <a:moveTo>
                      <a:pt x="41" y="0"/>
                    </a:moveTo>
                    <a:cubicBezTo>
                      <a:pt x="41" y="89"/>
                      <a:pt x="41" y="89"/>
                      <a:pt x="41" y="89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3" y="158"/>
                      <a:pt x="3" y="158"/>
                      <a:pt x="3" y="158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5"/>
                      <a:pt x="41" y="155"/>
                      <a:pt x="41" y="155"/>
                    </a:cubicBezTo>
                    <a:cubicBezTo>
                      <a:pt x="94" y="155"/>
                      <a:pt x="94" y="155"/>
                      <a:pt x="94" y="155"/>
                    </a:cubicBezTo>
                    <a:cubicBezTo>
                      <a:pt x="101" y="169"/>
                      <a:pt x="101" y="169"/>
                      <a:pt x="101" y="169"/>
                    </a:cubicBezTo>
                    <a:cubicBezTo>
                      <a:pt x="133" y="169"/>
                      <a:pt x="133" y="169"/>
                      <a:pt x="133" y="169"/>
                    </a:cubicBezTo>
                    <a:cubicBezTo>
                      <a:pt x="136" y="155"/>
                      <a:pt x="136" y="155"/>
                      <a:pt x="136" y="155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5" y="0"/>
                      <a:pt x="145" y="0"/>
                      <a:pt x="145" y="0"/>
                    </a:cubicBezTo>
                    <a:lnTo>
                      <a:pt x="41" y="0"/>
                    </a:lnTo>
                    <a:close/>
                    <a:moveTo>
                      <a:pt x="44" y="111"/>
                    </a:moveTo>
                    <a:cubicBezTo>
                      <a:pt x="33" y="127"/>
                      <a:pt x="33" y="127"/>
                      <a:pt x="33" y="127"/>
                    </a:cubicBezTo>
                    <a:cubicBezTo>
                      <a:pt x="36" y="130"/>
                      <a:pt x="36" y="130"/>
                      <a:pt x="36" y="130"/>
                    </a:cubicBezTo>
                    <a:cubicBezTo>
                      <a:pt x="41" y="122"/>
                      <a:pt x="41" y="122"/>
                      <a:pt x="41" y="122"/>
                    </a:cubicBezTo>
                    <a:cubicBezTo>
                      <a:pt x="41" y="148"/>
                      <a:pt x="41" y="148"/>
                      <a:pt x="41" y="148"/>
                    </a:cubicBezTo>
                    <a:cubicBezTo>
                      <a:pt x="7" y="154"/>
                      <a:pt x="7" y="154"/>
                      <a:pt x="7" y="154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4" y="111"/>
                      <a:pt x="14" y="111"/>
                      <a:pt x="14" y="111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5" y="111"/>
                      <a:pt x="44" y="111"/>
                      <a:pt x="44" y="111"/>
                    </a:cubicBezTo>
                    <a:close/>
                    <a:moveTo>
                      <a:pt x="56" y="129"/>
                    </a:moveTo>
                    <a:cubicBezTo>
                      <a:pt x="56" y="113"/>
                      <a:pt x="56" y="113"/>
                      <a:pt x="56" y="113"/>
                    </a:cubicBezTo>
                    <a:cubicBezTo>
                      <a:pt x="79" y="111"/>
                      <a:pt x="79" y="111"/>
                      <a:pt x="79" y="111"/>
                    </a:cubicBezTo>
                    <a:cubicBezTo>
                      <a:pt x="80" y="111"/>
                      <a:pt x="80" y="110"/>
                      <a:pt x="81" y="10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98"/>
                      <a:pt x="80" y="97"/>
                      <a:pt x="79" y="97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15"/>
                      <a:pt x="130" y="115"/>
                      <a:pt x="130" y="115"/>
                    </a:cubicBezTo>
                    <a:cubicBezTo>
                      <a:pt x="123" y="113"/>
                      <a:pt x="123" y="113"/>
                      <a:pt x="123" y="113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15" y="87"/>
                      <a:pt x="118" y="83"/>
                      <a:pt x="118" y="77"/>
                    </a:cubicBezTo>
                    <a:cubicBezTo>
                      <a:pt x="118" y="69"/>
                      <a:pt x="111" y="63"/>
                      <a:pt x="103" y="63"/>
                    </a:cubicBezTo>
                    <a:cubicBezTo>
                      <a:pt x="95" y="63"/>
                      <a:pt x="89" y="69"/>
                      <a:pt x="89" y="77"/>
                    </a:cubicBezTo>
                    <a:cubicBezTo>
                      <a:pt x="89" y="83"/>
                      <a:pt x="92" y="87"/>
                      <a:pt x="96" y="90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79" y="129"/>
                      <a:pt x="79" y="129"/>
                      <a:pt x="79" y="129"/>
                    </a:cubicBezTo>
                    <a:lnTo>
                      <a:pt x="56" y="129"/>
                    </a:lnTo>
                    <a:close/>
                    <a:moveTo>
                      <a:pt x="103" y="69"/>
                    </a:moveTo>
                    <a:cubicBezTo>
                      <a:pt x="99" y="69"/>
                      <a:pt x="95" y="73"/>
                      <a:pt x="95" y="77"/>
                    </a:cubicBezTo>
                    <a:cubicBezTo>
                      <a:pt x="95" y="79"/>
                      <a:pt x="95" y="80"/>
                      <a:pt x="96" y="81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3" y="84"/>
                      <a:pt x="92" y="81"/>
                      <a:pt x="92" y="77"/>
                    </a:cubicBezTo>
                    <a:cubicBezTo>
                      <a:pt x="92" y="71"/>
                      <a:pt x="97" y="66"/>
                      <a:pt x="103" y="66"/>
                    </a:cubicBezTo>
                    <a:cubicBezTo>
                      <a:pt x="110" y="66"/>
                      <a:pt x="115" y="71"/>
                      <a:pt x="115" y="77"/>
                    </a:cubicBezTo>
                    <a:cubicBezTo>
                      <a:pt x="115" y="81"/>
                      <a:pt x="113" y="84"/>
                      <a:pt x="110" y="86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1"/>
                      <a:pt x="111" y="79"/>
                      <a:pt x="111" y="77"/>
                    </a:cubicBezTo>
                    <a:cubicBezTo>
                      <a:pt x="111" y="73"/>
                      <a:pt x="108" y="69"/>
                      <a:pt x="103" y="69"/>
                    </a:cubicBezTo>
                    <a:close/>
                    <a:moveTo>
                      <a:pt x="130" y="165"/>
                    </a:moveTo>
                    <a:cubicBezTo>
                      <a:pt x="104" y="165"/>
                      <a:pt x="104" y="165"/>
                      <a:pt x="104" y="165"/>
                    </a:cubicBezTo>
                    <a:cubicBezTo>
                      <a:pt x="90" y="139"/>
                      <a:pt x="90" y="139"/>
                      <a:pt x="90" y="139"/>
                    </a:cubicBezTo>
                    <a:cubicBezTo>
                      <a:pt x="79" y="122"/>
                      <a:pt x="79" y="122"/>
                      <a:pt x="79" y="122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93" y="128"/>
                      <a:pt x="93" y="128"/>
                      <a:pt x="93" y="128"/>
                    </a:cubicBezTo>
                    <a:cubicBezTo>
                      <a:pt x="94" y="129"/>
                      <a:pt x="95" y="129"/>
                      <a:pt x="96" y="129"/>
                    </a:cubicBezTo>
                    <a:cubicBezTo>
                      <a:pt x="97" y="129"/>
                      <a:pt x="97" y="129"/>
                      <a:pt x="98" y="129"/>
                    </a:cubicBezTo>
                    <a:cubicBezTo>
                      <a:pt x="99" y="128"/>
                      <a:pt x="100" y="127"/>
                      <a:pt x="100" y="125"/>
                    </a:cubicBezTo>
                    <a:cubicBezTo>
                      <a:pt x="100" y="79"/>
                      <a:pt x="100" y="79"/>
                      <a:pt x="100" y="79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8" y="114"/>
                      <a:pt x="110" y="116"/>
                      <a:pt x="112" y="116"/>
                    </a:cubicBezTo>
                    <a:cubicBezTo>
                      <a:pt x="122" y="117"/>
                      <a:pt x="122" y="117"/>
                      <a:pt x="122" y="117"/>
                    </a:cubicBez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7" y="124"/>
                      <a:pt x="137" y="124"/>
                      <a:pt x="137" y="124"/>
                    </a:cubicBezTo>
                    <a:lnTo>
                      <a:pt x="130" y="1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" name="Freeform 130"/>
              <p:cNvSpPr>
                <a:spLocks noEditPoints="1"/>
              </p:cNvSpPr>
              <p:nvPr/>
            </p:nvSpPr>
            <p:spPr bwMode="auto">
              <a:xfrm>
                <a:off x="1424551" y="3004917"/>
                <a:ext cx="381052" cy="359945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19" y="63"/>
                  </a:cxn>
                  <a:cxn ang="0">
                    <a:pos x="7" y="74"/>
                  </a:cxn>
                  <a:cxn ang="0">
                    <a:pos x="0" y="80"/>
                  </a:cxn>
                  <a:cxn ang="0">
                    <a:pos x="126" y="221"/>
                  </a:cxn>
                  <a:cxn ang="0">
                    <a:pos x="134" y="215"/>
                  </a:cxn>
                  <a:cxn ang="0">
                    <a:pos x="146" y="204"/>
                  </a:cxn>
                  <a:cxn ang="0">
                    <a:pos x="216" y="141"/>
                  </a:cxn>
                  <a:cxn ang="0">
                    <a:pos x="90" y="0"/>
                  </a:cxn>
                  <a:cxn ang="0">
                    <a:pos x="67" y="147"/>
                  </a:cxn>
                  <a:cxn ang="0">
                    <a:pos x="68" y="137"/>
                  </a:cxn>
                  <a:cxn ang="0">
                    <a:pos x="78" y="137"/>
                  </a:cxn>
                  <a:cxn ang="0">
                    <a:pos x="78" y="148"/>
                  </a:cxn>
                  <a:cxn ang="0">
                    <a:pos x="67" y="147"/>
                  </a:cxn>
                  <a:cxn ang="0">
                    <a:pos x="140" y="198"/>
                  </a:cxn>
                  <a:cxn ang="0">
                    <a:pos x="25" y="69"/>
                  </a:cxn>
                  <a:cxn ang="0">
                    <a:pos x="89" y="11"/>
                  </a:cxn>
                  <a:cxn ang="0">
                    <a:pos x="204" y="140"/>
                  </a:cxn>
                  <a:cxn ang="0">
                    <a:pos x="140" y="198"/>
                  </a:cxn>
                </a:cxnLst>
                <a:rect l="0" t="0" r="r" b="b"/>
                <a:pathLst>
                  <a:path w="216" h="221">
                    <a:moveTo>
                      <a:pt x="90" y="0"/>
                    </a:moveTo>
                    <a:cubicBezTo>
                      <a:pt x="19" y="63"/>
                      <a:pt x="19" y="63"/>
                      <a:pt x="19" y="63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216" y="141"/>
                      <a:pt x="216" y="141"/>
                      <a:pt x="216" y="141"/>
                    </a:cubicBezTo>
                    <a:lnTo>
                      <a:pt x="90" y="0"/>
                    </a:lnTo>
                    <a:close/>
                    <a:moveTo>
                      <a:pt x="67" y="147"/>
                    </a:moveTo>
                    <a:cubicBezTo>
                      <a:pt x="65" y="144"/>
                      <a:pt x="65" y="139"/>
                      <a:pt x="68" y="137"/>
                    </a:cubicBezTo>
                    <a:cubicBezTo>
                      <a:pt x="71" y="134"/>
                      <a:pt x="76" y="134"/>
                      <a:pt x="78" y="137"/>
                    </a:cubicBezTo>
                    <a:cubicBezTo>
                      <a:pt x="81" y="140"/>
                      <a:pt x="81" y="145"/>
                      <a:pt x="78" y="148"/>
                    </a:cubicBezTo>
                    <a:cubicBezTo>
                      <a:pt x="75" y="150"/>
                      <a:pt x="70" y="150"/>
                      <a:pt x="67" y="147"/>
                    </a:cubicBezTo>
                    <a:close/>
                    <a:moveTo>
                      <a:pt x="140" y="198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204" y="140"/>
                      <a:pt x="204" y="140"/>
                      <a:pt x="204" y="140"/>
                    </a:cubicBezTo>
                    <a:lnTo>
                      <a:pt x="140" y="19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" name="Freeform 131"/>
              <p:cNvSpPr>
                <a:spLocks noEditPoints="1"/>
              </p:cNvSpPr>
              <p:nvPr/>
            </p:nvSpPr>
            <p:spPr bwMode="auto">
              <a:xfrm>
                <a:off x="4418250" y="4781243"/>
                <a:ext cx="302887" cy="172773"/>
              </a:xfrm>
              <a:custGeom>
                <a:avLst/>
                <a:gdLst/>
                <a:ahLst/>
                <a:cxnLst>
                  <a:cxn ang="0">
                    <a:pos x="171" y="34"/>
                  </a:cxn>
                  <a:cxn ang="0">
                    <a:pos x="148" y="26"/>
                  </a:cxn>
                  <a:cxn ang="0">
                    <a:pos x="128" y="3"/>
                  </a:cxn>
                  <a:cxn ang="0">
                    <a:pos x="109" y="14"/>
                  </a:cxn>
                  <a:cxn ang="0">
                    <a:pos x="77" y="24"/>
                  </a:cxn>
                  <a:cxn ang="0">
                    <a:pos x="57" y="2"/>
                  </a:cxn>
                  <a:cxn ang="0">
                    <a:pos x="37" y="13"/>
                  </a:cxn>
                  <a:cxn ang="0">
                    <a:pos x="8" y="21"/>
                  </a:cxn>
                  <a:cxn ang="0">
                    <a:pos x="11" y="61"/>
                  </a:cxn>
                  <a:cxn ang="0">
                    <a:pos x="10" y="84"/>
                  </a:cxn>
                  <a:cxn ang="0">
                    <a:pos x="38" y="92"/>
                  </a:cxn>
                  <a:cxn ang="0">
                    <a:pos x="51" y="105"/>
                  </a:cxn>
                  <a:cxn ang="0">
                    <a:pos x="78" y="83"/>
                  </a:cxn>
                  <a:cxn ang="0">
                    <a:pos x="94" y="84"/>
                  </a:cxn>
                  <a:cxn ang="0">
                    <a:pos x="116" y="105"/>
                  </a:cxn>
                  <a:cxn ang="0">
                    <a:pos x="135" y="92"/>
                  </a:cxn>
                  <a:cxn ang="0">
                    <a:pos x="158" y="87"/>
                  </a:cxn>
                  <a:cxn ang="0">
                    <a:pos x="158" y="28"/>
                  </a:cxn>
                  <a:cxn ang="0">
                    <a:pos x="164" y="34"/>
                  </a:cxn>
                  <a:cxn ang="0">
                    <a:pos x="158" y="43"/>
                  </a:cxn>
                  <a:cxn ang="0">
                    <a:pos x="158" y="28"/>
                  </a:cxn>
                  <a:cxn ang="0">
                    <a:pos x="124" y="9"/>
                  </a:cxn>
                  <a:cxn ang="0">
                    <a:pos x="119" y="19"/>
                  </a:cxn>
                  <a:cxn ang="0">
                    <a:pos x="87" y="27"/>
                  </a:cxn>
                  <a:cxn ang="0">
                    <a:pos x="86" y="39"/>
                  </a:cxn>
                  <a:cxn ang="0">
                    <a:pos x="86" y="39"/>
                  </a:cxn>
                  <a:cxn ang="0">
                    <a:pos x="45" y="10"/>
                  </a:cxn>
                  <a:cxn ang="0">
                    <a:pos x="56" y="12"/>
                  </a:cxn>
                  <a:cxn ang="0">
                    <a:pos x="45" y="10"/>
                  </a:cxn>
                  <a:cxn ang="0">
                    <a:pos x="15" y="26"/>
                  </a:cxn>
                  <a:cxn ang="0">
                    <a:pos x="18" y="37"/>
                  </a:cxn>
                  <a:cxn ang="0">
                    <a:pos x="10" y="74"/>
                  </a:cxn>
                  <a:cxn ang="0">
                    <a:pos x="19" y="68"/>
                  </a:cxn>
                  <a:cxn ang="0">
                    <a:pos x="56" y="95"/>
                  </a:cxn>
                  <a:cxn ang="0">
                    <a:pos x="46" y="89"/>
                  </a:cxn>
                  <a:cxn ang="0">
                    <a:pos x="56" y="95"/>
                  </a:cxn>
                  <a:cxn ang="0">
                    <a:pos x="41" y="85"/>
                  </a:cxn>
                  <a:cxn ang="0">
                    <a:pos x="18" y="60"/>
                  </a:cxn>
                  <a:cxn ang="0">
                    <a:pos x="28" y="36"/>
                  </a:cxn>
                  <a:cxn ang="0">
                    <a:pos x="44" y="24"/>
                  </a:cxn>
                  <a:cxn ang="0">
                    <a:pos x="74" y="31"/>
                  </a:cxn>
                  <a:cxn ang="0">
                    <a:pos x="83" y="61"/>
                  </a:cxn>
                  <a:cxn ang="0">
                    <a:pos x="61" y="84"/>
                  </a:cxn>
                  <a:cxn ang="0">
                    <a:pos x="87" y="83"/>
                  </a:cxn>
                  <a:cxn ang="0">
                    <a:pos x="87" y="67"/>
                  </a:cxn>
                  <a:cxn ang="0">
                    <a:pos x="128" y="96"/>
                  </a:cxn>
                  <a:cxn ang="0">
                    <a:pos x="117" y="90"/>
                  </a:cxn>
                  <a:cxn ang="0">
                    <a:pos x="128" y="96"/>
                  </a:cxn>
                  <a:cxn ang="0">
                    <a:pos x="112" y="86"/>
                  </a:cxn>
                  <a:cxn ang="0">
                    <a:pos x="92" y="62"/>
                  </a:cxn>
                  <a:cxn ang="0">
                    <a:pos x="98" y="28"/>
                  </a:cxn>
                  <a:cxn ang="0">
                    <a:pos x="121" y="27"/>
                  </a:cxn>
                  <a:cxn ang="0">
                    <a:pos x="145" y="34"/>
                  </a:cxn>
                  <a:cxn ang="0">
                    <a:pos x="145" y="74"/>
                  </a:cxn>
                  <a:cxn ang="0">
                    <a:pos x="129" y="82"/>
                  </a:cxn>
                  <a:cxn ang="0">
                    <a:pos x="158" y="80"/>
                  </a:cxn>
                  <a:cxn ang="0">
                    <a:pos x="158" y="68"/>
                  </a:cxn>
                </a:cxnLst>
                <a:rect l="0" t="0" r="r" b="b"/>
                <a:pathLst>
                  <a:path w="171" h="106">
                    <a:moveTo>
                      <a:pt x="164" y="63"/>
                    </a:moveTo>
                    <a:cubicBezTo>
                      <a:pt x="163" y="45"/>
                      <a:pt x="163" y="45"/>
                      <a:pt x="163" y="45"/>
                    </a:cubicBezTo>
                    <a:cubicBezTo>
                      <a:pt x="168" y="43"/>
                      <a:pt x="171" y="39"/>
                      <a:pt x="171" y="34"/>
                    </a:cubicBezTo>
                    <a:cubicBezTo>
                      <a:pt x="171" y="31"/>
                      <a:pt x="169" y="27"/>
                      <a:pt x="167" y="25"/>
                    </a:cubicBezTo>
                    <a:cubicBezTo>
                      <a:pt x="165" y="22"/>
                      <a:pt x="161" y="21"/>
                      <a:pt x="158" y="21"/>
                    </a:cubicBezTo>
                    <a:cubicBezTo>
                      <a:pt x="154" y="21"/>
                      <a:pt x="150" y="23"/>
                      <a:pt x="148" y="26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134" y="15"/>
                      <a:pt x="135" y="13"/>
                      <a:pt x="134" y="11"/>
                    </a:cubicBezTo>
                    <a:cubicBezTo>
                      <a:pt x="133" y="8"/>
                      <a:pt x="131" y="5"/>
                      <a:pt x="128" y="3"/>
                    </a:cubicBezTo>
                    <a:cubicBezTo>
                      <a:pt x="126" y="2"/>
                      <a:pt x="124" y="1"/>
                      <a:pt x="122" y="1"/>
                    </a:cubicBezTo>
                    <a:cubicBezTo>
                      <a:pt x="117" y="1"/>
                      <a:pt x="113" y="4"/>
                      <a:pt x="110" y="8"/>
                    </a:cubicBezTo>
                    <a:cubicBezTo>
                      <a:pt x="109" y="10"/>
                      <a:pt x="109" y="12"/>
                      <a:pt x="109" y="14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2" y="21"/>
                      <a:pt x="89" y="20"/>
                      <a:pt x="86" y="20"/>
                    </a:cubicBezTo>
                    <a:cubicBezTo>
                      <a:pt x="83" y="20"/>
                      <a:pt x="79" y="22"/>
                      <a:pt x="77" y="24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4"/>
                      <a:pt x="63" y="12"/>
                      <a:pt x="63" y="10"/>
                    </a:cubicBezTo>
                    <a:cubicBezTo>
                      <a:pt x="62" y="7"/>
                      <a:pt x="60" y="4"/>
                      <a:pt x="57" y="2"/>
                    </a:cubicBezTo>
                    <a:cubicBezTo>
                      <a:pt x="55" y="1"/>
                      <a:pt x="52" y="0"/>
                      <a:pt x="50" y="0"/>
                    </a:cubicBezTo>
                    <a:cubicBezTo>
                      <a:pt x="46" y="0"/>
                      <a:pt x="41" y="3"/>
                      <a:pt x="39" y="7"/>
                    </a:cubicBezTo>
                    <a:cubicBezTo>
                      <a:pt x="38" y="9"/>
                      <a:pt x="37" y="11"/>
                      <a:pt x="37" y="1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18" y="19"/>
                      <a:pt x="15" y="19"/>
                    </a:cubicBezTo>
                    <a:cubicBezTo>
                      <a:pt x="13" y="19"/>
                      <a:pt x="10" y="20"/>
                      <a:pt x="8" y="21"/>
                    </a:cubicBezTo>
                    <a:cubicBezTo>
                      <a:pt x="2" y="25"/>
                      <a:pt x="0" y="33"/>
                      <a:pt x="4" y="39"/>
                    </a:cubicBezTo>
                    <a:cubicBezTo>
                      <a:pt x="6" y="42"/>
                      <a:pt x="8" y="44"/>
                      <a:pt x="11" y="45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6" y="64"/>
                      <a:pt x="5" y="66"/>
                    </a:cubicBezTo>
                    <a:cubicBezTo>
                      <a:pt x="3" y="69"/>
                      <a:pt x="3" y="73"/>
                      <a:pt x="4" y="76"/>
                    </a:cubicBezTo>
                    <a:cubicBezTo>
                      <a:pt x="4" y="80"/>
                      <a:pt x="7" y="82"/>
                      <a:pt x="10" y="84"/>
                    </a:cubicBezTo>
                    <a:cubicBezTo>
                      <a:pt x="11" y="85"/>
                      <a:pt x="14" y="86"/>
                      <a:pt x="16" y="86"/>
                    </a:cubicBezTo>
                    <a:cubicBezTo>
                      <a:pt x="19" y="86"/>
                      <a:pt x="21" y="85"/>
                      <a:pt x="24" y="83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3"/>
                      <a:pt x="38" y="94"/>
                      <a:pt x="39" y="96"/>
                    </a:cubicBezTo>
                    <a:cubicBezTo>
                      <a:pt x="40" y="99"/>
                      <a:pt x="42" y="102"/>
                      <a:pt x="45" y="104"/>
                    </a:cubicBezTo>
                    <a:cubicBezTo>
                      <a:pt x="47" y="105"/>
                      <a:pt x="49" y="105"/>
                      <a:pt x="51" y="105"/>
                    </a:cubicBezTo>
                    <a:cubicBezTo>
                      <a:pt x="56" y="105"/>
                      <a:pt x="60" y="103"/>
                      <a:pt x="62" y="99"/>
                    </a:cubicBezTo>
                    <a:cubicBezTo>
                      <a:pt x="64" y="96"/>
                      <a:pt x="64" y="93"/>
                      <a:pt x="64" y="91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80" y="85"/>
                      <a:pt x="83" y="86"/>
                      <a:pt x="86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9" y="86"/>
                      <a:pt x="92" y="85"/>
                      <a:pt x="94" y="84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4"/>
                      <a:pt x="110" y="95"/>
                      <a:pt x="110" y="97"/>
                    </a:cubicBezTo>
                    <a:cubicBezTo>
                      <a:pt x="111" y="100"/>
                      <a:pt x="113" y="103"/>
                      <a:pt x="116" y="105"/>
                    </a:cubicBezTo>
                    <a:cubicBezTo>
                      <a:pt x="118" y="106"/>
                      <a:pt x="120" y="106"/>
                      <a:pt x="122" y="106"/>
                    </a:cubicBezTo>
                    <a:cubicBezTo>
                      <a:pt x="127" y="106"/>
                      <a:pt x="131" y="104"/>
                      <a:pt x="134" y="100"/>
                    </a:cubicBezTo>
                    <a:cubicBezTo>
                      <a:pt x="135" y="97"/>
                      <a:pt x="136" y="94"/>
                      <a:pt x="135" y="92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52" y="86"/>
                      <a:pt x="155" y="87"/>
                      <a:pt x="158" y="87"/>
                    </a:cubicBezTo>
                    <a:cubicBezTo>
                      <a:pt x="158" y="87"/>
                      <a:pt x="158" y="87"/>
                      <a:pt x="158" y="87"/>
                    </a:cubicBezTo>
                    <a:cubicBezTo>
                      <a:pt x="165" y="87"/>
                      <a:pt x="171" y="81"/>
                      <a:pt x="171" y="74"/>
                    </a:cubicBezTo>
                    <a:cubicBezTo>
                      <a:pt x="171" y="69"/>
                      <a:pt x="168" y="65"/>
                      <a:pt x="164" y="63"/>
                    </a:cubicBezTo>
                    <a:close/>
                    <a:moveTo>
                      <a:pt x="158" y="28"/>
                    </a:moveTo>
                    <a:cubicBezTo>
                      <a:pt x="158" y="28"/>
                      <a:pt x="158" y="28"/>
                      <a:pt x="158" y="28"/>
                    </a:cubicBezTo>
                    <a:cubicBezTo>
                      <a:pt x="159" y="28"/>
                      <a:pt x="161" y="29"/>
                      <a:pt x="162" y="30"/>
                    </a:cubicBezTo>
                    <a:cubicBezTo>
                      <a:pt x="163" y="31"/>
                      <a:pt x="164" y="32"/>
                      <a:pt x="164" y="34"/>
                    </a:cubicBezTo>
                    <a:cubicBezTo>
                      <a:pt x="164" y="37"/>
                      <a:pt x="161" y="40"/>
                      <a:pt x="158" y="40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0"/>
                      <a:pt x="158" y="40"/>
                      <a:pt x="158" y="40"/>
                    </a:cubicBezTo>
                    <a:cubicBezTo>
                      <a:pt x="154" y="40"/>
                      <a:pt x="152" y="37"/>
                      <a:pt x="152" y="34"/>
                    </a:cubicBezTo>
                    <a:cubicBezTo>
                      <a:pt x="152" y="31"/>
                      <a:pt x="155" y="28"/>
                      <a:pt x="158" y="28"/>
                    </a:cubicBezTo>
                    <a:close/>
                    <a:moveTo>
                      <a:pt x="116" y="11"/>
                    </a:moveTo>
                    <a:cubicBezTo>
                      <a:pt x="117" y="9"/>
                      <a:pt x="119" y="8"/>
                      <a:pt x="122" y="8"/>
                    </a:cubicBezTo>
                    <a:cubicBezTo>
                      <a:pt x="123" y="8"/>
                      <a:pt x="124" y="9"/>
                      <a:pt x="124" y="9"/>
                    </a:cubicBezTo>
                    <a:cubicBezTo>
                      <a:pt x="126" y="10"/>
                      <a:pt x="127" y="11"/>
                      <a:pt x="127" y="13"/>
                    </a:cubicBezTo>
                    <a:cubicBezTo>
                      <a:pt x="128" y="14"/>
                      <a:pt x="127" y="16"/>
                      <a:pt x="127" y="17"/>
                    </a:cubicBezTo>
                    <a:cubicBezTo>
                      <a:pt x="125" y="20"/>
                      <a:pt x="121" y="21"/>
                      <a:pt x="119" y="19"/>
                    </a:cubicBezTo>
                    <a:cubicBezTo>
                      <a:pt x="116" y="18"/>
                      <a:pt x="115" y="14"/>
                      <a:pt x="116" y="11"/>
                    </a:cubicBezTo>
                    <a:close/>
                    <a:moveTo>
                      <a:pt x="87" y="27"/>
                    </a:moveTo>
                    <a:cubicBezTo>
                      <a:pt x="87" y="27"/>
                      <a:pt x="87" y="27"/>
                      <a:pt x="87" y="27"/>
                    </a:cubicBezTo>
                    <a:cubicBezTo>
                      <a:pt x="88" y="27"/>
                      <a:pt x="90" y="28"/>
                      <a:pt x="91" y="29"/>
                    </a:cubicBezTo>
                    <a:cubicBezTo>
                      <a:pt x="92" y="30"/>
                      <a:pt x="92" y="31"/>
                      <a:pt x="92" y="33"/>
                    </a:cubicBezTo>
                    <a:cubicBezTo>
                      <a:pt x="92" y="36"/>
                      <a:pt x="90" y="39"/>
                      <a:pt x="86" y="39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3" y="39"/>
                      <a:pt x="80" y="36"/>
                      <a:pt x="81" y="33"/>
                    </a:cubicBezTo>
                    <a:cubicBezTo>
                      <a:pt x="81" y="30"/>
                      <a:pt x="83" y="27"/>
                      <a:pt x="87" y="27"/>
                    </a:cubicBezTo>
                    <a:close/>
                    <a:moveTo>
                      <a:pt x="45" y="10"/>
                    </a:moveTo>
                    <a:cubicBezTo>
                      <a:pt x="46" y="8"/>
                      <a:pt x="48" y="7"/>
                      <a:pt x="50" y="7"/>
                    </a:cubicBezTo>
                    <a:cubicBezTo>
                      <a:pt x="51" y="7"/>
                      <a:pt x="52" y="8"/>
                      <a:pt x="53" y="8"/>
                    </a:cubicBezTo>
                    <a:cubicBezTo>
                      <a:pt x="55" y="9"/>
                      <a:pt x="56" y="10"/>
                      <a:pt x="56" y="12"/>
                    </a:cubicBezTo>
                    <a:cubicBezTo>
                      <a:pt x="56" y="13"/>
                      <a:pt x="56" y="15"/>
                      <a:pt x="55" y="16"/>
                    </a:cubicBezTo>
                    <a:cubicBezTo>
                      <a:pt x="54" y="19"/>
                      <a:pt x="50" y="20"/>
                      <a:pt x="47" y="18"/>
                    </a:cubicBezTo>
                    <a:cubicBezTo>
                      <a:pt x="44" y="17"/>
                      <a:pt x="43" y="13"/>
                      <a:pt x="45" y="10"/>
                    </a:cubicBezTo>
                    <a:close/>
                    <a:moveTo>
                      <a:pt x="10" y="35"/>
                    </a:moveTo>
                    <a:cubicBezTo>
                      <a:pt x="8" y="33"/>
                      <a:pt x="9" y="29"/>
                      <a:pt x="12" y="27"/>
                    </a:cubicBezTo>
                    <a:cubicBezTo>
                      <a:pt x="13" y="27"/>
                      <a:pt x="14" y="26"/>
                      <a:pt x="15" y="26"/>
                    </a:cubicBezTo>
                    <a:cubicBezTo>
                      <a:pt x="17" y="26"/>
                      <a:pt x="19" y="28"/>
                      <a:pt x="20" y="29"/>
                    </a:cubicBezTo>
                    <a:cubicBezTo>
                      <a:pt x="21" y="31"/>
                      <a:pt x="21" y="32"/>
                      <a:pt x="21" y="34"/>
                    </a:cubicBezTo>
                    <a:cubicBezTo>
                      <a:pt x="20" y="35"/>
                      <a:pt x="19" y="37"/>
                      <a:pt x="18" y="37"/>
                    </a:cubicBezTo>
                    <a:cubicBezTo>
                      <a:pt x="15" y="39"/>
                      <a:pt x="12" y="38"/>
                      <a:pt x="10" y="35"/>
                    </a:cubicBezTo>
                    <a:close/>
                    <a:moveTo>
                      <a:pt x="13" y="78"/>
                    </a:moveTo>
                    <a:cubicBezTo>
                      <a:pt x="12" y="77"/>
                      <a:pt x="11" y="76"/>
                      <a:pt x="10" y="74"/>
                    </a:cubicBezTo>
                    <a:cubicBezTo>
                      <a:pt x="10" y="73"/>
                      <a:pt x="10" y="71"/>
                      <a:pt x="11" y="70"/>
                    </a:cubicBezTo>
                    <a:cubicBezTo>
                      <a:pt x="12" y="68"/>
                      <a:pt x="14" y="67"/>
                      <a:pt x="16" y="67"/>
                    </a:cubicBezTo>
                    <a:cubicBezTo>
                      <a:pt x="17" y="67"/>
                      <a:pt x="18" y="67"/>
                      <a:pt x="19" y="68"/>
                    </a:cubicBezTo>
                    <a:cubicBezTo>
                      <a:pt x="22" y="69"/>
                      <a:pt x="23" y="73"/>
                      <a:pt x="21" y="76"/>
                    </a:cubicBezTo>
                    <a:cubicBezTo>
                      <a:pt x="20" y="79"/>
                      <a:pt x="16" y="80"/>
                      <a:pt x="13" y="78"/>
                    </a:cubicBezTo>
                    <a:close/>
                    <a:moveTo>
                      <a:pt x="56" y="95"/>
                    </a:moveTo>
                    <a:cubicBezTo>
                      <a:pt x="55" y="98"/>
                      <a:pt x="51" y="99"/>
                      <a:pt x="48" y="97"/>
                    </a:cubicBezTo>
                    <a:cubicBezTo>
                      <a:pt x="47" y="97"/>
                      <a:pt x="46" y="95"/>
                      <a:pt x="45" y="94"/>
                    </a:cubicBezTo>
                    <a:cubicBezTo>
                      <a:pt x="45" y="92"/>
                      <a:pt x="45" y="91"/>
                      <a:pt x="46" y="89"/>
                    </a:cubicBezTo>
                    <a:cubicBezTo>
                      <a:pt x="47" y="88"/>
                      <a:pt x="49" y="86"/>
                      <a:pt x="51" y="86"/>
                    </a:cubicBezTo>
                    <a:cubicBezTo>
                      <a:pt x="52" y="86"/>
                      <a:pt x="53" y="87"/>
                      <a:pt x="54" y="87"/>
                    </a:cubicBezTo>
                    <a:cubicBezTo>
                      <a:pt x="57" y="89"/>
                      <a:pt x="58" y="92"/>
                      <a:pt x="56" y="95"/>
                    </a:cubicBezTo>
                    <a:close/>
                    <a:moveTo>
                      <a:pt x="58" y="81"/>
                    </a:moveTo>
                    <a:cubicBezTo>
                      <a:pt x="56" y="80"/>
                      <a:pt x="53" y="79"/>
                      <a:pt x="51" y="79"/>
                    </a:cubicBezTo>
                    <a:cubicBezTo>
                      <a:pt x="47" y="79"/>
                      <a:pt x="43" y="82"/>
                      <a:pt x="41" y="8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0" y="72"/>
                      <a:pt x="28" y="65"/>
                      <a:pt x="22" y="62"/>
                    </a:cubicBezTo>
                    <a:cubicBezTo>
                      <a:pt x="21" y="61"/>
                      <a:pt x="20" y="60"/>
                      <a:pt x="18" y="6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5"/>
                      <a:pt x="21" y="44"/>
                      <a:pt x="22" y="43"/>
                    </a:cubicBezTo>
                    <a:cubicBezTo>
                      <a:pt x="25" y="42"/>
                      <a:pt x="27" y="39"/>
                      <a:pt x="28" y="36"/>
                    </a:cubicBezTo>
                    <a:cubicBezTo>
                      <a:pt x="28" y="33"/>
                      <a:pt x="28" y="30"/>
                      <a:pt x="27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0" y="22"/>
                      <a:pt x="42" y="23"/>
                      <a:pt x="44" y="24"/>
                    </a:cubicBezTo>
                    <a:cubicBezTo>
                      <a:pt x="46" y="26"/>
                      <a:pt x="48" y="26"/>
                      <a:pt x="50" y="26"/>
                    </a:cubicBezTo>
                    <a:cubicBezTo>
                      <a:pt x="54" y="26"/>
                      <a:pt x="57" y="25"/>
                      <a:pt x="59" y="22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1"/>
                      <a:pt x="74" y="32"/>
                      <a:pt x="74" y="33"/>
                    </a:cubicBezTo>
                    <a:cubicBezTo>
                      <a:pt x="73" y="38"/>
                      <a:pt x="77" y="43"/>
                      <a:pt x="82" y="45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78" y="63"/>
                      <a:pt x="74" y="67"/>
                      <a:pt x="74" y="73"/>
                    </a:cubicBezTo>
                    <a:cubicBezTo>
                      <a:pt x="74" y="74"/>
                      <a:pt x="74" y="76"/>
                      <a:pt x="74" y="77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0" y="83"/>
                      <a:pt x="59" y="82"/>
                      <a:pt x="58" y="81"/>
                    </a:cubicBezTo>
                    <a:close/>
                    <a:moveTo>
                      <a:pt x="87" y="79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3" y="79"/>
                      <a:pt x="81" y="76"/>
                      <a:pt x="81" y="73"/>
                    </a:cubicBezTo>
                    <a:cubicBezTo>
                      <a:pt x="81" y="70"/>
                      <a:pt x="83" y="67"/>
                      <a:pt x="87" y="67"/>
                    </a:cubicBezTo>
                    <a:cubicBezTo>
                      <a:pt x="90" y="67"/>
                      <a:pt x="93" y="70"/>
                      <a:pt x="93" y="73"/>
                    </a:cubicBezTo>
                    <a:cubicBezTo>
                      <a:pt x="92" y="76"/>
                      <a:pt x="90" y="79"/>
                      <a:pt x="87" y="79"/>
                    </a:cubicBezTo>
                    <a:close/>
                    <a:moveTo>
                      <a:pt x="128" y="96"/>
                    </a:moveTo>
                    <a:cubicBezTo>
                      <a:pt x="126" y="99"/>
                      <a:pt x="122" y="100"/>
                      <a:pt x="120" y="98"/>
                    </a:cubicBezTo>
                    <a:cubicBezTo>
                      <a:pt x="118" y="98"/>
                      <a:pt x="117" y="96"/>
                      <a:pt x="117" y="95"/>
                    </a:cubicBezTo>
                    <a:cubicBezTo>
                      <a:pt x="116" y="93"/>
                      <a:pt x="117" y="92"/>
                      <a:pt x="117" y="90"/>
                    </a:cubicBezTo>
                    <a:cubicBezTo>
                      <a:pt x="118" y="89"/>
                      <a:pt x="120" y="87"/>
                      <a:pt x="123" y="87"/>
                    </a:cubicBezTo>
                    <a:cubicBezTo>
                      <a:pt x="124" y="87"/>
                      <a:pt x="125" y="88"/>
                      <a:pt x="125" y="88"/>
                    </a:cubicBezTo>
                    <a:cubicBezTo>
                      <a:pt x="128" y="90"/>
                      <a:pt x="129" y="93"/>
                      <a:pt x="128" y="96"/>
                    </a:cubicBezTo>
                    <a:close/>
                    <a:moveTo>
                      <a:pt x="129" y="82"/>
                    </a:moveTo>
                    <a:cubicBezTo>
                      <a:pt x="127" y="81"/>
                      <a:pt x="125" y="80"/>
                      <a:pt x="123" y="80"/>
                    </a:cubicBezTo>
                    <a:cubicBezTo>
                      <a:pt x="118" y="80"/>
                      <a:pt x="114" y="83"/>
                      <a:pt x="112" y="86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9" y="77"/>
                      <a:pt x="99" y="75"/>
                      <a:pt x="99" y="73"/>
                    </a:cubicBezTo>
                    <a:cubicBezTo>
                      <a:pt x="100" y="68"/>
                      <a:pt x="97" y="64"/>
                      <a:pt x="92" y="62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6" y="42"/>
                      <a:pt x="99" y="38"/>
                      <a:pt x="99" y="33"/>
                    </a:cubicBezTo>
                    <a:cubicBezTo>
                      <a:pt x="99" y="31"/>
                      <a:pt x="99" y="30"/>
                      <a:pt x="98" y="28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2" y="23"/>
                      <a:pt x="113" y="24"/>
                      <a:pt x="115" y="25"/>
                    </a:cubicBezTo>
                    <a:cubicBezTo>
                      <a:pt x="117" y="27"/>
                      <a:pt x="119" y="27"/>
                      <a:pt x="121" y="27"/>
                    </a:cubicBezTo>
                    <a:cubicBezTo>
                      <a:pt x="125" y="27"/>
                      <a:pt x="128" y="26"/>
                      <a:pt x="131" y="23"/>
                    </a:cubicBezTo>
                    <a:cubicBezTo>
                      <a:pt x="145" y="32"/>
                      <a:pt x="145" y="32"/>
                      <a:pt x="145" y="32"/>
                    </a:cubicBezTo>
                    <a:cubicBezTo>
                      <a:pt x="145" y="32"/>
                      <a:pt x="145" y="33"/>
                      <a:pt x="145" y="34"/>
                    </a:cubicBezTo>
                    <a:cubicBezTo>
                      <a:pt x="145" y="40"/>
                      <a:pt x="150" y="46"/>
                      <a:pt x="156" y="47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0" y="62"/>
                      <a:pt x="145" y="67"/>
                      <a:pt x="145" y="74"/>
                    </a:cubicBezTo>
                    <a:cubicBezTo>
                      <a:pt x="145" y="75"/>
                      <a:pt x="145" y="77"/>
                      <a:pt x="146" y="78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32" y="84"/>
                      <a:pt x="130" y="83"/>
                      <a:pt x="129" y="82"/>
                    </a:cubicBezTo>
                    <a:close/>
                    <a:moveTo>
                      <a:pt x="158" y="80"/>
                    </a:moveTo>
                    <a:cubicBezTo>
                      <a:pt x="158" y="84"/>
                      <a:pt x="158" y="84"/>
                      <a:pt x="158" y="84"/>
                    </a:cubicBezTo>
                    <a:cubicBezTo>
                      <a:pt x="158" y="80"/>
                      <a:pt x="158" y="80"/>
                      <a:pt x="158" y="80"/>
                    </a:cubicBezTo>
                    <a:cubicBezTo>
                      <a:pt x="156" y="80"/>
                      <a:pt x="155" y="79"/>
                      <a:pt x="154" y="78"/>
                    </a:cubicBezTo>
                    <a:cubicBezTo>
                      <a:pt x="153" y="77"/>
                      <a:pt x="152" y="76"/>
                      <a:pt x="152" y="74"/>
                    </a:cubicBezTo>
                    <a:cubicBezTo>
                      <a:pt x="152" y="71"/>
                      <a:pt x="155" y="68"/>
                      <a:pt x="158" y="68"/>
                    </a:cubicBezTo>
                    <a:cubicBezTo>
                      <a:pt x="161" y="68"/>
                      <a:pt x="164" y="71"/>
                      <a:pt x="164" y="74"/>
                    </a:cubicBezTo>
                    <a:cubicBezTo>
                      <a:pt x="164" y="77"/>
                      <a:pt x="161" y="80"/>
                      <a:pt x="158" y="8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" name="Freeform 132"/>
              <p:cNvSpPr>
                <a:spLocks noEditPoints="1"/>
              </p:cNvSpPr>
              <p:nvPr/>
            </p:nvSpPr>
            <p:spPr bwMode="auto">
              <a:xfrm>
                <a:off x="910620" y="2211240"/>
                <a:ext cx="390822" cy="75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200" y="42"/>
                  </a:cxn>
                  <a:cxn ang="0">
                    <a:pos x="200" y="0"/>
                  </a:cxn>
                  <a:cxn ang="0">
                    <a:pos x="0" y="0"/>
                  </a:cxn>
                  <a:cxn ang="0">
                    <a:pos x="192" y="34"/>
                  </a:cxn>
                  <a:cxn ang="0">
                    <a:pos x="8" y="34"/>
                  </a:cxn>
                  <a:cxn ang="0">
                    <a:pos x="8" y="8"/>
                  </a:cxn>
                  <a:cxn ang="0">
                    <a:pos x="192" y="8"/>
                  </a:cxn>
                  <a:cxn ang="0">
                    <a:pos x="192" y="34"/>
                  </a:cxn>
                </a:cxnLst>
                <a:rect l="0" t="0" r="r" b="b"/>
                <a:pathLst>
                  <a:path w="200" h="42">
                    <a:moveTo>
                      <a:pt x="0" y="0"/>
                    </a:moveTo>
                    <a:lnTo>
                      <a:pt x="0" y="42"/>
                    </a:lnTo>
                    <a:lnTo>
                      <a:pt x="200" y="42"/>
                    </a:lnTo>
                    <a:lnTo>
                      <a:pt x="200" y="0"/>
                    </a:lnTo>
                    <a:lnTo>
                      <a:pt x="0" y="0"/>
                    </a:lnTo>
                    <a:close/>
                    <a:moveTo>
                      <a:pt x="192" y="34"/>
                    </a:moveTo>
                    <a:lnTo>
                      <a:pt x="8" y="34"/>
                    </a:lnTo>
                    <a:lnTo>
                      <a:pt x="8" y="8"/>
                    </a:lnTo>
                    <a:lnTo>
                      <a:pt x="192" y="8"/>
                    </a:lnTo>
                    <a:lnTo>
                      <a:pt x="192" y="3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" name="Rectangle 133"/>
              <p:cNvSpPr>
                <a:spLocks noChangeArrowheads="1"/>
              </p:cNvSpPr>
              <p:nvPr/>
            </p:nvSpPr>
            <p:spPr bwMode="auto">
              <a:xfrm>
                <a:off x="937978" y="2236436"/>
                <a:ext cx="244264" cy="25196"/>
              </a:xfrm>
              <a:prstGeom prst="rect">
                <a:avLst/>
              </a:prstGeom>
              <a:solidFill>
                <a:srgbClr val="C7C8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" name="Freeform 134"/>
              <p:cNvSpPr>
                <a:spLocks/>
              </p:cNvSpPr>
              <p:nvPr/>
            </p:nvSpPr>
            <p:spPr bwMode="auto">
              <a:xfrm>
                <a:off x="803144" y="3175891"/>
                <a:ext cx="17587" cy="197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7" y="12"/>
                      <a:pt x="10" y="12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" name="Freeform 135"/>
              <p:cNvSpPr>
                <a:spLocks/>
              </p:cNvSpPr>
              <p:nvPr/>
            </p:nvSpPr>
            <p:spPr bwMode="auto">
              <a:xfrm>
                <a:off x="777740" y="3174091"/>
                <a:ext cx="21495" cy="19797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1" y="1"/>
                  </a:cxn>
                </a:cxnLst>
                <a:rect l="0" t="0" r="r" b="b"/>
                <a:pathLst>
                  <a:path w="12" h="12">
                    <a:moveTo>
                      <a:pt x="11" y="1"/>
                    </a:move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1" y="9"/>
                      <a:pt x="11" y="5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" name="Freeform 136"/>
              <p:cNvSpPr>
                <a:spLocks/>
              </p:cNvSpPr>
              <p:nvPr/>
            </p:nvSpPr>
            <p:spPr bwMode="auto">
              <a:xfrm>
                <a:off x="746475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</a:cxnLst>
                <a:rect l="0" t="0" r="r" b="b"/>
                <a:pathLst>
                  <a:path w="13" h="11">
                    <a:moveTo>
                      <a:pt x="13" y="11"/>
                    </a:moveTo>
                    <a:cubicBezTo>
                      <a:pt x="12" y="7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5" y="10"/>
                      <a:pt x="9" y="10"/>
                      <a:pt x="1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" name="Freeform 137"/>
              <p:cNvSpPr>
                <a:spLocks/>
              </p:cNvSpPr>
              <p:nvPr/>
            </p:nvSpPr>
            <p:spPr bwMode="auto">
              <a:xfrm>
                <a:off x="748429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ubicBezTo>
                      <a:pt x="5" y="11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" name="Freeform 138"/>
              <p:cNvSpPr>
                <a:spLocks/>
              </p:cNvSpPr>
              <p:nvPr/>
            </p:nvSpPr>
            <p:spPr bwMode="auto">
              <a:xfrm>
                <a:off x="881308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1"/>
                  </a:cxn>
                  <a:cxn ang="0">
                    <a:pos x="12" y="10"/>
                  </a:cxn>
                  <a:cxn ang="0">
                    <a:pos x="13" y="0"/>
                  </a:cxn>
                  <a:cxn ang="0">
                    <a:pos x="0" y="1"/>
                  </a:cxn>
                </a:cxnLst>
                <a:rect l="0" t="0" r="r" b="b"/>
                <a:pathLst>
                  <a:path w="13" h="11">
                    <a:moveTo>
                      <a:pt x="0" y="1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3" y="3"/>
                      <a:pt x="13" y="0"/>
                    </a:cubicBezTo>
                    <a:cubicBezTo>
                      <a:pt x="9" y="0"/>
                      <a:pt x="4" y="0"/>
                      <a:pt x="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" name="Freeform 139"/>
              <p:cNvSpPr>
                <a:spLocks/>
              </p:cNvSpPr>
              <p:nvPr/>
            </p:nvSpPr>
            <p:spPr bwMode="auto">
              <a:xfrm>
                <a:off x="85590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1" y="8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5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" name="Freeform 140"/>
              <p:cNvSpPr>
                <a:spLocks/>
              </p:cNvSpPr>
              <p:nvPr/>
            </p:nvSpPr>
            <p:spPr bwMode="auto">
              <a:xfrm>
                <a:off x="853951" y="3174091"/>
                <a:ext cx="19541" cy="215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1"/>
                  </a:cxn>
                  <a:cxn ang="0">
                    <a:pos x="0" y="13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3">
                    <a:moveTo>
                      <a:pt x="12" y="0"/>
                    </a:moveTo>
                    <a:cubicBezTo>
                      <a:pt x="8" y="1"/>
                      <a:pt x="4" y="1"/>
                      <a:pt x="1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4" y="12"/>
                      <a:pt x="7" y="12"/>
                      <a:pt x="11" y="12"/>
                    </a:cubicBezTo>
                    <a:cubicBezTo>
                      <a:pt x="11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" name="Freeform 141"/>
              <p:cNvSpPr>
                <a:spLocks/>
              </p:cNvSpPr>
              <p:nvPr/>
            </p:nvSpPr>
            <p:spPr bwMode="auto">
              <a:xfrm>
                <a:off x="828547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" name="Freeform 142"/>
              <p:cNvSpPr>
                <a:spLocks/>
              </p:cNvSpPr>
              <p:nvPr/>
            </p:nvSpPr>
            <p:spPr bwMode="auto">
              <a:xfrm>
                <a:off x="855905" y="3078706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" name="Freeform 143"/>
              <p:cNvSpPr>
                <a:spLocks/>
              </p:cNvSpPr>
              <p:nvPr/>
            </p:nvSpPr>
            <p:spPr bwMode="auto">
              <a:xfrm>
                <a:off x="881308" y="3080506"/>
                <a:ext cx="23449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"/>
                  </a:cxn>
                  <a:cxn ang="0">
                    <a:pos x="13" y="10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0">
                    <a:moveTo>
                      <a:pt x="0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5" y="10"/>
                      <a:pt x="9" y="10"/>
                      <a:pt x="13" y="10"/>
                    </a:cubicBezTo>
                    <a:cubicBezTo>
                      <a:pt x="13" y="7"/>
                      <a:pt x="13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" name="Freeform 144"/>
              <p:cNvSpPr>
                <a:spLocks/>
              </p:cNvSpPr>
              <p:nvPr/>
            </p:nvSpPr>
            <p:spPr bwMode="auto">
              <a:xfrm>
                <a:off x="746475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3" y="8"/>
                      <a:pt x="13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ubicBezTo>
                      <a:pt x="5" y="12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" name="Freeform 145"/>
              <p:cNvSpPr>
                <a:spLocks/>
              </p:cNvSpPr>
              <p:nvPr/>
            </p:nvSpPr>
            <p:spPr bwMode="auto">
              <a:xfrm>
                <a:off x="773832" y="3078706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" name="Freeform 146"/>
              <p:cNvSpPr>
                <a:spLocks/>
              </p:cNvSpPr>
              <p:nvPr/>
            </p:nvSpPr>
            <p:spPr bwMode="auto">
              <a:xfrm>
                <a:off x="801190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7" y="10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1" y="0"/>
                  </a:cxn>
                </a:cxnLst>
                <a:rect l="0" t="0" r="r" b="b"/>
                <a:pathLst>
                  <a:path w="12" h="10">
                    <a:moveTo>
                      <a:pt x="1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10"/>
                      <a:pt x="12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6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" name="Freeform 147"/>
              <p:cNvSpPr>
                <a:spLocks/>
              </p:cNvSpPr>
              <p:nvPr/>
            </p:nvSpPr>
            <p:spPr bwMode="auto">
              <a:xfrm>
                <a:off x="828547" y="3175891"/>
                <a:ext cx="19541" cy="19797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" y="12"/>
                  </a:cxn>
                  <a:cxn ang="0">
                    <a:pos x="10" y="12"/>
                  </a:cxn>
                </a:cxnLst>
                <a:rect l="0" t="0" r="r" b="b"/>
                <a:pathLst>
                  <a:path w="11" h="12">
                    <a:moveTo>
                      <a:pt x="10" y="12"/>
                    </a:moveTo>
                    <a:cubicBezTo>
                      <a:pt x="10" y="8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1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" name="Freeform 148"/>
              <p:cNvSpPr>
                <a:spLocks/>
              </p:cNvSpPr>
              <p:nvPr/>
            </p:nvSpPr>
            <p:spPr bwMode="auto">
              <a:xfrm>
                <a:off x="775786" y="3030113"/>
                <a:ext cx="21495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</a:cxnLst>
                <a:rect l="0" t="0" r="r" b="b"/>
                <a:pathLst>
                  <a:path w="12" h="11">
                    <a:moveTo>
                      <a:pt x="1" y="1"/>
                    </a:moveTo>
                    <a:cubicBezTo>
                      <a:pt x="1" y="4"/>
                      <a:pt x="1" y="8"/>
                      <a:pt x="0" y="11"/>
                    </a:cubicBez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49"/>
              <p:cNvSpPr>
                <a:spLocks/>
              </p:cNvSpPr>
              <p:nvPr/>
            </p:nvSpPr>
            <p:spPr bwMode="auto">
              <a:xfrm>
                <a:off x="773832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4" y="12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" name="Freeform 150"/>
              <p:cNvSpPr>
                <a:spLocks/>
              </p:cNvSpPr>
              <p:nvPr/>
            </p:nvSpPr>
            <p:spPr bwMode="auto">
              <a:xfrm>
                <a:off x="748429" y="3031913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cubicBezTo>
                      <a:pt x="8" y="0"/>
                      <a:pt x="5" y="0"/>
                      <a:pt x="1" y="1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" name="Freeform 151"/>
              <p:cNvSpPr>
                <a:spLocks/>
              </p:cNvSpPr>
              <p:nvPr/>
            </p:nvSpPr>
            <p:spPr bwMode="auto">
              <a:xfrm>
                <a:off x="801190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9" y="11"/>
                      <a:pt x="10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" name="Freeform 152"/>
              <p:cNvSpPr>
                <a:spLocks/>
              </p:cNvSpPr>
              <p:nvPr/>
            </p:nvSpPr>
            <p:spPr bwMode="auto">
              <a:xfrm>
                <a:off x="724979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11"/>
                  </a:cxn>
                  <a:cxn ang="0">
                    <a:pos x="10" y="10"/>
                  </a:cxn>
                  <a:cxn ang="0">
                    <a:pos x="11" y="0"/>
                  </a:cxn>
                  <a:cxn ang="0">
                    <a:pos x="2" y="1"/>
                  </a:cxn>
                  <a:cxn ang="0">
                    <a:pos x="1" y="2"/>
                  </a:cxn>
                </a:cxnLst>
                <a:rect l="0" t="0" r="r" b="b"/>
                <a:pathLst>
                  <a:path w="11" h="11">
                    <a:moveTo>
                      <a:pt x="1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3" y="11"/>
                      <a:pt x="6" y="10"/>
                      <a:pt x="10" y="10"/>
                    </a:cubicBezTo>
                    <a:cubicBezTo>
                      <a:pt x="10" y="7"/>
                      <a:pt x="10" y="3"/>
                      <a:pt x="11" y="0"/>
                    </a:cubicBezTo>
                    <a:cubicBezTo>
                      <a:pt x="8" y="0"/>
                      <a:pt x="5" y="0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" name="Freeform 153"/>
              <p:cNvSpPr>
                <a:spLocks/>
              </p:cNvSpPr>
              <p:nvPr/>
            </p:nvSpPr>
            <p:spPr bwMode="auto">
              <a:xfrm>
                <a:off x="732796" y="3015716"/>
                <a:ext cx="13679" cy="1259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" y="6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cubicBezTo>
                      <a:pt x="2" y="6"/>
                      <a:pt x="4" y="6"/>
                      <a:pt x="6" y="6"/>
                    </a:cubicBezTo>
                    <a:cubicBezTo>
                      <a:pt x="6" y="4"/>
                      <a:pt x="7" y="2"/>
                      <a:pt x="7" y="0"/>
                    </a:cubicBezTo>
                    <a:cubicBezTo>
                      <a:pt x="4" y="2"/>
                      <a:pt x="2" y="4"/>
                      <a:pt x="0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" name="Freeform 154"/>
              <p:cNvSpPr>
                <a:spLocks/>
              </p:cNvSpPr>
              <p:nvPr/>
            </p:nvSpPr>
            <p:spPr bwMode="auto">
              <a:xfrm>
                <a:off x="828547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1" h="11">
                    <a:moveTo>
                      <a:pt x="0" y="11"/>
                    </a:moveTo>
                    <a:cubicBezTo>
                      <a:pt x="3" y="11"/>
                      <a:pt x="7" y="11"/>
                      <a:pt x="11" y="11"/>
                    </a:cubicBezTo>
                    <a:cubicBezTo>
                      <a:pt x="11" y="8"/>
                      <a:pt x="11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" name="Freeform 155"/>
              <p:cNvSpPr>
                <a:spLocks/>
              </p:cNvSpPr>
              <p:nvPr/>
            </p:nvSpPr>
            <p:spPr bwMode="auto">
              <a:xfrm>
                <a:off x="908666" y="3055310"/>
                <a:ext cx="19541" cy="215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1" y="13"/>
                  </a:cxn>
                  <a:cxn ang="0">
                    <a:pos x="10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3">
                    <a:moveTo>
                      <a:pt x="0" y="0"/>
                    </a:moveTo>
                    <a:cubicBezTo>
                      <a:pt x="0" y="4"/>
                      <a:pt x="0" y="8"/>
                      <a:pt x="1" y="12"/>
                    </a:cubicBezTo>
                    <a:cubicBezTo>
                      <a:pt x="4" y="12"/>
                      <a:pt x="7" y="12"/>
                      <a:pt x="11" y="13"/>
                    </a:cubicBezTo>
                    <a:cubicBezTo>
                      <a:pt x="10" y="9"/>
                      <a:pt x="10" y="5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" name="Freeform 156"/>
              <p:cNvSpPr>
                <a:spLocks/>
              </p:cNvSpPr>
              <p:nvPr/>
            </p:nvSpPr>
            <p:spPr bwMode="auto">
              <a:xfrm>
                <a:off x="910620" y="3082305"/>
                <a:ext cx="17587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0" y="1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cubicBezTo>
                      <a:pt x="0" y="3"/>
                      <a:pt x="1" y="6"/>
                      <a:pt x="1" y="10"/>
                    </a:cubicBezTo>
                    <a:cubicBezTo>
                      <a:pt x="4" y="10"/>
                      <a:pt x="7" y="10"/>
                      <a:pt x="10" y="10"/>
                    </a:cubicBezTo>
                    <a:cubicBezTo>
                      <a:pt x="10" y="7"/>
                      <a:pt x="10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" name="Freeform 157"/>
              <p:cNvSpPr>
                <a:spLocks/>
              </p:cNvSpPr>
              <p:nvPr/>
            </p:nvSpPr>
            <p:spPr bwMode="auto">
              <a:xfrm>
                <a:off x="910620" y="3127298"/>
                <a:ext cx="19541" cy="179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10" y="0"/>
                  </a:cxn>
                </a:cxnLst>
                <a:rect l="0" t="0" r="r" b="b"/>
                <a:pathLst>
                  <a:path w="10" h="11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cubicBezTo>
                      <a:pt x="10" y="7"/>
                      <a:pt x="10" y="3"/>
                      <a:pt x="1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" name="Freeform 158"/>
              <p:cNvSpPr>
                <a:spLocks/>
              </p:cNvSpPr>
              <p:nvPr/>
            </p:nvSpPr>
            <p:spPr bwMode="auto">
              <a:xfrm>
                <a:off x="853951" y="3053510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" name="Freeform 159"/>
              <p:cNvSpPr>
                <a:spLocks/>
              </p:cNvSpPr>
              <p:nvPr/>
            </p:nvSpPr>
            <p:spPr bwMode="auto">
              <a:xfrm>
                <a:off x="88326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" name="Freeform 160"/>
              <p:cNvSpPr>
                <a:spLocks/>
              </p:cNvSpPr>
              <p:nvPr/>
            </p:nvSpPr>
            <p:spPr bwMode="auto">
              <a:xfrm>
                <a:off x="879354" y="3055310"/>
                <a:ext cx="23449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2">
                    <a:moveTo>
                      <a:pt x="1" y="11"/>
                    </a:moveTo>
                    <a:cubicBezTo>
                      <a:pt x="5" y="11"/>
                      <a:pt x="9" y="12"/>
                      <a:pt x="13" y="12"/>
                    </a:cubicBezTo>
                    <a:cubicBezTo>
                      <a:pt x="13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" name="Freeform 161"/>
              <p:cNvSpPr>
                <a:spLocks/>
              </p:cNvSpPr>
              <p:nvPr/>
            </p:nvSpPr>
            <p:spPr bwMode="auto">
              <a:xfrm>
                <a:off x="746475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" y="1"/>
                  </a:cxn>
                  <a:cxn ang="0">
                    <a:pos x="0" y="12"/>
                  </a:cxn>
                  <a:cxn ang="0">
                    <a:pos x="13" y="12"/>
                  </a:cxn>
                  <a:cxn ang="0">
                    <a:pos x="13" y="0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cubicBezTo>
                      <a:pt x="9" y="0"/>
                      <a:pt x="5" y="1"/>
                      <a:pt x="1" y="1"/>
                    </a:cubicBezTo>
                    <a:cubicBezTo>
                      <a:pt x="1" y="5"/>
                      <a:pt x="1" y="9"/>
                      <a:pt x="0" y="12"/>
                    </a:cubicBezTo>
                    <a:cubicBezTo>
                      <a:pt x="5" y="12"/>
                      <a:pt x="9" y="12"/>
                      <a:pt x="13" y="12"/>
                    </a:cubicBezTo>
                    <a:cubicBezTo>
                      <a:pt x="13" y="8"/>
                      <a:pt x="13" y="4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" name="Freeform 162"/>
              <p:cNvSpPr>
                <a:spLocks/>
              </p:cNvSpPr>
              <p:nvPr/>
            </p:nvSpPr>
            <p:spPr bwMode="auto">
              <a:xfrm>
                <a:off x="879354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2" y="9"/>
                  </a:cxn>
                  <a:cxn ang="0">
                    <a:pos x="13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3" h="12">
                    <a:moveTo>
                      <a:pt x="0" y="12"/>
                    </a:moveTo>
                    <a:cubicBezTo>
                      <a:pt x="3" y="12"/>
                      <a:pt x="7" y="12"/>
                      <a:pt x="10" y="12"/>
                    </a:cubicBezTo>
                    <a:cubicBezTo>
                      <a:pt x="11" y="11"/>
                      <a:pt x="12" y="10"/>
                      <a:pt x="12" y="9"/>
                    </a:cubicBezTo>
                    <a:cubicBezTo>
                      <a:pt x="12" y="6"/>
                      <a:pt x="13" y="3"/>
                      <a:pt x="13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" name="Freeform 163"/>
              <p:cNvSpPr>
                <a:spLocks/>
              </p:cNvSpPr>
              <p:nvPr/>
            </p:nvSpPr>
            <p:spPr bwMode="auto">
              <a:xfrm>
                <a:off x="934069" y="3103902"/>
                <a:ext cx="11725" cy="16198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cubicBezTo>
                      <a:pt x="5" y="7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" name="Freeform 164"/>
              <p:cNvSpPr>
                <a:spLocks/>
              </p:cNvSpPr>
              <p:nvPr/>
            </p:nvSpPr>
            <p:spPr bwMode="auto">
              <a:xfrm>
                <a:off x="908666" y="3172291"/>
                <a:ext cx="3908" cy="8999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5"/>
                  </a:cxn>
                  <a:cxn ang="0">
                    <a:pos x="3" y="0"/>
                  </a:cxn>
                  <a:cxn ang="0">
                    <a:pos x="1" y="1"/>
                  </a:cxn>
                </a:cxnLst>
                <a:rect l="0" t="0" r="r" b="b"/>
                <a:pathLst>
                  <a:path w="3" h="5">
                    <a:moveTo>
                      <a:pt x="1" y="1"/>
                    </a:moveTo>
                    <a:cubicBezTo>
                      <a:pt x="1" y="2"/>
                      <a:pt x="1" y="3"/>
                      <a:pt x="0" y="5"/>
                    </a:cubicBezTo>
                    <a:cubicBezTo>
                      <a:pt x="1" y="3"/>
                      <a:pt x="2" y="2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" name="Freeform 165"/>
              <p:cNvSpPr>
                <a:spLocks/>
              </p:cNvSpPr>
              <p:nvPr/>
            </p:nvSpPr>
            <p:spPr bwMode="auto">
              <a:xfrm>
                <a:off x="877400" y="3199287"/>
                <a:ext cx="15633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7" y="1"/>
                  </a:cxn>
                  <a:cxn ang="0">
                    <a:pos x="8" y="0"/>
                  </a:cxn>
                  <a:cxn ang="0">
                    <a:pos x="1" y="1"/>
                  </a:cxn>
                </a:cxnLst>
                <a:rect l="0" t="0" r="r" b="b"/>
                <a:pathLst>
                  <a:path w="8" h="11">
                    <a:moveTo>
                      <a:pt x="1" y="1"/>
                    </a:moveTo>
                    <a:cubicBezTo>
                      <a:pt x="1" y="4"/>
                      <a:pt x="0" y="8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1"/>
                      <a:pt x="8" y="0"/>
                    </a:cubicBezTo>
                    <a:cubicBezTo>
                      <a:pt x="6" y="1"/>
                      <a:pt x="3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" name="Freeform 166"/>
              <p:cNvSpPr>
                <a:spLocks/>
              </p:cNvSpPr>
              <p:nvPr/>
            </p:nvSpPr>
            <p:spPr bwMode="auto">
              <a:xfrm>
                <a:off x="74647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3"/>
                  </a:cxn>
                </a:cxnLst>
                <a:rect l="0" t="0" r="r" b="b"/>
                <a:pathLst>
                  <a:path w="12" h="12">
                    <a:moveTo>
                      <a:pt x="12" y="3"/>
                    </a:moveTo>
                    <a:cubicBezTo>
                      <a:pt x="12" y="2"/>
                      <a:pt x="12" y="1"/>
                      <a:pt x="12" y="0"/>
                    </a:cubicBezTo>
                    <a:cubicBezTo>
                      <a:pt x="8" y="0"/>
                      <a:pt x="4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6"/>
                      <a:pt x="12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" name="Freeform 167"/>
              <p:cNvSpPr>
                <a:spLocks/>
              </p:cNvSpPr>
              <p:nvPr/>
            </p:nvSpPr>
            <p:spPr bwMode="auto">
              <a:xfrm>
                <a:off x="855905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" name="Freeform 168"/>
              <p:cNvSpPr>
                <a:spLocks/>
              </p:cNvSpPr>
              <p:nvPr/>
            </p:nvSpPr>
            <p:spPr bwMode="auto">
              <a:xfrm>
                <a:off x="910620" y="3102102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4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" name="Freeform 169"/>
              <p:cNvSpPr>
                <a:spLocks/>
              </p:cNvSpPr>
              <p:nvPr/>
            </p:nvSpPr>
            <p:spPr bwMode="auto">
              <a:xfrm>
                <a:off x="693714" y="3139896"/>
                <a:ext cx="1954" cy="3599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2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" name="Freeform 170"/>
              <p:cNvSpPr>
                <a:spLocks/>
              </p:cNvSpPr>
              <p:nvPr/>
            </p:nvSpPr>
            <p:spPr bwMode="auto">
              <a:xfrm>
                <a:off x="902804" y="3012116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6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9"/>
                      <a:pt x="10" y="8"/>
                      <a:pt x="10" y="6"/>
                    </a:cubicBezTo>
                    <a:cubicBezTo>
                      <a:pt x="8" y="4"/>
                      <a:pt x="6" y="2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" name="Freeform 171"/>
              <p:cNvSpPr>
                <a:spLocks/>
              </p:cNvSpPr>
              <p:nvPr/>
            </p:nvSpPr>
            <p:spPr bwMode="auto">
              <a:xfrm>
                <a:off x="703484" y="3127298"/>
                <a:ext cx="11725" cy="1799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7" y="11"/>
                  </a:cxn>
                  <a:cxn ang="0">
                    <a:pos x="7" y="0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7" y="7"/>
                      <a:pt x="7" y="3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" name="Freeform 172"/>
              <p:cNvSpPr>
                <a:spLocks/>
              </p:cNvSpPr>
              <p:nvPr/>
            </p:nvSpPr>
            <p:spPr bwMode="auto">
              <a:xfrm>
                <a:off x="709346" y="3057109"/>
                <a:ext cx="7816" cy="17997"/>
              </a:xfrm>
              <a:custGeom>
                <a:avLst/>
                <a:gdLst/>
                <a:ahLst/>
                <a:cxnLst>
                  <a:cxn ang="0">
                    <a:pos x="3" y="11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0" y="11"/>
                  </a:cxn>
                  <a:cxn ang="0">
                    <a:pos x="3" y="11"/>
                  </a:cxn>
                </a:cxnLst>
                <a:rect l="0" t="0" r="r" b="b"/>
                <a:pathLst>
                  <a:path w="4" h="11">
                    <a:moveTo>
                      <a:pt x="3" y="11"/>
                    </a:moveTo>
                    <a:cubicBezTo>
                      <a:pt x="3" y="8"/>
                      <a:pt x="3" y="4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1" y="7"/>
                      <a:pt x="0" y="11"/>
                    </a:cubicBezTo>
                    <a:cubicBezTo>
                      <a:pt x="1" y="11"/>
                      <a:pt x="2" y="11"/>
                      <a:pt x="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" name="Freeform 173"/>
              <p:cNvSpPr>
                <a:spLocks/>
              </p:cNvSpPr>
              <p:nvPr/>
            </p:nvSpPr>
            <p:spPr bwMode="auto">
              <a:xfrm>
                <a:off x="707392" y="3170492"/>
                <a:ext cx="1367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12"/>
                  </a:cxn>
                  <a:cxn ang="0">
                    <a:pos x="7" y="1"/>
                  </a:cxn>
                  <a:cxn ang="0">
                    <a:pos x="1" y="0"/>
                  </a:cxn>
                  <a:cxn ang="0">
                    <a:pos x="0" y="4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cubicBezTo>
                      <a:pt x="3" y="12"/>
                      <a:pt x="5" y="12"/>
                      <a:pt x="8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7"/>
                      <a:pt x="0" y="9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" name="Freeform 174"/>
              <p:cNvSpPr>
                <a:spLocks/>
              </p:cNvSpPr>
              <p:nvPr/>
            </p:nvSpPr>
            <p:spPr bwMode="auto">
              <a:xfrm>
                <a:off x="709346" y="3082305"/>
                <a:ext cx="5862" cy="1619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3" y="0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6"/>
                      <a:pt x="3" y="3"/>
                      <a:pt x="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" name="Freeform 175"/>
              <p:cNvSpPr>
                <a:spLocks/>
              </p:cNvSpPr>
              <p:nvPr/>
            </p:nvSpPr>
            <p:spPr bwMode="auto">
              <a:xfrm>
                <a:off x="723025" y="3055310"/>
                <a:ext cx="17587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2"/>
                  </a:cxn>
                </a:cxnLst>
                <a:rect l="0" t="0" r="r" b="b"/>
                <a:pathLst>
                  <a:path w="10" h="12">
                    <a:moveTo>
                      <a:pt x="0" y="12"/>
                    </a:moveTo>
                    <a:cubicBezTo>
                      <a:pt x="3" y="12"/>
                      <a:pt x="6" y="12"/>
                      <a:pt x="10" y="12"/>
                    </a:cubicBez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0"/>
                      <a:pt x="1" y="1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" name="Freeform 176"/>
              <p:cNvSpPr>
                <a:spLocks/>
              </p:cNvSpPr>
              <p:nvPr/>
            </p:nvSpPr>
            <p:spPr bwMode="auto">
              <a:xfrm>
                <a:off x="775786" y="3152495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3"/>
                      <a:pt x="11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6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" name="Freeform 177"/>
              <p:cNvSpPr>
                <a:spLocks/>
              </p:cNvSpPr>
              <p:nvPr/>
            </p:nvSpPr>
            <p:spPr bwMode="auto">
              <a:xfrm>
                <a:off x="801190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0"/>
                      <a:pt x="8" y="10"/>
                      <a:pt x="11" y="1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" name="Freeform 178"/>
              <p:cNvSpPr>
                <a:spLocks/>
              </p:cNvSpPr>
              <p:nvPr/>
            </p:nvSpPr>
            <p:spPr bwMode="auto">
              <a:xfrm>
                <a:off x="77383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2" y="12"/>
                  </a:cxn>
                </a:cxnLst>
                <a:rect l="0" t="0" r="r" b="b"/>
                <a:pathLst>
                  <a:path w="12" h="12">
                    <a:moveTo>
                      <a:pt x="12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ubicBezTo>
                      <a:pt x="5" y="12"/>
                      <a:pt x="8" y="12"/>
                      <a:pt x="12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" name="Freeform 179"/>
              <p:cNvSpPr>
                <a:spLocks/>
              </p:cNvSpPr>
              <p:nvPr/>
            </p:nvSpPr>
            <p:spPr bwMode="auto">
              <a:xfrm>
                <a:off x="855905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6"/>
                      <a:pt x="11" y="3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" name="Freeform 180"/>
              <p:cNvSpPr>
                <a:spLocks/>
              </p:cNvSpPr>
              <p:nvPr/>
            </p:nvSpPr>
            <p:spPr bwMode="auto">
              <a:xfrm>
                <a:off x="828547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" name="Freeform 181"/>
              <p:cNvSpPr>
                <a:spLocks/>
              </p:cNvSpPr>
              <p:nvPr/>
            </p:nvSpPr>
            <p:spPr bwMode="auto">
              <a:xfrm>
                <a:off x="801190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5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9" y="0"/>
                      <a:pt x="7" y="0"/>
                    </a:cubicBezTo>
                    <a:cubicBezTo>
                      <a:pt x="5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" name="Freeform 182"/>
              <p:cNvSpPr>
                <a:spLocks/>
              </p:cNvSpPr>
              <p:nvPr/>
            </p:nvSpPr>
            <p:spPr bwMode="auto">
              <a:xfrm>
                <a:off x="883262" y="3102102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" name="Freeform 183"/>
              <p:cNvSpPr>
                <a:spLocks/>
              </p:cNvSpPr>
              <p:nvPr/>
            </p:nvSpPr>
            <p:spPr bwMode="auto">
              <a:xfrm>
                <a:off x="721071" y="3080506"/>
                <a:ext cx="17587" cy="16198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4"/>
                      <a:pt x="10" y="0"/>
                    </a:cubicBezTo>
                    <a:cubicBezTo>
                      <a:pt x="7" y="1"/>
                      <a:pt x="4" y="1"/>
                      <a:pt x="1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3" y="10"/>
                      <a:pt x="7" y="10"/>
                      <a:pt x="1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" name="Freeform 184"/>
              <p:cNvSpPr>
                <a:spLocks/>
              </p:cNvSpPr>
              <p:nvPr/>
            </p:nvSpPr>
            <p:spPr bwMode="auto">
              <a:xfrm>
                <a:off x="746475" y="3080506"/>
                <a:ext cx="21495" cy="1619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  <a:cxn ang="0">
                    <a:pos x="13" y="0"/>
                  </a:cxn>
                </a:cxnLst>
                <a:rect l="0" t="0" r="r" b="b"/>
                <a:pathLst>
                  <a:path w="13" h="10">
                    <a:moveTo>
                      <a:pt x="13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6"/>
                      <a:pt x="12" y="3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" name="Freeform 185"/>
              <p:cNvSpPr>
                <a:spLocks/>
              </p:cNvSpPr>
              <p:nvPr/>
            </p:nvSpPr>
            <p:spPr bwMode="auto">
              <a:xfrm>
                <a:off x="773832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2"/>
                  </a:cxn>
                </a:cxnLst>
                <a:rect l="0" t="0" r="r" b="b"/>
                <a:pathLst>
                  <a:path w="12" h="12">
                    <a:moveTo>
                      <a:pt x="12" y="2"/>
                    </a:moveTo>
                    <a:cubicBezTo>
                      <a:pt x="12" y="1"/>
                      <a:pt x="12" y="1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5"/>
                      <a:pt x="12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" name="Freeform 186"/>
              <p:cNvSpPr>
                <a:spLocks/>
              </p:cNvSpPr>
              <p:nvPr/>
            </p:nvSpPr>
            <p:spPr bwMode="auto">
              <a:xfrm>
                <a:off x="801190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5" y="12"/>
                      <a:pt x="9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" name="Freeform 187"/>
              <p:cNvSpPr>
                <a:spLocks/>
              </p:cNvSpPr>
              <p:nvPr/>
            </p:nvSpPr>
            <p:spPr bwMode="auto">
              <a:xfrm>
                <a:off x="828547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" name="Freeform 188"/>
              <p:cNvSpPr>
                <a:spLocks/>
              </p:cNvSpPr>
              <p:nvPr/>
            </p:nvSpPr>
            <p:spPr bwMode="auto">
              <a:xfrm>
                <a:off x="828547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12"/>
                      <a:pt x="7" y="12"/>
                      <a:pt x="11" y="12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" name="Freeform 189"/>
              <p:cNvSpPr>
                <a:spLocks/>
              </p:cNvSpPr>
              <p:nvPr/>
            </p:nvSpPr>
            <p:spPr bwMode="auto">
              <a:xfrm>
                <a:off x="781649" y="29977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  <a:cxn ang="0">
                    <a:pos x="0" y="2"/>
                  </a:cxn>
                  <a:cxn ang="0">
                    <a:pos x="0" y="4"/>
                  </a:cxn>
                </a:cxnLst>
                <a:rect l="0" t="0" r="r" b="b"/>
                <a:pathLst>
                  <a:path w="11" h="4">
                    <a:moveTo>
                      <a:pt x="0" y="4"/>
                    </a:moveTo>
                    <a:cubicBezTo>
                      <a:pt x="3" y="4"/>
                      <a:pt x="7" y="4"/>
                      <a:pt x="10" y="4"/>
                    </a:cubicBezTo>
                    <a:cubicBezTo>
                      <a:pt x="11" y="2"/>
                      <a:pt x="11" y="1"/>
                      <a:pt x="11" y="0"/>
                    </a:cubicBezTo>
                    <a:cubicBezTo>
                      <a:pt x="7" y="0"/>
                      <a:pt x="3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" name="Freeform 190"/>
              <p:cNvSpPr>
                <a:spLocks/>
              </p:cNvSpPr>
              <p:nvPr/>
            </p:nvSpPr>
            <p:spPr bwMode="auto">
              <a:xfrm>
                <a:off x="801190" y="30301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1" h="11">
                    <a:moveTo>
                      <a:pt x="1" y="0"/>
                    </a:moveTo>
                    <a:cubicBezTo>
                      <a:pt x="1" y="4"/>
                      <a:pt x="1" y="7"/>
                      <a:pt x="0" y="11"/>
                    </a:cubicBezTo>
                    <a:cubicBezTo>
                      <a:pt x="4" y="11"/>
                      <a:pt x="7" y="11"/>
                      <a:pt x="10" y="11"/>
                    </a:cubicBezTo>
                    <a:cubicBezTo>
                      <a:pt x="10" y="11"/>
                      <a:pt x="11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" name="Freeform 191"/>
              <p:cNvSpPr>
                <a:spLocks/>
              </p:cNvSpPr>
              <p:nvPr/>
            </p:nvSpPr>
            <p:spPr bwMode="auto">
              <a:xfrm>
                <a:off x="828547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8" y="7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" y="7"/>
                  </a:cxn>
                </a:cxnLst>
                <a:rect l="0" t="0" r="r" b="b"/>
                <a:pathLst>
                  <a:path w="8" h="7">
                    <a:moveTo>
                      <a:pt x="1" y="7"/>
                    </a:moveTo>
                    <a:cubicBezTo>
                      <a:pt x="3" y="7"/>
                      <a:pt x="5" y="7"/>
                      <a:pt x="8" y="7"/>
                    </a:cubicBezTo>
                    <a:cubicBezTo>
                      <a:pt x="8" y="4"/>
                      <a:pt x="8" y="2"/>
                      <a:pt x="8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" name="Freeform 192"/>
              <p:cNvSpPr>
                <a:spLocks/>
              </p:cNvSpPr>
              <p:nvPr/>
            </p:nvSpPr>
            <p:spPr bwMode="auto">
              <a:xfrm>
                <a:off x="873492" y="3242481"/>
                <a:ext cx="19541" cy="125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" y="1"/>
                  </a:cxn>
                  <a:cxn ang="0">
                    <a:pos x="0" y="8"/>
                  </a:cxn>
                  <a:cxn ang="0">
                    <a:pos x="11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7" y="1"/>
                      <a:pt x="4" y="1"/>
                      <a:pt x="1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4" y="8"/>
                      <a:pt x="7" y="7"/>
                      <a:pt x="1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" name="Freeform 193"/>
              <p:cNvSpPr>
                <a:spLocks/>
              </p:cNvSpPr>
              <p:nvPr/>
            </p:nvSpPr>
            <p:spPr bwMode="auto">
              <a:xfrm>
                <a:off x="875446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3" y="1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" name="Freeform 194"/>
              <p:cNvSpPr>
                <a:spLocks/>
              </p:cNvSpPr>
              <p:nvPr/>
            </p:nvSpPr>
            <p:spPr bwMode="auto">
              <a:xfrm>
                <a:off x="873492" y="29995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10" h="3">
                    <a:moveTo>
                      <a:pt x="0" y="3"/>
                    </a:moveTo>
                    <a:cubicBezTo>
                      <a:pt x="4" y="3"/>
                      <a:pt x="7" y="3"/>
                      <a:pt x="10" y="3"/>
                    </a:cubicBezTo>
                    <a:cubicBezTo>
                      <a:pt x="7" y="2"/>
                      <a:pt x="4" y="1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" name="Freeform 195"/>
              <p:cNvSpPr>
                <a:spLocks/>
              </p:cNvSpPr>
              <p:nvPr/>
            </p:nvSpPr>
            <p:spPr bwMode="auto">
              <a:xfrm>
                <a:off x="828547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9"/>
                  </a:cxn>
                  <a:cxn ang="0">
                    <a:pos x="9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1" y="9"/>
                  </a:cxn>
                  <a:cxn ang="0">
                    <a:pos x="9" y="9"/>
                  </a:cxn>
                </a:cxnLst>
                <a:rect l="0" t="0" r="r" b="b"/>
                <a:pathLst>
                  <a:path w="9" h="9">
                    <a:moveTo>
                      <a:pt x="9" y="9"/>
                    </a:moveTo>
                    <a:cubicBezTo>
                      <a:pt x="9" y="6"/>
                      <a:pt x="9" y="3"/>
                      <a:pt x="9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3" y="9"/>
                      <a:pt x="6" y="9"/>
                      <a:pt x="9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" name="Freeform 196"/>
              <p:cNvSpPr>
                <a:spLocks/>
              </p:cNvSpPr>
              <p:nvPr/>
            </p:nvSpPr>
            <p:spPr bwMode="auto">
              <a:xfrm>
                <a:off x="750383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12" h="10">
                    <a:moveTo>
                      <a:pt x="1" y="1"/>
                    </a:moveTo>
                    <a:cubicBezTo>
                      <a:pt x="1" y="4"/>
                      <a:pt x="0" y="7"/>
                      <a:pt x="0" y="10"/>
                    </a:cubicBezTo>
                    <a:cubicBezTo>
                      <a:pt x="4" y="10"/>
                      <a:pt x="8" y="9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6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" name="Freeform 197"/>
              <p:cNvSpPr>
                <a:spLocks/>
              </p:cNvSpPr>
              <p:nvPr/>
            </p:nvSpPr>
            <p:spPr bwMode="auto">
              <a:xfrm>
                <a:off x="850043" y="3010316"/>
                <a:ext cx="21495" cy="14398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12" y="9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9"/>
                  </a:cxn>
                </a:cxnLst>
                <a:rect l="0" t="0" r="r" b="b"/>
                <a:pathLst>
                  <a:path w="12" h="9">
                    <a:moveTo>
                      <a:pt x="1" y="9"/>
                    </a:moveTo>
                    <a:cubicBezTo>
                      <a:pt x="4" y="9"/>
                      <a:pt x="8" y="9"/>
                      <a:pt x="12" y="9"/>
                    </a:cubicBezTo>
                    <a:cubicBezTo>
                      <a:pt x="11" y="6"/>
                      <a:pt x="11" y="3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2"/>
                      <a:pt x="1" y="5"/>
                      <a:pt x="1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" name="Freeform 198"/>
              <p:cNvSpPr>
                <a:spLocks/>
              </p:cNvSpPr>
              <p:nvPr/>
            </p:nvSpPr>
            <p:spPr bwMode="auto">
              <a:xfrm>
                <a:off x="805098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9" y="9"/>
                  </a:cxn>
                  <a:cxn ang="0">
                    <a:pos x="9" y="0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cubicBezTo>
                      <a:pt x="6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9"/>
                      <a:pt x="9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" name="Freeform 199"/>
              <p:cNvSpPr>
                <a:spLocks/>
              </p:cNvSpPr>
              <p:nvPr/>
            </p:nvSpPr>
            <p:spPr bwMode="auto">
              <a:xfrm>
                <a:off x="803144" y="3008517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9" y="9"/>
                  </a:cxn>
                  <a:cxn ang="0">
                    <a:pos x="10" y="9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0"/>
                      <a:pt x="4" y="0"/>
                      <a:pt x="1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" name="Freeform 200"/>
              <p:cNvSpPr>
                <a:spLocks/>
              </p:cNvSpPr>
              <p:nvPr/>
            </p:nvSpPr>
            <p:spPr bwMode="auto">
              <a:xfrm>
                <a:off x="777740" y="3008517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</a:cxnLst>
                <a:rect l="0" t="0" r="r" b="b"/>
                <a:pathLst>
                  <a:path w="12" h="10">
                    <a:moveTo>
                      <a:pt x="0" y="10"/>
                    </a:moveTo>
                    <a:cubicBezTo>
                      <a:pt x="4" y="10"/>
                      <a:pt x="8" y="10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5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" name="Freeform 201"/>
              <p:cNvSpPr>
                <a:spLocks/>
              </p:cNvSpPr>
              <p:nvPr/>
            </p:nvSpPr>
            <p:spPr bwMode="auto">
              <a:xfrm>
                <a:off x="781649" y="3222684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1" y="1"/>
                  </a:cxn>
                </a:cxnLst>
                <a:rect l="0" t="0" r="r" b="b"/>
                <a:pathLst>
                  <a:path w="11" h="10">
                    <a:moveTo>
                      <a:pt x="11" y="1"/>
                    </a:moveTo>
                    <a:cubicBezTo>
                      <a:pt x="7" y="1"/>
                      <a:pt x="4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1" y="9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8" y="10"/>
                      <a:pt x="11" y="10"/>
                    </a:cubicBezTo>
                    <a:cubicBezTo>
                      <a:pt x="11" y="7"/>
                      <a:pt x="11" y="4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" name="Freeform 202"/>
              <p:cNvSpPr>
                <a:spLocks/>
              </p:cNvSpPr>
              <p:nvPr/>
            </p:nvSpPr>
            <p:spPr bwMode="auto">
              <a:xfrm>
                <a:off x="709346" y="3102102"/>
                <a:ext cx="5862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3" y="1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3" h="11">
                    <a:moveTo>
                      <a:pt x="0" y="11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2" y="8"/>
                      <a:pt x="2" y="4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2"/>
                      <a:pt x="2" y="4"/>
                      <a:pt x="2" y="6"/>
                    </a:cubicBezTo>
                    <a:cubicBezTo>
                      <a:pt x="2" y="7"/>
                      <a:pt x="1" y="9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" name="Freeform 203"/>
              <p:cNvSpPr>
                <a:spLocks/>
              </p:cNvSpPr>
              <p:nvPr/>
            </p:nvSpPr>
            <p:spPr bwMode="auto">
              <a:xfrm>
                <a:off x="850043" y="3244280"/>
                <a:ext cx="19541" cy="107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7"/>
                  </a:cxn>
                  <a:cxn ang="0">
                    <a:pos x="10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7">
                    <a:moveTo>
                      <a:pt x="11" y="0"/>
                    </a:moveTo>
                    <a:cubicBezTo>
                      <a:pt x="7" y="0"/>
                      <a:pt x="4" y="1"/>
                      <a:pt x="0" y="1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3" y="7"/>
                      <a:pt x="7" y="7"/>
                      <a:pt x="10" y="7"/>
                    </a:cubicBezTo>
                    <a:cubicBezTo>
                      <a:pt x="11" y="5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" name="Freeform 204"/>
              <p:cNvSpPr>
                <a:spLocks/>
              </p:cNvSpPr>
              <p:nvPr/>
            </p:nvSpPr>
            <p:spPr bwMode="auto">
              <a:xfrm>
                <a:off x="848088" y="3262278"/>
                <a:ext cx="19541" cy="53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11" y="3"/>
                  </a:cxn>
                  <a:cxn ang="0">
                    <a:pos x="11" y="0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" name="Freeform 206"/>
              <p:cNvSpPr>
                <a:spLocks/>
              </p:cNvSpPr>
              <p:nvPr/>
            </p:nvSpPr>
            <p:spPr bwMode="auto">
              <a:xfrm>
                <a:off x="828547" y="3008517"/>
                <a:ext cx="15633" cy="143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9" y="9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3" y="9"/>
                      <a:pt x="6" y="9"/>
                      <a:pt x="9" y="9"/>
                    </a:cubicBezTo>
                    <a:cubicBezTo>
                      <a:pt x="9" y="6"/>
                      <a:pt x="9" y="3"/>
                      <a:pt x="8" y="0"/>
                    </a:cubicBezTo>
                    <a:cubicBezTo>
                      <a:pt x="5" y="0"/>
                      <a:pt x="2" y="0"/>
                      <a:pt x="0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" name="Freeform 207"/>
              <p:cNvSpPr>
                <a:spLocks/>
              </p:cNvSpPr>
              <p:nvPr/>
            </p:nvSpPr>
            <p:spPr bwMode="auto">
              <a:xfrm>
                <a:off x="828547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7" y="3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5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8" y="1"/>
                      <a:pt x="8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" name="Freeform 208"/>
              <p:cNvSpPr>
                <a:spLocks/>
              </p:cNvSpPr>
              <p:nvPr/>
            </p:nvSpPr>
            <p:spPr bwMode="auto">
              <a:xfrm>
                <a:off x="789465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8" y="3"/>
                  </a:cxn>
                  <a:cxn ang="0">
                    <a:pos x="7" y="0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5" y="0"/>
                      <a:pt x="2" y="0"/>
                      <a:pt x="0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" name="Freeform 209"/>
              <p:cNvSpPr>
                <a:spLocks/>
              </p:cNvSpPr>
              <p:nvPr/>
            </p:nvSpPr>
            <p:spPr bwMode="auto">
              <a:xfrm>
                <a:off x="850043" y="2995919"/>
                <a:ext cx="19541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1" y="5"/>
                  </a:cxn>
                  <a:cxn ang="0">
                    <a:pos x="10" y="2"/>
                  </a:cxn>
                  <a:cxn ang="0">
                    <a:pos x="4" y="1"/>
                  </a:cxn>
                  <a:cxn ang="0">
                    <a:pos x="0" y="0"/>
                  </a:cxn>
                  <a:cxn ang="0">
                    <a:pos x="0" y="5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3" y="5"/>
                      <a:pt x="7" y="5"/>
                      <a:pt x="11" y="5"/>
                    </a:cubicBezTo>
                    <a:cubicBezTo>
                      <a:pt x="10" y="4"/>
                      <a:pt x="10" y="3"/>
                      <a:pt x="10" y="2"/>
                    </a:cubicBez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" name="Freeform 210"/>
              <p:cNvSpPr>
                <a:spLocks/>
              </p:cNvSpPr>
              <p:nvPr/>
            </p:nvSpPr>
            <p:spPr bwMode="auto">
              <a:xfrm>
                <a:off x="807052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8" y="3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3">
                    <a:moveTo>
                      <a:pt x="0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1" y="3"/>
                      <a:pt x="1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" name="Freeform 211"/>
              <p:cNvSpPr>
                <a:spLocks/>
              </p:cNvSpPr>
              <p:nvPr/>
            </p:nvSpPr>
            <p:spPr bwMode="auto">
              <a:xfrm>
                <a:off x="873492" y="3260478"/>
                <a:ext cx="19541" cy="71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cubicBezTo>
                      <a:pt x="7" y="0"/>
                      <a:pt x="3" y="0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" name="Freeform 212"/>
              <p:cNvSpPr>
                <a:spLocks/>
              </p:cNvSpPr>
              <p:nvPr/>
            </p:nvSpPr>
            <p:spPr bwMode="auto">
              <a:xfrm>
                <a:off x="769924" y="3003118"/>
                <a:ext cx="3908" cy="18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" name="Freeform 213"/>
              <p:cNvSpPr>
                <a:spLocks/>
              </p:cNvSpPr>
              <p:nvPr/>
            </p:nvSpPr>
            <p:spPr bwMode="auto">
              <a:xfrm>
                <a:off x="805098" y="2994119"/>
                <a:ext cx="15633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8" y="5"/>
                  </a:cxn>
                  <a:cxn ang="0">
                    <a:pos x="9" y="5"/>
                  </a:cxn>
                  <a:cxn ang="0">
                    <a:pos x="9" y="0"/>
                  </a:cxn>
                  <a:cxn ang="0">
                    <a:pos x="0" y="1"/>
                  </a:cxn>
                  <a:cxn ang="0">
                    <a:pos x="0" y="5"/>
                  </a:cxn>
                </a:cxnLst>
                <a:rect l="0" t="0" r="r" b="b"/>
                <a:pathLst>
                  <a:path w="9" h="5">
                    <a:moveTo>
                      <a:pt x="0" y="5"/>
                    </a:moveTo>
                    <a:cubicBezTo>
                      <a:pt x="3" y="5"/>
                      <a:pt x="6" y="5"/>
                      <a:pt x="8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"/>
                      <a:pt x="3" y="1"/>
                      <a:pt x="0" y="1"/>
                    </a:cubicBezTo>
                    <a:cubicBezTo>
                      <a:pt x="0" y="2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" name="Freeform 214"/>
              <p:cNvSpPr>
                <a:spLocks/>
              </p:cNvSpPr>
              <p:nvPr/>
            </p:nvSpPr>
            <p:spPr bwMode="auto">
              <a:xfrm>
                <a:off x="828547" y="2994119"/>
                <a:ext cx="13679" cy="89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"/>
                  </a:cxn>
                  <a:cxn ang="0">
                    <a:pos x="8" y="6"/>
                  </a:cxn>
                  <a:cxn ang="0">
                    <a:pos x="8" y="1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5" y="6"/>
                      <a:pt x="8" y="6"/>
                    </a:cubicBezTo>
                    <a:cubicBezTo>
                      <a:pt x="8" y="4"/>
                      <a:pt x="8" y="2"/>
                      <a:pt x="8" y="1"/>
                    </a:cubicBezTo>
                    <a:cubicBezTo>
                      <a:pt x="5" y="1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" name="Freeform 215"/>
              <p:cNvSpPr>
                <a:spLocks/>
              </p:cNvSpPr>
              <p:nvPr/>
            </p:nvSpPr>
            <p:spPr bwMode="auto">
              <a:xfrm>
                <a:off x="685897" y="3150695"/>
                <a:ext cx="11725" cy="143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4" y="9"/>
                  </a:cxn>
                  <a:cxn ang="0">
                    <a:pos x="7" y="9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7" h="9">
                    <a:moveTo>
                      <a:pt x="1" y="7"/>
                    </a:moveTo>
                    <a:cubicBezTo>
                      <a:pt x="2" y="8"/>
                      <a:pt x="3" y="8"/>
                      <a:pt x="4" y="9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7" y="6"/>
                      <a:pt x="7" y="3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1" y="3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" name="Freeform 216"/>
              <p:cNvSpPr>
                <a:spLocks/>
              </p:cNvSpPr>
              <p:nvPr/>
            </p:nvSpPr>
            <p:spPr bwMode="auto">
              <a:xfrm>
                <a:off x="783603" y="3244281"/>
                <a:ext cx="17587" cy="107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2" y="7"/>
                  </a:cxn>
                  <a:cxn ang="0">
                    <a:pos x="10" y="7"/>
                  </a:cxn>
                  <a:cxn ang="0">
                    <a:pos x="10" y="1"/>
                  </a:cxn>
                </a:cxnLst>
                <a:rect l="0" t="0" r="r" b="b"/>
                <a:pathLst>
                  <a:path w="10" h="7">
                    <a:moveTo>
                      <a:pt x="10" y="1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7"/>
                      <a:pt x="7" y="7"/>
                      <a:pt x="10" y="7"/>
                    </a:cubicBezTo>
                    <a:cubicBezTo>
                      <a:pt x="10" y="5"/>
                      <a:pt x="10" y="3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" name="Freeform 217"/>
              <p:cNvSpPr>
                <a:spLocks/>
              </p:cNvSpPr>
              <p:nvPr/>
            </p:nvSpPr>
            <p:spPr bwMode="auto">
              <a:xfrm>
                <a:off x="807052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1" y="6"/>
                  </a:cxn>
                  <a:cxn ang="0">
                    <a:pos x="8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1" y="2"/>
                      <a:pt x="1" y="5"/>
                      <a:pt x="1" y="6"/>
                    </a:cubicBezTo>
                    <a:cubicBezTo>
                      <a:pt x="3" y="7"/>
                      <a:pt x="6" y="7"/>
                      <a:pt x="8" y="7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" name="Freeform 218"/>
              <p:cNvSpPr>
                <a:spLocks/>
              </p:cNvSpPr>
              <p:nvPr/>
            </p:nvSpPr>
            <p:spPr bwMode="auto">
              <a:xfrm>
                <a:off x="703484" y="3150695"/>
                <a:ext cx="13679" cy="16198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8" y="10"/>
                  </a:cxn>
                </a:cxnLst>
                <a:rect l="0" t="0" r="r" b="b"/>
                <a:pathLst>
                  <a:path w="8" h="10">
                    <a:moveTo>
                      <a:pt x="8" y="10"/>
                    </a:moveTo>
                    <a:cubicBezTo>
                      <a:pt x="8" y="7"/>
                      <a:pt x="8" y="4"/>
                      <a:pt x="8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10"/>
                    </a:cubicBezTo>
                    <a:cubicBezTo>
                      <a:pt x="3" y="10"/>
                      <a:pt x="6" y="10"/>
                      <a:pt x="8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" name="Freeform 219"/>
              <p:cNvSpPr>
                <a:spLocks/>
              </p:cNvSpPr>
              <p:nvPr/>
            </p:nvSpPr>
            <p:spPr bwMode="auto">
              <a:xfrm>
                <a:off x="726933" y="3197488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9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1" y="10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0" y="8"/>
                      <a:pt x="10" y="4"/>
                      <a:pt x="9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" name="Freeform 220"/>
              <p:cNvSpPr>
                <a:spLocks/>
              </p:cNvSpPr>
              <p:nvPr/>
            </p:nvSpPr>
            <p:spPr bwMode="auto">
              <a:xfrm>
                <a:off x="756245" y="3242481"/>
                <a:ext cx="11725" cy="35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3" y="1"/>
                      <a:pt x="5" y="1"/>
                      <a:pt x="7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" name="Freeform 221"/>
              <p:cNvSpPr>
                <a:spLocks/>
              </p:cNvSpPr>
              <p:nvPr/>
            </p:nvSpPr>
            <p:spPr bwMode="auto">
              <a:xfrm>
                <a:off x="734750" y="3240681"/>
                <a:ext cx="15633" cy="5399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9" y="3"/>
                  </a:cxn>
                </a:cxnLst>
                <a:rect l="0" t="0" r="r" b="b"/>
                <a:pathLst>
                  <a:path w="9" h="3">
                    <a:moveTo>
                      <a:pt x="9" y="3"/>
                    </a:moveTo>
                    <a:cubicBezTo>
                      <a:pt x="9" y="2"/>
                      <a:pt x="8" y="2"/>
                      <a:pt x="8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2" y="2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" name="Freeform 222"/>
              <p:cNvSpPr>
                <a:spLocks/>
              </p:cNvSpPr>
              <p:nvPr/>
            </p:nvSpPr>
            <p:spPr bwMode="auto">
              <a:xfrm>
                <a:off x="754291" y="3220884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" name="Freeform 223"/>
              <p:cNvSpPr>
                <a:spLocks/>
              </p:cNvSpPr>
              <p:nvPr/>
            </p:nvSpPr>
            <p:spPr bwMode="auto">
              <a:xfrm>
                <a:off x="779695" y="3201087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11" y="0"/>
                  </a:cxn>
                </a:cxnLst>
                <a:rect l="0" t="0" r="r" b="b"/>
                <a:pathLst>
                  <a:path w="11" h="11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1"/>
                      <a:pt x="8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" name="Freeform 224"/>
              <p:cNvSpPr>
                <a:spLocks/>
              </p:cNvSpPr>
              <p:nvPr/>
            </p:nvSpPr>
            <p:spPr bwMode="auto">
              <a:xfrm>
                <a:off x="750383" y="3199288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cubicBezTo>
                      <a:pt x="1" y="4"/>
                      <a:pt x="1" y="7"/>
                      <a:pt x="1" y="10"/>
                    </a:cubicBez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" name="Freeform 225"/>
              <p:cNvSpPr>
                <a:spLocks/>
              </p:cNvSpPr>
              <p:nvPr/>
            </p:nvSpPr>
            <p:spPr bwMode="auto">
              <a:xfrm>
                <a:off x="723025" y="31506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6"/>
                      <a:pt x="10" y="3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" name="Freeform 226"/>
              <p:cNvSpPr>
                <a:spLocks/>
              </p:cNvSpPr>
              <p:nvPr/>
            </p:nvSpPr>
            <p:spPr bwMode="auto">
              <a:xfrm>
                <a:off x="805098" y="3201087"/>
                <a:ext cx="15633" cy="1799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9" y="0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" name="Freeform 227"/>
              <p:cNvSpPr>
                <a:spLocks/>
              </p:cNvSpPr>
              <p:nvPr/>
            </p:nvSpPr>
            <p:spPr bwMode="auto">
              <a:xfrm>
                <a:off x="721071" y="3127299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7"/>
                      <a:pt x="10" y="4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7"/>
                      <a:pt x="1" y="11"/>
                    </a:cubicBezTo>
                    <a:cubicBezTo>
                      <a:pt x="4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" name="Freeform 228"/>
              <p:cNvSpPr>
                <a:spLocks/>
              </p:cNvSpPr>
              <p:nvPr/>
            </p:nvSpPr>
            <p:spPr bwMode="auto">
              <a:xfrm>
                <a:off x="721071" y="3102102"/>
                <a:ext cx="17587" cy="1799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2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cubicBezTo>
                      <a:pt x="10" y="1"/>
                      <a:pt x="10" y="1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5"/>
                      <a:pt x="10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" name="Freeform 229"/>
              <p:cNvSpPr>
                <a:spLocks/>
              </p:cNvSpPr>
              <p:nvPr/>
            </p:nvSpPr>
            <p:spPr bwMode="auto">
              <a:xfrm>
                <a:off x="724979" y="3172292"/>
                <a:ext cx="19541" cy="19797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1" y="12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1" y="8"/>
                      <a:pt x="10" y="4"/>
                      <a:pt x="10" y="1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ubicBezTo>
                      <a:pt x="5" y="12"/>
                      <a:pt x="8" y="12"/>
                      <a:pt x="1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" name="Freeform 230"/>
              <p:cNvSpPr>
                <a:spLocks/>
              </p:cNvSpPr>
              <p:nvPr/>
            </p:nvSpPr>
            <p:spPr bwMode="auto">
              <a:xfrm>
                <a:off x="728888" y="3219084"/>
                <a:ext cx="19541" cy="161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0" y="1"/>
                  </a:cxn>
                </a:cxnLst>
                <a:rect l="0" t="0" r="r" b="b"/>
                <a:pathLst>
                  <a:path w="11" h="10">
                    <a:moveTo>
                      <a:pt x="10" y="1"/>
                    </a:moveTo>
                    <a:cubicBezTo>
                      <a:pt x="7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10"/>
                      <a:pt x="8" y="10"/>
                      <a:pt x="11" y="10"/>
                    </a:cubicBezTo>
                    <a:cubicBezTo>
                      <a:pt x="11" y="7"/>
                      <a:pt x="10" y="4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" name="Freeform 231"/>
              <p:cNvSpPr>
                <a:spLocks/>
              </p:cNvSpPr>
              <p:nvPr/>
            </p:nvSpPr>
            <p:spPr bwMode="auto">
              <a:xfrm>
                <a:off x="709346" y="3197488"/>
                <a:ext cx="13679" cy="1619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0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6" y="0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0" y="6"/>
                      <a:pt x="2" y="8"/>
                      <a:pt x="5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7" y="7"/>
                      <a:pt x="6" y="4"/>
                      <a:pt x="6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" name="Freeform 232"/>
              <p:cNvSpPr>
                <a:spLocks/>
              </p:cNvSpPr>
              <p:nvPr/>
            </p:nvSpPr>
            <p:spPr bwMode="auto">
              <a:xfrm>
                <a:off x="930161" y="3057109"/>
                <a:ext cx="15633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8" y="1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8" h="12">
                    <a:moveTo>
                      <a:pt x="1" y="12"/>
                    </a:moveTo>
                    <a:cubicBezTo>
                      <a:pt x="3" y="12"/>
                      <a:pt x="6" y="12"/>
                      <a:pt x="8" y="12"/>
                    </a:cubicBezTo>
                    <a:cubicBezTo>
                      <a:pt x="7" y="9"/>
                      <a:pt x="7" y="5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" name="Freeform 233"/>
              <p:cNvSpPr>
                <a:spLocks/>
              </p:cNvSpPr>
              <p:nvPr/>
            </p:nvSpPr>
            <p:spPr bwMode="auto">
              <a:xfrm>
                <a:off x="904758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8"/>
                      <a:pt x="11" y="4"/>
                      <a:pt x="10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1" y="4"/>
                      <a:pt x="1" y="7"/>
                      <a:pt x="1" y="11"/>
                    </a:cubicBezTo>
                    <a:cubicBezTo>
                      <a:pt x="5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" name="Freeform 234"/>
              <p:cNvSpPr>
                <a:spLocks/>
              </p:cNvSpPr>
              <p:nvPr/>
            </p:nvSpPr>
            <p:spPr bwMode="auto">
              <a:xfrm>
                <a:off x="930161" y="3033713"/>
                <a:ext cx="9771" cy="17997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cubicBezTo>
                      <a:pt x="5" y="7"/>
                      <a:pt x="3" y="4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4"/>
                      <a:pt x="1" y="7"/>
                      <a:pt x="1" y="10"/>
                    </a:cubicBezTo>
                    <a:cubicBezTo>
                      <a:pt x="3" y="10"/>
                      <a:pt x="4" y="10"/>
                      <a:pt x="6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" name="Freeform 235"/>
              <p:cNvSpPr>
                <a:spLocks/>
              </p:cNvSpPr>
              <p:nvPr/>
            </p:nvSpPr>
            <p:spPr bwMode="auto">
              <a:xfrm>
                <a:off x="828547" y="3201087"/>
                <a:ext cx="17587" cy="17997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" y="11"/>
                  </a:cxn>
                  <a:cxn ang="0">
                    <a:pos x="9" y="11"/>
                  </a:cxn>
                </a:cxnLst>
                <a:rect l="0" t="0" r="r" b="b"/>
                <a:pathLst>
                  <a:path w="10" h="11">
                    <a:moveTo>
                      <a:pt x="9" y="11"/>
                    </a:move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4" y="11"/>
                      <a:pt x="6" y="11"/>
                      <a:pt x="9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" name="Freeform 236"/>
              <p:cNvSpPr>
                <a:spLocks/>
              </p:cNvSpPr>
              <p:nvPr/>
            </p:nvSpPr>
            <p:spPr bwMode="auto">
              <a:xfrm>
                <a:off x="851997" y="3030114"/>
                <a:ext cx="21495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2" y="12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2" h="12">
                    <a:moveTo>
                      <a:pt x="1" y="11"/>
                    </a:moveTo>
                    <a:cubicBezTo>
                      <a:pt x="4" y="11"/>
                      <a:pt x="8" y="11"/>
                      <a:pt x="12" y="12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" name="Freeform 237"/>
              <p:cNvSpPr>
                <a:spLocks/>
              </p:cNvSpPr>
              <p:nvPr/>
            </p:nvSpPr>
            <p:spPr bwMode="auto">
              <a:xfrm>
                <a:off x="934069" y="3082306"/>
                <a:ext cx="13679" cy="161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6" y="9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7" h="9">
                    <a:moveTo>
                      <a:pt x="0" y="9"/>
                    </a:moveTo>
                    <a:cubicBezTo>
                      <a:pt x="2" y="9"/>
                      <a:pt x="4" y="9"/>
                      <a:pt x="6" y="9"/>
                    </a:cubicBezTo>
                    <a:cubicBezTo>
                      <a:pt x="7" y="6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" name="Freeform 238"/>
              <p:cNvSpPr>
                <a:spLocks/>
              </p:cNvSpPr>
              <p:nvPr/>
            </p:nvSpPr>
            <p:spPr bwMode="auto">
              <a:xfrm>
                <a:off x="877400" y="3031913"/>
                <a:ext cx="23449" cy="179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1">
                    <a:moveTo>
                      <a:pt x="1" y="11"/>
                    </a:move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1" y="1"/>
                    </a:cubicBezTo>
                    <a:cubicBezTo>
                      <a:pt x="8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" name="Freeform 239"/>
              <p:cNvSpPr>
                <a:spLocks/>
              </p:cNvSpPr>
              <p:nvPr/>
            </p:nvSpPr>
            <p:spPr bwMode="auto">
              <a:xfrm>
                <a:off x="828547" y="3030114"/>
                <a:ext cx="17587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3" y="11"/>
                      <a:pt x="6" y="11"/>
                      <a:pt x="10" y="11"/>
                    </a:cubicBezTo>
                    <a:cubicBezTo>
                      <a:pt x="10" y="7"/>
                      <a:pt x="10" y="4"/>
                      <a:pt x="9" y="0"/>
                    </a:cubicBezTo>
                    <a:cubicBezTo>
                      <a:pt x="6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" name="Freeform 240"/>
              <p:cNvSpPr>
                <a:spLocks/>
              </p:cNvSpPr>
              <p:nvPr/>
            </p:nvSpPr>
            <p:spPr bwMode="auto">
              <a:xfrm>
                <a:off x="934069" y="3127299"/>
                <a:ext cx="5862" cy="89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1" y="4"/>
                      <a:pt x="2" y="2"/>
                      <a:pt x="3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" name="Freeform 241"/>
              <p:cNvSpPr>
                <a:spLocks/>
              </p:cNvSpPr>
              <p:nvPr/>
            </p:nvSpPr>
            <p:spPr bwMode="auto">
              <a:xfrm>
                <a:off x="850043" y="3222684"/>
                <a:ext cx="21495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1" y="10"/>
                  </a:cxn>
                </a:cxnLst>
                <a:rect l="0" t="0" r="r" b="b"/>
                <a:pathLst>
                  <a:path w="12" h="10">
                    <a:moveTo>
                      <a:pt x="11" y="10"/>
                    </a:moveTo>
                    <a:cubicBezTo>
                      <a:pt x="11" y="7"/>
                      <a:pt x="12" y="4"/>
                      <a:pt x="12" y="0"/>
                    </a:cubicBezTo>
                    <a:cubicBezTo>
                      <a:pt x="8" y="1"/>
                      <a:pt x="4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" name="Freeform 242"/>
              <p:cNvSpPr>
                <a:spLocks/>
              </p:cNvSpPr>
              <p:nvPr/>
            </p:nvSpPr>
            <p:spPr bwMode="auto">
              <a:xfrm>
                <a:off x="851997" y="3201087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0"/>
                  </a:cxn>
                  <a:cxn ang="0">
                    <a:pos x="0" y="11"/>
                  </a:cxn>
                  <a:cxn ang="0">
                    <a:pos x="11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1" y="0"/>
                    </a:cubicBezTo>
                    <a:cubicBezTo>
                      <a:pt x="1" y="4"/>
                      <a:pt x="0" y="8"/>
                      <a:pt x="0" y="11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1" y="7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" name="Freeform 243"/>
              <p:cNvSpPr>
                <a:spLocks/>
              </p:cNvSpPr>
              <p:nvPr/>
            </p:nvSpPr>
            <p:spPr bwMode="auto">
              <a:xfrm>
                <a:off x="875446" y="3222684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10" y="9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6" y="0"/>
                      <a:pt x="3" y="0"/>
                      <a:pt x="1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10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" name="Freeform 244"/>
              <p:cNvSpPr>
                <a:spLocks/>
              </p:cNvSpPr>
              <p:nvPr/>
            </p:nvSpPr>
            <p:spPr bwMode="auto">
              <a:xfrm>
                <a:off x="910620" y="3150695"/>
                <a:ext cx="17587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5" y="1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0" h="10">
                    <a:moveTo>
                      <a:pt x="1" y="0"/>
                    </a:moveTo>
                    <a:cubicBezTo>
                      <a:pt x="0" y="3"/>
                      <a:pt x="0" y="6"/>
                      <a:pt x="0" y="10"/>
                    </a:cubicBezTo>
                    <a:cubicBezTo>
                      <a:pt x="2" y="10"/>
                      <a:pt x="3" y="10"/>
                      <a:pt x="5" y="10"/>
                    </a:cubicBezTo>
                    <a:cubicBezTo>
                      <a:pt x="7" y="7"/>
                      <a:pt x="9" y="3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0" name="Freeform 245"/>
              <p:cNvSpPr>
                <a:spLocks noEditPoints="1"/>
              </p:cNvSpPr>
              <p:nvPr/>
            </p:nvSpPr>
            <p:spPr bwMode="auto">
              <a:xfrm>
                <a:off x="2290223" y="1664124"/>
                <a:ext cx="156329" cy="134979"/>
              </a:xfrm>
              <a:custGeom>
                <a:avLst/>
                <a:gdLst/>
                <a:ahLst/>
                <a:cxnLst>
                  <a:cxn ang="0">
                    <a:pos x="86" y="45"/>
                  </a:cxn>
                  <a:cxn ang="0">
                    <a:pos x="77" y="40"/>
                  </a:cxn>
                  <a:cxn ang="0">
                    <a:pos x="77" y="35"/>
                  </a:cxn>
                  <a:cxn ang="0">
                    <a:pos x="83" y="29"/>
                  </a:cxn>
                  <a:cxn ang="0">
                    <a:pos x="83" y="22"/>
                  </a:cxn>
                  <a:cxn ang="0">
                    <a:pos x="73" y="9"/>
                  </a:cxn>
                  <a:cxn ang="0">
                    <a:pos x="65" y="9"/>
                  </a:cxn>
                  <a:cxn ang="0">
                    <a:pos x="60" y="14"/>
                  </a:cxn>
                  <a:cxn ang="0">
                    <a:pos x="53" y="12"/>
                  </a:cxn>
                  <a:cxn ang="0">
                    <a:pos x="53" y="5"/>
                  </a:cxn>
                  <a:cxn ang="0">
                    <a:pos x="47" y="0"/>
                  </a:cxn>
                  <a:cxn ang="0">
                    <a:pos x="31" y="1"/>
                  </a:cxn>
                  <a:cxn ang="0">
                    <a:pos x="25" y="6"/>
                  </a:cxn>
                  <a:cxn ang="0">
                    <a:pos x="26" y="15"/>
                  </a:cxn>
                  <a:cxn ang="0">
                    <a:pos x="22" y="18"/>
                  </a:cxn>
                  <a:cxn ang="0">
                    <a:pos x="14" y="15"/>
                  </a:cxn>
                  <a:cxn ang="0">
                    <a:pos x="7" y="17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10" y="43"/>
                  </a:cxn>
                  <a:cxn ang="0">
                    <a:pos x="11" y="48"/>
                  </a:cxn>
                  <a:cxn ang="0">
                    <a:pos x="5" y="54"/>
                  </a:cxn>
                  <a:cxn ang="0">
                    <a:pos x="5" y="61"/>
                  </a:cxn>
                  <a:cxn ang="0">
                    <a:pos x="16" y="74"/>
                  </a:cxn>
                  <a:cxn ang="0">
                    <a:pos x="22" y="74"/>
                  </a:cxn>
                  <a:cxn ang="0">
                    <a:pos x="23" y="74"/>
                  </a:cxn>
                  <a:cxn ang="0">
                    <a:pos x="29" y="69"/>
                  </a:cxn>
                  <a:cxn ang="0">
                    <a:pos x="34" y="71"/>
                  </a:cxn>
                  <a:cxn ang="0">
                    <a:pos x="35" y="77"/>
                  </a:cxn>
                  <a:cxn ang="0">
                    <a:pos x="40" y="83"/>
                  </a:cxn>
                  <a:cxn ang="0">
                    <a:pos x="57" y="81"/>
                  </a:cxn>
                  <a:cxn ang="0">
                    <a:pos x="62" y="76"/>
                  </a:cxn>
                  <a:cxn ang="0">
                    <a:pos x="62" y="67"/>
                  </a:cxn>
                  <a:cxn ang="0">
                    <a:pos x="65" y="65"/>
                  </a:cxn>
                  <a:cxn ang="0">
                    <a:pos x="72" y="68"/>
                  </a:cxn>
                  <a:cxn ang="0">
                    <a:pos x="79" y="66"/>
                  </a:cxn>
                  <a:cxn ang="0">
                    <a:pos x="88" y="52"/>
                  </a:cxn>
                  <a:cxn ang="0">
                    <a:pos x="86" y="45"/>
                  </a:cxn>
                  <a:cxn ang="0">
                    <a:pos x="43" y="58"/>
                  </a:cxn>
                  <a:cxn ang="0">
                    <a:pos x="26" y="41"/>
                  </a:cxn>
                  <a:cxn ang="0">
                    <a:pos x="43" y="24"/>
                  </a:cxn>
                  <a:cxn ang="0">
                    <a:pos x="60" y="41"/>
                  </a:cxn>
                  <a:cxn ang="0">
                    <a:pos x="43" y="58"/>
                  </a:cxn>
                </a:cxnLst>
                <a:rect l="0" t="0" r="r" b="b"/>
                <a:pathLst>
                  <a:path w="88" h="83">
                    <a:moveTo>
                      <a:pt x="86" y="45"/>
                    </a:moveTo>
                    <a:cubicBezTo>
                      <a:pt x="86" y="45"/>
                      <a:pt x="80" y="41"/>
                      <a:pt x="77" y="40"/>
                    </a:cubicBezTo>
                    <a:cubicBezTo>
                      <a:pt x="77" y="38"/>
                      <a:pt x="77" y="37"/>
                      <a:pt x="77" y="35"/>
                    </a:cubicBezTo>
                    <a:cubicBezTo>
                      <a:pt x="79" y="33"/>
                      <a:pt x="83" y="29"/>
                      <a:pt x="83" y="29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1" y="12"/>
                      <a:pt x="60" y="14"/>
                    </a:cubicBezTo>
                    <a:cubicBezTo>
                      <a:pt x="58" y="13"/>
                      <a:pt x="55" y="12"/>
                      <a:pt x="53" y="12"/>
                    </a:cubicBezTo>
                    <a:cubicBezTo>
                      <a:pt x="53" y="9"/>
                      <a:pt x="53" y="5"/>
                      <a:pt x="53" y="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6" y="12"/>
                      <a:pt x="26" y="15"/>
                    </a:cubicBezTo>
                    <a:cubicBezTo>
                      <a:pt x="24" y="16"/>
                      <a:pt x="23" y="17"/>
                      <a:pt x="22" y="18"/>
                    </a:cubicBezTo>
                    <a:cubicBezTo>
                      <a:pt x="19" y="17"/>
                      <a:pt x="14" y="15"/>
                      <a:pt x="1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8" y="42"/>
                      <a:pt x="10" y="43"/>
                    </a:cubicBezTo>
                    <a:cubicBezTo>
                      <a:pt x="10" y="45"/>
                      <a:pt x="11" y="47"/>
                      <a:pt x="11" y="48"/>
                    </a:cubicBezTo>
                    <a:cubicBezTo>
                      <a:pt x="9" y="50"/>
                      <a:pt x="5" y="54"/>
                      <a:pt x="5" y="54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6" y="74"/>
                      <a:pt x="22" y="75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7" y="71"/>
                      <a:pt x="29" y="69"/>
                    </a:cubicBezTo>
                    <a:cubicBezTo>
                      <a:pt x="31" y="70"/>
                      <a:pt x="33" y="70"/>
                      <a:pt x="34" y="71"/>
                    </a:cubicBezTo>
                    <a:cubicBezTo>
                      <a:pt x="35" y="73"/>
                      <a:pt x="35" y="77"/>
                      <a:pt x="35" y="77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2" y="76"/>
                      <a:pt x="62" y="70"/>
                      <a:pt x="62" y="67"/>
                    </a:cubicBezTo>
                    <a:cubicBezTo>
                      <a:pt x="63" y="66"/>
                      <a:pt x="64" y="66"/>
                      <a:pt x="65" y="65"/>
                    </a:cubicBezTo>
                    <a:cubicBezTo>
                      <a:pt x="68" y="66"/>
                      <a:pt x="72" y="68"/>
                      <a:pt x="72" y="68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88" y="52"/>
                      <a:pt x="88" y="52"/>
                      <a:pt x="88" y="52"/>
                    </a:cubicBezTo>
                    <a:lnTo>
                      <a:pt x="86" y="45"/>
                    </a:lnTo>
                    <a:close/>
                    <a:moveTo>
                      <a:pt x="43" y="58"/>
                    </a:moveTo>
                    <a:cubicBezTo>
                      <a:pt x="34" y="58"/>
                      <a:pt x="26" y="51"/>
                      <a:pt x="26" y="41"/>
                    </a:cubicBezTo>
                    <a:cubicBezTo>
                      <a:pt x="26" y="32"/>
                      <a:pt x="34" y="24"/>
                      <a:pt x="43" y="24"/>
                    </a:cubicBezTo>
                    <a:cubicBezTo>
                      <a:pt x="52" y="24"/>
                      <a:pt x="60" y="32"/>
                      <a:pt x="60" y="41"/>
                    </a:cubicBezTo>
                    <a:cubicBezTo>
                      <a:pt x="60" y="51"/>
                      <a:pt x="52" y="58"/>
                      <a:pt x="43" y="5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1" name="Freeform 246"/>
              <p:cNvSpPr>
                <a:spLocks noEditPoints="1"/>
              </p:cNvSpPr>
              <p:nvPr/>
            </p:nvSpPr>
            <p:spPr bwMode="auto">
              <a:xfrm>
                <a:off x="2342984" y="1710917"/>
                <a:ext cx="46899" cy="4319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3"/>
                  </a:cxn>
                  <a:cxn ang="0">
                    <a:pos x="14" y="27"/>
                  </a:cxn>
                  <a:cxn ang="0">
                    <a:pos x="27" y="13"/>
                  </a:cxn>
                  <a:cxn ang="0">
                    <a:pos x="14" y="0"/>
                  </a:cxn>
                  <a:cxn ang="0">
                    <a:pos x="14" y="23"/>
                  </a:cxn>
                  <a:cxn ang="0">
                    <a:pos x="4" y="13"/>
                  </a:cxn>
                  <a:cxn ang="0">
                    <a:pos x="14" y="3"/>
                  </a:cxn>
                  <a:cxn ang="0">
                    <a:pos x="24" y="13"/>
                  </a:cxn>
                  <a:cxn ang="0">
                    <a:pos x="14" y="23"/>
                  </a:cxn>
                </a:cxnLst>
                <a:rect l="0" t="0" r="r" b="b"/>
                <a:pathLst>
                  <a:path w="27" h="27">
                    <a:moveTo>
                      <a:pt x="14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21" y="27"/>
                      <a:pt x="27" y="21"/>
                      <a:pt x="27" y="13"/>
                    </a:cubicBezTo>
                    <a:cubicBezTo>
                      <a:pt x="27" y="6"/>
                      <a:pt x="21" y="0"/>
                      <a:pt x="14" y="0"/>
                    </a:cubicBezTo>
                    <a:close/>
                    <a:moveTo>
                      <a:pt x="14" y="23"/>
                    </a:moveTo>
                    <a:cubicBezTo>
                      <a:pt x="8" y="23"/>
                      <a:pt x="4" y="19"/>
                      <a:pt x="4" y="13"/>
                    </a:cubicBezTo>
                    <a:cubicBezTo>
                      <a:pt x="4" y="8"/>
                      <a:pt x="8" y="3"/>
                      <a:pt x="14" y="3"/>
                    </a:cubicBezTo>
                    <a:cubicBezTo>
                      <a:pt x="19" y="3"/>
                      <a:pt x="24" y="8"/>
                      <a:pt x="24" y="13"/>
                    </a:cubicBezTo>
                    <a:cubicBezTo>
                      <a:pt x="24" y="19"/>
                      <a:pt x="19" y="23"/>
                      <a:pt x="14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2" name="Freeform 247"/>
              <p:cNvSpPr>
                <a:spLocks noEditPoints="1"/>
              </p:cNvSpPr>
              <p:nvPr/>
            </p:nvSpPr>
            <p:spPr bwMode="auto">
              <a:xfrm>
                <a:off x="2147573" y="1622730"/>
                <a:ext cx="138742" cy="124181"/>
              </a:xfrm>
              <a:custGeom>
                <a:avLst/>
                <a:gdLst/>
                <a:ahLst/>
                <a:cxnLst>
                  <a:cxn ang="0">
                    <a:pos x="70" y="37"/>
                  </a:cxn>
                  <a:cxn ang="0">
                    <a:pos x="70" y="32"/>
                  </a:cxn>
                  <a:cxn ang="0">
                    <a:pos x="76" y="27"/>
                  </a:cxn>
                  <a:cxn ang="0">
                    <a:pos x="76" y="20"/>
                  </a:cxn>
                  <a:cxn ang="0">
                    <a:pos x="66" y="9"/>
                  </a:cxn>
                  <a:cxn ang="0">
                    <a:pos x="59" y="9"/>
                  </a:cxn>
                  <a:cxn ang="0">
                    <a:pos x="54" y="13"/>
                  </a:cxn>
                  <a:cxn ang="0">
                    <a:pos x="48" y="11"/>
                  </a:cxn>
                  <a:cxn ang="0">
                    <a:pos x="48" y="5"/>
                  </a:cxn>
                  <a:cxn ang="0">
                    <a:pos x="43" y="0"/>
                  </a:cxn>
                  <a:cxn ang="0">
                    <a:pos x="28" y="1"/>
                  </a:cxn>
                  <a:cxn ang="0">
                    <a:pos x="23" y="6"/>
                  </a:cxn>
                  <a:cxn ang="0">
                    <a:pos x="23" y="14"/>
                  </a:cxn>
                  <a:cxn ang="0">
                    <a:pos x="19" y="17"/>
                  </a:cxn>
                  <a:cxn ang="0">
                    <a:pos x="13" y="14"/>
                  </a:cxn>
                  <a:cxn ang="0">
                    <a:pos x="6" y="1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9" y="40"/>
                  </a:cxn>
                  <a:cxn ang="0">
                    <a:pos x="10" y="44"/>
                  </a:cxn>
                  <a:cxn ang="0">
                    <a:pos x="4" y="49"/>
                  </a:cxn>
                  <a:cxn ang="0">
                    <a:pos x="4" y="56"/>
                  </a:cxn>
                  <a:cxn ang="0">
                    <a:pos x="14" y="68"/>
                  </a:cxn>
                  <a:cxn ang="0">
                    <a:pos x="20" y="68"/>
                  </a:cxn>
                  <a:cxn ang="0">
                    <a:pos x="21" y="68"/>
                  </a:cxn>
                  <a:cxn ang="0">
                    <a:pos x="26" y="63"/>
                  </a:cxn>
                  <a:cxn ang="0">
                    <a:pos x="31" y="65"/>
                  </a:cxn>
                  <a:cxn ang="0">
                    <a:pos x="32" y="71"/>
                  </a:cxn>
                  <a:cxn ang="0">
                    <a:pos x="36" y="76"/>
                  </a:cxn>
                  <a:cxn ang="0">
                    <a:pos x="52" y="74"/>
                  </a:cxn>
                  <a:cxn ang="0">
                    <a:pos x="56" y="70"/>
                  </a:cxn>
                  <a:cxn ang="0">
                    <a:pos x="56" y="62"/>
                  </a:cxn>
                  <a:cxn ang="0">
                    <a:pos x="59" y="59"/>
                  </a:cxn>
                  <a:cxn ang="0">
                    <a:pos x="65" y="63"/>
                  </a:cxn>
                  <a:cxn ang="0">
                    <a:pos x="72" y="61"/>
                  </a:cxn>
                  <a:cxn ang="0">
                    <a:pos x="79" y="48"/>
                  </a:cxn>
                  <a:cxn ang="0">
                    <a:pos x="78" y="41"/>
                  </a:cxn>
                  <a:cxn ang="0">
                    <a:pos x="70" y="37"/>
                  </a:cxn>
                  <a:cxn ang="0">
                    <a:pos x="39" y="53"/>
                  </a:cxn>
                  <a:cxn ang="0">
                    <a:pos x="23" y="38"/>
                  </a:cxn>
                  <a:cxn ang="0">
                    <a:pos x="39" y="23"/>
                  </a:cxn>
                  <a:cxn ang="0">
                    <a:pos x="54" y="38"/>
                  </a:cxn>
                  <a:cxn ang="0">
                    <a:pos x="39" y="53"/>
                  </a:cxn>
                </a:cxnLst>
                <a:rect l="0" t="0" r="r" b="b"/>
                <a:pathLst>
                  <a:path w="79" h="76">
                    <a:moveTo>
                      <a:pt x="70" y="37"/>
                    </a:moveTo>
                    <a:cubicBezTo>
                      <a:pt x="70" y="35"/>
                      <a:pt x="70" y="34"/>
                      <a:pt x="70" y="32"/>
                    </a:cubicBezTo>
                    <a:cubicBezTo>
                      <a:pt x="72" y="31"/>
                      <a:pt x="76" y="27"/>
                      <a:pt x="76" y="27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55" y="12"/>
                      <a:pt x="54" y="13"/>
                    </a:cubicBezTo>
                    <a:cubicBezTo>
                      <a:pt x="52" y="12"/>
                      <a:pt x="50" y="11"/>
                      <a:pt x="48" y="11"/>
                    </a:cubicBezTo>
                    <a:cubicBezTo>
                      <a:pt x="48" y="9"/>
                      <a:pt x="48" y="5"/>
                      <a:pt x="48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11"/>
                      <a:pt x="23" y="14"/>
                    </a:cubicBezTo>
                    <a:cubicBezTo>
                      <a:pt x="22" y="15"/>
                      <a:pt x="21" y="16"/>
                      <a:pt x="19" y="17"/>
                    </a:cubicBezTo>
                    <a:cubicBezTo>
                      <a:pt x="17" y="16"/>
                      <a:pt x="13" y="14"/>
                      <a:pt x="13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7" y="39"/>
                      <a:pt x="9" y="40"/>
                    </a:cubicBezTo>
                    <a:cubicBezTo>
                      <a:pt x="9" y="41"/>
                      <a:pt x="9" y="43"/>
                      <a:pt x="10" y="44"/>
                    </a:cubicBezTo>
                    <a:cubicBezTo>
                      <a:pt x="8" y="46"/>
                      <a:pt x="4" y="49"/>
                      <a:pt x="4" y="49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4" y="68"/>
                      <a:pt x="20" y="68"/>
                      <a:pt x="20" y="68"/>
                    </a:cubicBezTo>
                    <a:cubicBezTo>
                      <a:pt x="20" y="68"/>
                      <a:pt x="21" y="68"/>
                      <a:pt x="21" y="68"/>
                    </a:cubicBezTo>
                    <a:cubicBezTo>
                      <a:pt x="21" y="68"/>
                      <a:pt x="24" y="65"/>
                      <a:pt x="26" y="63"/>
                    </a:cubicBezTo>
                    <a:cubicBezTo>
                      <a:pt x="28" y="64"/>
                      <a:pt x="29" y="64"/>
                      <a:pt x="31" y="65"/>
                    </a:cubicBezTo>
                    <a:cubicBezTo>
                      <a:pt x="31" y="67"/>
                      <a:pt x="32" y="71"/>
                      <a:pt x="32" y="71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0"/>
                      <a:pt x="56" y="64"/>
                      <a:pt x="56" y="62"/>
                    </a:cubicBezTo>
                    <a:cubicBezTo>
                      <a:pt x="57" y="61"/>
                      <a:pt x="58" y="60"/>
                      <a:pt x="59" y="59"/>
                    </a:cubicBezTo>
                    <a:cubicBezTo>
                      <a:pt x="61" y="60"/>
                      <a:pt x="65" y="63"/>
                      <a:pt x="65" y="63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3" y="38"/>
                      <a:pt x="70" y="37"/>
                    </a:cubicBezTo>
                    <a:close/>
                    <a:moveTo>
                      <a:pt x="39" y="53"/>
                    </a:moveTo>
                    <a:cubicBezTo>
                      <a:pt x="30" y="53"/>
                      <a:pt x="23" y="46"/>
                      <a:pt x="23" y="38"/>
                    </a:cubicBezTo>
                    <a:cubicBezTo>
                      <a:pt x="23" y="30"/>
                      <a:pt x="30" y="23"/>
                      <a:pt x="39" y="23"/>
                    </a:cubicBezTo>
                    <a:cubicBezTo>
                      <a:pt x="47" y="23"/>
                      <a:pt x="54" y="30"/>
                      <a:pt x="54" y="38"/>
                    </a:cubicBezTo>
                    <a:cubicBezTo>
                      <a:pt x="54" y="46"/>
                      <a:pt x="47" y="53"/>
                      <a:pt x="39" y="5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3" name="Freeform 248"/>
              <p:cNvSpPr>
                <a:spLocks noEditPoints="1"/>
              </p:cNvSpPr>
              <p:nvPr/>
            </p:nvSpPr>
            <p:spPr bwMode="auto">
              <a:xfrm>
                <a:off x="2194471" y="1664124"/>
                <a:ext cx="42990" cy="3959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2"/>
                  </a:cxn>
                  <a:cxn ang="0">
                    <a:pos x="13" y="24"/>
                  </a:cxn>
                  <a:cxn ang="0">
                    <a:pos x="25" y="12"/>
                  </a:cxn>
                  <a:cxn ang="0">
                    <a:pos x="13" y="0"/>
                  </a:cxn>
                  <a:cxn ang="0">
                    <a:pos x="13" y="21"/>
                  </a:cxn>
                  <a:cxn ang="0">
                    <a:pos x="4" y="12"/>
                  </a:cxn>
                  <a:cxn ang="0">
                    <a:pos x="13" y="3"/>
                  </a:cxn>
                  <a:cxn ang="0">
                    <a:pos x="22" y="12"/>
                  </a:cxn>
                  <a:cxn ang="0">
                    <a:pos x="13" y="21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4" y="17"/>
                      <a:pt x="4" y="12"/>
                    </a:cubicBezTo>
                    <a:cubicBezTo>
                      <a:pt x="4" y="7"/>
                      <a:pt x="8" y="3"/>
                      <a:pt x="13" y="3"/>
                    </a:cubicBezTo>
                    <a:cubicBezTo>
                      <a:pt x="18" y="3"/>
                      <a:pt x="22" y="7"/>
                      <a:pt x="22" y="12"/>
                    </a:cubicBezTo>
                    <a:cubicBezTo>
                      <a:pt x="22" y="17"/>
                      <a:pt x="18" y="21"/>
                      <a:pt x="13" y="2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4" name="Freeform 249"/>
              <p:cNvSpPr>
                <a:spLocks noEditPoints="1"/>
              </p:cNvSpPr>
              <p:nvPr/>
            </p:nvSpPr>
            <p:spPr bwMode="auto">
              <a:xfrm>
                <a:off x="2235508" y="1545342"/>
                <a:ext cx="97706" cy="84587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7" y="30"/>
                  </a:cxn>
                  <a:cxn ang="0">
                    <a:pos x="3" y="34"/>
                  </a:cxn>
                  <a:cxn ang="0">
                    <a:pos x="3" y="38"/>
                  </a:cxn>
                  <a:cxn ang="0">
                    <a:pos x="10" y="46"/>
                  </a:cxn>
                  <a:cxn ang="0">
                    <a:pos x="14" y="47"/>
                  </a:cxn>
                  <a:cxn ang="0">
                    <a:pos x="14" y="46"/>
                  </a:cxn>
                  <a:cxn ang="0">
                    <a:pos x="18" y="43"/>
                  </a:cxn>
                  <a:cxn ang="0">
                    <a:pos x="21" y="44"/>
                  </a:cxn>
                  <a:cxn ang="0">
                    <a:pos x="22" y="49"/>
                  </a:cxn>
                  <a:cxn ang="0">
                    <a:pos x="25" y="52"/>
                  </a:cxn>
                  <a:cxn ang="0">
                    <a:pos x="36" y="51"/>
                  </a:cxn>
                  <a:cxn ang="0">
                    <a:pos x="39" y="48"/>
                  </a:cxn>
                  <a:cxn ang="0">
                    <a:pos x="38" y="42"/>
                  </a:cxn>
                  <a:cxn ang="0">
                    <a:pos x="41" y="41"/>
                  </a:cxn>
                  <a:cxn ang="0">
                    <a:pos x="45" y="43"/>
                  </a:cxn>
                  <a:cxn ang="0">
                    <a:pos x="50" y="42"/>
                  </a:cxn>
                  <a:cxn ang="0">
                    <a:pos x="55" y="33"/>
                  </a:cxn>
                  <a:cxn ang="0">
                    <a:pos x="54" y="28"/>
                  </a:cxn>
                  <a:cxn ang="0">
                    <a:pos x="48" y="25"/>
                  </a:cxn>
                  <a:cxn ang="0">
                    <a:pos x="48" y="22"/>
                  </a:cxn>
                  <a:cxn ang="0">
                    <a:pos x="52" y="19"/>
                  </a:cxn>
                  <a:cxn ang="0">
                    <a:pos x="52" y="14"/>
                  </a:cxn>
                  <a:cxn ang="0">
                    <a:pos x="45" y="6"/>
                  </a:cxn>
                  <a:cxn ang="0">
                    <a:pos x="41" y="6"/>
                  </a:cxn>
                  <a:cxn ang="0">
                    <a:pos x="37" y="9"/>
                  </a:cxn>
                  <a:cxn ang="0">
                    <a:pos x="33" y="7"/>
                  </a:cxn>
                  <a:cxn ang="0">
                    <a:pos x="33" y="3"/>
                  </a:cxn>
                  <a:cxn ang="0">
                    <a:pos x="30" y="0"/>
                  </a:cxn>
                  <a:cxn ang="0">
                    <a:pos x="19" y="1"/>
                  </a:cxn>
                  <a:cxn ang="0">
                    <a:pos x="16" y="4"/>
                  </a:cxn>
                  <a:cxn ang="0">
                    <a:pos x="16" y="9"/>
                  </a:cxn>
                  <a:cxn ang="0">
                    <a:pos x="13" y="11"/>
                  </a:cxn>
                  <a:cxn ang="0">
                    <a:pos x="9" y="9"/>
                  </a:cxn>
                  <a:cxn ang="0">
                    <a:pos x="4" y="11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6" y="27"/>
                  </a:cxn>
                  <a:cxn ang="0">
                    <a:pos x="27" y="15"/>
                  </a:cxn>
                  <a:cxn ang="0">
                    <a:pos x="37" y="26"/>
                  </a:cxn>
                  <a:cxn ang="0">
                    <a:pos x="27" y="36"/>
                  </a:cxn>
                  <a:cxn ang="0">
                    <a:pos x="16" y="26"/>
                  </a:cxn>
                  <a:cxn ang="0">
                    <a:pos x="27" y="15"/>
                  </a:cxn>
                </a:cxnLst>
                <a:rect l="0" t="0" r="r" b="b"/>
                <a:pathLst>
                  <a:path w="55" h="52">
                    <a:moveTo>
                      <a:pt x="6" y="27"/>
                    </a:moveTo>
                    <a:cubicBezTo>
                      <a:pt x="6" y="28"/>
                      <a:pt x="6" y="29"/>
                      <a:pt x="7" y="30"/>
                    </a:cubicBezTo>
                    <a:cubicBezTo>
                      <a:pt x="5" y="31"/>
                      <a:pt x="3" y="34"/>
                      <a:pt x="3" y="34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4" y="47"/>
                      <a:pt x="14" y="47"/>
                    </a:cubicBezTo>
                    <a:cubicBezTo>
                      <a:pt x="14" y="47"/>
                      <a:pt x="14" y="46"/>
                      <a:pt x="14" y="46"/>
                    </a:cubicBezTo>
                    <a:cubicBezTo>
                      <a:pt x="14" y="46"/>
                      <a:pt x="17" y="44"/>
                      <a:pt x="18" y="43"/>
                    </a:cubicBezTo>
                    <a:cubicBezTo>
                      <a:pt x="19" y="44"/>
                      <a:pt x="20" y="44"/>
                      <a:pt x="21" y="44"/>
                    </a:cubicBezTo>
                    <a:cubicBezTo>
                      <a:pt x="21" y="46"/>
                      <a:pt x="22" y="49"/>
                      <a:pt x="22" y="49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4"/>
                      <a:pt x="38" y="42"/>
                    </a:cubicBezTo>
                    <a:cubicBezTo>
                      <a:pt x="39" y="42"/>
                      <a:pt x="40" y="41"/>
                      <a:pt x="41" y="41"/>
                    </a:cubicBezTo>
                    <a:cubicBezTo>
                      <a:pt x="42" y="41"/>
                      <a:pt x="45" y="43"/>
                      <a:pt x="45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0" y="26"/>
                      <a:pt x="48" y="25"/>
                    </a:cubicBezTo>
                    <a:cubicBezTo>
                      <a:pt x="48" y="24"/>
                      <a:pt x="48" y="23"/>
                      <a:pt x="48" y="22"/>
                    </a:cubicBezTo>
                    <a:cubicBezTo>
                      <a:pt x="49" y="21"/>
                      <a:pt x="52" y="19"/>
                      <a:pt x="52" y="19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38" y="8"/>
                      <a:pt x="37" y="9"/>
                    </a:cubicBezTo>
                    <a:cubicBezTo>
                      <a:pt x="36" y="8"/>
                      <a:pt x="35" y="8"/>
                      <a:pt x="33" y="7"/>
                    </a:cubicBezTo>
                    <a:cubicBezTo>
                      <a:pt x="33" y="6"/>
                      <a:pt x="33" y="3"/>
                      <a:pt x="33" y="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8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cubicBezTo>
                      <a:pt x="12" y="11"/>
                      <a:pt x="9" y="9"/>
                      <a:pt x="9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4" y="26"/>
                      <a:pt x="6" y="27"/>
                    </a:cubicBezTo>
                    <a:close/>
                    <a:moveTo>
                      <a:pt x="27" y="15"/>
                    </a:moveTo>
                    <a:cubicBezTo>
                      <a:pt x="33" y="15"/>
                      <a:pt x="37" y="20"/>
                      <a:pt x="37" y="26"/>
                    </a:cubicBezTo>
                    <a:cubicBezTo>
                      <a:pt x="37" y="32"/>
                      <a:pt x="33" y="36"/>
                      <a:pt x="27" y="36"/>
                    </a:cubicBezTo>
                    <a:cubicBezTo>
                      <a:pt x="21" y="36"/>
                      <a:pt x="16" y="32"/>
                      <a:pt x="16" y="26"/>
                    </a:cubicBezTo>
                    <a:cubicBezTo>
                      <a:pt x="16" y="20"/>
                      <a:pt x="21" y="15"/>
                      <a:pt x="27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5" name="Freeform 250"/>
              <p:cNvSpPr>
                <a:spLocks noEditPoints="1"/>
              </p:cNvSpPr>
              <p:nvPr/>
            </p:nvSpPr>
            <p:spPr bwMode="auto">
              <a:xfrm>
                <a:off x="2268728" y="1572338"/>
                <a:ext cx="29312" cy="26996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17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9" y="17"/>
                  </a:cxn>
                  <a:cxn ang="0">
                    <a:pos x="9" y="3"/>
                  </a:cxn>
                  <a:cxn ang="0">
                    <a:pos x="15" y="9"/>
                  </a:cxn>
                  <a:cxn ang="0">
                    <a:pos x="9" y="15"/>
                  </a:cxn>
                  <a:cxn ang="0">
                    <a:pos x="2" y="9"/>
                  </a:cxn>
                  <a:cxn ang="0">
                    <a:pos x="9" y="3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4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12" y="3"/>
                      <a:pt x="15" y="5"/>
                      <a:pt x="15" y="9"/>
                    </a:cubicBezTo>
                    <a:cubicBezTo>
                      <a:pt x="15" y="12"/>
                      <a:pt x="12" y="15"/>
                      <a:pt x="9" y="15"/>
                    </a:cubicBezTo>
                    <a:cubicBezTo>
                      <a:pt x="5" y="15"/>
                      <a:pt x="2" y="12"/>
                      <a:pt x="2" y="9"/>
                    </a:cubicBezTo>
                    <a:cubicBezTo>
                      <a:pt x="2" y="5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6" name="Freeform 251"/>
              <p:cNvSpPr>
                <a:spLocks/>
              </p:cNvSpPr>
              <p:nvPr/>
            </p:nvSpPr>
            <p:spPr bwMode="auto">
              <a:xfrm>
                <a:off x="3988346" y="2603579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29"/>
                      <a:pt x="28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3" y="8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7" name="Freeform 252"/>
              <p:cNvSpPr>
                <a:spLocks/>
              </p:cNvSpPr>
              <p:nvPr/>
            </p:nvSpPr>
            <p:spPr bwMode="auto">
              <a:xfrm>
                <a:off x="4033290" y="2531590"/>
                <a:ext cx="93797" cy="75588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53" y="4"/>
                  </a:cxn>
                  <a:cxn ang="0">
                    <a:pos x="18" y="11"/>
                  </a:cxn>
                  <a:cxn ang="0">
                    <a:pos x="0" y="39"/>
                  </a:cxn>
                  <a:cxn ang="0">
                    <a:pos x="35" y="35"/>
                  </a:cxn>
                </a:cxnLst>
                <a:rect l="0" t="0" r="r" b="b"/>
                <a:pathLst>
                  <a:path w="53" h="46">
                    <a:moveTo>
                      <a:pt x="35" y="35"/>
                    </a:moveTo>
                    <a:cubicBezTo>
                      <a:pt x="52" y="25"/>
                      <a:pt x="53" y="4"/>
                      <a:pt x="53" y="4"/>
                    </a:cubicBezTo>
                    <a:cubicBezTo>
                      <a:pt x="53" y="4"/>
                      <a:pt x="36" y="0"/>
                      <a:pt x="18" y="11"/>
                    </a:cubicBezTo>
                    <a:cubicBezTo>
                      <a:pt x="0" y="21"/>
                      <a:pt x="0" y="39"/>
                      <a:pt x="0" y="39"/>
                    </a:cubicBezTo>
                    <a:cubicBezTo>
                      <a:pt x="0" y="39"/>
                      <a:pt x="18" y="46"/>
                      <a:pt x="35" y="3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8" name="Freeform 253"/>
              <p:cNvSpPr>
                <a:spLocks/>
              </p:cNvSpPr>
              <p:nvPr/>
            </p:nvSpPr>
            <p:spPr bwMode="auto">
              <a:xfrm>
                <a:off x="3925814" y="2637774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0" y="13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3" y="4"/>
                  </a:cxn>
                </a:cxnLst>
                <a:rect l="0" t="0" r="r" b="b"/>
                <a:pathLst>
                  <a:path w="62" h="39">
                    <a:moveTo>
                      <a:pt x="33" y="4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4"/>
                    </a:cubicBezTo>
                    <a:cubicBezTo>
                      <a:pt x="47" y="39"/>
                      <a:pt x="62" y="24"/>
                      <a:pt x="62" y="24"/>
                    </a:cubicBezTo>
                    <a:cubicBezTo>
                      <a:pt x="62" y="24"/>
                      <a:pt x="53" y="9"/>
                      <a:pt x="33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9" name="Freeform 254"/>
              <p:cNvSpPr>
                <a:spLocks/>
              </p:cNvSpPr>
              <p:nvPr/>
            </p:nvSpPr>
            <p:spPr bwMode="auto">
              <a:xfrm>
                <a:off x="3865237" y="2671969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0" y="13"/>
                  </a:cxn>
                  <a:cxn ang="0">
                    <a:pos x="28" y="35"/>
                  </a:cxn>
                  <a:cxn ang="0">
                    <a:pos x="63" y="25"/>
                  </a:cxn>
                  <a:cxn ang="0">
                    <a:pos x="33" y="5"/>
                  </a:cxn>
                </a:cxnLst>
                <a:rect l="0" t="0" r="r" b="b"/>
                <a:pathLst>
                  <a:path w="63" h="39">
                    <a:moveTo>
                      <a:pt x="33" y="5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5"/>
                    </a:cubicBezTo>
                    <a:cubicBezTo>
                      <a:pt x="48" y="39"/>
                      <a:pt x="63" y="25"/>
                      <a:pt x="63" y="25"/>
                    </a:cubicBezTo>
                    <a:cubicBezTo>
                      <a:pt x="63" y="25"/>
                      <a:pt x="53" y="9"/>
                      <a:pt x="33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0" name="Freeform 255"/>
              <p:cNvSpPr>
                <a:spLocks/>
              </p:cNvSpPr>
              <p:nvPr/>
            </p:nvSpPr>
            <p:spPr bwMode="auto">
              <a:xfrm>
                <a:off x="3804659" y="2707963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7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30"/>
                      <a:pt x="27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2" y="9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1" name="Freeform 256"/>
              <p:cNvSpPr>
                <a:spLocks/>
              </p:cNvSpPr>
              <p:nvPr/>
            </p:nvSpPr>
            <p:spPr bwMode="auto">
              <a:xfrm>
                <a:off x="3962942" y="2518992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2" name="Freeform 257"/>
              <p:cNvSpPr>
                <a:spLocks/>
              </p:cNvSpPr>
              <p:nvPr/>
            </p:nvSpPr>
            <p:spPr bwMode="auto">
              <a:xfrm>
                <a:off x="3902365" y="2553187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6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6"/>
                      <a:pt x="34" y="36"/>
                    </a:cubicBezTo>
                    <a:cubicBezTo>
                      <a:pt x="39" y="16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3" name="Freeform 258"/>
              <p:cNvSpPr>
                <a:spLocks/>
              </p:cNvSpPr>
              <p:nvPr/>
            </p:nvSpPr>
            <p:spPr bwMode="auto">
              <a:xfrm>
                <a:off x="3841787" y="2589182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3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8" y="55"/>
                      <a:pt x="33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4" name="Freeform 259"/>
              <p:cNvSpPr>
                <a:spLocks/>
              </p:cNvSpPr>
              <p:nvPr/>
            </p:nvSpPr>
            <p:spPr bwMode="auto">
              <a:xfrm>
                <a:off x="3779256" y="2623376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5" name="Freeform 260"/>
              <p:cNvSpPr>
                <a:spLocks/>
              </p:cNvSpPr>
              <p:nvPr/>
            </p:nvSpPr>
            <p:spPr bwMode="auto">
              <a:xfrm>
                <a:off x="3749944" y="2729560"/>
                <a:ext cx="42990" cy="3239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4" y="19"/>
                  </a:cxn>
                  <a:cxn ang="0">
                    <a:pos x="25" y="6"/>
                  </a:cxn>
                  <a:cxn ang="0">
                    <a:pos x="21" y="0"/>
                  </a:cxn>
                </a:cxnLst>
                <a:rect l="0" t="0" r="r" b="b"/>
                <a:pathLst>
                  <a:path w="25" h="19">
                    <a:moveTo>
                      <a:pt x="21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1" y="14"/>
                      <a:pt x="1" y="14"/>
                    </a:cubicBezTo>
                    <a:cubicBezTo>
                      <a:pt x="2" y="16"/>
                      <a:pt x="3" y="17"/>
                      <a:pt x="4" y="19"/>
                    </a:cubicBezTo>
                    <a:cubicBezTo>
                      <a:pt x="25" y="6"/>
                      <a:pt x="25" y="6"/>
                      <a:pt x="25" y="6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6" name="Freeform 261"/>
              <p:cNvSpPr>
                <a:spLocks/>
              </p:cNvSpPr>
              <p:nvPr/>
            </p:nvSpPr>
            <p:spPr bwMode="auto">
              <a:xfrm>
                <a:off x="4316636" y="2151849"/>
                <a:ext cx="164145" cy="66590"/>
              </a:xfrm>
              <a:custGeom>
                <a:avLst/>
                <a:gdLst/>
                <a:ahLst/>
                <a:cxnLst>
                  <a:cxn ang="0">
                    <a:pos x="47" y="16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47" y="41"/>
                  </a:cxn>
                  <a:cxn ang="0">
                    <a:pos x="93" y="28"/>
                  </a:cxn>
                  <a:cxn ang="0">
                    <a:pos x="93" y="0"/>
                  </a:cxn>
                  <a:cxn ang="0">
                    <a:pos x="47" y="16"/>
                  </a:cxn>
                </a:cxnLst>
                <a:rect l="0" t="0" r="r" b="b"/>
                <a:pathLst>
                  <a:path w="93" h="41">
                    <a:moveTo>
                      <a:pt x="4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2" y="41"/>
                      <a:pt x="47" y="41"/>
                    </a:cubicBezTo>
                    <a:cubicBezTo>
                      <a:pt x="72" y="41"/>
                      <a:pt x="93" y="28"/>
                      <a:pt x="93" y="28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47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7" name="Freeform 262"/>
              <p:cNvSpPr>
                <a:spLocks/>
              </p:cNvSpPr>
              <p:nvPr/>
            </p:nvSpPr>
            <p:spPr bwMode="auto">
              <a:xfrm>
                <a:off x="4275600" y="2079860"/>
                <a:ext cx="246218" cy="125981"/>
              </a:xfrm>
              <a:custGeom>
                <a:avLst/>
                <a:gdLst/>
                <a:ahLst/>
                <a:cxnLst>
                  <a:cxn ang="0">
                    <a:pos x="119" y="29"/>
                  </a:cxn>
                  <a:cxn ang="0">
                    <a:pos x="126" y="26"/>
                  </a:cxn>
                  <a:cxn ang="0">
                    <a:pos x="63" y="0"/>
                  </a:cxn>
                  <a:cxn ang="0">
                    <a:pos x="0" y="26"/>
                  </a:cxn>
                  <a:cxn ang="0">
                    <a:pos x="63" y="49"/>
                  </a:cxn>
                  <a:cxn ang="0">
                    <a:pos x="113" y="31"/>
                  </a:cxn>
                  <a:cxn ang="0">
                    <a:pos x="113" y="58"/>
                  </a:cxn>
                  <a:cxn ang="0">
                    <a:pos x="110" y="58"/>
                  </a:cxn>
                  <a:cxn ang="0">
                    <a:pos x="110" y="70"/>
                  </a:cxn>
                  <a:cxn ang="0">
                    <a:pos x="120" y="70"/>
                  </a:cxn>
                  <a:cxn ang="0">
                    <a:pos x="120" y="58"/>
                  </a:cxn>
                  <a:cxn ang="0">
                    <a:pos x="119" y="58"/>
                  </a:cxn>
                  <a:cxn ang="0">
                    <a:pos x="119" y="29"/>
                  </a:cxn>
                </a:cxnLst>
                <a:rect l="0" t="0" r="r" b="b"/>
                <a:pathLst>
                  <a:path w="126" h="70">
                    <a:moveTo>
                      <a:pt x="119" y="29"/>
                    </a:moveTo>
                    <a:lnTo>
                      <a:pt x="126" y="26"/>
                    </a:lnTo>
                    <a:lnTo>
                      <a:pt x="63" y="0"/>
                    </a:lnTo>
                    <a:lnTo>
                      <a:pt x="0" y="26"/>
                    </a:lnTo>
                    <a:lnTo>
                      <a:pt x="63" y="49"/>
                    </a:lnTo>
                    <a:lnTo>
                      <a:pt x="113" y="31"/>
                    </a:lnTo>
                    <a:lnTo>
                      <a:pt x="113" y="58"/>
                    </a:lnTo>
                    <a:lnTo>
                      <a:pt x="110" y="58"/>
                    </a:lnTo>
                    <a:lnTo>
                      <a:pt x="110" y="70"/>
                    </a:lnTo>
                    <a:lnTo>
                      <a:pt x="120" y="70"/>
                    </a:lnTo>
                    <a:lnTo>
                      <a:pt x="120" y="58"/>
                    </a:lnTo>
                    <a:lnTo>
                      <a:pt x="119" y="58"/>
                    </a:lnTo>
                    <a:lnTo>
                      <a:pt x="119" y="2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8" name="Freeform 263"/>
              <p:cNvSpPr>
                <a:spLocks noEditPoints="1"/>
              </p:cNvSpPr>
              <p:nvPr/>
            </p:nvSpPr>
            <p:spPr bwMode="auto">
              <a:xfrm>
                <a:off x="3714770" y="4972014"/>
                <a:ext cx="330245" cy="226765"/>
              </a:xfrm>
              <a:custGeom>
                <a:avLst/>
                <a:gdLst/>
                <a:ahLst/>
                <a:cxnLst>
                  <a:cxn ang="0">
                    <a:pos x="179" y="18"/>
                  </a:cxn>
                  <a:cxn ang="0">
                    <a:pos x="179" y="7"/>
                  </a:cxn>
                  <a:cxn ang="0">
                    <a:pos x="177" y="6"/>
                  </a:cxn>
                  <a:cxn ang="0">
                    <a:pos x="145" y="0"/>
                  </a:cxn>
                  <a:cxn ang="0">
                    <a:pos x="94" y="18"/>
                  </a:cxn>
                  <a:cxn ang="0">
                    <a:pos x="43" y="0"/>
                  </a:cxn>
                  <a:cxn ang="0">
                    <a:pos x="10" y="6"/>
                  </a:cxn>
                  <a:cxn ang="0">
                    <a:pos x="9" y="7"/>
                  </a:cxn>
                  <a:cxn ang="0">
                    <a:pos x="9" y="18"/>
                  </a:cxn>
                  <a:cxn ang="0">
                    <a:pos x="0" y="24"/>
                  </a:cxn>
                  <a:cxn ang="0">
                    <a:pos x="0" y="136"/>
                  </a:cxn>
                  <a:cxn ang="0">
                    <a:pos x="82" y="136"/>
                  </a:cxn>
                  <a:cxn ang="0">
                    <a:pos x="94" y="140"/>
                  </a:cxn>
                  <a:cxn ang="0">
                    <a:pos x="106" y="136"/>
                  </a:cxn>
                  <a:cxn ang="0">
                    <a:pos x="187" y="136"/>
                  </a:cxn>
                  <a:cxn ang="0">
                    <a:pos x="187" y="24"/>
                  </a:cxn>
                  <a:cxn ang="0">
                    <a:pos x="179" y="18"/>
                  </a:cxn>
                  <a:cxn ang="0">
                    <a:pos x="93" y="127"/>
                  </a:cxn>
                  <a:cxn ang="0">
                    <a:pos x="39" y="115"/>
                  </a:cxn>
                  <a:cxn ang="0">
                    <a:pos x="14" y="120"/>
                  </a:cxn>
                  <a:cxn ang="0">
                    <a:pos x="14" y="10"/>
                  </a:cxn>
                  <a:cxn ang="0">
                    <a:pos x="43" y="6"/>
                  </a:cxn>
                  <a:cxn ang="0">
                    <a:pos x="90" y="22"/>
                  </a:cxn>
                  <a:cxn ang="0">
                    <a:pos x="90" y="87"/>
                  </a:cxn>
                  <a:cxn ang="0">
                    <a:pos x="93" y="84"/>
                  </a:cxn>
                  <a:cxn ang="0">
                    <a:pos x="93" y="127"/>
                  </a:cxn>
                  <a:cxn ang="0">
                    <a:pos x="174" y="120"/>
                  </a:cxn>
                  <a:cxn ang="0">
                    <a:pos x="148" y="115"/>
                  </a:cxn>
                  <a:cxn ang="0">
                    <a:pos x="95" y="127"/>
                  </a:cxn>
                  <a:cxn ang="0">
                    <a:pos x="95" y="84"/>
                  </a:cxn>
                  <a:cxn ang="0">
                    <a:pos x="98" y="87"/>
                  </a:cxn>
                  <a:cxn ang="0">
                    <a:pos x="98" y="22"/>
                  </a:cxn>
                  <a:cxn ang="0">
                    <a:pos x="145" y="6"/>
                  </a:cxn>
                  <a:cxn ang="0">
                    <a:pos x="174" y="10"/>
                  </a:cxn>
                  <a:cxn ang="0">
                    <a:pos x="174" y="120"/>
                  </a:cxn>
                </a:cxnLst>
                <a:rect l="0" t="0" r="r" b="b"/>
                <a:pathLst>
                  <a:path w="187" h="140">
                    <a:moveTo>
                      <a:pt x="179" y="18"/>
                    </a:moveTo>
                    <a:cubicBezTo>
                      <a:pt x="179" y="7"/>
                      <a:pt x="179" y="7"/>
                      <a:pt x="179" y="7"/>
                    </a:cubicBezTo>
                    <a:cubicBezTo>
                      <a:pt x="177" y="6"/>
                      <a:pt x="177" y="6"/>
                      <a:pt x="177" y="6"/>
                    </a:cubicBezTo>
                    <a:cubicBezTo>
                      <a:pt x="177" y="6"/>
                      <a:pt x="163" y="0"/>
                      <a:pt x="145" y="0"/>
                    </a:cubicBezTo>
                    <a:cubicBezTo>
                      <a:pt x="125" y="0"/>
                      <a:pt x="108" y="6"/>
                      <a:pt x="94" y="18"/>
                    </a:cubicBezTo>
                    <a:cubicBezTo>
                      <a:pt x="80" y="6"/>
                      <a:pt x="63" y="0"/>
                      <a:pt x="43" y="0"/>
                    </a:cubicBezTo>
                    <a:cubicBezTo>
                      <a:pt x="25" y="0"/>
                      <a:pt x="11" y="6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3" y="19"/>
                      <a:pt x="0" y="20"/>
                      <a:pt x="0" y="24"/>
                    </a:cubicBezTo>
                    <a:cubicBezTo>
                      <a:pt x="0" y="39"/>
                      <a:pt x="0" y="136"/>
                      <a:pt x="0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5" y="138"/>
                      <a:pt x="89" y="140"/>
                      <a:pt x="94" y="140"/>
                    </a:cubicBezTo>
                    <a:cubicBezTo>
                      <a:pt x="99" y="140"/>
                      <a:pt x="103" y="138"/>
                      <a:pt x="106" y="136"/>
                    </a:cubicBezTo>
                    <a:cubicBezTo>
                      <a:pt x="187" y="136"/>
                      <a:pt x="187" y="136"/>
                      <a:pt x="187" y="136"/>
                    </a:cubicBezTo>
                    <a:cubicBezTo>
                      <a:pt x="187" y="136"/>
                      <a:pt x="187" y="29"/>
                      <a:pt x="187" y="24"/>
                    </a:cubicBezTo>
                    <a:cubicBezTo>
                      <a:pt x="187" y="21"/>
                      <a:pt x="184" y="19"/>
                      <a:pt x="179" y="18"/>
                    </a:cubicBezTo>
                    <a:close/>
                    <a:moveTo>
                      <a:pt x="93" y="127"/>
                    </a:moveTo>
                    <a:cubicBezTo>
                      <a:pt x="86" y="124"/>
                      <a:pt x="63" y="115"/>
                      <a:pt x="39" y="115"/>
                    </a:cubicBezTo>
                    <a:cubicBezTo>
                      <a:pt x="29" y="115"/>
                      <a:pt x="21" y="117"/>
                      <a:pt x="14" y="1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8" y="9"/>
                      <a:pt x="29" y="6"/>
                      <a:pt x="43" y="6"/>
                    </a:cubicBezTo>
                    <a:cubicBezTo>
                      <a:pt x="62" y="6"/>
                      <a:pt x="77" y="11"/>
                      <a:pt x="90" y="22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4"/>
                      <a:pt x="93" y="84"/>
                      <a:pt x="93" y="84"/>
                    </a:cubicBezTo>
                    <a:lnTo>
                      <a:pt x="93" y="127"/>
                    </a:lnTo>
                    <a:close/>
                    <a:moveTo>
                      <a:pt x="174" y="120"/>
                    </a:moveTo>
                    <a:cubicBezTo>
                      <a:pt x="166" y="116"/>
                      <a:pt x="158" y="115"/>
                      <a:pt x="148" y="115"/>
                    </a:cubicBezTo>
                    <a:cubicBezTo>
                      <a:pt x="124" y="115"/>
                      <a:pt x="102" y="124"/>
                      <a:pt x="95" y="127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11" y="11"/>
                      <a:pt x="126" y="6"/>
                      <a:pt x="145" y="6"/>
                    </a:cubicBezTo>
                    <a:cubicBezTo>
                      <a:pt x="158" y="6"/>
                      <a:pt x="170" y="9"/>
                      <a:pt x="174" y="10"/>
                    </a:cubicBezTo>
                    <a:lnTo>
                      <a:pt x="174" y="12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9" name="Freeform 264"/>
              <p:cNvSpPr>
                <a:spLocks/>
              </p:cNvSpPr>
              <p:nvPr/>
            </p:nvSpPr>
            <p:spPr bwMode="auto">
              <a:xfrm>
                <a:off x="3757760" y="4999010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0" name="Freeform 265"/>
              <p:cNvSpPr>
                <a:spLocks/>
              </p:cNvSpPr>
              <p:nvPr/>
            </p:nvSpPr>
            <p:spPr bwMode="auto">
              <a:xfrm>
                <a:off x="3757760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1" name="Freeform 266"/>
              <p:cNvSpPr>
                <a:spLocks/>
              </p:cNvSpPr>
              <p:nvPr/>
            </p:nvSpPr>
            <p:spPr bwMode="auto">
              <a:xfrm>
                <a:off x="3757760" y="5038604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4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4"/>
                      <a:pt x="54" y="18"/>
                      <a:pt x="54" y="18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2" name="Freeform 267"/>
              <p:cNvSpPr>
                <a:spLocks/>
              </p:cNvSpPr>
              <p:nvPr/>
            </p:nvSpPr>
            <p:spPr bwMode="auto">
              <a:xfrm>
                <a:off x="3757760" y="5058401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3" name="Freeform 268"/>
              <p:cNvSpPr>
                <a:spLocks/>
              </p:cNvSpPr>
              <p:nvPr/>
            </p:nvSpPr>
            <p:spPr bwMode="auto">
              <a:xfrm>
                <a:off x="3757760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4" name="Freeform 269"/>
              <p:cNvSpPr>
                <a:spLocks/>
              </p:cNvSpPr>
              <p:nvPr/>
            </p:nvSpPr>
            <p:spPr bwMode="auto">
              <a:xfrm>
                <a:off x="3757760" y="5096195"/>
                <a:ext cx="99660" cy="323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5" name="Freeform 270"/>
              <p:cNvSpPr>
                <a:spLocks/>
              </p:cNvSpPr>
              <p:nvPr/>
            </p:nvSpPr>
            <p:spPr bwMode="auto">
              <a:xfrm>
                <a:off x="3757760" y="5115992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6" name="Freeform 271"/>
              <p:cNvSpPr>
                <a:spLocks/>
              </p:cNvSpPr>
              <p:nvPr/>
            </p:nvSpPr>
            <p:spPr bwMode="auto">
              <a:xfrm>
                <a:off x="3904319" y="4999010"/>
                <a:ext cx="99660" cy="3059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  <a:cxn ang="0">
                    <a:pos x="2" y="19"/>
                  </a:cxn>
                </a:cxnLst>
                <a:rect l="0" t="0" r="r" b="b"/>
                <a:pathLst>
                  <a:path w="56" h="19">
                    <a:moveTo>
                      <a:pt x="2" y="19"/>
                    </a:moveTo>
                    <a:cubicBezTo>
                      <a:pt x="2" y="19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7" name="Freeform 272"/>
              <p:cNvSpPr>
                <a:spLocks/>
              </p:cNvSpPr>
              <p:nvPr/>
            </p:nvSpPr>
            <p:spPr bwMode="auto">
              <a:xfrm>
                <a:off x="3904319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8" name="Freeform 273"/>
              <p:cNvSpPr>
                <a:spLocks/>
              </p:cNvSpPr>
              <p:nvPr/>
            </p:nvSpPr>
            <p:spPr bwMode="auto">
              <a:xfrm>
                <a:off x="3904319" y="5038604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9" name="Freeform 274"/>
              <p:cNvSpPr>
                <a:spLocks/>
              </p:cNvSpPr>
              <p:nvPr/>
            </p:nvSpPr>
            <p:spPr bwMode="auto">
              <a:xfrm>
                <a:off x="3904319" y="5060201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0" name="Freeform 275"/>
              <p:cNvSpPr>
                <a:spLocks/>
              </p:cNvSpPr>
              <p:nvPr/>
            </p:nvSpPr>
            <p:spPr bwMode="auto">
              <a:xfrm>
                <a:off x="3904319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1" name="Freeform 276"/>
              <p:cNvSpPr>
                <a:spLocks/>
              </p:cNvSpPr>
              <p:nvPr/>
            </p:nvSpPr>
            <p:spPr bwMode="auto">
              <a:xfrm>
                <a:off x="3904319" y="5097995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2" name="Freeform 277"/>
              <p:cNvSpPr>
                <a:spLocks/>
              </p:cNvSpPr>
              <p:nvPr/>
            </p:nvSpPr>
            <p:spPr bwMode="auto">
              <a:xfrm>
                <a:off x="3904319" y="5117792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3" name="Freeform 278"/>
              <p:cNvSpPr>
                <a:spLocks noEditPoints="1"/>
              </p:cNvSpPr>
              <p:nvPr/>
            </p:nvSpPr>
            <p:spPr bwMode="auto">
              <a:xfrm>
                <a:off x="619457" y="3798595"/>
                <a:ext cx="263805" cy="235764"/>
              </a:xfrm>
              <a:custGeom>
                <a:avLst/>
                <a:gdLst/>
                <a:ahLst/>
                <a:cxnLst>
                  <a:cxn ang="0">
                    <a:pos x="48" y="110"/>
                  </a:cxn>
                  <a:cxn ang="0">
                    <a:pos x="116" y="42"/>
                  </a:cxn>
                  <a:cxn ang="0">
                    <a:pos x="135" y="0"/>
                  </a:cxn>
                  <a:cxn ang="0">
                    <a:pos x="92" y="16"/>
                  </a:cxn>
                  <a:cxn ang="0">
                    <a:pos x="23" y="83"/>
                  </a:cxn>
                  <a:cxn ang="0">
                    <a:pos x="22" y="83"/>
                  </a:cxn>
                  <a:cxn ang="0">
                    <a:pos x="0" y="106"/>
                  </a:cxn>
                  <a:cxn ang="0">
                    <a:pos x="27" y="131"/>
                  </a:cxn>
                  <a:cxn ang="0">
                    <a:pos x="48" y="110"/>
                  </a:cxn>
                  <a:cxn ang="0">
                    <a:pos x="48" y="110"/>
                  </a:cxn>
                  <a:cxn ang="0">
                    <a:pos x="27" y="121"/>
                  </a:cxn>
                  <a:cxn ang="0">
                    <a:pos x="10" y="106"/>
                  </a:cxn>
                  <a:cxn ang="0">
                    <a:pos x="18" y="98"/>
                  </a:cxn>
                  <a:cxn ang="0">
                    <a:pos x="35" y="114"/>
                  </a:cxn>
                  <a:cxn ang="0">
                    <a:pos x="27" y="121"/>
                  </a:cxn>
                  <a:cxn ang="0">
                    <a:pos x="111" y="43"/>
                  </a:cxn>
                  <a:cxn ang="0">
                    <a:pos x="112" y="29"/>
                  </a:cxn>
                  <a:cxn ang="0">
                    <a:pos x="102" y="31"/>
                  </a:cxn>
                  <a:cxn ang="0">
                    <a:pos x="103" y="21"/>
                  </a:cxn>
                  <a:cxn ang="0">
                    <a:pos x="91" y="21"/>
                  </a:cxn>
                  <a:cxn ang="0">
                    <a:pos x="93" y="18"/>
                  </a:cxn>
                  <a:cxn ang="0">
                    <a:pos x="118" y="10"/>
                  </a:cxn>
                  <a:cxn ang="0">
                    <a:pos x="124" y="16"/>
                  </a:cxn>
                  <a:cxn ang="0">
                    <a:pos x="113" y="40"/>
                  </a:cxn>
                  <a:cxn ang="0">
                    <a:pos x="111" y="43"/>
                  </a:cxn>
                </a:cxnLst>
                <a:rect l="0" t="0" r="r" b="b"/>
                <a:pathLst>
                  <a:path w="135" h="131">
                    <a:moveTo>
                      <a:pt x="48" y="110"/>
                    </a:moveTo>
                    <a:lnTo>
                      <a:pt x="116" y="42"/>
                    </a:lnTo>
                    <a:lnTo>
                      <a:pt x="135" y="0"/>
                    </a:lnTo>
                    <a:lnTo>
                      <a:pt x="92" y="16"/>
                    </a:lnTo>
                    <a:lnTo>
                      <a:pt x="23" y="83"/>
                    </a:lnTo>
                    <a:lnTo>
                      <a:pt x="22" y="83"/>
                    </a:lnTo>
                    <a:lnTo>
                      <a:pt x="0" y="106"/>
                    </a:lnTo>
                    <a:lnTo>
                      <a:pt x="27" y="131"/>
                    </a:lnTo>
                    <a:lnTo>
                      <a:pt x="48" y="110"/>
                    </a:lnTo>
                    <a:lnTo>
                      <a:pt x="48" y="110"/>
                    </a:lnTo>
                    <a:close/>
                    <a:moveTo>
                      <a:pt x="27" y="121"/>
                    </a:moveTo>
                    <a:lnTo>
                      <a:pt x="10" y="106"/>
                    </a:lnTo>
                    <a:lnTo>
                      <a:pt x="18" y="98"/>
                    </a:lnTo>
                    <a:lnTo>
                      <a:pt x="35" y="114"/>
                    </a:lnTo>
                    <a:lnTo>
                      <a:pt x="27" y="121"/>
                    </a:lnTo>
                    <a:close/>
                    <a:moveTo>
                      <a:pt x="111" y="43"/>
                    </a:moveTo>
                    <a:lnTo>
                      <a:pt x="112" y="29"/>
                    </a:lnTo>
                    <a:lnTo>
                      <a:pt x="102" y="31"/>
                    </a:lnTo>
                    <a:lnTo>
                      <a:pt x="103" y="21"/>
                    </a:lnTo>
                    <a:lnTo>
                      <a:pt x="91" y="21"/>
                    </a:lnTo>
                    <a:lnTo>
                      <a:pt x="93" y="18"/>
                    </a:lnTo>
                    <a:lnTo>
                      <a:pt x="118" y="10"/>
                    </a:lnTo>
                    <a:lnTo>
                      <a:pt x="124" y="16"/>
                    </a:lnTo>
                    <a:lnTo>
                      <a:pt x="113" y="40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4" name="Freeform 279"/>
              <p:cNvSpPr>
                <a:spLocks/>
              </p:cNvSpPr>
              <p:nvPr/>
            </p:nvSpPr>
            <p:spPr bwMode="auto">
              <a:xfrm>
                <a:off x="4910686" y="4075752"/>
                <a:ext cx="54715" cy="55791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20" y="25"/>
                  </a:cxn>
                  <a:cxn ang="0">
                    <a:pos x="19" y="26"/>
                  </a:cxn>
                  <a:cxn ang="0">
                    <a:pos x="16" y="26"/>
                  </a:cxn>
                  <a:cxn ang="0">
                    <a:pos x="13" y="26"/>
                  </a:cxn>
                  <a:cxn ang="0">
                    <a:pos x="11" y="23"/>
                  </a:cxn>
                  <a:cxn ang="0">
                    <a:pos x="10" y="20"/>
                  </a:cxn>
                  <a:cxn ang="0">
                    <a:pos x="10" y="17"/>
                  </a:cxn>
                  <a:cxn ang="0">
                    <a:pos x="10" y="14"/>
                  </a:cxn>
                  <a:cxn ang="0">
                    <a:pos x="11" y="11"/>
                  </a:cxn>
                  <a:cxn ang="0">
                    <a:pos x="13" y="9"/>
                  </a:cxn>
                  <a:cxn ang="0">
                    <a:pos x="16" y="8"/>
                  </a:cxn>
                  <a:cxn ang="0">
                    <a:pos x="19" y="9"/>
                  </a:cxn>
                  <a:cxn ang="0">
                    <a:pos x="21" y="10"/>
                  </a:cxn>
                  <a:cxn ang="0">
                    <a:pos x="21" y="12"/>
                  </a:cxn>
                  <a:cxn ang="0">
                    <a:pos x="22" y="13"/>
                  </a:cxn>
                  <a:cxn ang="0">
                    <a:pos x="32" y="13"/>
                  </a:cxn>
                  <a:cxn ang="0">
                    <a:pos x="27" y="3"/>
                  </a:cxn>
                  <a:cxn ang="0">
                    <a:pos x="17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1" y="10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4" y="30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3"/>
                  </a:cxn>
                  <a:cxn ang="0">
                    <a:pos x="28" y="30"/>
                  </a:cxn>
                  <a:cxn ang="0">
                    <a:pos x="31" y="26"/>
                  </a:cxn>
                  <a:cxn ang="0">
                    <a:pos x="32" y="21"/>
                  </a:cxn>
                  <a:cxn ang="0">
                    <a:pos x="22" y="21"/>
                  </a:cxn>
                  <a:cxn ang="0">
                    <a:pos x="21" y="23"/>
                  </a:cxn>
                </a:cxnLst>
                <a:rect l="0" t="0" r="r" b="b"/>
                <a:pathLst>
                  <a:path w="32" h="35">
                    <a:moveTo>
                      <a:pt x="21" y="23"/>
                    </a:moveTo>
                    <a:cubicBezTo>
                      <a:pt x="21" y="24"/>
                      <a:pt x="21" y="24"/>
                      <a:pt x="20" y="25"/>
                    </a:cubicBezTo>
                    <a:cubicBezTo>
                      <a:pt x="20" y="25"/>
                      <a:pt x="19" y="26"/>
                      <a:pt x="19" y="26"/>
                    </a:cubicBezTo>
                    <a:cubicBezTo>
                      <a:pt x="18" y="26"/>
                      <a:pt x="17" y="26"/>
                      <a:pt x="16" y="26"/>
                    </a:cubicBezTo>
                    <a:cubicBezTo>
                      <a:pt x="15" y="26"/>
                      <a:pt x="14" y="26"/>
                      <a:pt x="13" y="26"/>
                    </a:cubicBezTo>
                    <a:cubicBezTo>
                      <a:pt x="12" y="25"/>
                      <a:pt x="12" y="24"/>
                      <a:pt x="11" y="23"/>
                    </a:cubicBezTo>
                    <a:cubicBezTo>
                      <a:pt x="11" y="23"/>
                      <a:pt x="10" y="22"/>
                      <a:pt x="10" y="20"/>
                    </a:cubicBezTo>
                    <a:cubicBezTo>
                      <a:pt x="10" y="19"/>
                      <a:pt x="10" y="18"/>
                      <a:pt x="10" y="17"/>
                    </a:cubicBezTo>
                    <a:cubicBezTo>
                      <a:pt x="10" y="16"/>
                      <a:pt x="10" y="15"/>
                      <a:pt x="10" y="14"/>
                    </a:cubicBezTo>
                    <a:cubicBezTo>
                      <a:pt x="10" y="13"/>
                      <a:pt x="11" y="12"/>
                      <a:pt x="11" y="11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4" y="8"/>
                      <a:pt x="15" y="8"/>
                      <a:pt x="16" y="8"/>
                    </a:cubicBezTo>
                    <a:cubicBezTo>
                      <a:pt x="17" y="8"/>
                      <a:pt x="18" y="8"/>
                      <a:pt x="19" y="9"/>
                    </a:cubicBezTo>
                    <a:cubicBezTo>
                      <a:pt x="20" y="9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1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9"/>
                      <a:pt x="30" y="5"/>
                      <a:pt x="27" y="3"/>
                    </a:cubicBezTo>
                    <a:cubicBezTo>
                      <a:pt x="25" y="1"/>
                      <a:pt x="21" y="0"/>
                      <a:pt x="17" y="0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7" y="2"/>
                      <a:pt x="6" y="3"/>
                      <a:pt x="4" y="4"/>
                    </a:cubicBezTo>
                    <a:cubicBezTo>
                      <a:pt x="3" y="6"/>
                      <a:pt x="2" y="8"/>
                      <a:pt x="1" y="10"/>
                    </a:cubicBezTo>
                    <a:cubicBezTo>
                      <a:pt x="0" y="12"/>
                      <a:pt x="0" y="14"/>
                      <a:pt x="0" y="17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1" y="26"/>
                      <a:pt x="3" y="28"/>
                      <a:pt x="4" y="30"/>
                    </a:cubicBezTo>
                    <a:cubicBezTo>
                      <a:pt x="5" y="31"/>
                      <a:pt x="7" y="32"/>
                      <a:pt x="9" y="33"/>
                    </a:cubicBezTo>
                    <a:cubicBezTo>
                      <a:pt x="11" y="34"/>
                      <a:pt x="14" y="35"/>
                      <a:pt x="17" y="35"/>
                    </a:cubicBezTo>
                    <a:cubicBezTo>
                      <a:pt x="19" y="35"/>
                      <a:pt x="21" y="34"/>
                      <a:pt x="23" y="33"/>
                    </a:cubicBezTo>
                    <a:cubicBezTo>
                      <a:pt x="25" y="33"/>
                      <a:pt x="27" y="32"/>
                      <a:pt x="28" y="30"/>
                    </a:cubicBezTo>
                    <a:cubicBezTo>
                      <a:pt x="29" y="29"/>
                      <a:pt x="30" y="27"/>
                      <a:pt x="31" y="26"/>
                    </a:cubicBezTo>
                    <a:cubicBezTo>
                      <a:pt x="32" y="24"/>
                      <a:pt x="32" y="22"/>
                      <a:pt x="3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1" y="22"/>
                      <a:pt x="21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5" name="Freeform 280"/>
              <p:cNvSpPr>
                <a:spLocks noEditPoints="1"/>
              </p:cNvSpPr>
              <p:nvPr/>
            </p:nvSpPr>
            <p:spPr bwMode="auto">
              <a:xfrm>
                <a:off x="4883329" y="4046957"/>
                <a:ext cx="117247" cy="109783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60" y="61"/>
                  </a:cxn>
                  <a:cxn ang="0">
                    <a:pos x="60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7" y="8"/>
                  </a:cxn>
                  <a:cxn ang="0">
                    <a:pos x="52" y="8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8"/>
                  </a:cxn>
                </a:cxnLst>
                <a:rect l="0" t="0" r="r" b="b"/>
                <a:pathLst>
                  <a:path w="60" h="61">
                    <a:moveTo>
                      <a:pt x="0" y="61"/>
                    </a:moveTo>
                    <a:lnTo>
                      <a:pt x="60" y="61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61"/>
                    </a:lnTo>
                    <a:close/>
                    <a:moveTo>
                      <a:pt x="7" y="8"/>
                    </a:moveTo>
                    <a:lnTo>
                      <a:pt x="52" y="8"/>
                    </a:lnTo>
                    <a:lnTo>
                      <a:pt x="52" y="54"/>
                    </a:lnTo>
                    <a:lnTo>
                      <a:pt x="7" y="54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6" name="Freeform 281"/>
              <p:cNvSpPr>
                <a:spLocks noEditPoints="1"/>
              </p:cNvSpPr>
              <p:nvPr/>
            </p:nvSpPr>
            <p:spPr bwMode="auto">
              <a:xfrm>
                <a:off x="5027933" y="4066754"/>
                <a:ext cx="37128" cy="46793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26"/>
                  </a:cxn>
                  <a:cxn ang="0">
                    <a:pos x="6" y="25"/>
                  </a:cxn>
                  <a:cxn ang="0">
                    <a:pos x="7" y="21"/>
                  </a:cxn>
                  <a:cxn ang="0">
                    <a:pos x="13" y="18"/>
                  </a:cxn>
                  <a:cxn ang="0">
                    <a:pos x="14" y="22"/>
                  </a:cxn>
                  <a:cxn ang="0">
                    <a:pos x="19" y="19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8" y="16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2" y="15"/>
                  </a:cxn>
                  <a:cxn ang="0">
                    <a:pos x="8" y="16"/>
                  </a:cxn>
                </a:cxnLst>
                <a:rect l="0" t="0" r="r" b="b"/>
                <a:pathLst>
                  <a:path w="19" h="26">
                    <a:moveTo>
                      <a:pt x="7" y="2"/>
                    </a:moveTo>
                    <a:lnTo>
                      <a:pt x="0" y="26"/>
                    </a:lnTo>
                    <a:lnTo>
                      <a:pt x="6" y="25"/>
                    </a:lnTo>
                    <a:lnTo>
                      <a:pt x="7" y="21"/>
                    </a:lnTo>
                    <a:lnTo>
                      <a:pt x="13" y="18"/>
                    </a:lnTo>
                    <a:lnTo>
                      <a:pt x="14" y="22"/>
                    </a:lnTo>
                    <a:lnTo>
                      <a:pt x="19" y="19"/>
                    </a:lnTo>
                    <a:lnTo>
                      <a:pt x="13" y="0"/>
                    </a:lnTo>
                    <a:lnTo>
                      <a:pt x="7" y="2"/>
                    </a:lnTo>
                    <a:close/>
                    <a:moveTo>
                      <a:pt x="8" y="16"/>
                    </a:moveTo>
                    <a:lnTo>
                      <a:pt x="10" y="8"/>
                    </a:lnTo>
                    <a:lnTo>
                      <a:pt x="10" y="8"/>
                    </a:lnTo>
                    <a:lnTo>
                      <a:pt x="12" y="15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7" name="Freeform 282"/>
              <p:cNvSpPr>
                <a:spLocks noEditPoints="1"/>
              </p:cNvSpPr>
              <p:nvPr/>
            </p:nvSpPr>
            <p:spPr bwMode="auto">
              <a:xfrm>
                <a:off x="5215528" y="4012762"/>
                <a:ext cx="72302" cy="134979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0" y="15"/>
                  </a:cxn>
                  <a:cxn ang="0">
                    <a:pos x="0" y="75"/>
                  </a:cxn>
                  <a:cxn ang="0">
                    <a:pos x="37" y="61"/>
                  </a:cxn>
                  <a:cxn ang="0">
                    <a:pos x="37" y="0"/>
                  </a:cxn>
                  <a:cxn ang="0">
                    <a:pos x="7" y="65"/>
                  </a:cxn>
                  <a:cxn ang="0">
                    <a:pos x="7" y="19"/>
                  </a:cxn>
                  <a:cxn ang="0">
                    <a:pos x="30" y="11"/>
                  </a:cxn>
                  <a:cxn ang="0">
                    <a:pos x="30" y="56"/>
                  </a:cxn>
                  <a:cxn ang="0">
                    <a:pos x="7" y="65"/>
                  </a:cxn>
                </a:cxnLst>
                <a:rect l="0" t="0" r="r" b="b"/>
                <a:pathLst>
                  <a:path w="37" h="75">
                    <a:moveTo>
                      <a:pt x="37" y="0"/>
                    </a:moveTo>
                    <a:lnTo>
                      <a:pt x="0" y="15"/>
                    </a:lnTo>
                    <a:lnTo>
                      <a:pt x="0" y="75"/>
                    </a:lnTo>
                    <a:lnTo>
                      <a:pt x="37" y="61"/>
                    </a:lnTo>
                    <a:lnTo>
                      <a:pt x="37" y="0"/>
                    </a:lnTo>
                    <a:close/>
                    <a:moveTo>
                      <a:pt x="7" y="65"/>
                    </a:moveTo>
                    <a:lnTo>
                      <a:pt x="7" y="19"/>
                    </a:lnTo>
                    <a:lnTo>
                      <a:pt x="30" y="11"/>
                    </a:lnTo>
                    <a:lnTo>
                      <a:pt x="30" y="56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8" name="Freeform 283"/>
              <p:cNvSpPr>
                <a:spLocks noEditPoints="1"/>
              </p:cNvSpPr>
              <p:nvPr/>
            </p:nvSpPr>
            <p:spPr bwMode="auto">
              <a:xfrm>
                <a:off x="5119776" y="4068554"/>
                <a:ext cx="54715" cy="53992"/>
              </a:xfrm>
              <a:custGeom>
                <a:avLst/>
                <a:gdLst/>
                <a:ahLst/>
                <a:cxnLst>
                  <a:cxn ang="0">
                    <a:pos x="24" y="33"/>
                  </a:cxn>
                  <a:cxn ang="0">
                    <a:pos x="27" y="31"/>
                  </a:cxn>
                  <a:cxn ang="0">
                    <a:pos x="30" y="28"/>
                  </a:cxn>
                  <a:cxn ang="0">
                    <a:pos x="31" y="23"/>
                  </a:cxn>
                  <a:cxn ang="0">
                    <a:pos x="31" y="20"/>
                  </a:cxn>
                  <a:cxn ang="0">
                    <a:pos x="29" y="18"/>
                  </a:cxn>
                  <a:cxn ang="0">
                    <a:pos x="28" y="16"/>
                  </a:cxn>
                  <a:cxn ang="0">
                    <a:pos x="25" y="15"/>
                  </a:cxn>
                  <a:cxn ang="0">
                    <a:pos x="28" y="12"/>
                  </a:cxn>
                  <a:cxn ang="0">
                    <a:pos x="29" y="8"/>
                  </a:cxn>
                  <a:cxn ang="0">
                    <a:pos x="29" y="5"/>
                  </a:cxn>
                  <a:cxn ang="0">
                    <a:pos x="27" y="3"/>
                  </a:cxn>
                  <a:cxn ang="0">
                    <a:pos x="24" y="1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33"/>
                  </a:cxn>
                  <a:cxn ang="0">
                    <a:pos x="19" y="33"/>
                  </a:cxn>
                  <a:cxn ang="0">
                    <a:pos x="24" y="33"/>
                  </a:cxn>
                  <a:cxn ang="0">
                    <a:pos x="11" y="8"/>
                  </a:cxn>
                  <a:cxn ang="0">
                    <a:pos x="16" y="8"/>
                  </a:cxn>
                  <a:cxn ang="0">
                    <a:pos x="19" y="8"/>
                  </a:cxn>
                  <a:cxn ang="0">
                    <a:pos x="20" y="10"/>
                  </a:cxn>
                  <a:cxn ang="0">
                    <a:pos x="19" y="12"/>
                  </a:cxn>
                  <a:cxn ang="0">
                    <a:pos x="16" y="13"/>
                  </a:cxn>
                  <a:cxn ang="0">
                    <a:pos x="11" y="13"/>
                  </a:cxn>
                  <a:cxn ang="0">
                    <a:pos x="11" y="8"/>
                  </a:cxn>
                  <a:cxn ang="0">
                    <a:pos x="17" y="25"/>
                  </a:cxn>
                  <a:cxn ang="0">
                    <a:pos x="11" y="25"/>
                  </a:cxn>
                  <a:cxn ang="0">
                    <a:pos x="11" y="19"/>
                  </a:cxn>
                  <a:cxn ang="0">
                    <a:pos x="17" y="19"/>
                  </a:cxn>
                  <a:cxn ang="0">
                    <a:pos x="21" y="22"/>
                  </a:cxn>
                  <a:cxn ang="0">
                    <a:pos x="20" y="24"/>
                  </a:cxn>
                  <a:cxn ang="0">
                    <a:pos x="20" y="25"/>
                  </a:cxn>
                  <a:cxn ang="0">
                    <a:pos x="18" y="25"/>
                  </a:cxn>
                  <a:cxn ang="0">
                    <a:pos x="17" y="25"/>
                  </a:cxn>
                </a:cxnLst>
                <a:rect l="0" t="0" r="r" b="b"/>
                <a:pathLst>
                  <a:path w="31" h="33">
                    <a:moveTo>
                      <a:pt x="24" y="33"/>
                    </a:moveTo>
                    <a:cubicBezTo>
                      <a:pt x="25" y="32"/>
                      <a:pt x="26" y="32"/>
                      <a:pt x="27" y="31"/>
                    </a:cubicBezTo>
                    <a:cubicBezTo>
                      <a:pt x="29" y="30"/>
                      <a:pt x="29" y="29"/>
                      <a:pt x="30" y="28"/>
                    </a:cubicBezTo>
                    <a:cubicBezTo>
                      <a:pt x="31" y="26"/>
                      <a:pt x="31" y="25"/>
                      <a:pt x="31" y="23"/>
                    </a:cubicBezTo>
                    <a:cubicBezTo>
                      <a:pt x="31" y="22"/>
                      <a:pt x="31" y="21"/>
                      <a:pt x="31" y="20"/>
                    </a:cubicBezTo>
                    <a:cubicBezTo>
                      <a:pt x="30" y="19"/>
                      <a:pt x="30" y="18"/>
                      <a:pt x="29" y="18"/>
                    </a:cubicBezTo>
                    <a:cubicBezTo>
                      <a:pt x="29" y="17"/>
                      <a:pt x="28" y="16"/>
                      <a:pt x="28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7" y="14"/>
                      <a:pt x="28" y="13"/>
                      <a:pt x="28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9" y="7"/>
                      <a:pt x="29" y="6"/>
                      <a:pt x="29" y="5"/>
                    </a:cubicBezTo>
                    <a:cubicBezTo>
                      <a:pt x="29" y="4"/>
                      <a:pt x="28" y="4"/>
                      <a:pt x="27" y="3"/>
                    </a:cubicBezTo>
                    <a:cubicBezTo>
                      <a:pt x="27" y="2"/>
                      <a:pt x="26" y="1"/>
                      <a:pt x="24" y="1"/>
                    </a:cubicBezTo>
                    <a:cubicBezTo>
                      <a:pt x="23" y="0"/>
                      <a:pt x="21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1" y="33"/>
                      <a:pt x="22" y="33"/>
                      <a:pt x="24" y="33"/>
                    </a:cubicBezTo>
                    <a:close/>
                    <a:moveTo>
                      <a:pt x="11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8" y="8"/>
                      <a:pt x="19" y="8"/>
                    </a:cubicBezTo>
                    <a:cubicBezTo>
                      <a:pt x="19" y="9"/>
                      <a:pt x="20" y="9"/>
                      <a:pt x="20" y="10"/>
                    </a:cubicBezTo>
                    <a:cubicBezTo>
                      <a:pt x="20" y="11"/>
                      <a:pt x="19" y="12"/>
                      <a:pt x="19" y="12"/>
                    </a:cubicBezTo>
                    <a:cubicBezTo>
                      <a:pt x="18" y="13"/>
                      <a:pt x="17" y="13"/>
                      <a:pt x="16" y="13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8"/>
                    </a:lnTo>
                    <a:close/>
                    <a:moveTo>
                      <a:pt x="17" y="25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20" y="19"/>
                      <a:pt x="21" y="20"/>
                      <a:pt x="21" y="22"/>
                    </a:cubicBezTo>
                    <a:cubicBezTo>
                      <a:pt x="21" y="23"/>
                      <a:pt x="21" y="23"/>
                      <a:pt x="20" y="24"/>
                    </a:cubicBezTo>
                    <a:cubicBezTo>
                      <a:pt x="20" y="24"/>
                      <a:pt x="20" y="25"/>
                      <a:pt x="20" y="25"/>
                    </a:cubicBezTo>
                    <a:cubicBezTo>
                      <a:pt x="19" y="25"/>
                      <a:pt x="19" y="25"/>
                      <a:pt x="18" y="25"/>
                    </a:cubicBezTo>
                    <a:cubicBezTo>
                      <a:pt x="18" y="25"/>
                      <a:pt x="17" y="25"/>
                      <a:pt x="17" y="2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9" name="Freeform 284"/>
              <p:cNvSpPr>
                <a:spLocks/>
              </p:cNvSpPr>
              <p:nvPr/>
            </p:nvSpPr>
            <p:spPr bwMode="auto">
              <a:xfrm>
                <a:off x="5233115" y="4059555"/>
                <a:ext cx="37128" cy="43193"/>
              </a:xfrm>
              <a:custGeom>
                <a:avLst/>
                <a:gdLst/>
                <a:ahLst/>
                <a:cxnLst>
                  <a:cxn ang="0">
                    <a:pos x="14" y="17"/>
                  </a:cxn>
                  <a:cxn ang="0">
                    <a:pos x="13" y="18"/>
                  </a:cxn>
                  <a:cxn ang="0">
                    <a:pos x="12" y="19"/>
                  </a:cxn>
                  <a:cxn ang="0">
                    <a:pos x="11" y="20"/>
                  </a:cxn>
                  <a:cxn ang="0">
                    <a:pos x="9" y="20"/>
                  </a:cxn>
                  <a:cxn ang="0">
                    <a:pos x="8" y="19"/>
                  </a:cxn>
                  <a:cxn ang="0">
                    <a:pos x="7" y="17"/>
                  </a:cxn>
                  <a:cxn ang="0">
                    <a:pos x="7" y="15"/>
                  </a:cxn>
                  <a:cxn ang="0">
                    <a:pos x="7" y="12"/>
                  </a:cxn>
                  <a:cxn ang="0">
                    <a:pos x="8" y="10"/>
                  </a:cxn>
                  <a:cxn ang="0">
                    <a:pos x="9" y="8"/>
                  </a:cxn>
                  <a:cxn ang="0">
                    <a:pos x="11" y="7"/>
                  </a:cxn>
                  <a:cxn ang="0">
                    <a:pos x="13" y="7"/>
                  </a:cxn>
                  <a:cxn ang="0">
                    <a:pos x="14" y="8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20" y="8"/>
                  </a:cxn>
                  <a:cxn ang="0">
                    <a:pos x="18" y="1"/>
                  </a:cxn>
                  <a:cxn ang="0">
                    <a:pos x="11" y="1"/>
                  </a:cxn>
                  <a:cxn ang="0">
                    <a:pos x="7" y="3"/>
                  </a:cxn>
                  <a:cxn ang="0">
                    <a:pos x="3" y="6"/>
                  </a:cxn>
                  <a:cxn ang="0">
                    <a:pos x="1" y="11"/>
                  </a:cxn>
                  <a:cxn ang="0">
                    <a:pos x="0" y="16"/>
                  </a:cxn>
                  <a:cxn ang="0">
                    <a:pos x="1" y="21"/>
                  </a:cxn>
                  <a:cxn ang="0">
                    <a:pos x="3" y="25"/>
                  </a:cxn>
                  <a:cxn ang="0">
                    <a:pos x="7" y="26"/>
                  </a:cxn>
                  <a:cxn ang="0">
                    <a:pos x="11" y="26"/>
                  </a:cxn>
                  <a:cxn ang="0">
                    <a:pos x="15" y="24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1" y="13"/>
                  </a:cxn>
                  <a:cxn ang="0">
                    <a:pos x="14" y="15"/>
                  </a:cxn>
                  <a:cxn ang="0">
                    <a:pos x="14" y="17"/>
                  </a:cxn>
                </a:cxnLst>
                <a:rect l="0" t="0" r="r" b="b"/>
                <a:pathLst>
                  <a:path w="21" h="27">
                    <a:moveTo>
                      <a:pt x="14" y="17"/>
                    </a:moveTo>
                    <a:cubicBezTo>
                      <a:pt x="14" y="17"/>
                      <a:pt x="14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20"/>
                      <a:pt x="11" y="20"/>
                      <a:pt x="11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20"/>
                      <a:pt x="8" y="19"/>
                      <a:pt x="8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7" y="11"/>
                      <a:pt x="7" y="10"/>
                      <a:pt x="8" y="10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10" y="7"/>
                      <a:pt x="10" y="7"/>
                      <a:pt x="11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8"/>
                    </a:cubicBezTo>
                    <a:cubicBezTo>
                      <a:pt x="14" y="8"/>
                      <a:pt x="14" y="8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5"/>
                      <a:pt x="19" y="3"/>
                      <a:pt x="18" y="1"/>
                    </a:cubicBezTo>
                    <a:cubicBezTo>
                      <a:pt x="16" y="0"/>
                      <a:pt x="14" y="0"/>
                      <a:pt x="11" y="1"/>
                    </a:cubicBezTo>
                    <a:cubicBezTo>
                      <a:pt x="9" y="1"/>
                      <a:pt x="8" y="2"/>
                      <a:pt x="7" y="3"/>
                    </a:cubicBezTo>
                    <a:cubicBezTo>
                      <a:pt x="5" y="4"/>
                      <a:pt x="4" y="5"/>
                      <a:pt x="3" y="6"/>
                    </a:cubicBezTo>
                    <a:cubicBezTo>
                      <a:pt x="2" y="8"/>
                      <a:pt x="2" y="9"/>
                      <a:pt x="1" y="11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8"/>
                      <a:pt x="1" y="20"/>
                      <a:pt x="1" y="21"/>
                    </a:cubicBezTo>
                    <a:cubicBezTo>
                      <a:pt x="2" y="23"/>
                      <a:pt x="2" y="24"/>
                      <a:pt x="3" y="25"/>
                    </a:cubicBezTo>
                    <a:cubicBezTo>
                      <a:pt x="4" y="25"/>
                      <a:pt x="5" y="26"/>
                      <a:pt x="7" y="26"/>
                    </a:cubicBezTo>
                    <a:cubicBezTo>
                      <a:pt x="8" y="27"/>
                      <a:pt x="9" y="26"/>
                      <a:pt x="11" y="26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7" y="22"/>
                      <a:pt x="18" y="21"/>
                    </a:cubicBezTo>
                    <a:cubicBezTo>
                      <a:pt x="19" y="19"/>
                      <a:pt x="19" y="18"/>
                      <a:pt x="20" y="17"/>
                    </a:cubicBezTo>
                    <a:cubicBezTo>
                      <a:pt x="20" y="16"/>
                      <a:pt x="21" y="14"/>
                      <a:pt x="21" y="13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4" y="1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0" name="Freeform 285"/>
              <p:cNvSpPr>
                <a:spLocks/>
              </p:cNvSpPr>
              <p:nvPr/>
            </p:nvSpPr>
            <p:spPr bwMode="auto">
              <a:xfrm>
                <a:off x="5164721" y="4007363"/>
                <a:ext cx="115293" cy="2339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13"/>
                  </a:cxn>
                  <a:cxn ang="0">
                    <a:pos x="24" y="13"/>
                  </a:cxn>
                  <a:cxn ang="0">
                    <a:pos x="59" y="1"/>
                  </a:cxn>
                  <a:cxn ang="0">
                    <a:pos x="36" y="0"/>
                  </a:cxn>
                </a:cxnLst>
                <a:rect l="0" t="0" r="r" b="b"/>
                <a:pathLst>
                  <a:path w="59" h="13">
                    <a:moveTo>
                      <a:pt x="36" y="0"/>
                    </a:moveTo>
                    <a:lnTo>
                      <a:pt x="0" y="13"/>
                    </a:lnTo>
                    <a:lnTo>
                      <a:pt x="24" y="13"/>
                    </a:lnTo>
                    <a:lnTo>
                      <a:pt x="59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1" name="Freeform 286"/>
              <p:cNvSpPr>
                <a:spLocks noEditPoints="1"/>
              </p:cNvSpPr>
              <p:nvPr/>
            </p:nvSpPr>
            <p:spPr bwMode="auto">
              <a:xfrm>
                <a:off x="4992759" y="3931775"/>
                <a:ext cx="117247" cy="107983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0" y="0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7"/>
                  </a:cxn>
                  <a:cxn ang="0">
                    <a:pos x="52" y="7"/>
                  </a:cxn>
                  <a:cxn ang="0">
                    <a:pos x="52" y="54"/>
                  </a:cxn>
                </a:cxnLst>
                <a:rect l="0" t="0" r="r" b="b"/>
                <a:pathLst>
                  <a:path w="60" h="60">
                    <a:moveTo>
                      <a:pt x="60" y="0"/>
                    </a:moveTo>
                    <a:lnTo>
                      <a:pt x="0" y="0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  <a:moveTo>
                      <a:pt x="52" y="54"/>
                    </a:moveTo>
                    <a:lnTo>
                      <a:pt x="7" y="54"/>
                    </a:lnTo>
                    <a:lnTo>
                      <a:pt x="7" y="7"/>
                    </a:lnTo>
                    <a:lnTo>
                      <a:pt x="52" y="7"/>
                    </a:lnTo>
                    <a:lnTo>
                      <a:pt x="52" y="5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2" name="Freeform 287"/>
              <p:cNvSpPr>
                <a:spLocks noEditPoints="1"/>
              </p:cNvSpPr>
              <p:nvPr/>
            </p:nvSpPr>
            <p:spPr bwMode="auto">
              <a:xfrm>
                <a:off x="5121730" y="3906579"/>
                <a:ext cx="70348" cy="134979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6" y="60"/>
                  </a:cxn>
                  <a:cxn ang="0">
                    <a:pos x="36" y="0"/>
                  </a:cxn>
                  <a:cxn ang="0">
                    <a:pos x="0" y="14"/>
                  </a:cxn>
                  <a:cxn ang="0">
                    <a:pos x="0" y="75"/>
                  </a:cxn>
                  <a:cxn ang="0">
                    <a:pos x="29" y="11"/>
                  </a:cxn>
                  <a:cxn ang="0">
                    <a:pos x="29" y="56"/>
                  </a:cxn>
                  <a:cxn ang="0">
                    <a:pos x="7" y="64"/>
                  </a:cxn>
                  <a:cxn ang="0">
                    <a:pos x="7" y="19"/>
                  </a:cxn>
                  <a:cxn ang="0">
                    <a:pos x="29" y="11"/>
                  </a:cxn>
                </a:cxnLst>
                <a:rect l="0" t="0" r="r" b="b"/>
                <a:pathLst>
                  <a:path w="36" h="75">
                    <a:moveTo>
                      <a:pt x="0" y="75"/>
                    </a:moveTo>
                    <a:lnTo>
                      <a:pt x="36" y="60"/>
                    </a:lnTo>
                    <a:lnTo>
                      <a:pt x="36" y="0"/>
                    </a:lnTo>
                    <a:lnTo>
                      <a:pt x="0" y="14"/>
                    </a:lnTo>
                    <a:lnTo>
                      <a:pt x="0" y="75"/>
                    </a:lnTo>
                    <a:close/>
                    <a:moveTo>
                      <a:pt x="29" y="11"/>
                    </a:moveTo>
                    <a:lnTo>
                      <a:pt x="29" y="56"/>
                    </a:lnTo>
                    <a:lnTo>
                      <a:pt x="7" y="64"/>
                    </a:lnTo>
                    <a:lnTo>
                      <a:pt x="7" y="19"/>
                    </a:lnTo>
                    <a:lnTo>
                      <a:pt x="29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3" name="Freeform 288"/>
              <p:cNvSpPr>
                <a:spLocks/>
              </p:cNvSpPr>
              <p:nvPr/>
            </p:nvSpPr>
            <p:spPr bwMode="auto">
              <a:xfrm>
                <a:off x="4992759" y="3901179"/>
                <a:ext cx="193457" cy="23396"/>
              </a:xfrm>
              <a:custGeom>
                <a:avLst/>
                <a:gdLst/>
                <a:ahLst/>
                <a:cxnLst>
                  <a:cxn ang="0">
                    <a:pos x="99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64" y="13"/>
                  </a:cxn>
                  <a:cxn ang="0">
                    <a:pos x="99" y="0"/>
                  </a:cxn>
                </a:cxnLst>
                <a:rect l="0" t="0" r="r" b="b"/>
                <a:pathLst>
                  <a:path w="99" h="13">
                    <a:moveTo>
                      <a:pt x="99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64" y="1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4" name="Freeform 289"/>
              <p:cNvSpPr>
                <a:spLocks noEditPoints="1"/>
              </p:cNvSpPr>
              <p:nvPr/>
            </p:nvSpPr>
            <p:spPr bwMode="auto">
              <a:xfrm>
                <a:off x="5024025" y="3956971"/>
                <a:ext cx="60577" cy="53992"/>
              </a:xfrm>
              <a:custGeom>
                <a:avLst/>
                <a:gdLst/>
                <a:ahLst/>
                <a:cxnLst>
                  <a:cxn ang="0">
                    <a:pos x="10" y="26"/>
                  </a:cxn>
                  <a:cxn ang="0">
                    <a:pos x="20" y="26"/>
                  </a:cxn>
                  <a:cxn ang="0">
                    <a:pos x="22" y="30"/>
                  </a:cxn>
                  <a:cxn ang="0">
                    <a:pos x="31" y="30"/>
                  </a:cxn>
                  <a:cxn ang="0">
                    <a:pos x="20" y="0"/>
                  </a:cxn>
                  <a:cxn ang="0">
                    <a:pos x="11" y="0"/>
                  </a:cxn>
                  <a:cxn ang="0">
                    <a:pos x="0" y="30"/>
                  </a:cxn>
                  <a:cxn ang="0">
                    <a:pos x="9" y="30"/>
                  </a:cxn>
                  <a:cxn ang="0">
                    <a:pos x="10" y="2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8" y="19"/>
                  </a:cxn>
                  <a:cxn ang="0">
                    <a:pos x="13" y="19"/>
                  </a:cxn>
                  <a:cxn ang="0">
                    <a:pos x="16" y="10"/>
                  </a:cxn>
                </a:cxnLst>
                <a:rect l="0" t="0" r="r" b="b"/>
                <a:pathLst>
                  <a:path w="31" h="30">
                    <a:moveTo>
                      <a:pt x="10" y="26"/>
                    </a:moveTo>
                    <a:lnTo>
                      <a:pt x="20" y="26"/>
                    </a:lnTo>
                    <a:lnTo>
                      <a:pt x="22" y="30"/>
                    </a:lnTo>
                    <a:lnTo>
                      <a:pt x="31" y="30"/>
                    </a:lnTo>
                    <a:lnTo>
                      <a:pt x="20" y="0"/>
                    </a:lnTo>
                    <a:lnTo>
                      <a:pt x="11" y="0"/>
                    </a:lnTo>
                    <a:lnTo>
                      <a:pt x="0" y="30"/>
                    </a:lnTo>
                    <a:lnTo>
                      <a:pt x="9" y="30"/>
                    </a:lnTo>
                    <a:lnTo>
                      <a:pt x="10" y="26"/>
                    </a:lnTo>
                    <a:close/>
                    <a:moveTo>
                      <a:pt x="16" y="10"/>
                    </a:moveTo>
                    <a:lnTo>
                      <a:pt x="16" y="10"/>
                    </a:lnTo>
                    <a:lnTo>
                      <a:pt x="18" y="19"/>
                    </a:lnTo>
                    <a:lnTo>
                      <a:pt x="13" y="19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5" name="Freeform 290"/>
              <p:cNvSpPr>
                <a:spLocks noEditPoints="1"/>
              </p:cNvSpPr>
              <p:nvPr/>
            </p:nvSpPr>
            <p:spPr bwMode="auto">
              <a:xfrm>
                <a:off x="5145180" y="3953371"/>
                <a:ext cx="31266" cy="44993"/>
              </a:xfrm>
              <a:custGeom>
                <a:avLst/>
                <a:gdLst/>
                <a:ahLst/>
                <a:cxnLst>
                  <a:cxn ang="0">
                    <a:pos x="14" y="23"/>
                  </a:cxn>
                  <a:cxn ang="0">
                    <a:pos x="16" y="21"/>
                  </a:cxn>
                  <a:cxn ang="0">
                    <a:pos x="18" y="18"/>
                  </a:cxn>
                  <a:cxn ang="0">
                    <a:pos x="18" y="15"/>
                  </a:cxn>
                  <a:cxn ang="0">
                    <a:pos x="18" y="12"/>
                  </a:cxn>
                  <a:cxn ang="0">
                    <a:pos x="17" y="11"/>
                  </a:cxn>
                  <a:cxn ang="0">
                    <a:pos x="16" y="10"/>
                  </a:cxn>
                  <a:cxn ang="0">
                    <a:pos x="15" y="10"/>
                  </a:cxn>
                  <a:cxn ang="0">
                    <a:pos x="17" y="7"/>
                  </a:cxn>
                  <a:cxn ang="0">
                    <a:pos x="17" y="4"/>
                  </a:cxn>
                  <a:cxn ang="0">
                    <a:pos x="17" y="3"/>
                  </a:cxn>
                  <a:cxn ang="0">
                    <a:pos x="16" y="1"/>
                  </a:cxn>
                  <a:cxn ang="0">
                    <a:pos x="14" y="0"/>
                  </a:cxn>
                  <a:cxn ang="0">
                    <a:pos x="11" y="1"/>
                  </a:cxn>
                  <a:cxn ang="0">
                    <a:pos x="0" y="4"/>
                  </a:cxn>
                  <a:cxn ang="0">
                    <a:pos x="0" y="28"/>
                  </a:cxn>
                  <a:cxn ang="0">
                    <a:pos x="11" y="24"/>
                  </a:cxn>
                  <a:cxn ang="0">
                    <a:pos x="14" y="23"/>
                  </a:cxn>
                  <a:cxn ang="0">
                    <a:pos x="6" y="8"/>
                  </a:cxn>
                  <a:cxn ang="0">
                    <a:pos x="9" y="7"/>
                  </a:cxn>
                  <a:cxn ang="0">
                    <a:pos x="11" y="7"/>
                  </a:cxn>
                  <a:cxn ang="0">
                    <a:pos x="11" y="8"/>
                  </a:cxn>
                  <a:cxn ang="0">
                    <a:pos x="11" y="9"/>
                  </a:cxn>
                  <a:cxn ang="0">
                    <a:pos x="9" y="10"/>
                  </a:cxn>
                  <a:cxn ang="0">
                    <a:pos x="6" y="11"/>
                  </a:cxn>
                  <a:cxn ang="0">
                    <a:pos x="6" y="8"/>
                  </a:cxn>
                  <a:cxn ang="0">
                    <a:pos x="10" y="19"/>
                  </a:cxn>
                  <a:cxn ang="0">
                    <a:pos x="6" y="20"/>
                  </a:cxn>
                  <a:cxn ang="0">
                    <a:pos x="6" y="16"/>
                  </a:cxn>
                  <a:cxn ang="0">
                    <a:pos x="10" y="15"/>
                  </a:cxn>
                  <a:cxn ang="0">
                    <a:pos x="12" y="16"/>
                  </a:cxn>
                  <a:cxn ang="0">
                    <a:pos x="12" y="17"/>
                  </a:cxn>
                  <a:cxn ang="0">
                    <a:pos x="11" y="18"/>
                  </a:cxn>
                  <a:cxn ang="0">
                    <a:pos x="11" y="19"/>
                  </a:cxn>
                  <a:cxn ang="0">
                    <a:pos x="10" y="19"/>
                  </a:cxn>
                </a:cxnLst>
                <a:rect l="0" t="0" r="r" b="b"/>
                <a:pathLst>
                  <a:path w="18" h="28">
                    <a:moveTo>
                      <a:pt x="14" y="23"/>
                    </a:moveTo>
                    <a:cubicBezTo>
                      <a:pt x="15" y="22"/>
                      <a:pt x="15" y="21"/>
                      <a:pt x="16" y="21"/>
                    </a:cubicBezTo>
                    <a:cubicBezTo>
                      <a:pt x="17" y="20"/>
                      <a:pt x="17" y="19"/>
                      <a:pt x="18" y="18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8" y="14"/>
                      <a:pt x="18" y="13"/>
                      <a:pt x="18" y="12"/>
                    </a:cubicBezTo>
                    <a:cubicBezTo>
                      <a:pt x="18" y="12"/>
                      <a:pt x="18" y="11"/>
                      <a:pt x="17" y="11"/>
                    </a:cubicBezTo>
                    <a:cubicBezTo>
                      <a:pt x="17" y="11"/>
                      <a:pt x="17" y="10"/>
                      <a:pt x="16" y="10"/>
                    </a:cubicBezTo>
                    <a:cubicBezTo>
                      <a:pt x="16" y="10"/>
                      <a:pt x="15" y="10"/>
                      <a:pt x="15" y="10"/>
                    </a:cubicBezTo>
                    <a:cubicBezTo>
                      <a:pt x="16" y="9"/>
                      <a:pt x="16" y="8"/>
                      <a:pt x="17" y="7"/>
                    </a:cubicBezTo>
                    <a:cubicBezTo>
                      <a:pt x="17" y="7"/>
                      <a:pt x="17" y="6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2"/>
                      <a:pt x="17" y="1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3" y="23"/>
                      <a:pt x="14" y="23"/>
                    </a:cubicBezTo>
                    <a:close/>
                    <a:moveTo>
                      <a:pt x="6" y="8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6"/>
                      <a:pt x="11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6" y="11"/>
                      <a:pt x="6" y="11"/>
                      <a:pt x="6" y="11"/>
                    </a:cubicBezTo>
                    <a:lnTo>
                      <a:pt x="6" y="8"/>
                    </a:lnTo>
                    <a:close/>
                    <a:moveTo>
                      <a:pt x="10" y="19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2" y="17"/>
                    </a:cubicBezTo>
                    <a:cubicBezTo>
                      <a:pt x="12" y="17"/>
                      <a:pt x="12" y="18"/>
                      <a:pt x="11" y="18"/>
                    </a:cubicBezTo>
                    <a:cubicBezTo>
                      <a:pt x="11" y="18"/>
                      <a:pt x="11" y="18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6" name="Freeform 291"/>
              <p:cNvSpPr>
                <a:spLocks noEditPoints="1"/>
              </p:cNvSpPr>
              <p:nvPr/>
            </p:nvSpPr>
            <p:spPr bwMode="auto">
              <a:xfrm>
                <a:off x="5086556" y="4039758"/>
                <a:ext cx="117247" cy="107983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0" y="4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26" y="0"/>
                  </a:cxn>
                  <a:cxn ang="0">
                    <a:pos x="15" y="4"/>
                  </a:cxn>
                  <a:cxn ang="0">
                    <a:pos x="53" y="52"/>
                  </a:cxn>
                  <a:cxn ang="0">
                    <a:pos x="7" y="52"/>
                  </a:cxn>
                  <a:cxn ang="0">
                    <a:pos x="7" y="7"/>
                  </a:cxn>
                  <a:cxn ang="0">
                    <a:pos x="53" y="7"/>
                  </a:cxn>
                  <a:cxn ang="0">
                    <a:pos x="53" y="52"/>
                  </a:cxn>
                </a:cxnLst>
                <a:rect l="0" t="0" r="r" b="b"/>
                <a:pathLst>
                  <a:path w="60" h="60">
                    <a:moveTo>
                      <a:pt x="15" y="4"/>
                    </a:moveTo>
                    <a:lnTo>
                      <a:pt x="0" y="4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lnTo>
                      <a:pt x="26" y="0"/>
                    </a:lnTo>
                    <a:lnTo>
                      <a:pt x="15" y="4"/>
                    </a:lnTo>
                    <a:close/>
                    <a:moveTo>
                      <a:pt x="53" y="52"/>
                    </a:moveTo>
                    <a:lnTo>
                      <a:pt x="7" y="52"/>
                    </a:lnTo>
                    <a:lnTo>
                      <a:pt x="7" y="7"/>
                    </a:lnTo>
                    <a:lnTo>
                      <a:pt x="53" y="7"/>
                    </a:lnTo>
                    <a:lnTo>
                      <a:pt x="53" y="5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7" name="Freeform 292"/>
              <p:cNvSpPr>
                <a:spLocks/>
              </p:cNvSpPr>
              <p:nvPr/>
            </p:nvSpPr>
            <p:spPr bwMode="auto">
              <a:xfrm>
                <a:off x="4883329" y="4016362"/>
                <a:ext cx="103568" cy="23396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53" y="13"/>
                  </a:cxn>
                  <a:cxn ang="0">
                    <a:pos x="53" y="0"/>
                  </a:cxn>
                </a:cxnLst>
                <a:rect l="0" t="0" r="r" b="b"/>
                <a:pathLst>
                  <a:path w="53" h="13">
                    <a:moveTo>
                      <a:pt x="53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53" y="1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8" name="Freeform 293"/>
              <p:cNvSpPr>
                <a:spLocks/>
              </p:cNvSpPr>
              <p:nvPr/>
            </p:nvSpPr>
            <p:spPr bwMode="auto">
              <a:xfrm>
                <a:off x="5012300" y="4046957"/>
                <a:ext cx="70348" cy="10978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9" y="42"/>
                  </a:cxn>
                  <a:cxn ang="0">
                    <a:pos x="7" y="5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36" y="47"/>
                  </a:cxn>
                  <a:cxn ang="0">
                    <a:pos x="36" y="0"/>
                  </a:cxn>
                  <a:cxn ang="0">
                    <a:pos x="29" y="0"/>
                  </a:cxn>
                </a:cxnLst>
                <a:rect l="0" t="0" r="r" b="b"/>
                <a:pathLst>
                  <a:path w="36" h="61">
                    <a:moveTo>
                      <a:pt x="29" y="0"/>
                    </a:moveTo>
                    <a:lnTo>
                      <a:pt x="29" y="42"/>
                    </a:lnTo>
                    <a:lnTo>
                      <a:pt x="7" y="50"/>
                    </a:lnTo>
                    <a:lnTo>
                      <a:pt x="6" y="6"/>
                    </a:lnTo>
                    <a:lnTo>
                      <a:pt x="2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36" y="47"/>
                    </a:lnTo>
                    <a:lnTo>
                      <a:pt x="36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9" name="Freeform 294"/>
              <p:cNvSpPr>
                <a:spLocks noEditPoints="1"/>
              </p:cNvSpPr>
              <p:nvPr/>
            </p:nvSpPr>
            <p:spPr bwMode="auto">
              <a:xfrm>
                <a:off x="4844247" y="2216639"/>
                <a:ext cx="244264" cy="224965"/>
              </a:xfrm>
              <a:custGeom>
                <a:avLst/>
                <a:gdLst/>
                <a:ahLst/>
                <a:cxnLst>
                  <a:cxn ang="0">
                    <a:pos x="138" y="65"/>
                  </a:cxn>
                  <a:cxn ang="0">
                    <a:pos x="126" y="30"/>
                  </a:cxn>
                  <a:cxn ang="0">
                    <a:pos x="86" y="2"/>
                  </a:cxn>
                  <a:cxn ang="0">
                    <a:pos x="69" y="0"/>
                  </a:cxn>
                  <a:cxn ang="0">
                    <a:pos x="48" y="3"/>
                  </a:cxn>
                  <a:cxn ang="0">
                    <a:pos x="9" y="34"/>
                  </a:cxn>
                  <a:cxn ang="0">
                    <a:pos x="0" y="61"/>
                  </a:cxn>
                  <a:cxn ang="0">
                    <a:pos x="0" y="69"/>
                  </a:cxn>
                  <a:cxn ang="0">
                    <a:pos x="13" y="110"/>
                  </a:cxn>
                  <a:cxn ang="0">
                    <a:pos x="47" y="135"/>
                  </a:cxn>
                  <a:cxn ang="0">
                    <a:pos x="69" y="138"/>
                  </a:cxn>
                  <a:cxn ang="0">
                    <a:pos x="98" y="132"/>
                  </a:cxn>
                  <a:cxn ang="0">
                    <a:pos x="123" y="112"/>
                  </a:cxn>
                  <a:cxn ang="0">
                    <a:pos x="138" y="69"/>
                  </a:cxn>
                  <a:cxn ang="0">
                    <a:pos x="138" y="65"/>
                  </a:cxn>
                  <a:cxn ang="0">
                    <a:pos x="124" y="65"/>
                  </a:cxn>
                  <a:cxn ang="0">
                    <a:pos x="110" y="90"/>
                  </a:cxn>
                  <a:cxn ang="0">
                    <a:pos x="119" y="106"/>
                  </a:cxn>
                  <a:cxn ang="0">
                    <a:pos x="95" y="126"/>
                  </a:cxn>
                  <a:cxn ang="0">
                    <a:pos x="88" y="114"/>
                  </a:cxn>
                  <a:cxn ang="0">
                    <a:pos x="59" y="114"/>
                  </a:cxn>
                  <a:cxn ang="0">
                    <a:pos x="50" y="129"/>
                  </a:cxn>
                  <a:cxn ang="0">
                    <a:pos x="17" y="104"/>
                  </a:cxn>
                  <a:cxn ang="0">
                    <a:pos x="28" y="85"/>
                  </a:cxn>
                  <a:cxn ang="0">
                    <a:pos x="14" y="61"/>
                  </a:cxn>
                  <a:cxn ang="0">
                    <a:pos x="7" y="61"/>
                  </a:cxn>
                  <a:cxn ang="0">
                    <a:pos x="17" y="34"/>
                  </a:cxn>
                  <a:cxn ang="0">
                    <a:pos x="37" y="34"/>
                  </a:cxn>
                  <a:cxn ang="0">
                    <a:pos x="51" y="10"/>
                  </a:cxn>
                  <a:cxn ang="0">
                    <a:pos x="51" y="9"/>
                  </a:cxn>
                  <a:cxn ang="0">
                    <a:pos x="69" y="7"/>
                  </a:cxn>
                  <a:cxn ang="0">
                    <a:pos x="82" y="8"/>
                  </a:cxn>
                  <a:cxn ang="0">
                    <a:pos x="81" y="10"/>
                  </a:cxn>
                  <a:cxn ang="0">
                    <a:pos x="95" y="34"/>
                  </a:cxn>
                  <a:cxn ang="0">
                    <a:pos x="121" y="34"/>
                  </a:cxn>
                  <a:cxn ang="0">
                    <a:pos x="131" y="65"/>
                  </a:cxn>
                  <a:cxn ang="0">
                    <a:pos x="124" y="65"/>
                  </a:cxn>
                </a:cxnLst>
                <a:rect l="0" t="0" r="r" b="b"/>
                <a:pathLst>
                  <a:path w="138" h="138">
                    <a:moveTo>
                      <a:pt x="138" y="65"/>
                    </a:moveTo>
                    <a:cubicBezTo>
                      <a:pt x="137" y="52"/>
                      <a:pt x="133" y="40"/>
                      <a:pt x="126" y="30"/>
                    </a:cubicBezTo>
                    <a:cubicBezTo>
                      <a:pt x="117" y="16"/>
                      <a:pt x="102" y="6"/>
                      <a:pt x="86" y="2"/>
                    </a:cubicBezTo>
                    <a:cubicBezTo>
                      <a:pt x="80" y="1"/>
                      <a:pt x="75" y="0"/>
                      <a:pt x="69" y="0"/>
                    </a:cubicBezTo>
                    <a:cubicBezTo>
                      <a:pt x="62" y="0"/>
                      <a:pt x="54" y="1"/>
                      <a:pt x="48" y="3"/>
                    </a:cubicBezTo>
                    <a:cubicBezTo>
                      <a:pt x="31" y="9"/>
                      <a:pt x="18" y="20"/>
                      <a:pt x="9" y="34"/>
                    </a:cubicBezTo>
                    <a:cubicBezTo>
                      <a:pt x="5" y="42"/>
                      <a:pt x="2" y="51"/>
                      <a:pt x="0" y="61"/>
                    </a:cubicBezTo>
                    <a:cubicBezTo>
                      <a:pt x="0" y="63"/>
                      <a:pt x="0" y="66"/>
                      <a:pt x="0" y="69"/>
                    </a:cubicBezTo>
                    <a:cubicBezTo>
                      <a:pt x="0" y="84"/>
                      <a:pt x="5" y="98"/>
                      <a:pt x="13" y="110"/>
                    </a:cubicBezTo>
                    <a:cubicBezTo>
                      <a:pt x="22" y="121"/>
                      <a:pt x="33" y="130"/>
                      <a:pt x="47" y="135"/>
                    </a:cubicBezTo>
                    <a:cubicBezTo>
                      <a:pt x="54" y="137"/>
                      <a:pt x="61" y="138"/>
                      <a:pt x="69" y="138"/>
                    </a:cubicBezTo>
                    <a:cubicBezTo>
                      <a:pt x="79" y="138"/>
                      <a:pt x="89" y="136"/>
                      <a:pt x="98" y="132"/>
                    </a:cubicBezTo>
                    <a:cubicBezTo>
                      <a:pt x="108" y="127"/>
                      <a:pt x="116" y="121"/>
                      <a:pt x="123" y="112"/>
                    </a:cubicBezTo>
                    <a:cubicBezTo>
                      <a:pt x="132" y="101"/>
                      <a:pt x="138" y="85"/>
                      <a:pt x="138" y="69"/>
                    </a:cubicBezTo>
                    <a:cubicBezTo>
                      <a:pt x="138" y="68"/>
                      <a:pt x="138" y="67"/>
                      <a:pt x="138" y="65"/>
                    </a:cubicBezTo>
                    <a:close/>
                    <a:moveTo>
                      <a:pt x="124" y="65"/>
                    </a:moveTo>
                    <a:cubicBezTo>
                      <a:pt x="110" y="90"/>
                      <a:pt x="110" y="90"/>
                      <a:pt x="110" y="90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3" y="115"/>
                      <a:pt x="104" y="121"/>
                      <a:pt x="95" y="126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59" y="114"/>
                      <a:pt x="59" y="114"/>
                      <a:pt x="59" y="114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37" y="124"/>
                      <a:pt x="25" y="116"/>
                      <a:pt x="17" y="104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51"/>
                      <a:pt x="12" y="42"/>
                      <a:pt x="17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7" y="8"/>
                      <a:pt x="63" y="7"/>
                      <a:pt x="69" y="7"/>
                    </a:cubicBezTo>
                    <a:cubicBezTo>
                      <a:pt x="73" y="7"/>
                      <a:pt x="78" y="7"/>
                      <a:pt x="82" y="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127" y="43"/>
                      <a:pt x="131" y="54"/>
                      <a:pt x="131" y="65"/>
                    </a:cubicBezTo>
                    <a:lnTo>
                      <a:pt x="124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0" name="Freeform 295"/>
              <p:cNvSpPr>
                <a:spLocks/>
              </p:cNvSpPr>
              <p:nvPr/>
            </p:nvSpPr>
            <p:spPr bwMode="auto">
              <a:xfrm>
                <a:off x="4916549" y="2288628"/>
                <a:ext cx="99660" cy="791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21"/>
                  </a:cxn>
                  <a:cxn ang="0">
                    <a:pos x="13" y="44"/>
                  </a:cxn>
                  <a:cxn ang="0">
                    <a:pos x="38" y="44"/>
                  </a:cxn>
                  <a:cxn ang="0">
                    <a:pos x="51" y="21"/>
                  </a:cxn>
                  <a:cxn ang="0">
                    <a:pos x="38" y="0"/>
                  </a:cxn>
                  <a:cxn ang="0">
                    <a:pos x="13" y="0"/>
                  </a:cxn>
                </a:cxnLst>
                <a:rect l="0" t="0" r="r" b="b"/>
                <a:pathLst>
                  <a:path w="51" h="44">
                    <a:moveTo>
                      <a:pt x="13" y="0"/>
                    </a:moveTo>
                    <a:lnTo>
                      <a:pt x="0" y="21"/>
                    </a:lnTo>
                    <a:lnTo>
                      <a:pt x="13" y="44"/>
                    </a:lnTo>
                    <a:lnTo>
                      <a:pt x="38" y="44"/>
                    </a:lnTo>
                    <a:lnTo>
                      <a:pt x="51" y="21"/>
                    </a:lnTo>
                    <a:lnTo>
                      <a:pt x="3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1" name="Freeform 296"/>
              <p:cNvSpPr>
                <a:spLocks/>
              </p:cNvSpPr>
              <p:nvPr/>
            </p:nvSpPr>
            <p:spPr bwMode="auto">
              <a:xfrm>
                <a:off x="748429" y="4333113"/>
                <a:ext cx="175870" cy="68389"/>
              </a:xfrm>
              <a:custGeom>
                <a:avLst/>
                <a:gdLst/>
                <a:ahLst/>
                <a:cxnLst>
                  <a:cxn ang="0">
                    <a:pos x="46" y="38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46" y="38"/>
                  </a:cxn>
                </a:cxnLst>
                <a:rect l="0" t="0" r="r" b="b"/>
                <a:pathLst>
                  <a:path w="90" h="38">
                    <a:moveTo>
                      <a:pt x="46" y="38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2" name="Freeform 297"/>
              <p:cNvSpPr>
                <a:spLocks/>
              </p:cNvSpPr>
              <p:nvPr/>
            </p:nvSpPr>
            <p:spPr bwMode="auto">
              <a:xfrm>
                <a:off x="742566" y="4338512"/>
                <a:ext cx="189549" cy="100784"/>
              </a:xfrm>
              <a:custGeom>
                <a:avLst/>
                <a:gdLst/>
                <a:ahLst/>
                <a:cxnLst>
                  <a:cxn ang="0">
                    <a:pos x="49" y="41"/>
                  </a:cxn>
                  <a:cxn ang="0">
                    <a:pos x="0" y="0"/>
                  </a:cxn>
                  <a:cxn ang="0">
                    <a:pos x="0" y="56"/>
                  </a:cxn>
                  <a:cxn ang="0">
                    <a:pos x="97" y="56"/>
                  </a:cxn>
                  <a:cxn ang="0">
                    <a:pos x="97" y="0"/>
                  </a:cxn>
                  <a:cxn ang="0">
                    <a:pos x="49" y="41"/>
                  </a:cxn>
                </a:cxnLst>
                <a:rect l="0" t="0" r="r" b="b"/>
                <a:pathLst>
                  <a:path w="97" h="56">
                    <a:moveTo>
                      <a:pt x="49" y="41"/>
                    </a:moveTo>
                    <a:lnTo>
                      <a:pt x="0" y="0"/>
                    </a:lnTo>
                    <a:lnTo>
                      <a:pt x="0" y="56"/>
                    </a:lnTo>
                    <a:lnTo>
                      <a:pt x="97" y="56"/>
                    </a:lnTo>
                    <a:lnTo>
                      <a:pt x="97" y="0"/>
                    </a:lnTo>
                    <a:lnTo>
                      <a:pt x="49" y="4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3" name="Freeform 298"/>
              <p:cNvSpPr>
                <a:spLocks noEditPoints="1"/>
              </p:cNvSpPr>
              <p:nvPr/>
            </p:nvSpPr>
            <p:spPr bwMode="auto">
              <a:xfrm>
                <a:off x="3200839" y="2171646"/>
                <a:ext cx="300933" cy="278957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86"/>
                  </a:cxn>
                  <a:cxn ang="0">
                    <a:pos x="4" y="112"/>
                  </a:cxn>
                  <a:cxn ang="0">
                    <a:pos x="58" y="116"/>
                  </a:cxn>
                  <a:cxn ang="0">
                    <a:pos x="57" y="166"/>
                  </a:cxn>
                  <a:cxn ang="0">
                    <a:pos x="85" y="171"/>
                  </a:cxn>
                  <a:cxn ang="0">
                    <a:pos x="171" y="86"/>
                  </a:cxn>
                  <a:cxn ang="0">
                    <a:pos x="85" y="0"/>
                  </a:cxn>
                  <a:cxn ang="0">
                    <a:pos x="127" y="29"/>
                  </a:cxn>
                  <a:cxn ang="0">
                    <a:pos x="144" y="44"/>
                  </a:cxn>
                  <a:cxn ang="0">
                    <a:pos x="127" y="59"/>
                  </a:cxn>
                  <a:cxn ang="0">
                    <a:pos x="109" y="44"/>
                  </a:cxn>
                  <a:cxn ang="0">
                    <a:pos x="127" y="29"/>
                  </a:cxn>
                  <a:cxn ang="0">
                    <a:pos x="27" y="91"/>
                  </a:cxn>
                  <a:cxn ang="0">
                    <a:pos x="9" y="76"/>
                  </a:cxn>
                  <a:cxn ang="0">
                    <a:pos x="27" y="61"/>
                  </a:cxn>
                  <a:cxn ang="0">
                    <a:pos x="45" y="76"/>
                  </a:cxn>
                  <a:cxn ang="0">
                    <a:pos x="27" y="91"/>
                  </a:cxn>
                  <a:cxn ang="0">
                    <a:pos x="48" y="57"/>
                  </a:cxn>
                  <a:cxn ang="0">
                    <a:pos x="30" y="42"/>
                  </a:cxn>
                  <a:cxn ang="0">
                    <a:pos x="48" y="27"/>
                  </a:cxn>
                  <a:cxn ang="0">
                    <a:pos x="65" y="42"/>
                  </a:cxn>
                  <a:cxn ang="0">
                    <a:pos x="48" y="57"/>
                  </a:cxn>
                  <a:cxn ang="0">
                    <a:pos x="69" y="24"/>
                  </a:cxn>
                  <a:cxn ang="0">
                    <a:pos x="87" y="9"/>
                  </a:cxn>
                  <a:cxn ang="0">
                    <a:pos x="104" y="24"/>
                  </a:cxn>
                  <a:cxn ang="0">
                    <a:pos x="87" y="39"/>
                  </a:cxn>
                  <a:cxn ang="0">
                    <a:pos x="69" y="24"/>
                  </a:cxn>
                  <a:cxn ang="0">
                    <a:pos x="99" y="159"/>
                  </a:cxn>
                  <a:cxn ang="0">
                    <a:pos x="82" y="144"/>
                  </a:cxn>
                  <a:cxn ang="0">
                    <a:pos x="99" y="129"/>
                  </a:cxn>
                  <a:cxn ang="0">
                    <a:pos x="117" y="144"/>
                  </a:cxn>
                  <a:cxn ang="0">
                    <a:pos x="99" y="159"/>
                  </a:cxn>
                  <a:cxn ang="0">
                    <a:pos x="135" y="133"/>
                  </a:cxn>
                  <a:cxn ang="0">
                    <a:pos x="117" y="118"/>
                  </a:cxn>
                  <a:cxn ang="0">
                    <a:pos x="135" y="103"/>
                  </a:cxn>
                  <a:cxn ang="0">
                    <a:pos x="152" y="118"/>
                  </a:cxn>
                  <a:cxn ang="0">
                    <a:pos x="135" y="133"/>
                  </a:cxn>
                  <a:cxn ang="0">
                    <a:pos x="144" y="96"/>
                  </a:cxn>
                  <a:cxn ang="0">
                    <a:pos x="127" y="81"/>
                  </a:cxn>
                  <a:cxn ang="0">
                    <a:pos x="144" y="66"/>
                  </a:cxn>
                  <a:cxn ang="0">
                    <a:pos x="162" y="81"/>
                  </a:cxn>
                  <a:cxn ang="0">
                    <a:pos x="144" y="96"/>
                  </a:cxn>
                </a:cxnLst>
                <a:rect l="0" t="0" r="r" b="b"/>
                <a:pathLst>
                  <a:path w="171" h="171">
                    <a:moveTo>
                      <a:pt x="85" y="0"/>
                    </a:moveTo>
                    <a:cubicBezTo>
                      <a:pt x="38" y="0"/>
                      <a:pt x="0" y="39"/>
                      <a:pt x="0" y="86"/>
                    </a:cubicBezTo>
                    <a:cubicBezTo>
                      <a:pt x="0" y="96"/>
                      <a:pt x="1" y="102"/>
                      <a:pt x="4" y="112"/>
                    </a:cubicBezTo>
                    <a:cubicBezTo>
                      <a:pt x="10" y="130"/>
                      <a:pt x="44" y="96"/>
                      <a:pt x="58" y="116"/>
                    </a:cubicBezTo>
                    <a:cubicBezTo>
                      <a:pt x="72" y="136"/>
                      <a:pt x="26" y="154"/>
                      <a:pt x="57" y="166"/>
                    </a:cubicBezTo>
                    <a:cubicBezTo>
                      <a:pt x="71" y="170"/>
                      <a:pt x="75" y="171"/>
                      <a:pt x="85" y="171"/>
                    </a:cubicBezTo>
                    <a:cubicBezTo>
                      <a:pt x="132" y="171"/>
                      <a:pt x="171" y="133"/>
                      <a:pt x="171" y="86"/>
                    </a:cubicBezTo>
                    <a:cubicBezTo>
                      <a:pt x="171" y="39"/>
                      <a:pt x="132" y="0"/>
                      <a:pt x="85" y="0"/>
                    </a:cubicBezTo>
                    <a:close/>
                    <a:moveTo>
                      <a:pt x="127" y="29"/>
                    </a:moveTo>
                    <a:cubicBezTo>
                      <a:pt x="136" y="29"/>
                      <a:pt x="144" y="36"/>
                      <a:pt x="144" y="44"/>
                    </a:cubicBezTo>
                    <a:cubicBezTo>
                      <a:pt x="144" y="52"/>
                      <a:pt x="136" y="59"/>
                      <a:pt x="127" y="59"/>
                    </a:cubicBezTo>
                    <a:cubicBezTo>
                      <a:pt x="117" y="59"/>
                      <a:pt x="109" y="52"/>
                      <a:pt x="109" y="44"/>
                    </a:cubicBezTo>
                    <a:cubicBezTo>
                      <a:pt x="109" y="36"/>
                      <a:pt x="117" y="29"/>
                      <a:pt x="127" y="29"/>
                    </a:cubicBezTo>
                    <a:close/>
                    <a:moveTo>
                      <a:pt x="27" y="91"/>
                    </a:moveTo>
                    <a:cubicBezTo>
                      <a:pt x="17" y="91"/>
                      <a:pt x="9" y="84"/>
                      <a:pt x="9" y="76"/>
                    </a:cubicBezTo>
                    <a:cubicBezTo>
                      <a:pt x="9" y="68"/>
                      <a:pt x="17" y="61"/>
                      <a:pt x="27" y="61"/>
                    </a:cubicBezTo>
                    <a:cubicBezTo>
                      <a:pt x="37" y="61"/>
                      <a:pt x="45" y="68"/>
                      <a:pt x="45" y="76"/>
                    </a:cubicBezTo>
                    <a:cubicBezTo>
                      <a:pt x="45" y="84"/>
                      <a:pt x="37" y="91"/>
                      <a:pt x="27" y="91"/>
                    </a:cubicBezTo>
                    <a:close/>
                    <a:moveTo>
                      <a:pt x="48" y="57"/>
                    </a:moveTo>
                    <a:cubicBezTo>
                      <a:pt x="38" y="57"/>
                      <a:pt x="30" y="50"/>
                      <a:pt x="30" y="42"/>
                    </a:cubicBezTo>
                    <a:cubicBezTo>
                      <a:pt x="30" y="33"/>
                      <a:pt x="38" y="27"/>
                      <a:pt x="48" y="27"/>
                    </a:cubicBezTo>
                    <a:cubicBezTo>
                      <a:pt x="57" y="27"/>
                      <a:pt x="65" y="33"/>
                      <a:pt x="65" y="42"/>
                    </a:cubicBezTo>
                    <a:cubicBezTo>
                      <a:pt x="65" y="50"/>
                      <a:pt x="57" y="57"/>
                      <a:pt x="48" y="57"/>
                    </a:cubicBezTo>
                    <a:close/>
                    <a:moveTo>
                      <a:pt x="69" y="24"/>
                    </a:moveTo>
                    <a:cubicBezTo>
                      <a:pt x="69" y="16"/>
                      <a:pt x="77" y="9"/>
                      <a:pt x="87" y="9"/>
                    </a:cubicBezTo>
                    <a:cubicBezTo>
                      <a:pt x="96" y="9"/>
                      <a:pt x="104" y="16"/>
                      <a:pt x="104" y="24"/>
                    </a:cubicBezTo>
                    <a:cubicBezTo>
                      <a:pt x="104" y="33"/>
                      <a:pt x="96" y="39"/>
                      <a:pt x="87" y="39"/>
                    </a:cubicBezTo>
                    <a:cubicBezTo>
                      <a:pt x="77" y="39"/>
                      <a:pt x="69" y="33"/>
                      <a:pt x="69" y="24"/>
                    </a:cubicBezTo>
                    <a:close/>
                    <a:moveTo>
                      <a:pt x="99" y="159"/>
                    </a:moveTo>
                    <a:cubicBezTo>
                      <a:pt x="90" y="159"/>
                      <a:pt x="82" y="152"/>
                      <a:pt x="82" y="144"/>
                    </a:cubicBezTo>
                    <a:cubicBezTo>
                      <a:pt x="82" y="136"/>
                      <a:pt x="90" y="129"/>
                      <a:pt x="99" y="129"/>
                    </a:cubicBezTo>
                    <a:cubicBezTo>
                      <a:pt x="109" y="129"/>
                      <a:pt x="117" y="136"/>
                      <a:pt x="117" y="144"/>
                    </a:cubicBezTo>
                    <a:cubicBezTo>
                      <a:pt x="117" y="152"/>
                      <a:pt x="109" y="159"/>
                      <a:pt x="99" y="159"/>
                    </a:cubicBezTo>
                    <a:close/>
                    <a:moveTo>
                      <a:pt x="135" y="133"/>
                    </a:moveTo>
                    <a:cubicBezTo>
                      <a:pt x="125" y="133"/>
                      <a:pt x="117" y="127"/>
                      <a:pt x="117" y="118"/>
                    </a:cubicBezTo>
                    <a:cubicBezTo>
                      <a:pt x="117" y="110"/>
                      <a:pt x="125" y="103"/>
                      <a:pt x="135" y="103"/>
                    </a:cubicBezTo>
                    <a:cubicBezTo>
                      <a:pt x="144" y="103"/>
                      <a:pt x="152" y="110"/>
                      <a:pt x="152" y="118"/>
                    </a:cubicBezTo>
                    <a:cubicBezTo>
                      <a:pt x="152" y="127"/>
                      <a:pt x="144" y="133"/>
                      <a:pt x="135" y="133"/>
                    </a:cubicBezTo>
                    <a:close/>
                    <a:moveTo>
                      <a:pt x="144" y="96"/>
                    </a:moveTo>
                    <a:cubicBezTo>
                      <a:pt x="134" y="96"/>
                      <a:pt x="127" y="89"/>
                      <a:pt x="127" y="81"/>
                    </a:cubicBezTo>
                    <a:cubicBezTo>
                      <a:pt x="127" y="72"/>
                      <a:pt x="134" y="66"/>
                      <a:pt x="144" y="66"/>
                    </a:cubicBezTo>
                    <a:cubicBezTo>
                      <a:pt x="154" y="66"/>
                      <a:pt x="162" y="72"/>
                      <a:pt x="162" y="81"/>
                    </a:cubicBezTo>
                    <a:cubicBezTo>
                      <a:pt x="162" y="89"/>
                      <a:pt x="154" y="96"/>
                      <a:pt x="144" y="96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4" name="Oval 30"/>
              <p:cNvSpPr>
                <a:spLocks noChangeArrowheads="1"/>
              </p:cNvSpPr>
              <p:nvPr/>
            </p:nvSpPr>
            <p:spPr bwMode="auto">
              <a:xfrm>
                <a:off x="953605" y="3960570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11922" y="1988558"/>
              <a:ext cx="895416" cy="895416"/>
              <a:chOff x="5675954" y="2249137"/>
              <a:chExt cx="648072" cy="64807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Freeform 428"/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701891" y="1886754"/>
              <a:ext cx="860620" cy="860620"/>
              <a:chOff x="4792557" y="2249137"/>
              <a:chExt cx="648072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9" name="Freeform 70"/>
              <p:cNvSpPr>
                <a:spLocks noEditPoints="1"/>
              </p:cNvSpPr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88000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343">
                  <a:lnSpc>
                    <a:spcPct val="150000"/>
                  </a:lnSpc>
                </a:pPr>
                <a:endParaRPr lang="en-GB" sz="3599" kern="0" dirty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54283" y="3903848"/>
              <a:ext cx="504720" cy="504720"/>
              <a:chOff x="3909160" y="2249137"/>
              <a:chExt cx="648072" cy="64807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university7"/>
              <p:cNvSpPr>
                <a:spLocks/>
              </p:cNvSpPr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586244" y="3317071"/>
              <a:ext cx="504720" cy="504720"/>
              <a:chOff x="6559351" y="2249137"/>
              <a:chExt cx="648072" cy="64807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AutoShape 75"/>
              <p:cNvSpPr>
                <a:spLocks/>
              </p:cNvSpPr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21888" tIns="121888" rIns="121888" bIns="121888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398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sp>
        <p:nvSpPr>
          <p:cNvPr id="315" name="文本框 76"/>
          <p:cNvSpPr txBox="1"/>
          <p:nvPr userDrawn="1"/>
        </p:nvSpPr>
        <p:spPr>
          <a:xfrm>
            <a:off x="6819254" y="2041761"/>
            <a:ext cx="3298642" cy="664387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526486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6096000" y="-168"/>
            <a:ext cx="6096000" cy="6858167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56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4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5831" y="228600"/>
            <a:ext cx="10850563" cy="838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523999"/>
            <a:ext cx="10850563" cy="461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1349" y="648016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  <a:ea typeface="思源黑体 Normal" panose="020B0400000000000000" pitchFamily="34" charset="-122"/>
              </a:defRPr>
            </a:lvl1pPr>
          </a:lstStyle>
          <a:p>
            <a:fld id="{6BCEBC5E-8D4A-4F43-B121-1960654FE288}" type="datetime1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805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  <a:ea typeface="思源黑体 Normal" panose="020B0400000000000000" pitchFamily="34" charset="-122"/>
              </a:defRPr>
            </a:lvl1pPr>
          </a:lstStyle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44199" y="6515100"/>
            <a:ext cx="776287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  <a:ea typeface="思源黑体 Normal" panose="020B0400000000000000" pitchFamily="34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96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0" r:id="rId3"/>
    <p:sldLayoutId id="2147483683" r:id="rId4"/>
    <p:sldLayoutId id="2147483681" r:id="rId5"/>
    <p:sldLayoutId id="214748367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 baseline="0">
          <a:solidFill>
            <a:srgbClr val="21AAC3"/>
          </a:solidFill>
          <a:latin typeface="Fira Code Retina" panose="020B0509050000020004" pitchFamily="49" charset="0"/>
          <a:ea typeface="思源黑体 Medium" panose="020B0600000000000000" pitchFamily="34" charset="-122"/>
          <a:cs typeface="+mj-cs"/>
        </a:defRPr>
      </a:lvl1pPr>
    </p:titleStyle>
    <p:bodyStyle>
      <a:lvl1pPr marL="358775" indent="-358775" algn="l" defTabSz="914354" rtl="0" eaLnBrk="1" latinLnBrk="0" hangingPunct="1">
        <a:lnSpc>
          <a:spcPct val="135000"/>
        </a:lnSpc>
        <a:spcBef>
          <a:spcPts val="1200"/>
        </a:spcBef>
        <a:buSzPct val="60000"/>
        <a:buFont typeface="Wingdings" panose="05000000000000000000" pitchFamily="2" charset="2"/>
        <a:buChar char="l"/>
        <a:defRPr lang="zh-CN" altLang="en-US" sz="2800" kern="1200" baseline="0" dirty="0">
          <a:solidFill>
            <a:schemeClr val="tx1"/>
          </a:solidFill>
          <a:latin typeface="Fira Code Retina" panose="020B0509050000020004" pitchFamily="49" charset="0"/>
          <a:ea typeface="思源黑体 Normal" panose="020B0400000000000000" pitchFamily="34" charset="-122"/>
          <a:cs typeface="+mn-cs"/>
        </a:defRPr>
      </a:lvl1pPr>
      <a:lvl2pPr marL="720000" indent="-360000" algn="l" defTabSz="914354" rtl="0" eaLnBrk="1" latinLnBrk="0" hangingPunct="1">
        <a:lnSpc>
          <a:spcPct val="135000"/>
        </a:lnSpc>
        <a:spcBef>
          <a:spcPts val="1200"/>
        </a:spcBef>
        <a:buSzPct val="70000"/>
        <a:buFont typeface="Wingdings" panose="05000000000000000000" pitchFamily="2" charset="2"/>
        <a:buChar char="Ø"/>
        <a:defRPr sz="2400" kern="1200" baseline="0">
          <a:solidFill>
            <a:schemeClr val="tx1"/>
          </a:solidFill>
          <a:latin typeface="Fira Code Retina" panose="020B0509050000020004" pitchFamily="49" charset="0"/>
          <a:ea typeface="思源黑体 Normal" panose="020B0400000000000000" pitchFamily="34" charset="-122"/>
          <a:cs typeface="+mn-cs"/>
        </a:defRPr>
      </a:lvl2pPr>
      <a:lvl3pPr marL="1080000" indent="-360000" algn="l" defTabSz="914354" rtl="0" eaLnBrk="1" latinLnBrk="0" hangingPunct="1">
        <a:lnSpc>
          <a:spcPct val="135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Fira Code Retina" panose="020B0509050000020004" pitchFamily="49" charset="0"/>
          <a:ea typeface="思源黑体 Normal" panose="020B0400000000000000" pitchFamily="34" charset="-122"/>
          <a:cs typeface="+mn-cs"/>
        </a:defRPr>
      </a:lvl3pPr>
      <a:lvl4pPr marL="1600120" indent="-360000" algn="l" defTabSz="914354" rtl="0" eaLnBrk="1" latinLnBrk="0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Fira Code Retina" panose="020B0509050000020004" pitchFamily="49" charset="0"/>
          <a:ea typeface="思源黑体 Normal" panose="020B0400000000000000" pitchFamily="34" charset="-122"/>
          <a:cs typeface="+mn-cs"/>
        </a:defRPr>
      </a:lvl4pPr>
      <a:lvl5pPr marL="2057298" indent="-360000" algn="l" defTabSz="914354" rtl="0" eaLnBrk="1" latinLnBrk="0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Fira Code Retina" panose="020B0509050000020004" pitchFamily="49" charset="0"/>
          <a:ea typeface="思源黑体 Normal" panose="020B0400000000000000" pitchFamily="34" charset="-122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3E9C30C-918A-017C-FC76-53747023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66988" y="763588"/>
            <a:ext cx="7772400" cy="2449512"/>
          </a:xfrm>
        </p:spPr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的事件处理</a:t>
            </a:r>
            <a:endParaRPr lang="en-US" altLang="zh-CN" b="1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2EB4B4B-2A09-8F46-CE22-2A86FE3FD98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55913" y="3860801"/>
            <a:ext cx="6800850" cy="1990725"/>
          </a:xfrm>
        </p:spPr>
        <p:txBody>
          <a:bodyPr/>
          <a:lstStyle/>
          <a:p>
            <a:pPr marL="63500">
              <a:lnSpc>
                <a:spcPct val="15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2024-11-21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757C8D98-1107-950F-1C05-1F7A1327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2C30C093-9016-B67E-97E5-131A97AF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r>
              <a:rPr lang="zh-CN" altLang="en-US">
                <a:latin typeface="(使用中文字体)"/>
              </a:rPr>
              <a:t>在程序中实现事件监听器，通常有如下几种形式：</a:t>
            </a:r>
            <a:endParaRPr lang="en-US" altLang="zh-CN">
              <a:latin typeface="(使用中文字体)"/>
            </a:endParaRPr>
          </a:p>
          <a:p>
            <a:pPr lvl="1"/>
            <a:r>
              <a:rPr lang="zh-CN" altLang="en-US">
                <a:latin typeface="(使用中文字体)"/>
              </a:rPr>
              <a:t>内部类</a:t>
            </a:r>
            <a:endParaRPr lang="en-US" altLang="zh-CN">
              <a:latin typeface="(使用中文字体)"/>
            </a:endParaRPr>
          </a:p>
          <a:p>
            <a:pPr lvl="1"/>
            <a:r>
              <a:rPr lang="zh-CN" altLang="en-US">
                <a:latin typeface="(使用中文字体)"/>
              </a:rPr>
              <a:t>外部类</a:t>
            </a:r>
            <a:endParaRPr lang="en-US" altLang="zh-CN">
              <a:latin typeface="(使用中文字体)"/>
            </a:endParaRPr>
          </a:p>
          <a:p>
            <a:pPr lvl="1"/>
            <a:r>
              <a:rPr lang="en-US" altLang="zh-CN">
                <a:latin typeface="(使用中文字体)"/>
              </a:rPr>
              <a:t>Activity</a:t>
            </a:r>
            <a:r>
              <a:rPr lang="zh-CN" altLang="en-US">
                <a:latin typeface="(使用中文字体)"/>
              </a:rPr>
              <a:t>本身作为事件监听器类</a:t>
            </a:r>
            <a:endParaRPr lang="en-US" altLang="zh-CN">
              <a:latin typeface="(使用中文字体)"/>
            </a:endParaRPr>
          </a:p>
          <a:p>
            <a:pPr lvl="1"/>
            <a:r>
              <a:rPr lang="zh-CN" altLang="en-US">
                <a:latin typeface="(使用中文字体)"/>
              </a:rPr>
              <a:t>匿名内部类形式</a:t>
            </a:r>
            <a:endParaRPr lang="en-US" altLang="zh-CN">
              <a:latin typeface="(使用中文字体)"/>
            </a:endParaRPr>
          </a:p>
          <a:p>
            <a:endParaRPr lang="zh-CN" altLang="en-US">
              <a:latin typeface="(使用中文字体)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521581C-F0D3-47C1-02E3-ED3ADDEF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r>
              <a:rPr lang="en-US" altLang="zh-CN" dirty="0"/>
              <a:t>4.2.4 </a:t>
            </a:r>
            <a:r>
              <a:rPr lang="zh-CN" altLang="en-US" dirty="0"/>
              <a:t>外部类作为事件监听器类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F18DFA4F-6E35-950A-93DD-C5A7CAA8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r>
              <a:rPr lang="zh-CN" altLang="en-US">
                <a:latin typeface="(使用中文字体)"/>
              </a:rPr>
              <a:t>使用外部类形式比较少见，原因：</a:t>
            </a:r>
            <a:endParaRPr lang="en-US" altLang="zh-CN">
              <a:latin typeface="(使用中文字体)"/>
            </a:endParaRPr>
          </a:p>
          <a:p>
            <a:pPr lvl="1"/>
            <a:r>
              <a:rPr lang="zh-CN" altLang="en-US">
                <a:latin typeface="(使用中文字体)"/>
              </a:rPr>
              <a:t>事件监听器通常属于特定的</a:t>
            </a:r>
            <a:r>
              <a:rPr lang="en-US" altLang="zh-CN">
                <a:latin typeface="(使用中文字体)"/>
              </a:rPr>
              <a:t>GUI</a:t>
            </a:r>
            <a:r>
              <a:rPr lang="zh-CN" altLang="en-US">
                <a:latin typeface="(使用中文字体)"/>
              </a:rPr>
              <a:t>界面，定义成外部类不利于提高程序的内聚性</a:t>
            </a:r>
            <a:endParaRPr lang="en-US" altLang="zh-CN">
              <a:latin typeface="(使用中文字体)"/>
            </a:endParaRPr>
          </a:p>
          <a:p>
            <a:pPr lvl="1"/>
            <a:r>
              <a:rPr lang="zh-CN" altLang="en-US">
                <a:latin typeface="(使用中文字体)"/>
              </a:rPr>
              <a:t>外部类不能自由访问</a:t>
            </a:r>
            <a:r>
              <a:rPr lang="en-US" altLang="zh-CN">
                <a:latin typeface="(使用中文字体)"/>
              </a:rPr>
              <a:t>GUI</a:t>
            </a:r>
            <a:r>
              <a:rPr lang="zh-CN" altLang="en-US">
                <a:latin typeface="(使用中文字体)"/>
              </a:rPr>
              <a:t>界面的类中的组件，编程不够简洁</a:t>
            </a:r>
            <a:endParaRPr lang="en-US" altLang="zh-CN">
              <a:latin typeface="(使用中文字体)"/>
            </a:endParaRPr>
          </a:p>
          <a:p>
            <a:r>
              <a:rPr lang="zh-CN" altLang="en-US">
                <a:latin typeface="(使用中文字体)"/>
              </a:rPr>
              <a:t>但如果某个事件监听器需要被多个</a:t>
            </a:r>
            <a:r>
              <a:rPr lang="en-US" altLang="zh-CN">
                <a:latin typeface="(使用中文字体)"/>
              </a:rPr>
              <a:t>GUI</a:t>
            </a:r>
            <a:r>
              <a:rPr lang="zh-CN" altLang="en-US">
                <a:latin typeface="(使用中文字体)"/>
              </a:rPr>
              <a:t>界面所共享，则可以考虑使用外部类形式。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81F85938-DD0E-59CB-E28E-E1792E4C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2A7DE6AC-4F2D-DA8A-4976-47D407FB5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4" y="1571626"/>
            <a:ext cx="8715375" cy="5002213"/>
          </a:xfrm>
        </p:spPr>
        <p:txBody>
          <a:bodyPr/>
          <a:lstStyle/>
          <a:p>
            <a:r>
              <a:rPr lang="zh-CN" altLang="en-US" dirty="0">
                <a:latin typeface="(使用中文字体)"/>
              </a:rPr>
              <a:t>实例：长按后发送短信</a:t>
            </a:r>
            <a:endParaRPr lang="en-US" altLang="zh-CN" dirty="0">
              <a:latin typeface="(使用中文字体)"/>
            </a:endParaRPr>
          </a:p>
          <a:p>
            <a:endParaRPr lang="en-US" altLang="zh-CN" dirty="0">
              <a:latin typeface="(使用中文字体)"/>
            </a:endParaRPr>
          </a:p>
          <a:p>
            <a:endParaRPr lang="zh-CN" altLang="en-US" dirty="0">
              <a:latin typeface="(使用中文字体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64005-1264-FE36-8FE3-8D5587B73CA4}"/>
              </a:ext>
            </a:extLst>
          </p:cNvPr>
          <p:cNvSpPr txBox="1"/>
          <p:nvPr/>
        </p:nvSpPr>
        <p:spPr>
          <a:xfrm>
            <a:off x="1809751" y="2786063"/>
            <a:ext cx="8715375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n-ea"/>
              </a:rPr>
              <a:t>// </a:t>
            </a:r>
            <a:r>
              <a:rPr lang="zh-CN" altLang="en-US" sz="2400" b="1" i="1" dirty="0">
                <a:latin typeface="+mn-ea"/>
              </a:rPr>
              <a:t>获取短信管理器</a:t>
            </a:r>
            <a:br>
              <a:rPr lang="zh-CN" altLang="en-US" sz="2400" b="1" i="1" dirty="0">
                <a:latin typeface="+mn-ea"/>
              </a:rPr>
            </a:br>
            <a:r>
              <a:rPr lang="en-US" sz="2400" b="1" dirty="0" err="1">
                <a:solidFill>
                  <a:srgbClr val="7030A0"/>
                </a:solidFill>
              </a:rPr>
              <a:t>SmsManager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smsManager</a:t>
            </a:r>
            <a:r>
              <a:rPr lang="en-US" sz="2400" b="1" dirty="0">
                <a:solidFill>
                  <a:srgbClr val="7030A0"/>
                </a:solidFill>
              </a:rPr>
              <a:t> = </a:t>
            </a:r>
            <a:r>
              <a:rPr lang="en-US" sz="2400" b="1" dirty="0" err="1">
                <a:solidFill>
                  <a:srgbClr val="7030A0"/>
                </a:solidFill>
              </a:rPr>
              <a:t>SmsManager.</a:t>
            </a:r>
            <a:r>
              <a:rPr lang="en-US" sz="2400" b="1" i="1" dirty="0" err="1">
                <a:solidFill>
                  <a:srgbClr val="7030A0"/>
                </a:solidFill>
              </a:rPr>
              <a:t>getDefault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  <a:br>
              <a:rPr lang="en-US" sz="2400" b="1" dirty="0"/>
            </a:br>
            <a:r>
              <a:rPr lang="en-US" sz="2400" b="1" i="1" dirty="0">
                <a:latin typeface="+mn-ea"/>
              </a:rPr>
              <a:t>// </a:t>
            </a:r>
            <a:r>
              <a:rPr lang="zh-CN" altLang="en-US" sz="2400" b="1" i="1" dirty="0">
                <a:latin typeface="+mn-ea"/>
              </a:rPr>
              <a:t>创建发送短信的</a:t>
            </a:r>
            <a:r>
              <a:rPr lang="en-US" sz="2400" b="1" i="1" dirty="0" err="1">
                <a:latin typeface="+mn-ea"/>
              </a:rPr>
              <a:t>PendingIntent</a:t>
            </a:r>
            <a:br>
              <a:rPr lang="en-US" sz="2400" b="1" i="1" dirty="0">
                <a:latin typeface="+mn-ea"/>
              </a:rPr>
            </a:br>
            <a:r>
              <a:rPr lang="en-US" sz="2400" b="1" dirty="0" err="1">
                <a:solidFill>
                  <a:srgbClr val="7030A0"/>
                </a:solidFill>
              </a:rPr>
              <a:t>PendingIntent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sentIntent</a:t>
            </a:r>
            <a:r>
              <a:rPr lang="en-US" sz="2400" b="1" dirty="0">
                <a:solidFill>
                  <a:srgbClr val="7030A0"/>
                </a:solidFill>
              </a:rPr>
              <a:t> = </a:t>
            </a:r>
            <a:r>
              <a:rPr lang="en-US" sz="2400" b="1" dirty="0" err="1">
                <a:solidFill>
                  <a:srgbClr val="7030A0"/>
                </a:solidFill>
              </a:rPr>
              <a:t>PendingIntent.</a:t>
            </a:r>
            <a:r>
              <a:rPr lang="en-US" sz="2400" b="1" i="1" dirty="0" err="1">
                <a:solidFill>
                  <a:srgbClr val="7030A0"/>
                </a:solidFill>
              </a:rPr>
              <a:t>getBroadcast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+mn-ea"/>
              </a:rPr>
              <a:t>act 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+mn-ea"/>
              </a:rPr>
              <a:t>0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+mn-ea"/>
              </a:rPr>
              <a:t>new </a:t>
            </a:r>
            <a:r>
              <a:rPr lang="en-US" sz="2400" b="1" dirty="0">
                <a:solidFill>
                  <a:srgbClr val="7030A0"/>
                </a:solidFill>
              </a:rPr>
              <a:t>Intent(), </a:t>
            </a:r>
            <a:r>
              <a:rPr lang="en-US" sz="2400" b="1" dirty="0">
                <a:solidFill>
                  <a:srgbClr val="7030A0"/>
                </a:solidFill>
                <a:latin typeface="+mn-ea"/>
              </a:rPr>
              <a:t>0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  <a:br>
              <a:rPr lang="en-US" sz="2400" b="1" dirty="0"/>
            </a:br>
            <a:r>
              <a:rPr lang="en-US" sz="2400" b="1" i="1" dirty="0">
                <a:latin typeface="+mn-ea"/>
              </a:rPr>
              <a:t>// </a:t>
            </a:r>
            <a:r>
              <a:rPr lang="zh-CN" altLang="en-US" sz="2400" b="1" i="1" dirty="0">
                <a:latin typeface="+mn-ea"/>
              </a:rPr>
              <a:t>发送文本短信</a:t>
            </a:r>
            <a:br>
              <a:rPr lang="zh-CN" altLang="en-US" sz="2400" b="1" i="1" dirty="0">
                <a:latin typeface="+mn-ea"/>
              </a:rPr>
            </a:br>
            <a:r>
              <a:rPr lang="en-US" sz="2400" b="1" dirty="0" err="1">
                <a:solidFill>
                  <a:srgbClr val="7030A0"/>
                </a:solidFill>
              </a:rPr>
              <a:t>smsManager.sendTextMessage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addressStr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+mn-ea"/>
              </a:rPr>
              <a:t>null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contentStr</a:t>
            </a:r>
            <a:r>
              <a:rPr lang="en-US" sz="2400" b="1" dirty="0">
                <a:solidFill>
                  <a:srgbClr val="7030A0"/>
                </a:solidFill>
              </a:rPr>
              <a:t> , </a:t>
            </a:r>
            <a:r>
              <a:rPr lang="en-US" sz="2400" b="1" dirty="0" err="1">
                <a:solidFill>
                  <a:srgbClr val="7030A0"/>
                </a:solidFill>
              </a:rPr>
              <a:t>sentIntent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+mn-ea"/>
              </a:rPr>
              <a:t>null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026B1640-DB20-CC55-F319-DEFFE4E1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62E0CE35-5F2E-2AA5-B995-150C8456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r>
              <a:rPr lang="zh-CN" altLang="en-US">
                <a:latin typeface="(使用中文字体)"/>
              </a:rPr>
              <a:t>在</a:t>
            </a:r>
            <a:r>
              <a:rPr lang="en-US" altLang="zh-CN">
                <a:latin typeface="(使用中文字体)"/>
              </a:rPr>
              <a:t>androidmanifest.xml</a:t>
            </a:r>
            <a:r>
              <a:rPr lang="zh-CN" altLang="en-US">
                <a:latin typeface="(使用中文字体)"/>
              </a:rPr>
              <a:t>文件中配置权限：</a:t>
            </a:r>
            <a:endParaRPr lang="en-US" altLang="zh-CN">
              <a:latin typeface="(使用中文字体)"/>
            </a:endParaRPr>
          </a:p>
          <a:p>
            <a:r>
              <a:rPr lang="en-US" altLang="zh-CN">
                <a:latin typeface="(使用中文字体)"/>
              </a:rPr>
              <a:t>&lt;uses-permission android:name="android.permission.SEND_SMS" /&gt;</a:t>
            </a:r>
            <a:endParaRPr lang="zh-CN" altLang="en-US">
              <a:latin typeface="(使用中文字体)"/>
            </a:endParaRPr>
          </a:p>
          <a:p>
            <a:endParaRPr lang="zh-CN" altLang="en-US">
              <a:latin typeface="(使用中文字体)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7DFF7C3B-E06F-C141-7E05-55DC2B80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8EE3B3BC-4670-8EAA-42E5-3565961F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(使用中文字体)"/>
              </a:rPr>
              <a:t>4.2.5 Activity</a:t>
            </a:r>
            <a:r>
              <a:rPr lang="zh-CN" altLang="en-US" dirty="0">
                <a:latin typeface="(使用中文字体)"/>
              </a:rPr>
              <a:t>本身作为监听器</a:t>
            </a:r>
            <a:endParaRPr lang="en-US" altLang="zh-CN" dirty="0">
              <a:latin typeface="(使用中文字体)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>
                <a:latin typeface="(使用中文字体)"/>
              </a:rPr>
              <a:t>不太常见，容易造成程序结构混乱。</a:t>
            </a:r>
            <a:endParaRPr lang="en-US" altLang="zh-CN" dirty="0">
              <a:latin typeface="(使用中文字体)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(使用中文字体)"/>
              </a:rPr>
              <a:t>4.2.6 </a:t>
            </a:r>
            <a:r>
              <a:rPr lang="zh-CN" altLang="en-US" dirty="0">
                <a:latin typeface="(使用中文字体)"/>
              </a:rPr>
              <a:t>匿名类</a:t>
            </a:r>
            <a:endParaRPr lang="en-US" altLang="zh-CN" dirty="0">
              <a:latin typeface="(使用中文字体)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(使用中文字体)"/>
              </a:rPr>
              <a:t>4.2.7 </a:t>
            </a:r>
            <a:r>
              <a:rPr lang="zh-CN" altLang="en-US" dirty="0">
                <a:latin typeface="(使用中文字体)"/>
              </a:rPr>
              <a:t>绑定到标签</a:t>
            </a:r>
            <a:endParaRPr lang="en-US" altLang="zh-CN" dirty="0">
              <a:latin typeface="(使用中文字体)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7B71ED1-9EEB-741D-70AA-7EB5303A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基于回调的事件处理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1CDF2A41-7675-4129-59C6-3FBE71D9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r>
              <a:rPr lang="zh-CN" altLang="en-US">
                <a:latin typeface="(使用中文字体)"/>
              </a:rPr>
              <a:t>在回调机制中，当用户组</a:t>
            </a:r>
            <a:r>
              <a:rPr lang="en-US" altLang="zh-CN">
                <a:latin typeface="(使用中文字体)"/>
              </a:rPr>
              <a:t>GUI</a:t>
            </a:r>
            <a:r>
              <a:rPr lang="zh-CN" altLang="en-US">
                <a:latin typeface="(使用中文字体)"/>
              </a:rPr>
              <a:t>组件上激发某个事件时，组件自己特定的方法会处理该事件。</a:t>
            </a:r>
            <a:endParaRPr lang="en-US" altLang="zh-CN">
              <a:latin typeface="(使用中文字体)"/>
            </a:endParaRPr>
          </a:p>
          <a:p>
            <a:r>
              <a:rPr lang="zh-CN" altLang="en-US">
                <a:latin typeface="(使用中文字体)"/>
              </a:rPr>
              <a:t>为了使用回调机制处理事件，我们需要重写该类的事件处理方法。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D91B10E7-E723-A8D3-B491-A7E7A453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r>
              <a:rPr lang="en-US" altLang="zh-CN" dirty="0"/>
              <a:t>4.4.1 </a:t>
            </a:r>
            <a:r>
              <a:rPr lang="zh-CN" altLang="en-US" dirty="0"/>
              <a:t>回调机制与监听机制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C201553A-781A-5AD1-9435-1A2903CA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0" y="1571626"/>
            <a:ext cx="8401050" cy="5002213"/>
          </a:xfrm>
        </p:spPr>
        <p:txBody>
          <a:bodyPr/>
          <a:lstStyle/>
          <a:p>
            <a:r>
              <a:rPr lang="en-US" altLang="zh-CN">
                <a:latin typeface="(使用中文字体)"/>
              </a:rPr>
              <a:t>Android</a:t>
            </a:r>
            <a:r>
              <a:rPr lang="zh-CN" altLang="en-US">
                <a:latin typeface="(使用中文字体)"/>
              </a:rPr>
              <a:t>为所有的</a:t>
            </a:r>
            <a:r>
              <a:rPr lang="en-US" altLang="zh-CN">
                <a:latin typeface="(使用中文字体)"/>
              </a:rPr>
              <a:t>GUI</a:t>
            </a:r>
            <a:r>
              <a:rPr lang="zh-CN" altLang="en-US">
                <a:latin typeface="(使用中文字体)"/>
              </a:rPr>
              <a:t>组件提供了事件处理的回调方法，以</a:t>
            </a:r>
            <a:r>
              <a:rPr lang="en-US" altLang="zh-CN">
                <a:latin typeface="(使用中文字体)"/>
              </a:rPr>
              <a:t>View</a:t>
            </a:r>
            <a:r>
              <a:rPr lang="zh-CN" altLang="en-US">
                <a:latin typeface="(使用中文字体)"/>
              </a:rPr>
              <a:t>为例：</a:t>
            </a:r>
            <a:endParaRPr lang="en-US" altLang="zh-CN">
              <a:latin typeface="(使用中文字体)"/>
            </a:endParaRPr>
          </a:p>
          <a:p>
            <a:pPr lvl="1"/>
            <a:r>
              <a:rPr lang="en-US" altLang="zh-CN">
                <a:solidFill>
                  <a:srgbClr val="0070C0"/>
                </a:solidFill>
                <a:latin typeface="(使用中文字体)"/>
              </a:rPr>
              <a:t>onKeyDown</a:t>
            </a:r>
            <a:r>
              <a:rPr lang="zh-CN" altLang="en-US">
                <a:latin typeface="(使用中文字体)"/>
              </a:rPr>
              <a:t>（</a:t>
            </a:r>
            <a:r>
              <a:rPr lang="en-US" altLang="zh-CN">
                <a:latin typeface="(使用中文字体)"/>
              </a:rPr>
              <a:t>int keyCode</a:t>
            </a:r>
            <a:r>
              <a:rPr lang="zh-CN" altLang="en-US">
                <a:latin typeface="(使用中文字体)"/>
              </a:rPr>
              <a:t>，</a:t>
            </a:r>
            <a:r>
              <a:rPr lang="en-US" altLang="zh-CN">
                <a:latin typeface="(使用中文字体)"/>
              </a:rPr>
              <a:t>KeyEvent event</a:t>
            </a:r>
            <a:r>
              <a:rPr lang="zh-CN" altLang="en-US">
                <a:latin typeface="(使用中文字体)"/>
              </a:rPr>
              <a:t>）</a:t>
            </a:r>
          </a:p>
          <a:p>
            <a:pPr lvl="1"/>
            <a:r>
              <a:rPr lang="en-US" altLang="zh-CN">
                <a:solidFill>
                  <a:srgbClr val="0070C0"/>
                </a:solidFill>
                <a:latin typeface="(使用中文字体)"/>
              </a:rPr>
              <a:t>onKeyLongPress</a:t>
            </a:r>
            <a:r>
              <a:rPr lang="zh-CN" altLang="en-US">
                <a:latin typeface="(使用中文字体)"/>
              </a:rPr>
              <a:t>（</a:t>
            </a:r>
            <a:r>
              <a:rPr lang="en-US" altLang="zh-CN">
                <a:latin typeface="(使用中文字体)"/>
              </a:rPr>
              <a:t>int keyCode</a:t>
            </a:r>
            <a:r>
              <a:rPr lang="zh-CN" altLang="en-US">
                <a:latin typeface="(使用中文字体)"/>
              </a:rPr>
              <a:t>，</a:t>
            </a:r>
            <a:r>
              <a:rPr lang="en-US" altLang="zh-CN">
                <a:latin typeface="(使用中文字体)"/>
              </a:rPr>
              <a:t>KeyEvent event</a:t>
            </a:r>
            <a:r>
              <a:rPr lang="zh-CN" altLang="en-US">
                <a:latin typeface="(使用中文字体)"/>
              </a:rPr>
              <a:t>）</a:t>
            </a:r>
          </a:p>
          <a:p>
            <a:pPr lvl="1"/>
            <a:r>
              <a:rPr lang="en-US" altLang="zh-CN">
                <a:solidFill>
                  <a:srgbClr val="0070C0"/>
                </a:solidFill>
                <a:latin typeface="(使用中文字体)"/>
              </a:rPr>
              <a:t>onKeyShortcut</a:t>
            </a:r>
            <a:r>
              <a:rPr lang="zh-CN" altLang="en-US">
                <a:latin typeface="(使用中文字体)"/>
              </a:rPr>
              <a:t>（</a:t>
            </a:r>
            <a:r>
              <a:rPr lang="en-US" altLang="zh-CN">
                <a:latin typeface="(使用中文字体)"/>
              </a:rPr>
              <a:t>int keyCode</a:t>
            </a:r>
            <a:r>
              <a:rPr lang="zh-CN" altLang="en-US">
                <a:latin typeface="(使用中文字体)"/>
              </a:rPr>
              <a:t>，</a:t>
            </a:r>
            <a:r>
              <a:rPr lang="en-US" altLang="zh-CN">
                <a:latin typeface="(使用中文字体)"/>
              </a:rPr>
              <a:t>KeyEvent event</a:t>
            </a:r>
            <a:r>
              <a:rPr lang="zh-CN" altLang="en-US">
                <a:latin typeface="(使用中文字体)"/>
              </a:rPr>
              <a:t>）</a:t>
            </a:r>
          </a:p>
          <a:p>
            <a:pPr lvl="1"/>
            <a:r>
              <a:rPr lang="en-US" altLang="zh-CN">
                <a:solidFill>
                  <a:srgbClr val="0070C0"/>
                </a:solidFill>
                <a:latin typeface="(使用中文字体)"/>
              </a:rPr>
              <a:t>onKeyUp</a:t>
            </a:r>
            <a:r>
              <a:rPr lang="zh-CN" altLang="en-US">
                <a:latin typeface="(使用中文字体)"/>
              </a:rPr>
              <a:t>（</a:t>
            </a:r>
            <a:r>
              <a:rPr lang="en-US" altLang="zh-CN">
                <a:latin typeface="(使用中文字体)"/>
              </a:rPr>
              <a:t>int keyCode</a:t>
            </a:r>
            <a:r>
              <a:rPr lang="zh-CN" altLang="en-US">
                <a:latin typeface="(使用中文字体)"/>
              </a:rPr>
              <a:t>，</a:t>
            </a:r>
            <a:r>
              <a:rPr lang="en-US" altLang="zh-CN">
                <a:latin typeface="(使用中文字体)"/>
              </a:rPr>
              <a:t>KeyEvent event</a:t>
            </a:r>
            <a:r>
              <a:rPr lang="zh-CN" altLang="en-US">
                <a:latin typeface="(使用中文字体)"/>
              </a:rPr>
              <a:t>）</a:t>
            </a:r>
          </a:p>
          <a:p>
            <a:pPr lvl="1"/>
            <a:r>
              <a:rPr lang="en-US" altLang="zh-CN">
                <a:solidFill>
                  <a:srgbClr val="0070C0"/>
                </a:solidFill>
                <a:latin typeface="(使用中文字体)"/>
              </a:rPr>
              <a:t>onTouchEvent</a:t>
            </a:r>
            <a:r>
              <a:rPr lang="en-US" altLang="zh-CN">
                <a:latin typeface="(使用中文字体)"/>
              </a:rPr>
              <a:t>(MotionEvent event)</a:t>
            </a:r>
          </a:p>
          <a:p>
            <a:pPr lvl="1"/>
            <a:r>
              <a:rPr lang="en-US" altLang="zh-CN">
                <a:solidFill>
                  <a:srgbClr val="0070C0"/>
                </a:solidFill>
                <a:latin typeface="(使用中文字体)"/>
              </a:rPr>
              <a:t>onTrackballEvent</a:t>
            </a:r>
            <a:r>
              <a:rPr lang="en-US" altLang="zh-CN">
                <a:latin typeface="(使用中文字体)"/>
              </a:rPr>
              <a:t>(MotionEvent event)</a:t>
            </a:r>
            <a:endParaRPr lang="zh-CN" altLang="en-US">
              <a:latin typeface="(使用中文字体)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C9AFFDE6-8A13-4331-4CF4-8008B6AD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10927-4DB2-6FE9-9D58-FD97FF258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几乎所有基于回调事件处理方法都有一个</a:t>
            </a:r>
            <a:r>
              <a:rPr lang="en-US" altLang="zh-CN" dirty="0" err="1"/>
              <a:t>boolean</a:t>
            </a:r>
            <a:r>
              <a:rPr lang="zh-CN" altLang="en-US" dirty="0"/>
              <a:t>类的返回值，该返回值是用来表示处理方法是否能完全处理该事件。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如果返回的是</a:t>
            </a:r>
            <a:r>
              <a:rPr lang="en-US" altLang="zh-CN" dirty="0"/>
              <a:t>true</a:t>
            </a:r>
            <a:r>
              <a:rPr lang="zh-CN" altLang="en-US" dirty="0"/>
              <a:t>，表示该事件已完全处理，不会再传播</a:t>
            </a:r>
          </a:p>
          <a:p>
            <a:pPr lvl="1">
              <a:defRPr/>
            </a:pPr>
            <a:r>
              <a:rPr lang="zh-CN" altLang="en-US" dirty="0"/>
              <a:t>如果返回的是</a:t>
            </a:r>
            <a:r>
              <a:rPr lang="en-US" altLang="zh-CN" dirty="0"/>
              <a:t>false</a:t>
            </a:r>
            <a:r>
              <a:rPr lang="zh-CN" altLang="en-US" dirty="0"/>
              <a:t>，表示该事件没有完全处理，需要继续传播</a:t>
            </a:r>
            <a:endParaRPr lang="en-US" altLang="zh-CN" dirty="0"/>
          </a:p>
          <a:p>
            <a:pPr>
              <a:defRPr/>
            </a:pPr>
            <a:endParaRPr lang="zh-CN" altLang="en-US" dirty="0">
              <a:latin typeface="(使用中文字体)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27BC242-4D3E-1284-4679-AB1C47F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响应系统设置的事件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12DD0B91-0641-1716-BF68-644CBEB3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r>
              <a:rPr lang="zh-CN" altLang="en-US">
                <a:latin typeface="(使用中文字体)"/>
              </a:rPr>
              <a:t>在开发</a:t>
            </a:r>
            <a:r>
              <a:rPr lang="en-US" altLang="zh-CN">
                <a:latin typeface="(使用中文字体)"/>
              </a:rPr>
              <a:t>Android</a:t>
            </a:r>
            <a:r>
              <a:rPr lang="zh-CN" altLang="en-US">
                <a:latin typeface="(使用中文字体)"/>
              </a:rPr>
              <a:t>应用时，有时候可能需要让应用程序随系统设置而进行调整，比如判断系统的屏幕方向、判断系统方向的方向导航设备等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190C51F2-48BA-2D15-CF20-957DC356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r>
              <a:rPr lang="en-US" altLang="zh-CN" dirty="0"/>
              <a:t>4.4.1 Configuration</a:t>
            </a:r>
            <a:r>
              <a:rPr lang="zh-CN" altLang="en-US" dirty="0"/>
              <a:t>类简介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24E5D-E151-C1CC-DD6F-9B8D2013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Configuration</a:t>
            </a:r>
            <a:r>
              <a:rPr lang="zh-CN" altLang="en-US" dirty="0"/>
              <a:t>类专门描述手机设备上的配置信息，这些配置信息既包括用户特定的配置项，也包括系统的动态设备配置。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程序中可调用</a:t>
            </a:r>
            <a:r>
              <a:rPr lang="en-US" dirty="0"/>
              <a:t>Activity</a:t>
            </a:r>
            <a:r>
              <a:rPr lang="zh-CN" altLang="en-US" dirty="0"/>
              <a:t>的如下方法来获取</a:t>
            </a:r>
            <a:r>
              <a:rPr lang="en-US" dirty="0"/>
              <a:t>Configuration</a:t>
            </a:r>
            <a:r>
              <a:rPr lang="zh-CN" altLang="en-US" dirty="0"/>
              <a:t>对象</a:t>
            </a:r>
            <a:endParaRPr lang="zh-CN" altLang="en-US" dirty="0">
              <a:latin typeface="(使用中文字体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38196-6E06-992C-E3B8-3400772877FA}"/>
              </a:ext>
            </a:extLst>
          </p:cNvPr>
          <p:cNvSpPr txBox="1"/>
          <p:nvPr/>
        </p:nvSpPr>
        <p:spPr>
          <a:xfrm>
            <a:off x="1809751" y="4170364"/>
            <a:ext cx="871537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/>
              <a:t>//</a:t>
            </a:r>
            <a:r>
              <a:rPr lang="zh-CN" altLang="en-US" sz="2400" b="1" dirty="0"/>
              <a:t>获取系统的</a:t>
            </a:r>
            <a:r>
              <a:rPr lang="en-US" sz="2400" b="1" dirty="0"/>
              <a:t>Configuration</a:t>
            </a:r>
            <a:r>
              <a:rPr lang="zh-CN" altLang="en-US" sz="2400" b="1" dirty="0"/>
              <a:t>对象 </a:t>
            </a:r>
            <a:endParaRPr lang="en-US" altLang="zh-CN" sz="2400" b="1" dirty="0"/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</a:rPr>
              <a:t>Configuration </a:t>
            </a:r>
            <a:r>
              <a:rPr lang="en-US" sz="2400" b="1" dirty="0" err="1">
                <a:solidFill>
                  <a:srgbClr val="0070C0"/>
                </a:solidFill>
              </a:rPr>
              <a:t>cfg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getResources</a:t>
            </a:r>
            <a:r>
              <a:rPr lang="en-US" sz="2400" b="1" dirty="0">
                <a:solidFill>
                  <a:srgbClr val="0070C0"/>
                </a:solidFill>
              </a:rPr>
              <a:t>().</a:t>
            </a:r>
            <a:r>
              <a:rPr lang="en-US" sz="2400" b="1" dirty="0" err="1">
                <a:solidFill>
                  <a:srgbClr val="0070C0"/>
                </a:solidFill>
              </a:rPr>
              <a:t>getConfiguration</a:t>
            </a:r>
            <a:r>
              <a:rPr lang="en-US" sz="2400" b="1" dirty="0">
                <a:solidFill>
                  <a:srgbClr val="0070C0"/>
                </a:solidFill>
              </a:rPr>
              <a:t>();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4F84D95-C4BB-FD38-20D8-5092ADC6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事件处理概述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878AAB4A-CCCD-A4DB-3399-CAD67415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>
                <a:latin typeface="(使用中文字体)"/>
              </a:rPr>
              <a:t>Android</a:t>
            </a:r>
            <a:r>
              <a:rPr lang="zh-CN" altLang="en-US">
                <a:latin typeface="(使用中文字体)"/>
              </a:rPr>
              <a:t>提供两套了事件处理机制：</a:t>
            </a:r>
          </a:p>
          <a:p>
            <a:pPr lvl="1">
              <a:lnSpc>
                <a:spcPct val="125000"/>
              </a:lnSpc>
            </a:pPr>
            <a:r>
              <a:rPr lang="en-US" altLang="zh-CN">
                <a:latin typeface="(使用中文字体)"/>
              </a:rPr>
              <a:t>a</a:t>
            </a:r>
            <a:r>
              <a:rPr lang="zh-CN" altLang="en-US">
                <a:latin typeface="(使用中文字体)"/>
              </a:rPr>
              <a:t>、基于</a:t>
            </a:r>
            <a:r>
              <a:rPr lang="zh-CN" altLang="en-US">
                <a:solidFill>
                  <a:srgbClr val="FF0000"/>
                </a:solidFill>
                <a:latin typeface="(使用中文字体)"/>
              </a:rPr>
              <a:t>监听器</a:t>
            </a:r>
            <a:r>
              <a:rPr lang="zh-CN" altLang="en-US">
                <a:latin typeface="(使用中文字体)"/>
              </a:rPr>
              <a:t>的的事件处理：主要做法就是为</a:t>
            </a:r>
            <a:r>
              <a:rPr lang="en-US" altLang="zh-CN">
                <a:latin typeface="(使用中文字体)"/>
              </a:rPr>
              <a:t>Android</a:t>
            </a:r>
            <a:r>
              <a:rPr lang="zh-CN" altLang="en-US">
                <a:latin typeface="(使用中文字体)"/>
              </a:rPr>
              <a:t>界面组件绑定特定的事件监听器。</a:t>
            </a:r>
          </a:p>
          <a:p>
            <a:pPr lvl="1">
              <a:lnSpc>
                <a:spcPct val="125000"/>
              </a:lnSpc>
            </a:pPr>
            <a:r>
              <a:rPr lang="en-US" altLang="zh-CN">
                <a:latin typeface="(使用中文字体)"/>
              </a:rPr>
              <a:t>b</a:t>
            </a:r>
            <a:r>
              <a:rPr lang="zh-CN" altLang="en-US">
                <a:latin typeface="(使用中文字体)"/>
              </a:rPr>
              <a:t>、基于</a:t>
            </a:r>
            <a:r>
              <a:rPr lang="zh-CN" altLang="en-US">
                <a:solidFill>
                  <a:srgbClr val="FF0000"/>
                </a:solidFill>
                <a:latin typeface="(使用中文字体)"/>
              </a:rPr>
              <a:t>回调</a:t>
            </a:r>
            <a:r>
              <a:rPr lang="zh-CN" altLang="en-US">
                <a:latin typeface="(使用中文字体)"/>
              </a:rPr>
              <a:t>的事件处理：主要做法是重写</a:t>
            </a:r>
            <a:r>
              <a:rPr lang="en-US" altLang="zh-CN">
                <a:latin typeface="(使用中文字体)"/>
              </a:rPr>
              <a:t>Android</a:t>
            </a:r>
            <a:r>
              <a:rPr lang="zh-CN" altLang="en-US">
                <a:latin typeface="(使用中文字体)"/>
              </a:rPr>
              <a:t>组件特定的回调方法，或者重写</a:t>
            </a:r>
            <a:r>
              <a:rPr lang="en-US" altLang="zh-CN">
                <a:latin typeface="(使用中文字体)"/>
              </a:rPr>
              <a:t>Activity</a:t>
            </a:r>
            <a:r>
              <a:rPr lang="zh-CN" altLang="en-US">
                <a:latin typeface="(使用中文字体)"/>
              </a:rPr>
              <a:t>的回调方法。</a:t>
            </a:r>
            <a:r>
              <a:rPr lang="en-US" altLang="zh-CN">
                <a:latin typeface="(使用中文字体)"/>
              </a:rPr>
              <a:t>Android</a:t>
            </a:r>
            <a:r>
              <a:rPr lang="zh-CN" altLang="en-US">
                <a:latin typeface="(使用中文字体)"/>
              </a:rPr>
              <a:t>为绝大部分组件都提供了事件响应的回调方法。</a:t>
            </a:r>
          </a:p>
          <a:p>
            <a:endParaRPr lang="zh-CN" altLang="en-US">
              <a:latin typeface="(使用中文字体)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F31D22BF-7E08-9C31-307B-E9917ED4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74DD0-2082-1DBF-98D6-604FB3E9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en-US" dirty="0"/>
              <a:t>该对象的属性代表的配置信息：</a:t>
            </a:r>
          </a:p>
          <a:p>
            <a:pPr lvl="1">
              <a:defRPr/>
            </a:pPr>
            <a:r>
              <a:rPr lang="en-US" dirty="0" err="1">
                <a:solidFill>
                  <a:srgbClr val="0070C0"/>
                </a:solidFill>
              </a:rPr>
              <a:t>fontScale</a:t>
            </a:r>
            <a:r>
              <a:rPr lang="en-US" dirty="0"/>
              <a:t>:</a:t>
            </a:r>
            <a:r>
              <a:rPr lang="zh-CN" altLang="en-US" dirty="0"/>
              <a:t>获取当前用户设置的字体的缩放因子。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keyboard</a:t>
            </a:r>
            <a:r>
              <a:rPr lang="en-US" dirty="0"/>
              <a:t>：</a:t>
            </a:r>
            <a:r>
              <a:rPr lang="zh-CN" altLang="en-US" dirty="0"/>
              <a:t>获取当前设备所关联的键盘类型。该属性的返回值：</a:t>
            </a:r>
            <a:r>
              <a:rPr lang="en-US" dirty="0"/>
              <a:t>KEYBOARD_12KEY（</a:t>
            </a:r>
            <a:r>
              <a:rPr lang="zh-CN" altLang="en-US" dirty="0"/>
              <a:t>只有</a:t>
            </a:r>
            <a:r>
              <a:rPr lang="en-US" altLang="zh-CN" dirty="0"/>
              <a:t>12</a:t>
            </a:r>
            <a:r>
              <a:rPr lang="zh-CN" altLang="en-US" dirty="0"/>
              <a:t>个键的小键盘）、</a:t>
            </a:r>
            <a:r>
              <a:rPr lang="en-US" dirty="0"/>
              <a:t>KEYBOARD_NOKEYS、KEYBOARD_QWERTY（</a:t>
            </a:r>
            <a:r>
              <a:rPr lang="zh-CN" altLang="en-US" dirty="0"/>
              <a:t>普通键盘）</a:t>
            </a:r>
          </a:p>
          <a:p>
            <a:pPr lvl="1">
              <a:defRPr/>
            </a:pPr>
            <a:r>
              <a:rPr lang="en-US" dirty="0" err="1">
                <a:solidFill>
                  <a:srgbClr val="0070C0"/>
                </a:solidFill>
              </a:rPr>
              <a:t>keyboardHidden</a:t>
            </a:r>
            <a:r>
              <a:rPr lang="en-US" dirty="0"/>
              <a:t>:</a:t>
            </a:r>
            <a:r>
              <a:rPr lang="zh-CN" altLang="en-US" dirty="0"/>
              <a:t>该属性返回一个</a:t>
            </a:r>
            <a:r>
              <a:rPr lang="en-US" dirty="0" err="1"/>
              <a:t>boolean</a:t>
            </a:r>
            <a:r>
              <a:rPr lang="zh-CN" altLang="en-US" dirty="0"/>
              <a:t>值用于标识当前键盘是否可用。该属性不仅会判断系统的硬件键盘，也会判断系统的软键盘（位于屏幕）。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locale</a:t>
            </a:r>
            <a:r>
              <a:rPr lang="en-US" dirty="0"/>
              <a:t>：</a:t>
            </a:r>
            <a:r>
              <a:rPr lang="zh-CN" altLang="en-US" dirty="0"/>
              <a:t>获取用户当前的</a:t>
            </a:r>
            <a:r>
              <a:rPr lang="en-US" dirty="0"/>
              <a:t>Locale.</a:t>
            </a:r>
          </a:p>
          <a:p>
            <a:pPr lvl="1">
              <a:defRPr/>
            </a:pPr>
            <a:r>
              <a:rPr lang="en-US" dirty="0" err="1">
                <a:solidFill>
                  <a:srgbClr val="0070C0"/>
                </a:solidFill>
              </a:rPr>
              <a:t>mcc</a:t>
            </a:r>
            <a:r>
              <a:rPr lang="en-US" dirty="0"/>
              <a:t>:</a:t>
            </a:r>
            <a:r>
              <a:rPr lang="zh-CN" altLang="en-US" dirty="0"/>
              <a:t>获取移动信号的国家码</a:t>
            </a:r>
          </a:p>
          <a:p>
            <a:pPr lvl="1">
              <a:defRPr/>
            </a:pPr>
            <a:r>
              <a:rPr lang="en-US" dirty="0" err="1">
                <a:solidFill>
                  <a:srgbClr val="0070C0"/>
                </a:solidFill>
              </a:rPr>
              <a:t>mnc</a:t>
            </a:r>
            <a:r>
              <a:rPr lang="en-US" dirty="0"/>
              <a:t>:</a:t>
            </a:r>
            <a:r>
              <a:rPr lang="zh-CN" altLang="en-US" dirty="0"/>
              <a:t>获取移动信号的网络码</a:t>
            </a:r>
          </a:p>
          <a:p>
            <a:pPr>
              <a:defRPr/>
            </a:pPr>
            <a:endParaRPr lang="zh-CN" altLang="en-US" dirty="0">
              <a:latin typeface="(使用中文字体)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A63DA61A-5A92-AD4D-E7AC-8DED5997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77DE3-5EA7-076D-AE7E-04EFA160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>
            <a:normAutofit fontScale="85000" lnSpcReduction="10000"/>
          </a:bodyPr>
          <a:lstStyle/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navigation</a:t>
            </a:r>
            <a:r>
              <a:rPr lang="en-US" dirty="0"/>
              <a:t>：</a:t>
            </a:r>
            <a:r>
              <a:rPr lang="zh-CN" altLang="en-US" dirty="0"/>
              <a:t>判断系统上方向导航设备的类型。该属性的返回值：</a:t>
            </a:r>
            <a:r>
              <a:rPr lang="en-US" dirty="0"/>
              <a:t>NAVIGATION_NONAV（</a:t>
            </a:r>
            <a:r>
              <a:rPr lang="zh-CN" altLang="en-US" dirty="0"/>
              <a:t>无导航）、</a:t>
            </a:r>
            <a:r>
              <a:rPr lang="en-US" dirty="0"/>
              <a:t>NAVIGATION_DPAD(DPAD</a:t>
            </a:r>
            <a:r>
              <a:rPr lang="zh-CN" altLang="en-US" dirty="0"/>
              <a:t>导航） </a:t>
            </a:r>
            <a:r>
              <a:rPr lang="en-US" dirty="0"/>
              <a:t>NAVIGATION_TRACKBALL（</a:t>
            </a:r>
            <a:r>
              <a:rPr lang="zh-CN" altLang="en-US" dirty="0"/>
              <a:t>轨迹球导航）、</a:t>
            </a:r>
            <a:r>
              <a:rPr lang="en-US" dirty="0"/>
              <a:t>NAVIGATION_WHEEL（</a:t>
            </a:r>
            <a:r>
              <a:rPr lang="zh-CN" altLang="en-US" dirty="0"/>
              <a:t>滚轮导航）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orientation</a:t>
            </a:r>
            <a:r>
              <a:rPr lang="en-US" dirty="0"/>
              <a:t>：</a:t>
            </a:r>
            <a:r>
              <a:rPr lang="zh-CN" altLang="en-US" dirty="0"/>
              <a:t>获取系统屏幕的方向。该属性的返回值：</a:t>
            </a:r>
            <a:r>
              <a:rPr lang="en-US" dirty="0"/>
              <a:t>ORIENTATION_LANDSCAPE（</a:t>
            </a:r>
            <a:r>
              <a:rPr lang="zh-CN" altLang="en-US" dirty="0"/>
              <a:t>横向屏幕）、</a:t>
            </a:r>
            <a:r>
              <a:rPr lang="en-US" dirty="0"/>
              <a:t>ORIENTATION_PORTRAIT（</a:t>
            </a:r>
            <a:r>
              <a:rPr lang="zh-CN" altLang="en-US" dirty="0"/>
              <a:t>竖向屏幕）</a:t>
            </a:r>
          </a:p>
          <a:p>
            <a:pPr lvl="1">
              <a:defRPr/>
            </a:pPr>
            <a:r>
              <a:rPr lang="en-US" dirty="0" err="1">
                <a:solidFill>
                  <a:srgbClr val="0070C0"/>
                </a:solidFill>
              </a:rPr>
              <a:t>touchscreen</a:t>
            </a:r>
            <a:r>
              <a:rPr lang="en-US" dirty="0"/>
              <a:t>：</a:t>
            </a:r>
            <a:r>
              <a:rPr lang="zh-CN" altLang="en-US" dirty="0"/>
              <a:t>获取系统触摸屏的触摸方式。该属性的返回值：</a:t>
            </a:r>
            <a:r>
              <a:rPr lang="en-US" dirty="0"/>
              <a:t>TOUCHSCREEN_NOTOUCH（</a:t>
            </a:r>
            <a:r>
              <a:rPr lang="zh-CN" altLang="en-US" dirty="0"/>
              <a:t>无触摸屏）、</a:t>
            </a:r>
            <a:r>
              <a:rPr lang="en-US" dirty="0"/>
              <a:t>TOUCHSCREEN_STYLUS（</a:t>
            </a:r>
            <a:r>
              <a:rPr lang="zh-CN" altLang="en-US" dirty="0"/>
              <a:t>触摸笔式触摸屏）、</a:t>
            </a:r>
          </a:p>
          <a:p>
            <a:pPr lvl="1">
              <a:defRPr/>
            </a:pPr>
            <a:r>
              <a:rPr lang="en-US" dirty="0"/>
              <a:t>TOUCHSCREEN_FINGER（</a:t>
            </a:r>
            <a:r>
              <a:rPr lang="zh-CN" altLang="en-US" dirty="0"/>
              <a:t>接受手指的触摸屏）</a:t>
            </a:r>
          </a:p>
          <a:p>
            <a:pPr>
              <a:defRPr/>
            </a:pPr>
            <a:endParaRPr lang="zh-CN" altLang="en-US" sz="2400" dirty="0">
              <a:latin typeface="(使用中文字体)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9426F1F-332C-DD01-28D2-20112BE0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r>
              <a:rPr lang="en-US" altLang="zh-CN" dirty="0"/>
              <a:t>4.4.2 </a:t>
            </a:r>
            <a:r>
              <a:rPr lang="zh-CN" altLang="en-US" dirty="0"/>
              <a:t>响应系统设置更改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076113CE-A641-5190-6AB5-66C30A73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r>
              <a:rPr lang="en-US" altLang="zh-CN" dirty="0">
                <a:latin typeface="(使用中文字体)"/>
              </a:rPr>
              <a:t>Activity</a:t>
            </a:r>
            <a:r>
              <a:rPr lang="zh-CN" altLang="en-US" dirty="0">
                <a:latin typeface="(使用中文字体)"/>
              </a:rPr>
              <a:t>的</a:t>
            </a:r>
            <a:r>
              <a:rPr lang="en-US" altLang="zh-CN" dirty="0" err="1">
                <a:latin typeface="(使用中文字体)"/>
              </a:rPr>
              <a:t>setRequestedOrientation</a:t>
            </a:r>
            <a:r>
              <a:rPr lang="zh-CN" altLang="en-US" dirty="0">
                <a:latin typeface="(使用中文字体)"/>
              </a:rPr>
              <a:t>方法可以修改屏幕方向。</a:t>
            </a:r>
            <a:endParaRPr lang="en-US" altLang="zh-CN" dirty="0">
              <a:latin typeface="(使用中文字体)"/>
            </a:endParaRPr>
          </a:p>
          <a:p>
            <a:r>
              <a:rPr lang="zh-CN" altLang="en-US" dirty="0">
                <a:latin typeface="(使用中文字体)"/>
              </a:rPr>
              <a:t>重写</a:t>
            </a:r>
            <a:r>
              <a:rPr lang="en-US" altLang="zh-CN" dirty="0">
                <a:latin typeface="(使用中文字体)"/>
              </a:rPr>
              <a:t>Activity</a:t>
            </a:r>
            <a:r>
              <a:rPr lang="zh-CN" altLang="en-US" dirty="0">
                <a:latin typeface="(使用中文字体)"/>
              </a:rPr>
              <a:t>的</a:t>
            </a:r>
            <a:r>
              <a:rPr lang="en-US" altLang="en-US" dirty="0" err="1">
                <a:latin typeface="(使用中文字体)"/>
                <a:ea typeface="宋体" panose="02010600030101010101" pitchFamily="2" charset="-122"/>
              </a:rPr>
              <a:t>onConfigurationChanged</a:t>
            </a:r>
            <a:r>
              <a:rPr lang="zh-CN" altLang="en-US" dirty="0">
                <a:latin typeface="(使用中文字体)"/>
              </a:rPr>
              <a:t>，可以响应系统设置更改。</a:t>
            </a:r>
            <a:endParaRPr lang="en-US" altLang="zh-CN" dirty="0">
              <a:latin typeface="(使用中文字体)"/>
            </a:endParaRPr>
          </a:p>
          <a:p>
            <a:endParaRPr lang="en-US" altLang="zh-CN" dirty="0">
              <a:latin typeface="(使用中文字体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CC048-8FC6-176D-0533-AB8CACD8D461}"/>
              </a:ext>
            </a:extLst>
          </p:cNvPr>
          <p:cNvSpPr txBox="1"/>
          <p:nvPr/>
        </p:nvSpPr>
        <p:spPr>
          <a:xfrm>
            <a:off x="1952625" y="5170489"/>
            <a:ext cx="828675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/>
              <a:t>在</a:t>
            </a:r>
            <a:r>
              <a:rPr lang="en-US" altLang="zh-CN" sz="2400" b="1" dirty="0"/>
              <a:t>Activity</a:t>
            </a:r>
            <a:r>
              <a:rPr lang="zh-CN" altLang="en-US" sz="2400" b="1" dirty="0"/>
              <a:t>中配置</a:t>
            </a:r>
            <a:r>
              <a:rPr lang="en-US" sz="2400" b="1" dirty="0" err="1">
                <a:solidFill>
                  <a:srgbClr val="0070C0"/>
                </a:solidFill>
              </a:rPr>
              <a:t>configChanges</a:t>
            </a:r>
            <a:r>
              <a:rPr lang="zh-CN" altLang="en-US" sz="2400" b="1" dirty="0"/>
              <a:t>属性：</a:t>
            </a:r>
            <a:endParaRPr lang="en-US" altLang="zh-CN" sz="2400" b="1" dirty="0"/>
          </a:p>
          <a:p>
            <a:pPr>
              <a:defRPr/>
            </a:pPr>
            <a:r>
              <a:rPr lang="en-US" sz="2400" b="1" dirty="0" err="1"/>
              <a:t>android:configChanges</a:t>
            </a:r>
            <a:r>
              <a:rPr lang="en-US" sz="2400" b="1" dirty="0"/>
              <a:t>="</a:t>
            </a:r>
            <a:r>
              <a:rPr lang="en-US" sz="2400" b="1" dirty="0" err="1"/>
              <a:t>orientation|screenSize</a:t>
            </a:r>
            <a:r>
              <a:rPr lang="en-US" sz="2400" b="1" dirty="0"/>
              <a:t>"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50722743-6112-3BB1-2BCC-95EFCB23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r>
              <a:rPr lang="en-US" altLang="zh-CN" dirty="0"/>
              <a:t>4.5 Handler</a:t>
            </a:r>
            <a:r>
              <a:rPr lang="zh-CN" altLang="en-US" dirty="0"/>
              <a:t>消息传递机制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17634-293D-C1B4-A032-5B5E1373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pPr>
              <a:defRPr/>
            </a:pPr>
            <a:r>
              <a:rPr lang="en-US" dirty="0"/>
              <a:t>Handler</a:t>
            </a:r>
            <a:r>
              <a:rPr lang="zh-CN" altLang="en-US" dirty="0"/>
              <a:t>是</a:t>
            </a:r>
            <a:r>
              <a:rPr lang="en-US" dirty="0"/>
              <a:t>Android</a:t>
            </a:r>
            <a:r>
              <a:rPr lang="zh-CN" altLang="en-US" dirty="0"/>
              <a:t>操作系统中的线程通信工具</a:t>
            </a:r>
            <a:endParaRPr lang="en-US" altLang="zh-CN" dirty="0"/>
          </a:p>
          <a:p>
            <a:pPr>
              <a:defRPr/>
            </a:pPr>
            <a:endParaRPr lang="en-US" altLang="zh-CN" b="0" dirty="0"/>
          </a:p>
          <a:p>
            <a:pPr>
              <a:defRPr/>
            </a:pPr>
            <a:endParaRPr lang="zh-CN" altLang="en-US" dirty="0">
              <a:latin typeface="(使用中文字体)"/>
            </a:endParaRPr>
          </a:p>
        </p:txBody>
      </p:sp>
      <p:grpSp>
        <p:nvGrpSpPr>
          <p:cNvPr id="33796" name="组合 9">
            <a:extLst>
              <a:ext uri="{FF2B5EF4-FFF2-40B4-BE49-F238E27FC236}">
                <a16:creationId xmlns:a16="http://schemas.microsoft.com/office/drawing/2014/main" id="{78B2AF6B-1F5F-D97F-004B-B13E4A391164}"/>
              </a:ext>
            </a:extLst>
          </p:cNvPr>
          <p:cNvGrpSpPr>
            <a:grpSpLocks/>
          </p:cNvGrpSpPr>
          <p:nvPr/>
        </p:nvGrpSpPr>
        <p:grpSpPr bwMode="auto">
          <a:xfrm>
            <a:off x="1809750" y="2428876"/>
            <a:ext cx="8286750" cy="3776663"/>
            <a:chOff x="285720" y="2428868"/>
            <a:chExt cx="8286808" cy="3777045"/>
          </a:xfrm>
        </p:grpSpPr>
        <p:grpSp>
          <p:nvGrpSpPr>
            <p:cNvPr id="33797" name="组合 6">
              <a:extLst>
                <a:ext uri="{FF2B5EF4-FFF2-40B4-BE49-F238E27FC236}">
                  <a16:creationId xmlns:a16="http://schemas.microsoft.com/office/drawing/2014/main" id="{EBD8FC48-4460-3358-B6D9-469DE67E2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2991" y="2428868"/>
              <a:ext cx="6886595" cy="3777045"/>
              <a:chOff x="785786" y="2643182"/>
              <a:chExt cx="6886595" cy="3777045"/>
            </a:xfrm>
          </p:grpSpPr>
          <p:pic>
            <p:nvPicPr>
              <p:cNvPr id="33800" name="Picture 2">
                <a:extLst>
                  <a:ext uri="{FF2B5EF4-FFF2-40B4-BE49-F238E27FC236}">
                    <a16:creationId xmlns:a16="http://schemas.microsoft.com/office/drawing/2014/main" id="{A89188DE-F044-FEA3-A685-FAA49EF02E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786" y="2643182"/>
                <a:ext cx="6886595" cy="3777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01" name="TextBox 4">
                <a:extLst>
                  <a:ext uri="{FF2B5EF4-FFF2-40B4-BE49-F238E27FC236}">
                    <a16:creationId xmlns:a16="http://schemas.microsoft.com/office/drawing/2014/main" id="{2DDE9DE0-8AA7-92A5-9CCF-DFCDC6F39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0454" y="3316392"/>
                <a:ext cx="71438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消息</a:t>
                </a:r>
              </a:p>
            </p:txBody>
          </p:sp>
          <p:sp>
            <p:nvSpPr>
              <p:cNvPr id="33802" name="TextBox 5">
                <a:extLst>
                  <a:ext uri="{FF2B5EF4-FFF2-40B4-BE49-F238E27FC236}">
                    <a16:creationId xmlns:a16="http://schemas.microsoft.com/office/drawing/2014/main" id="{70818E39-68D6-75F2-7E81-C3C015B74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6250" y="3328534"/>
                <a:ext cx="20717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bg1"/>
                    </a:solidFill>
                  </a:rPr>
                  <a:t>Message Queue</a:t>
                </a:r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798" name="TextBox 7">
              <a:extLst>
                <a:ext uri="{FF2B5EF4-FFF2-40B4-BE49-F238E27FC236}">
                  <a16:creationId xmlns:a16="http://schemas.microsoft.com/office/drawing/2014/main" id="{CFADE3B9-8064-F5E8-18DD-0FA206CE9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54" y="4143381"/>
              <a:ext cx="1643074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将消息发送到消息队列中</a:t>
              </a:r>
            </a:p>
          </p:txBody>
        </p:sp>
        <p:sp>
          <p:nvSpPr>
            <p:cNvPr id="33799" name="TextBox 8">
              <a:extLst>
                <a:ext uri="{FF2B5EF4-FFF2-40B4-BE49-F238E27FC236}">
                  <a16:creationId xmlns:a16="http://schemas.microsoft.com/office/drawing/2014/main" id="{B844626D-0245-F653-7CCF-D08674088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4000504"/>
              <a:ext cx="1928826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将消息从消息队列中取出处理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D9CCBB71-457C-76DE-9250-06290965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工作原理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570451E3-EB09-654E-53C5-38CDD21C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r>
              <a:rPr lang="zh-CN" altLang="en-US">
                <a:latin typeface="(使用中文字体)"/>
              </a:rPr>
              <a:t>在主线程中向子线程（</a:t>
            </a:r>
            <a:r>
              <a:rPr lang="en-US" altLang="zh-CN">
                <a:latin typeface="(使用中文字体)"/>
              </a:rPr>
              <a:t>worker thread</a:t>
            </a:r>
            <a:r>
              <a:rPr lang="zh-CN" altLang="en-US">
                <a:latin typeface="(使用中文字体)"/>
              </a:rPr>
              <a:t>）发送消息：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E6B7B-4CDC-A9BD-FD36-9B22AE6C6754}"/>
              </a:ext>
            </a:extLst>
          </p:cNvPr>
          <p:cNvSpPr txBox="1"/>
          <p:nvPr/>
        </p:nvSpPr>
        <p:spPr>
          <a:xfrm>
            <a:off x="1952626" y="2894013"/>
            <a:ext cx="8429625" cy="2678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 err="1">
                <a:solidFill>
                  <a:srgbClr val="0070C0"/>
                </a:solidFill>
              </a:rPr>
              <a:t>Looper.prepare</a:t>
            </a:r>
            <a:r>
              <a:rPr lang="en-US" altLang="zh-CN" sz="2400" b="1" dirty="0">
                <a:solidFill>
                  <a:srgbClr val="0070C0"/>
                </a:solidFill>
              </a:rPr>
              <a:t>();  </a:t>
            </a:r>
          </a:p>
          <a:p>
            <a:pPr>
              <a:defRPr/>
            </a:pPr>
            <a:r>
              <a:rPr lang="en-US" altLang="zh-CN" sz="2400" b="1" dirty="0" err="1"/>
              <a:t>mHandler</a:t>
            </a:r>
            <a:r>
              <a:rPr lang="en-US" altLang="zh-CN" sz="2400" b="1" dirty="0"/>
              <a:t> = new Handler() { </a:t>
            </a:r>
          </a:p>
          <a:p>
            <a:pPr lvl="1">
              <a:defRPr/>
            </a:pPr>
            <a:r>
              <a:rPr lang="en-US" altLang="zh-CN" sz="2400" b="1" dirty="0"/>
              <a:t>public void </a:t>
            </a:r>
            <a:r>
              <a:rPr lang="en-US" altLang="zh-CN" sz="2400" b="1" dirty="0" err="1"/>
              <a:t>handleMessage</a:t>
            </a:r>
            <a:r>
              <a:rPr lang="en-US" altLang="zh-CN" sz="2400" b="1" dirty="0"/>
              <a:t>(Message </a:t>
            </a:r>
            <a:r>
              <a:rPr lang="en-US" altLang="zh-CN" sz="2400" b="1" dirty="0" err="1"/>
              <a:t>msg</a:t>
            </a:r>
            <a:r>
              <a:rPr lang="en-US" altLang="zh-CN" sz="2400" b="1" dirty="0"/>
              <a:t>) {  </a:t>
            </a:r>
          </a:p>
          <a:p>
            <a:pPr lvl="1">
              <a:defRPr/>
            </a:pPr>
            <a:r>
              <a:rPr lang="en-US" altLang="zh-CN" sz="2400" b="1" dirty="0"/>
              <a:t>	// process incoming messages here </a:t>
            </a:r>
          </a:p>
          <a:p>
            <a:pPr lvl="1">
              <a:defRPr/>
            </a:pPr>
            <a:r>
              <a:rPr lang="en-US" altLang="zh-CN" sz="2400" b="1" dirty="0"/>
              <a:t>} </a:t>
            </a:r>
          </a:p>
          <a:p>
            <a:pPr>
              <a:defRPr/>
            </a:pPr>
            <a:r>
              <a:rPr lang="en-US" altLang="zh-CN" sz="2400" b="1" dirty="0"/>
              <a:t>};  </a:t>
            </a:r>
          </a:p>
          <a:p>
            <a:pPr>
              <a:defRPr/>
            </a:pPr>
            <a:r>
              <a:rPr lang="en-US" altLang="zh-CN" sz="2400" b="1" dirty="0" err="1">
                <a:solidFill>
                  <a:srgbClr val="0070C0"/>
                </a:solidFill>
              </a:rPr>
              <a:t>Looper.loop</a:t>
            </a:r>
            <a:r>
              <a:rPr lang="en-US" altLang="zh-CN" sz="2400" b="1" dirty="0">
                <a:solidFill>
                  <a:srgbClr val="0070C0"/>
                </a:solidFill>
              </a:rPr>
              <a:t>();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25A2A085-CE8F-4A71-DDBC-F9962D0C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84B57033-6868-6A3A-83A5-916635CC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endParaRPr lang="zh-CN" altLang="en-US">
              <a:latin typeface="(使用中文字体)"/>
            </a:endParaRP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CB7A5D4E-88A5-DC1E-88D4-2587BEDDC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1500188"/>
            <a:ext cx="84740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949A9821-B215-E891-FDDF-1527A990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异步任务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4CEA4142-02FB-4879-89D6-FD0EACA76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r>
              <a:rPr lang="en-US" altLang="zh-CN">
                <a:latin typeface="(使用中文字体)"/>
              </a:rPr>
              <a:t>AsyncTask,</a:t>
            </a:r>
            <a:r>
              <a:rPr lang="zh-CN" altLang="en-US">
                <a:latin typeface="(使用中文字体)"/>
              </a:rPr>
              <a:t>是</a:t>
            </a:r>
            <a:r>
              <a:rPr lang="en-US" altLang="zh-CN">
                <a:latin typeface="(使用中文字体)"/>
              </a:rPr>
              <a:t>android</a:t>
            </a:r>
            <a:r>
              <a:rPr lang="zh-CN" altLang="en-US">
                <a:latin typeface="(使用中文字体)"/>
              </a:rPr>
              <a:t>提供的轻量级的异步类</a:t>
            </a:r>
            <a:r>
              <a:rPr lang="en-US" altLang="zh-CN">
                <a:latin typeface="(使用中文字体)"/>
              </a:rPr>
              <a:t>,</a:t>
            </a:r>
            <a:r>
              <a:rPr lang="zh-CN" altLang="en-US">
                <a:latin typeface="(使用中文字体)"/>
              </a:rPr>
              <a:t>可以直接继承</a:t>
            </a:r>
            <a:r>
              <a:rPr lang="en-US" altLang="zh-CN">
                <a:latin typeface="(使用中文字体)"/>
              </a:rPr>
              <a:t>AsyncTask,</a:t>
            </a:r>
            <a:r>
              <a:rPr lang="zh-CN" altLang="en-US">
                <a:latin typeface="(使用中文字体)"/>
              </a:rPr>
              <a:t>在类中实现异步操作</a:t>
            </a:r>
            <a:r>
              <a:rPr lang="en-US" altLang="zh-CN">
                <a:latin typeface="(使用中文字体)"/>
              </a:rPr>
              <a:t>,</a:t>
            </a:r>
            <a:r>
              <a:rPr lang="zh-CN" altLang="en-US">
                <a:latin typeface="(使用中文字体)"/>
              </a:rPr>
              <a:t>并提供接口反馈当前异步执行的程度</a:t>
            </a:r>
            <a:r>
              <a:rPr lang="en-US" altLang="zh-CN">
                <a:latin typeface="(使用中文字体)"/>
              </a:rPr>
              <a:t>(</a:t>
            </a:r>
            <a:r>
              <a:rPr lang="zh-CN" altLang="en-US">
                <a:latin typeface="(使用中文字体)"/>
              </a:rPr>
              <a:t>可以通过接口实现</a:t>
            </a:r>
            <a:r>
              <a:rPr lang="en-US" altLang="zh-CN">
                <a:latin typeface="(使用中文字体)"/>
              </a:rPr>
              <a:t>UI</a:t>
            </a:r>
            <a:r>
              <a:rPr lang="zh-CN" altLang="en-US">
                <a:latin typeface="(使用中文字体)"/>
              </a:rPr>
              <a:t>进度更新</a:t>
            </a:r>
            <a:r>
              <a:rPr lang="en-US" altLang="zh-CN">
                <a:latin typeface="(使用中文字体)"/>
              </a:rPr>
              <a:t>),</a:t>
            </a:r>
            <a:r>
              <a:rPr lang="zh-CN" altLang="en-US">
                <a:latin typeface="(使用中文字体)"/>
              </a:rPr>
              <a:t>最后反馈执行的结果给</a:t>
            </a:r>
            <a:r>
              <a:rPr lang="en-US" altLang="zh-CN">
                <a:latin typeface="(使用中文字体)"/>
              </a:rPr>
              <a:t>UI</a:t>
            </a:r>
            <a:r>
              <a:rPr lang="zh-CN" altLang="en-US">
                <a:latin typeface="(使用中文字体)"/>
              </a:rPr>
              <a:t>主线程</a:t>
            </a:r>
            <a:r>
              <a:rPr lang="en-US" altLang="zh-CN">
                <a:latin typeface="(使用中文字体)"/>
              </a:rPr>
              <a:t>.</a:t>
            </a:r>
          </a:p>
          <a:p>
            <a:r>
              <a:rPr lang="en-US" altLang="en-US">
                <a:latin typeface="(使用中文字体)"/>
                <a:ea typeface="宋体" panose="02010600030101010101" pitchFamily="2" charset="-122"/>
              </a:rPr>
              <a:t>Android</a:t>
            </a:r>
            <a:r>
              <a:rPr lang="zh-CN" altLang="en-US">
                <a:latin typeface="(使用中文字体)"/>
              </a:rPr>
              <a:t>的</a:t>
            </a:r>
            <a:r>
              <a:rPr lang="en-US" altLang="en-US">
                <a:latin typeface="(使用中文字体)"/>
                <a:ea typeface="宋体" panose="02010600030101010101" pitchFamily="2" charset="-122"/>
              </a:rPr>
              <a:t>AsyncTask</a:t>
            </a:r>
            <a:r>
              <a:rPr lang="zh-CN" altLang="en-US">
                <a:latin typeface="(使用中文字体)"/>
              </a:rPr>
              <a:t>比</a:t>
            </a:r>
            <a:r>
              <a:rPr lang="en-US" altLang="en-US">
                <a:latin typeface="(使用中文字体)"/>
                <a:ea typeface="宋体" panose="02010600030101010101" pitchFamily="2" charset="-122"/>
              </a:rPr>
              <a:t>Handler</a:t>
            </a:r>
            <a:r>
              <a:rPr lang="zh-CN" altLang="en-US">
                <a:latin typeface="(使用中文字体)"/>
              </a:rPr>
              <a:t>更轻量级一些，适用于简单的异步处理。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3FDFF86A-06F7-27AB-F2A2-F341D848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E4E5B-9616-A5E4-A89C-6F92DDA5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  <a:defRPr/>
            </a:pPr>
            <a:endParaRPr lang="en-US" altLang="zh-CN" dirty="0">
              <a:latin typeface="(使用中文字体)"/>
            </a:endParaRPr>
          </a:p>
          <a:p>
            <a:pPr>
              <a:defRPr/>
            </a:pPr>
            <a:r>
              <a:rPr lang="zh-CN" altLang="en-US" dirty="0">
                <a:latin typeface="(使用中文字体)"/>
              </a:rPr>
              <a:t>由于</a:t>
            </a:r>
            <a:r>
              <a:rPr lang="en-US" altLang="zh-CN" dirty="0" err="1">
                <a:latin typeface="(使用中文字体)"/>
              </a:rPr>
              <a:t>AsyncTask</a:t>
            </a:r>
            <a:r>
              <a:rPr lang="zh-CN" altLang="en-US" dirty="0">
                <a:latin typeface="(使用中文字体)"/>
              </a:rPr>
              <a:t>是一个抽象类，所以如果我们想使用它，就必须要创建一个子类去继承它。在继承时我们可以为</a:t>
            </a:r>
            <a:r>
              <a:rPr lang="en-US" altLang="zh-CN" dirty="0" err="1">
                <a:latin typeface="(使用中文字体)"/>
              </a:rPr>
              <a:t>AsyncTask</a:t>
            </a:r>
            <a:r>
              <a:rPr lang="zh-CN" altLang="en-US" dirty="0">
                <a:latin typeface="(使用中文字体)"/>
              </a:rPr>
              <a:t>类指定三个泛型参数，这三个参数的用途如下：</a:t>
            </a:r>
            <a:endParaRPr lang="en-US" altLang="zh-CN" dirty="0">
              <a:latin typeface="(使用中文字体)"/>
            </a:endParaRPr>
          </a:p>
          <a:p>
            <a:pPr lvl="1">
              <a:defRPr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Params</a:t>
            </a:r>
            <a:r>
              <a:rPr lang="zh-CN" altLang="en-US" dirty="0"/>
              <a:t>：启动任务执行的输入参数类型</a:t>
            </a:r>
          </a:p>
          <a:p>
            <a:pPr lvl="1">
              <a:defRPr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Progress</a:t>
            </a:r>
            <a:r>
              <a:rPr lang="zh-CN" altLang="en-US" dirty="0"/>
              <a:t>：后台任务完成的进度值的类型</a:t>
            </a:r>
          </a:p>
          <a:p>
            <a:pPr lvl="1">
              <a:defRPr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Result</a:t>
            </a:r>
            <a:r>
              <a:rPr lang="zh-CN" altLang="en-US" dirty="0"/>
              <a:t>：后台执行任务完成后返回结果的类型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1FA745-22B0-12AF-0061-66299D2A6C20}"/>
              </a:ext>
            </a:extLst>
          </p:cNvPr>
          <p:cNvSpPr/>
          <p:nvPr/>
        </p:nvSpPr>
        <p:spPr>
          <a:xfrm>
            <a:off x="2166939" y="1571626"/>
            <a:ext cx="7858125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200" b="1" dirty="0"/>
              <a:t>abstract class </a:t>
            </a:r>
            <a:r>
              <a:rPr lang="en-US" sz="2200" b="1" dirty="0" err="1"/>
              <a:t>AsyncTask</a:t>
            </a:r>
            <a:r>
              <a:rPr lang="en-US" sz="2200" b="1" dirty="0"/>
              <a:t>&lt;</a:t>
            </a:r>
            <a:r>
              <a:rPr lang="en-US" sz="2200" b="1" dirty="0" err="1"/>
              <a:t>Params</a:t>
            </a:r>
            <a:r>
              <a:rPr lang="en-US" sz="2200" b="1" dirty="0"/>
              <a:t>, Progress, Result&gt;</a:t>
            </a:r>
            <a:endParaRPr lang="zh-CN" altLang="en-US" sz="22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546C8-3AB6-BDF3-18C6-C6D9C0E2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实现</a:t>
            </a:r>
            <a:r>
              <a:rPr lang="en-US" dirty="0" err="1">
                <a:latin typeface="+mn-ea"/>
              </a:rPr>
              <a:t>AsyncTask</a:t>
            </a:r>
            <a:r>
              <a:rPr lang="zh-CN" altLang="en-US" dirty="0">
                <a:latin typeface="+mn-ea"/>
              </a:rPr>
              <a:t>实现步骤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C129E-8A17-B556-D05E-A755EF50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）创建</a:t>
            </a:r>
            <a:r>
              <a:rPr lang="en-US" sz="2400" dirty="0" err="1"/>
              <a:t>AsyncTask</a:t>
            </a:r>
            <a:r>
              <a:rPr lang="zh-CN" altLang="en-US" sz="2400" dirty="0"/>
              <a:t>的子类，并为三个泛型参数指定类型。如果某个泛型参数不需要指定类型，可将它指定为</a:t>
            </a:r>
            <a:r>
              <a:rPr lang="en-US" sz="2400" dirty="0"/>
              <a:t>Void</a:t>
            </a:r>
          </a:p>
          <a:p>
            <a:pPr>
              <a:defRPr/>
            </a:pPr>
            <a:r>
              <a:rPr lang="en-US" sz="2400" dirty="0"/>
              <a:t>2）</a:t>
            </a:r>
            <a:r>
              <a:rPr lang="zh-CN" altLang="en-US" sz="2400" dirty="0"/>
              <a:t>根据需要，实现</a:t>
            </a:r>
            <a:r>
              <a:rPr lang="en-US" sz="2400" dirty="0" err="1"/>
              <a:t>AsyncTask</a:t>
            </a:r>
            <a:r>
              <a:rPr lang="zh-CN" altLang="en-US" sz="2400" dirty="0"/>
              <a:t>的如下方法：</a:t>
            </a:r>
          </a:p>
          <a:p>
            <a:pPr>
              <a:defRPr/>
            </a:pPr>
            <a:r>
              <a:rPr lang="en-US" altLang="zh-CN" sz="2400" dirty="0"/>
              <a:t>(1)</a:t>
            </a:r>
            <a:r>
              <a:rPr lang="en-US" sz="2400" dirty="0" err="1">
                <a:solidFill>
                  <a:srgbClr val="FF0000"/>
                </a:solidFill>
              </a:rPr>
              <a:t>doInBackground</a:t>
            </a:r>
            <a:r>
              <a:rPr lang="en-US" sz="2400" dirty="0"/>
              <a:t>(</a:t>
            </a:r>
            <a:r>
              <a:rPr lang="en-US" sz="2400" dirty="0" err="1"/>
              <a:t>Params</a:t>
            </a:r>
            <a:r>
              <a:rPr lang="en-US" sz="2400" dirty="0"/>
              <a:t>...)：</a:t>
            </a:r>
            <a:r>
              <a:rPr lang="zh-CN" altLang="en-US" sz="2400" dirty="0"/>
              <a:t>重写该方法是后台线程将要完成的任务。该方法可以调用</a:t>
            </a:r>
            <a:r>
              <a:rPr lang="en-US" sz="2400" dirty="0" err="1"/>
              <a:t>publishProgress</a:t>
            </a:r>
            <a:r>
              <a:rPr lang="en-US" sz="2400" dirty="0"/>
              <a:t>(Progress... values)</a:t>
            </a:r>
            <a:r>
              <a:rPr lang="zh-CN" altLang="en-US" sz="2400" dirty="0"/>
              <a:t>方法更新任务的执行进度。</a:t>
            </a:r>
          </a:p>
          <a:p>
            <a:pPr>
              <a:defRPr/>
            </a:pPr>
            <a:r>
              <a:rPr lang="en-US" altLang="zh-CN" sz="2400" dirty="0"/>
              <a:t>(2)</a:t>
            </a:r>
            <a:r>
              <a:rPr lang="en-US" sz="2400" dirty="0" err="1">
                <a:solidFill>
                  <a:srgbClr val="FF0000"/>
                </a:solidFill>
              </a:rPr>
              <a:t>onProgressUpdate</a:t>
            </a:r>
            <a:r>
              <a:rPr lang="en-US" sz="2400" dirty="0"/>
              <a:t>(Progress.. values)：</a:t>
            </a:r>
            <a:r>
              <a:rPr lang="zh-CN" altLang="en-US" sz="2400" dirty="0"/>
              <a:t>在</a:t>
            </a:r>
            <a:r>
              <a:rPr lang="en-US" sz="2400" dirty="0" err="1"/>
              <a:t>doInBackground</a:t>
            </a:r>
            <a:r>
              <a:rPr lang="en-US" sz="2400" dirty="0"/>
              <a:t>()</a:t>
            </a:r>
            <a:r>
              <a:rPr lang="zh-CN" altLang="en-US" sz="2400" dirty="0"/>
              <a:t>方法中调用</a:t>
            </a:r>
            <a:r>
              <a:rPr lang="en-US" sz="2400" dirty="0" err="1"/>
              <a:t>publishProgress</a:t>
            </a:r>
            <a:r>
              <a:rPr lang="en-US" sz="2400" dirty="0"/>
              <a:t>()</a:t>
            </a:r>
            <a:r>
              <a:rPr lang="zh-CN" altLang="en-US" sz="2400" dirty="0"/>
              <a:t>方法更新任务的执行进度后，将会触发该方法。</a:t>
            </a:r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>
              <a:latin typeface="(使用中文字体)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B4A44A8E-EA2A-B5EE-B620-B7010DC6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2FEC7-E125-DEE5-E830-623BEDBCA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(3)</a:t>
            </a:r>
            <a:r>
              <a:rPr lang="en-US" sz="2400" dirty="0" err="1">
                <a:solidFill>
                  <a:srgbClr val="FF0000"/>
                </a:solidFill>
              </a:rPr>
              <a:t>onPreExecute</a:t>
            </a:r>
            <a:r>
              <a:rPr lang="en-US" sz="2400" dirty="0"/>
              <a:t>()：</a:t>
            </a:r>
            <a:r>
              <a:rPr lang="zh-CN" altLang="en-US" sz="2400" dirty="0"/>
              <a:t>该方法将在执行后台耗时操作前被调用。通常该方法用于完成一些初始化的准备工作，比如在界面上显示进度条等。</a:t>
            </a:r>
          </a:p>
          <a:p>
            <a:pPr>
              <a:defRPr/>
            </a:pPr>
            <a:r>
              <a:rPr lang="en-US" altLang="zh-CN" sz="2400" dirty="0"/>
              <a:t>(4)</a:t>
            </a:r>
            <a:r>
              <a:rPr lang="en-US" sz="2400" dirty="0" err="1">
                <a:solidFill>
                  <a:srgbClr val="FF0000"/>
                </a:solidFill>
              </a:rPr>
              <a:t>onPostExecute</a:t>
            </a:r>
            <a:r>
              <a:rPr lang="en-US" sz="2400" dirty="0"/>
              <a:t>(Result </a:t>
            </a:r>
            <a:r>
              <a:rPr lang="en-US" sz="2400" dirty="0" err="1"/>
              <a:t>result</a:t>
            </a:r>
            <a:r>
              <a:rPr lang="en-US" sz="2400" dirty="0"/>
              <a:t>)：</a:t>
            </a:r>
            <a:r>
              <a:rPr lang="zh-CN" altLang="en-US" sz="2400" dirty="0"/>
              <a:t>当</a:t>
            </a:r>
            <a:r>
              <a:rPr lang="en-US" sz="2400" dirty="0" err="1"/>
              <a:t>doInBackground</a:t>
            </a:r>
            <a:r>
              <a:rPr lang="en-US" sz="2400" dirty="0"/>
              <a:t>()</a:t>
            </a:r>
            <a:r>
              <a:rPr lang="zh-CN" altLang="en-US" sz="2400" dirty="0"/>
              <a:t>完成后，系统会自动调用</a:t>
            </a:r>
            <a:r>
              <a:rPr lang="en-US" altLang="zh-CN" sz="2400" dirty="0"/>
              <a:t>0</a:t>
            </a:r>
            <a:r>
              <a:rPr lang="en-US" sz="2400" dirty="0"/>
              <a:t>nPostExecute()</a:t>
            </a:r>
            <a:r>
              <a:rPr lang="zh-CN" altLang="en-US" sz="2400" dirty="0"/>
              <a:t>方法，并将</a:t>
            </a:r>
            <a:r>
              <a:rPr lang="en-US" sz="2400" dirty="0" err="1"/>
              <a:t>doInbackground</a:t>
            </a:r>
            <a:r>
              <a:rPr lang="en-US" sz="2400" dirty="0"/>
              <a:t>()</a:t>
            </a:r>
            <a:r>
              <a:rPr lang="zh-CN" altLang="en-US" sz="2400" dirty="0"/>
              <a:t>方法的返回值传给该方法。</a:t>
            </a:r>
          </a:p>
          <a:p>
            <a:pPr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）调用</a:t>
            </a:r>
            <a:r>
              <a:rPr lang="en-US" sz="2400" dirty="0" err="1"/>
              <a:t>AsyncTask</a:t>
            </a:r>
            <a:r>
              <a:rPr lang="zh-CN" altLang="en-US" sz="2400" dirty="0"/>
              <a:t>子类的实例的</a:t>
            </a:r>
            <a:r>
              <a:rPr lang="en-US" sz="2400" dirty="0"/>
              <a:t>execute(</a:t>
            </a:r>
            <a:r>
              <a:rPr lang="en-US" sz="2400" dirty="0" err="1"/>
              <a:t>Params</a:t>
            </a:r>
            <a:r>
              <a:rPr lang="en-US" sz="2400" dirty="0"/>
              <a:t>... </a:t>
            </a:r>
            <a:r>
              <a:rPr lang="en-US" sz="2400" dirty="0" err="1"/>
              <a:t>params</a:t>
            </a:r>
            <a:r>
              <a:rPr lang="en-US" sz="2400" dirty="0"/>
              <a:t>)</a:t>
            </a:r>
            <a:r>
              <a:rPr lang="zh-CN" altLang="en-US" sz="2400" dirty="0"/>
              <a:t>开始执行耗时任务。</a:t>
            </a:r>
            <a:endParaRPr lang="zh-CN" altLang="en-US" sz="2400" dirty="0">
              <a:latin typeface="(使用中文字体)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61BD960C-BD31-A3E0-6AF0-51C0C432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基于监听器的事件处理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1B1EFE7-F65A-AF8E-DD8E-8020C52AE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r>
              <a:rPr lang="zh-CN" altLang="en-US">
                <a:latin typeface="(使用中文字体)"/>
              </a:rPr>
              <a:t>事件监听的处理模型中，主要涉及三类对象：</a:t>
            </a:r>
          </a:p>
          <a:p>
            <a:pPr lvl="1"/>
            <a:r>
              <a:rPr lang="en-US" altLang="zh-CN">
                <a:latin typeface="(使用中文字体)"/>
              </a:rPr>
              <a:t>a</a:t>
            </a:r>
            <a:r>
              <a:rPr lang="zh-CN" altLang="en-US">
                <a:latin typeface="(使用中文字体)"/>
              </a:rPr>
              <a:t>、</a:t>
            </a:r>
            <a:r>
              <a:rPr lang="zh-CN" altLang="en-US">
                <a:solidFill>
                  <a:srgbClr val="0070C0"/>
                </a:solidFill>
                <a:latin typeface="(使用中文字体)"/>
              </a:rPr>
              <a:t>事件源</a:t>
            </a:r>
            <a:r>
              <a:rPr lang="zh-CN" altLang="en-US">
                <a:latin typeface="(使用中文字体)"/>
              </a:rPr>
              <a:t>（</a:t>
            </a:r>
            <a:r>
              <a:rPr lang="en-US" altLang="zh-CN">
                <a:latin typeface="(使用中文字体)"/>
              </a:rPr>
              <a:t>EventSource</a:t>
            </a:r>
            <a:r>
              <a:rPr lang="zh-CN" altLang="en-US">
                <a:latin typeface="(使用中文字体)"/>
              </a:rPr>
              <a:t>）：事件发生的场所，通常就是各个组件，例如按钮、窗口、菜单等。</a:t>
            </a:r>
          </a:p>
          <a:p>
            <a:pPr lvl="1"/>
            <a:r>
              <a:rPr lang="en-US" altLang="zh-CN">
                <a:latin typeface="(使用中文字体)"/>
              </a:rPr>
              <a:t>b</a:t>
            </a:r>
            <a:r>
              <a:rPr lang="zh-CN" altLang="en-US">
                <a:latin typeface="(使用中文字体)"/>
              </a:rPr>
              <a:t>、</a:t>
            </a:r>
            <a:r>
              <a:rPr lang="zh-CN" altLang="en-US">
                <a:solidFill>
                  <a:srgbClr val="0070C0"/>
                </a:solidFill>
                <a:latin typeface="(使用中文字体)"/>
              </a:rPr>
              <a:t>事件</a:t>
            </a:r>
            <a:r>
              <a:rPr lang="zh-CN" altLang="en-US">
                <a:latin typeface="(使用中文字体)"/>
              </a:rPr>
              <a:t>（</a:t>
            </a:r>
            <a:r>
              <a:rPr lang="en-US" altLang="zh-CN">
                <a:latin typeface="(使用中文字体)"/>
              </a:rPr>
              <a:t>Event</a:t>
            </a:r>
            <a:r>
              <a:rPr lang="zh-CN" altLang="en-US">
                <a:latin typeface="(使用中文字体)"/>
              </a:rPr>
              <a:t>）：事件封装了界面组件上发生的特定事件（通常就是一次用户操作）。如果程序需要获得界面组件上所发生事件的相关信息，一般通过</a:t>
            </a:r>
            <a:r>
              <a:rPr lang="en-US" altLang="zh-CN">
                <a:latin typeface="(使用中文字体)"/>
              </a:rPr>
              <a:t>Event</a:t>
            </a:r>
            <a:r>
              <a:rPr lang="zh-CN" altLang="en-US">
                <a:latin typeface="(使用中文字体)"/>
              </a:rPr>
              <a:t>对象来取得。</a:t>
            </a:r>
          </a:p>
          <a:p>
            <a:pPr lvl="1"/>
            <a:r>
              <a:rPr lang="en-US" altLang="zh-CN">
                <a:latin typeface="(使用中文字体)"/>
              </a:rPr>
              <a:t>c</a:t>
            </a:r>
            <a:r>
              <a:rPr lang="zh-CN" altLang="en-US">
                <a:latin typeface="(使用中文字体)"/>
              </a:rPr>
              <a:t>、</a:t>
            </a:r>
            <a:r>
              <a:rPr lang="zh-CN" altLang="en-US">
                <a:solidFill>
                  <a:srgbClr val="0070C0"/>
                </a:solidFill>
                <a:latin typeface="(使用中文字体)"/>
              </a:rPr>
              <a:t>事件监听器</a:t>
            </a:r>
            <a:r>
              <a:rPr lang="zh-CN" altLang="en-US">
                <a:latin typeface="(使用中文字体)"/>
              </a:rPr>
              <a:t>（</a:t>
            </a:r>
            <a:r>
              <a:rPr lang="en-US" altLang="zh-CN">
                <a:latin typeface="(使用中文字体)"/>
              </a:rPr>
              <a:t>EventListener</a:t>
            </a:r>
            <a:r>
              <a:rPr lang="zh-CN" altLang="en-US">
                <a:latin typeface="(使用中文字体)"/>
              </a:rPr>
              <a:t>）：负责监听事件源所发生的事件，并对各种事件做出相应的响应。</a:t>
            </a:r>
          </a:p>
          <a:p>
            <a:endParaRPr lang="zh-CN" altLang="en-US">
              <a:latin typeface="(使用中文字体)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D1EBF4F-E871-42C1-199F-C069A9B6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9C4F4B42-A5FB-0B6E-87B0-945B7D64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r>
              <a:rPr lang="zh-CN" altLang="en-US" dirty="0">
                <a:latin typeface="(使用中文字体)"/>
              </a:rPr>
              <a:t>实例</a:t>
            </a:r>
            <a:endParaRPr lang="en-US" altLang="zh-CN" dirty="0">
              <a:latin typeface="(使用中文字体)"/>
            </a:endParaRP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8ADFDA65-D578-91B1-92D5-7B5B730B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6" y="2928939"/>
            <a:ext cx="3343275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2FB4537F-D2E8-2EC9-0815-3EAEC64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4C5A0-0E88-CF4A-70ED-FFE6EF2A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(使用中文字体)"/>
              </a:rPr>
              <a:t>在</a:t>
            </a:r>
            <a:r>
              <a:rPr lang="en-US" dirty="0"/>
              <a:t>public void </a:t>
            </a:r>
            <a:r>
              <a:rPr lang="en-US" dirty="0" err="1">
                <a:latin typeface="(使用中文字体)"/>
              </a:rPr>
              <a:t>onClick</a:t>
            </a:r>
            <a:r>
              <a:rPr lang="en-US" dirty="0">
                <a:latin typeface="(使用中文字体)"/>
              </a:rPr>
              <a:t>(View v)</a:t>
            </a:r>
            <a:r>
              <a:rPr lang="zh-CN" altLang="en-US" dirty="0">
                <a:latin typeface="(使用中文字体)"/>
              </a:rPr>
              <a:t>参数中，只有事件源，而没有事件，对于复杂事件，则需要传递事件信息，如键盘事件、触摸事件。</a:t>
            </a:r>
            <a:endParaRPr lang="en-US" altLang="zh-CN" dirty="0">
              <a:latin typeface="(使用中文字体)"/>
            </a:endParaRPr>
          </a:p>
          <a:p>
            <a:pPr>
              <a:defRPr/>
            </a:pPr>
            <a:endParaRPr lang="zh-CN" altLang="en-US" dirty="0">
              <a:latin typeface="(使用中文字体)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80483386-FC70-A6D7-EA83-5BCB0191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EE96A-ACF6-D570-0683-8B88B8C0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i="1" dirty="0"/>
              <a:t>// </a:t>
            </a:r>
            <a:r>
              <a:rPr lang="zh-CN" altLang="en-US" i="1" dirty="0"/>
              <a:t>去掉窗口标题</a:t>
            </a:r>
            <a:br>
              <a:rPr lang="zh-CN" altLang="en-US" i="1" dirty="0"/>
            </a:br>
            <a:r>
              <a:rPr lang="en-US" dirty="0" err="1">
                <a:latin typeface="(使用中文字体)"/>
              </a:rPr>
              <a:t>requestWindowFeature</a:t>
            </a:r>
            <a:r>
              <a:rPr lang="en-US" dirty="0">
                <a:latin typeface="(使用中文字体)"/>
              </a:rPr>
              <a:t>(</a:t>
            </a:r>
            <a:r>
              <a:rPr lang="en-US" dirty="0" err="1">
                <a:latin typeface="(使用中文字体)"/>
              </a:rPr>
              <a:t>Window.</a:t>
            </a:r>
            <a:r>
              <a:rPr lang="en-US" i="1" dirty="0" err="1"/>
              <a:t>FEATURE_NO_TITLE</a:t>
            </a:r>
            <a:r>
              <a:rPr lang="en-US" i="1" dirty="0"/>
              <a:t>);</a:t>
            </a:r>
            <a:r>
              <a:rPr lang="en-US" sz="2400" dirty="0">
                <a:latin typeface="(使用中文字体)"/>
              </a:rPr>
              <a:t>  </a:t>
            </a:r>
            <a:r>
              <a:rPr lang="en-US" altLang="zh-CN" sz="2400" dirty="0">
                <a:latin typeface="(使用中文字体)"/>
              </a:rPr>
              <a:t>//</a:t>
            </a:r>
            <a:r>
              <a:rPr lang="en-US" sz="2400" dirty="0" err="1">
                <a:latin typeface="(使用中文字体)"/>
              </a:rPr>
              <a:t>supportRequestWindowFeature</a:t>
            </a:r>
            <a:endParaRPr lang="en-US" sz="2400" dirty="0">
              <a:latin typeface="(使用中文字体)"/>
            </a:endParaRPr>
          </a:p>
          <a:p>
            <a:pPr>
              <a:defRPr/>
            </a:pPr>
            <a:endParaRPr lang="en-US" dirty="0">
              <a:latin typeface="(使用中文字体)"/>
            </a:endParaRPr>
          </a:p>
          <a:p>
            <a:pPr>
              <a:defRPr/>
            </a:pPr>
            <a:r>
              <a:rPr lang="en-US" altLang="zh-CN" i="1" dirty="0"/>
              <a:t>// </a:t>
            </a:r>
            <a:r>
              <a:rPr lang="zh-CN" altLang="en-US" i="1" dirty="0"/>
              <a:t>全屏显示</a:t>
            </a:r>
            <a:br>
              <a:rPr lang="zh-CN" altLang="en-US" i="1" dirty="0"/>
            </a:br>
            <a:r>
              <a:rPr lang="en-US" dirty="0" err="1">
                <a:latin typeface="(使用中文字体)"/>
              </a:rPr>
              <a:t>getWindow</a:t>
            </a:r>
            <a:r>
              <a:rPr lang="en-US" dirty="0">
                <a:latin typeface="(使用中文字体)"/>
              </a:rPr>
              <a:t>().</a:t>
            </a:r>
            <a:r>
              <a:rPr lang="en-US" dirty="0" err="1">
                <a:latin typeface="(使用中文字体)"/>
              </a:rPr>
              <a:t>setFlags</a:t>
            </a:r>
            <a:r>
              <a:rPr lang="en-US" dirty="0">
                <a:latin typeface="(使用中文字体)"/>
              </a:rPr>
              <a:t>(</a:t>
            </a:r>
            <a:r>
              <a:rPr lang="en-US" dirty="0" err="1">
                <a:latin typeface="(使用中文字体)"/>
              </a:rPr>
              <a:t>WindowManager.LayoutParams.</a:t>
            </a:r>
            <a:r>
              <a:rPr lang="en-US" i="1" dirty="0" err="1"/>
              <a:t>FLAG_FULLSCREEN</a:t>
            </a:r>
            <a:r>
              <a:rPr lang="en-US" dirty="0">
                <a:latin typeface="(使用中文字体)"/>
              </a:rPr>
              <a:t>,      </a:t>
            </a:r>
            <a:r>
              <a:rPr lang="en-US" dirty="0" err="1">
                <a:latin typeface="(使用中文字体)"/>
              </a:rPr>
              <a:t>WindowManager.LayoutParams.</a:t>
            </a:r>
            <a:r>
              <a:rPr lang="en-US" i="1" dirty="0" err="1"/>
              <a:t>FLAG_FULLSCREEN</a:t>
            </a:r>
            <a:r>
              <a:rPr lang="en-US" dirty="0">
                <a:latin typeface="(使用中文字体)"/>
              </a:rPr>
              <a:t>);</a:t>
            </a:r>
            <a:endParaRPr lang="zh-CN" altLang="en-US" dirty="0">
              <a:latin typeface="(使用中文字体)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6BD0E8C4-A528-7793-668D-B2946A2F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315B8-F39B-941B-8363-9E9F9463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0" y="1571626"/>
            <a:ext cx="8643938" cy="500221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i="1" dirty="0"/>
              <a:t>// </a:t>
            </a:r>
            <a:r>
              <a:rPr lang="zh-CN" altLang="en-US" i="1" dirty="0"/>
              <a:t>定义飞机图片</a:t>
            </a:r>
            <a:br>
              <a:rPr lang="zh-CN" altLang="en-US" i="1" dirty="0"/>
            </a:br>
            <a:r>
              <a:rPr lang="en-US" sz="2600" dirty="0"/>
              <a:t>plane </a:t>
            </a:r>
            <a:r>
              <a:rPr lang="en-US" sz="2600" dirty="0">
                <a:latin typeface="(使用中文字体)"/>
              </a:rPr>
              <a:t>= </a:t>
            </a:r>
            <a:r>
              <a:rPr lang="en-US" sz="2600" dirty="0" err="1">
                <a:latin typeface="(使用中文字体)"/>
              </a:rPr>
              <a:t>BitmapFactory.</a:t>
            </a:r>
            <a:r>
              <a:rPr lang="en-US" sz="2600" i="1" dirty="0" err="1">
                <a:latin typeface="(使用中文字体)"/>
              </a:rPr>
              <a:t>decodeResource</a:t>
            </a:r>
            <a:r>
              <a:rPr lang="en-US" sz="2600" dirty="0">
                <a:latin typeface="(使用中文字体)"/>
              </a:rPr>
              <a:t>(</a:t>
            </a:r>
            <a:r>
              <a:rPr lang="en-US" sz="2600" dirty="0" err="1">
                <a:solidFill>
                  <a:srgbClr val="FF0000"/>
                </a:solidFill>
                <a:latin typeface="(使用中文字体)"/>
              </a:rPr>
              <a:t>context</a:t>
            </a:r>
            <a:r>
              <a:rPr lang="en-US" sz="2600" dirty="0" err="1">
                <a:latin typeface="(使用中文字体)"/>
              </a:rPr>
              <a:t>.getResources</a:t>
            </a:r>
            <a:r>
              <a:rPr lang="en-US" sz="2600" dirty="0">
                <a:latin typeface="(使用中文字体)"/>
              </a:rPr>
              <a:t>(),   </a:t>
            </a:r>
            <a:r>
              <a:rPr lang="en-US" sz="2600" dirty="0" err="1">
                <a:latin typeface="(使用中文字体)"/>
              </a:rPr>
              <a:t>R.drawable.</a:t>
            </a:r>
            <a:r>
              <a:rPr lang="en-US" sz="2600" i="1" dirty="0" err="1"/>
              <a:t>plane</a:t>
            </a:r>
            <a:r>
              <a:rPr lang="en-US" sz="2600" dirty="0">
                <a:latin typeface="(使用中文字体)"/>
              </a:rPr>
              <a:t>);</a:t>
            </a:r>
          </a:p>
          <a:p>
            <a:pPr>
              <a:defRPr/>
            </a:pPr>
            <a:r>
              <a:rPr lang="en-US" altLang="zh-CN" i="1" dirty="0"/>
              <a:t>//</a:t>
            </a:r>
            <a:r>
              <a:rPr lang="zh-CN" altLang="en-US" i="1" dirty="0"/>
              <a:t>获得屏幕宽和高</a:t>
            </a:r>
            <a:br>
              <a:rPr lang="zh-CN" altLang="en-US" i="1" dirty="0"/>
            </a:br>
            <a:r>
              <a:rPr lang="en-US" sz="2600" dirty="0" err="1">
                <a:latin typeface="(使用中文字体)"/>
              </a:rPr>
              <a:t>WindowManager</a:t>
            </a:r>
            <a:r>
              <a:rPr lang="en-US" sz="2600" dirty="0">
                <a:latin typeface="(使用中文字体)"/>
              </a:rPr>
              <a:t> </a:t>
            </a:r>
            <a:r>
              <a:rPr lang="en-US" sz="2600" dirty="0" err="1">
                <a:latin typeface="(使用中文字体)"/>
              </a:rPr>
              <a:t>windowManager</a:t>
            </a:r>
            <a:r>
              <a:rPr lang="en-US" sz="2600" dirty="0">
                <a:latin typeface="(使用中文字体)"/>
              </a:rPr>
              <a:t> = </a:t>
            </a:r>
            <a:r>
              <a:rPr lang="en-US" sz="2600" dirty="0" err="1">
                <a:latin typeface="(使用中文字体)"/>
              </a:rPr>
              <a:t>getWindowManager</a:t>
            </a:r>
            <a:r>
              <a:rPr lang="en-US" sz="2600" dirty="0">
                <a:latin typeface="(使用中文字体)"/>
              </a:rPr>
              <a:t>();</a:t>
            </a:r>
            <a:br>
              <a:rPr lang="en-US" sz="2600" dirty="0">
                <a:latin typeface="(使用中文字体)"/>
              </a:rPr>
            </a:br>
            <a:r>
              <a:rPr lang="en-US" sz="2600" dirty="0">
                <a:latin typeface="(使用中文字体)"/>
              </a:rPr>
              <a:t>Display </a:t>
            </a:r>
            <a:r>
              <a:rPr lang="en-US" sz="2600" dirty="0" err="1">
                <a:latin typeface="(使用中文字体)"/>
              </a:rPr>
              <a:t>display</a:t>
            </a:r>
            <a:r>
              <a:rPr lang="en-US" sz="2600" dirty="0">
                <a:latin typeface="(使用中文字体)"/>
              </a:rPr>
              <a:t> = </a:t>
            </a:r>
            <a:r>
              <a:rPr lang="en-US" sz="2600" dirty="0" err="1">
                <a:latin typeface="(使用中文字体)"/>
              </a:rPr>
              <a:t>windowManager.getDefaultDisplay</a:t>
            </a:r>
            <a:r>
              <a:rPr lang="en-US" sz="2600" dirty="0">
                <a:latin typeface="(使用中文字体)"/>
              </a:rPr>
              <a:t>();</a:t>
            </a:r>
            <a:br>
              <a:rPr lang="en-US" sz="2600" dirty="0">
                <a:latin typeface="(使用中文字体)"/>
              </a:rPr>
            </a:br>
            <a:r>
              <a:rPr lang="en-US" sz="2600" dirty="0" err="1">
                <a:latin typeface="(使用中文字体)"/>
              </a:rPr>
              <a:t>DisplayMetrics</a:t>
            </a:r>
            <a:r>
              <a:rPr lang="en-US" sz="2600" dirty="0">
                <a:latin typeface="(使用中文字体)"/>
              </a:rPr>
              <a:t> metrics = </a:t>
            </a:r>
            <a:r>
              <a:rPr lang="en-US" sz="2600" dirty="0"/>
              <a:t>new </a:t>
            </a:r>
            <a:r>
              <a:rPr lang="en-US" sz="2600" dirty="0" err="1">
                <a:latin typeface="(使用中文字体)"/>
              </a:rPr>
              <a:t>DisplayMetrics</a:t>
            </a:r>
            <a:r>
              <a:rPr lang="en-US" sz="2600" dirty="0">
                <a:latin typeface="(使用中文字体)"/>
              </a:rPr>
              <a:t>();</a:t>
            </a:r>
            <a:r>
              <a:rPr lang="en-US" sz="2600" i="1" dirty="0"/>
              <a:t> </a:t>
            </a:r>
            <a:br>
              <a:rPr lang="zh-CN" altLang="en-US" sz="2600" i="1" dirty="0"/>
            </a:br>
            <a:r>
              <a:rPr lang="en-US" sz="2600" dirty="0" err="1">
                <a:latin typeface="(使用中文字体)"/>
              </a:rPr>
              <a:t>display.getMetrics</a:t>
            </a:r>
            <a:r>
              <a:rPr lang="en-US" sz="2600" dirty="0">
                <a:latin typeface="(使用中文字体)"/>
              </a:rPr>
              <a:t>(metrics);</a:t>
            </a:r>
            <a:endParaRPr lang="zh-CN" altLang="en-US" sz="2600" dirty="0">
              <a:latin typeface="(使用中文字体)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1F8E673A-5E35-A1F8-9D5A-385720C4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B70CD-151A-0B58-08F9-94CB2DD0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pPr>
              <a:defRPr/>
            </a:pPr>
            <a:r>
              <a:rPr lang="en-US" altLang="zh-CN" b="0" i="1" dirty="0"/>
              <a:t>//</a:t>
            </a:r>
            <a:r>
              <a:rPr lang="en-US" altLang="en-US" b="0" i="1" dirty="0"/>
              <a:t>KEYCODE</a:t>
            </a:r>
            <a:r>
              <a:rPr lang="zh-CN" altLang="en-US" b="0" i="1" dirty="0"/>
              <a:t>判断：</a:t>
            </a:r>
            <a:endParaRPr lang="en-US" altLang="en-US" b="0" i="1" dirty="0"/>
          </a:p>
          <a:p>
            <a:pPr>
              <a:defRPr/>
            </a:pPr>
            <a:r>
              <a:rPr lang="en-US" dirty="0" err="1">
                <a:latin typeface="(使用中文字体)"/>
              </a:rPr>
              <a:t>KeyEvent.KEYCODE_W</a:t>
            </a:r>
            <a:endParaRPr lang="en-US" dirty="0">
              <a:latin typeface="(使用中文字体)"/>
            </a:endParaRPr>
          </a:p>
          <a:p>
            <a:pPr>
              <a:defRPr/>
            </a:pPr>
            <a:r>
              <a:rPr lang="en-US" altLang="zh-CN" b="0" i="1" dirty="0"/>
              <a:t>//</a:t>
            </a:r>
            <a:r>
              <a:rPr lang="zh-CN" altLang="en-US" b="0" i="1" dirty="0"/>
              <a:t>设置可以获取焦点</a:t>
            </a:r>
            <a:endParaRPr lang="en-US" altLang="en-US" b="0" i="1" dirty="0"/>
          </a:p>
          <a:p>
            <a:pPr>
              <a:defRPr/>
            </a:pPr>
            <a:r>
              <a:rPr lang="en-US" dirty="0" err="1">
                <a:latin typeface="(使用中文字体)"/>
              </a:rPr>
              <a:t>setFocusable</a:t>
            </a:r>
            <a:r>
              <a:rPr lang="en-US" dirty="0">
                <a:latin typeface="(使用中文字体)"/>
              </a:rPr>
              <a:t>(</a:t>
            </a:r>
            <a:r>
              <a:rPr lang="en-US" dirty="0"/>
              <a:t>true</a:t>
            </a:r>
            <a:r>
              <a:rPr lang="en-US" dirty="0">
                <a:latin typeface="(使用中文字体)"/>
              </a:rPr>
              <a:t>);</a:t>
            </a:r>
          </a:p>
          <a:p>
            <a:pPr>
              <a:defRPr/>
            </a:pPr>
            <a:endParaRPr lang="en-US" altLang="zh-CN" dirty="0">
              <a:latin typeface="(使用中文字体)"/>
            </a:endParaRPr>
          </a:p>
          <a:p>
            <a:pPr>
              <a:defRPr/>
            </a:pPr>
            <a:endParaRPr lang="en-US" altLang="zh-CN" dirty="0">
              <a:latin typeface="(使用中文字体)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FC2F64C8-3819-2358-367C-1856AB93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8625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6A759D0D-CA36-E57E-B684-E5A16AFC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1626"/>
            <a:ext cx="8229600" cy="5002213"/>
          </a:xfrm>
        </p:spPr>
        <p:txBody>
          <a:bodyPr/>
          <a:lstStyle/>
          <a:p>
            <a:r>
              <a:rPr lang="en-US" altLang="zh-CN">
                <a:latin typeface="(使用中文字体)"/>
              </a:rPr>
              <a:t>Android</a:t>
            </a:r>
            <a:r>
              <a:rPr lang="zh-CN" altLang="en-US">
                <a:latin typeface="(使用中文字体)"/>
              </a:rPr>
              <a:t>为不同的界面组件提供了不同的监听器接口，通常以内部类的形式存在，以</a:t>
            </a:r>
            <a:r>
              <a:rPr lang="en-US" altLang="zh-CN">
                <a:latin typeface="(使用中文字体)"/>
              </a:rPr>
              <a:t>View</a:t>
            </a:r>
            <a:r>
              <a:rPr lang="zh-CN" altLang="en-US">
                <a:latin typeface="(使用中文字体)"/>
              </a:rPr>
              <a:t>为例：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98116F83-4BE5-2A04-98F1-440996CCF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2500313"/>
            <a:ext cx="6589712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单元五 常用布局与资源ppt"/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2_主题5">
  <a:themeElements>
    <a:clrScheme name="自定义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E7721"/>
      </a:accent1>
      <a:accent2>
        <a:srgbClr val="4DAFCE"/>
      </a:accent2>
      <a:accent3>
        <a:srgbClr val="192834"/>
      </a:accent3>
      <a:accent4>
        <a:srgbClr val="F3B919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sm4tscj">
      <a:majorFont>
        <a:latin typeface="Fira Code Retina"/>
        <a:ea typeface="思源黑体 Normal"/>
        <a:cs typeface=""/>
      </a:majorFont>
      <a:minorFont>
        <a:latin typeface="Fira Code Retina"/>
        <a:ea typeface="思源黑体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7010</TotalTime>
  <Words>1605</Words>
  <Application>Microsoft Office PowerPoint</Application>
  <PresentationFormat>宽屏</PresentationFormat>
  <Paragraphs>110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(使用中文字体)</vt:lpstr>
      <vt:lpstr>等线</vt:lpstr>
      <vt:lpstr>楷体_GB2312</vt:lpstr>
      <vt:lpstr>SimSun</vt:lpstr>
      <vt:lpstr>Arial</vt:lpstr>
      <vt:lpstr>Calibri</vt:lpstr>
      <vt:lpstr>Fira Code Retina</vt:lpstr>
      <vt:lpstr>Georgia</vt:lpstr>
      <vt:lpstr>Wingdings</vt:lpstr>
      <vt:lpstr>2_主题5</vt:lpstr>
      <vt:lpstr>第4章 Android的事件处理</vt:lpstr>
      <vt:lpstr>4.1 事件处理概述</vt:lpstr>
      <vt:lpstr>4.2 基于监听器的事件处理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4.2.4 外部类作为事件监听器类</vt:lpstr>
      <vt:lpstr>PowerPoint 演示文稿</vt:lpstr>
      <vt:lpstr>PowerPoint 演示文稿</vt:lpstr>
      <vt:lpstr>PowerPoint 演示文稿</vt:lpstr>
      <vt:lpstr>4.3 基于回调的事件处理</vt:lpstr>
      <vt:lpstr>4.4.1 回调机制与监听机制</vt:lpstr>
      <vt:lpstr>PowerPoint 演示文稿</vt:lpstr>
      <vt:lpstr>4.4 响应系统设置的事件</vt:lpstr>
      <vt:lpstr>4.4.1 Configuration类简介</vt:lpstr>
      <vt:lpstr>PowerPoint 演示文稿</vt:lpstr>
      <vt:lpstr>PowerPoint 演示文稿</vt:lpstr>
      <vt:lpstr>4.4.2 响应系统设置更改</vt:lpstr>
      <vt:lpstr>4.5 Handler消息传递机制</vt:lpstr>
      <vt:lpstr>Handler工作原理</vt:lpstr>
      <vt:lpstr>PowerPoint 演示文稿</vt:lpstr>
      <vt:lpstr>4.6 异步任务</vt:lpstr>
      <vt:lpstr>PowerPoint 演示文稿</vt:lpstr>
      <vt:lpstr>实现AsyncTask实现步骤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单元五 常用布局与资源ppt</dc:title>
  <dc:creator>周永</dc:creator>
  <cp:lastModifiedBy>YONG ZHOU</cp:lastModifiedBy>
  <cp:revision>419</cp:revision>
  <dcterms:created xsi:type="dcterms:W3CDTF">2018-09-02T06:34:33Z</dcterms:created>
  <dcterms:modified xsi:type="dcterms:W3CDTF">2024-11-21T00:48:51Z</dcterms:modified>
</cp:coreProperties>
</file>