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handoutMasterIdLst>
    <p:handoutMasterId r:id="rId26"/>
  </p:handoutMasterIdLst>
  <p:sldIdLst>
    <p:sldId id="975" r:id="rId2"/>
    <p:sldId id="314" r:id="rId3"/>
    <p:sldId id="376" r:id="rId4"/>
    <p:sldId id="377" r:id="rId5"/>
    <p:sldId id="406" r:id="rId6"/>
    <p:sldId id="408" r:id="rId7"/>
    <p:sldId id="409" r:id="rId8"/>
    <p:sldId id="410" r:id="rId9"/>
    <p:sldId id="411" r:id="rId10"/>
    <p:sldId id="413" r:id="rId11"/>
    <p:sldId id="412" r:id="rId12"/>
    <p:sldId id="407" r:id="rId13"/>
    <p:sldId id="379" r:id="rId14"/>
    <p:sldId id="380" r:id="rId15"/>
    <p:sldId id="382" r:id="rId16"/>
    <p:sldId id="361" r:id="rId17"/>
    <p:sldId id="435" r:id="rId18"/>
    <p:sldId id="383" r:id="rId19"/>
    <p:sldId id="429" r:id="rId20"/>
    <p:sldId id="384" r:id="rId21"/>
    <p:sldId id="385" r:id="rId22"/>
    <p:sldId id="386" r:id="rId23"/>
    <p:sldId id="387" r:id="rId24"/>
    <p:sldId id="400" r:id="rId25"/>
  </p:sldIdLst>
  <p:sldSz cx="9906000" cy="6858000" type="A4"/>
  <p:notesSz cx="6815138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>
          <p15:clr>
            <a:srgbClr val="A4A3A4"/>
          </p15:clr>
        </p15:guide>
        <p15:guide id="2" pos="31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000099"/>
    <a:srgbClr val="000066"/>
    <a:srgbClr val="B2B2B2"/>
    <a:srgbClr val="DDDDDD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97" autoAdjust="0"/>
    <p:restoredTop sz="94599" autoAdjust="0"/>
  </p:normalViewPr>
  <p:slideViewPr>
    <p:cSldViewPr snapToGrid="0">
      <p:cViewPr varScale="1">
        <p:scale>
          <a:sx n="68" d="100"/>
          <a:sy n="68" d="100"/>
        </p:scale>
        <p:origin x="1560" y="48"/>
      </p:cViewPr>
      <p:guideLst>
        <p:guide orient="horz" pos="2144"/>
        <p:guide pos="31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55769A99-B015-4602-9AFE-BC90A34ECCF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CBAE0FB6-C9DC-442C-80DC-2109C597880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5172" name="Rectangle 4">
            <a:extLst>
              <a:ext uri="{FF2B5EF4-FFF2-40B4-BE49-F238E27FC236}">
                <a16:creationId xmlns:a16="http://schemas.microsoft.com/office/drawing/2014/main" id="{64E282B9-E071-4FF1-BA22-59EBC59772A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5173" name="Rectangle 5">
            <a:extLst>
              <a:ext uri="{FF2B5EF4-FFF2-40B4-BE49-F238E27FC236}">
                <a16:creationId xmlns:a16="http://schemas.microsoft.com/office/drawing/2014/main" id="{31DC5FDB-2D19-46A1-80B5-8452B98B74D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40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1C675D6-8B07-4BF3-8B73-70AC76DDB3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6-15T07:22:35.29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12054 12909 801 0,'2'0'266'0,"14"0"-262"16,6 4-14-16,11 4 5 16,3 1 2-16,5-7 3 15,-3-2 4-15,0-9 3 16,2-3 7-16,-7-1 15 0,9-12 5 16,0 6 3-16,6-12-5 15,3 3-14 1,-12-7-5-16,3-5-2 15,0 4 2-15,2-12 2 16,0 4 1-16,-6-6 4 16,-13-2 1-16,-6-5-2 0,0 0 0 15,-5-8-6-15,-1 2-2 16,-1-12 6-16,-7-2 6 16,-1 1 11-16,-2-10 2 15,-8 9-4-15,2-1-8 16,1 3-12-16,-3-7-4 0,-2 4-4 15,-3-1-1-15,-3-9 2 16,1 6-1-16,-2-2 0 16,1 0 0-16,3 5 0 15,-4 5-1-15,-1 5 1 16,-3-2 0-16,-2 10 0 16,2-2 0-16,0 9 3 15,-4-5 2-15,0 4 3 16,-2-3 2-16,-6 7-1 15,8 8-4-15,-5 1-4 16,3 8-2-16,2-8-3 0,2 6 1 16,9 5 2-16,-3-9-1 15,9 7 0-15,-1 3-1 16,-9-1-1 0,1 6-1-16,-2 8-1 15,2-4-1-15,5 8 1 16,2-3 0-16,-1 1 1 15,-3 2 1-15,1-7 0 16,1 11 0-16,-3-5 1 16,5 9-1-16,1-1 0 15,-1 4 0-15,2 2-5 16,4 0-2-16,0 0-4 16,0 0 0-16,0 0 1 15,1 0 3-15,-1 0 3 16,0 0 1-16,0 0 0 15,-2 23 1-15,-4 6-1 16,-20 43 2-16,18-28-2 16,0 0-2-16,-1 4 2 0,7 11-1 15,-9-9-2-15,1 0 4 16,-1 0-1-16,1 1 3 16,-5 5 3-16,0-5-2 15,-6-1 0-15,-2-4-4 16,6-12-52-16,2-1-44 15,5-8-135-15,7-4-131 16,3-10 231-16</inkml:trace>
  <inkml:trace contextRef="#ctx0" brushRef="#br0" timeOffset="265.563">12261 10058 652 0,'138'-90'291'0,"-138"80"-128"15,-4 6-121-15,8 6-45 16,-4-2-13-16,0 0-3 16,4 2 8-16,30 13 7 15,52 26 0-15,-32-38 6 16,9-1 5-16,8-4 3 15,7 2 3-15,0-1-5 0,-5 4-3 16,-2 7-3-16,-8 5-1 16,-7 20-147-16,-11 7 109 15</inkml:trace>
  <inkml:trace contextRef="#ctx0" brushRef="#br0" timeOffset="60159.543">16453 11934 312 0,'40'-38'127'0,"17"-10"-90"16,-3-4-7-16,-14-3-24 15,8-12 0-15,-19 6 42 16,-4 5 19-16,-4-5 25 16,0 7 2-16,-12-9-35 15,-3-8-19-15,-8 5-25 16,-4-7-2-16,-9-2-4 16,-10 3 3-16,-25-3 24 0,5 12 8 15,-17 0 8-15,5 0-1 16,9 3-27-16,-4-5-9 15,-5-4-12-15,-8-9 1 16,-2-2 4-16,-6-3 18 16,4 13 17-16,-1 1 5 15,-7 11 6-15,3 3-16 16,7 5-14-16,-2-1-8 16,6 7-11-1,-3-4-3-15,1-10-1 16,6 5 1-16,-8-10 2 0,4 0 5 15,-2-2 4-15,-6 0 4 0,4 11-2 16,10 6-4-16,-12 8-5 16,15 4-3-16,-1 3 0 0,-10-7 1 15,11 9 2-15,-9-1 1 16,2 3-2-16,0 8-1 16,-10 2-2-16,8-2-1 15,-6 8-1-15,6 1 0 16,1 6 0-16,7-1 0 15,5 1-1-15,6-3 1 16,2-1-1-16,-6 4 0 0,8-1 0 16,-8 5 0-16,6-2-1 15,4 0 1-15,-4 4 0 16,6 0 1-16,-5 6 0 16,-1-2-1-16,4-4 0 15,0 3 0-15,5 1-1 16,4 2 0-16,-3-2 1 15,-1 0 0-15,12-2 1 16,-7-1 0-16,10 1 0 16,3 0 0-16,-15 6-2 15,10-4 1-15,-16 5-2 16,2 1 2 0,3 5-1-16,-9-1 1 0,7-1 1 15,-1 2 0-15,3 1-1 16,3-11 1-16,7 7 0 15,-4-5-1-15,6-1-2 16,3 8-4-16,3-5-46 16,1-3-21-16,7 1-61 15,1-5-53-15,4-2-134 16,0-2 201-16</inkml:trace>
  <inkml:trace contextRef="#ctx0" brushRef="#br0" timeOffset="60643.388">13415 8901 340 0,'-10'-8'211'0,"10"8"-9"16,0-2-134-16,-2 2-34 15,0 0-29-15,0 0-2 16,0 0 1-16,-15 4 0 16,-17 7 3-16,-50 28 0 0,43-18-1 15,-3 1 0-15,6 0-2 16,-4 2-1-16,-8 5-1 16,1-4 0-16,-1 2-2 15,6 0 1-15,4-5 0 16,3 3 0-16,9-6 0 15,-3 1 0-15,10-7 0 16,4-3-1-16,9-1 1 16,-2 1-1-16,10-1 0 15,-1 3-1-15,6-3-1 16,5 5 1-16,3-1 0 16,10-1 1-16,6 5 0 15,3-2 0-15,12 8 0 16,-5 2 0-16,9-4 0 15,3-4 1-15,3 8 0 16,-3-2-1-16,-1 6 0 0,-4 7-1 16,2 10-1-16,-2 2-60 15,6 19 46-15</inkml:trace>
  <inkml:trace contextRef="#ctx0" brushRef="#br0" timeOffset="74811.973">12353 8409 177 0,'-58'122'119'0,"49"-125"-5"16,3-5-53-16,-2 6-51 15,1 2-9-15,-5 0 0 16,-7-4 1-16,0-3 20 15,0-5 20-15,-2-1 41 16,-2-1 5-16,0-3 16 16,-4-4-12-16,-5-2-37 15,-3 4-6-15,-5-4-25 16,6 2-8-16,1-4-5 16,8 0 1-16,0 2-7 15,-1-5-2-15,12-1 3 0,3-4 5 16,5-3 0-16,6 4 0 15,0-11-1-15,0 5-4 16,4 2 6-16,-2 1 0 16,11-7-1-16,0-5-2 15,18-1-7-15,3-2-1 16,1 2 1-16,3 2-1 0,-5 2 1 16,5-2 0-16,-4 2-1 15,3 2 0-15,3 4-1 16,-2-8 0-16,8 4 0 15,0 2-1-15,6-4 1 16,1 6-1-16,-1 5 0 16,1-3 1-16,-1-1 1 15,4 5 1-15,-7 3-2 16,5 3 0-16,-4 3-2 16,-1 0-3-16,3 7-1 15,-2-5-1-15,3 6 4 16,-5-4 0-16,0 4-2 15,-2 3 5-15,-6-1 0 16,6 5 4-16,2 2 2 16,13-7-2-16,0 13-7 15,-19-10-5-15,10 7 10 16,-14-7-1-16,-3 2 4 0,18 1 4 16,-18-1-6-16,-3 8 0 15,-3 0 2-15,-2 4-1 16,0-2-3-16,-6 2-1 15,-4 1 0-15,-4 1 0 16,-1 4 1-16,1-1 2 16,2-3 2-16,-1-4 0 0,-5 4-2 15,3-3-1-15,-8-5 1 16,0 4-3-16,-4-4-56 16,-2 1-56-16,0-3-159 15,0 2-28-15,0 0 172 16</inkml:trace>
  <inkml:trace contextRef="#ctx0" brushRef="#br0" timeOffset="75436.815">13380 6573 124 0,'-25'-12'85'15,"16"5"-5"-15,-7 7-47 16,5 0-62-16,7 0-7 16,0 2 3-16,4-2 12 15,0 0 50-15,0 0 15 16,0 0 16-16,0 0 5 15,0 0-9-15,2 0-6 0,12 0-10 16,1 2-7-16,8 5-14 16,52 20-5-16,-35-16 1 15,-6 3 6-15,8-12 12 16,-2 7 2-16,-5-9-3 16,9 0-4-16,-2 4-13 15,-6-4-2-15,1 10-4 16,-5-1 0-16,-7 1-2 15,4 7-1-15,-2-5-1 16,-5 3 0-16,-2-4 0 16,-1 1 0-16,-6-3 2 15,1-3 4-15,-9 0 11 16,3 2 8-16,-4-1 9 16,-4-7 0-16,0 0-9 15,0 0-5-15,-2 0-8 16,0 0-2-16,0 0-1 0,0 2-1 15,-6 11-1-15,-5 12-1 16,-37 46-3-16,25-44 0 16,-1 3-5-16,-3 5-2 15,-15 15-1-15,-4 1-5 16,-11 20-49-16,-12 6-85 16,-7 12 91-16</inkml:trace>
  <inkml:trace contextRef="#ctx0" brushRef="#br0" timeOffset="120628.301">18898 10773 161 0,'40'78'103'0,"-36"-78"4"16,4-3-57-16,-1 1-33 16,-7 2 23-16,-2 0 31 15,1-2 20-15,-3 0 32 16,4 0-5-16,-2-2-19 15,0 2-12-15,-2-2-8 16,-5-9-7-16,1-2-5 16,-2-1-2-16,-43-37-12 15,37 41-6-15,1 3-11 16,-4-5-6-16,-8 5-17 16,0-3-5-16,3 1 0 15,-11 1 0-15,8-1-4 16,-5-3-2-16,-3 1-2 15,7 2 0-15,-1-3 8 16,4-1 3-16,0 3 6 16,-2-7 2-16,-3-6-5 0,1 8-4 15,0-15-3-15,12 7-2 16,-2 0-1-16,-6-4-1 16,8 6 9-16,-12-3 3 15,6-1 0-15,8 0 0 16,-6-4 3-16,6 3 0 15,-8-7-2-15,-6 5 2 16,6-3-11-16,-4 3-2 16,0-5 7-16,1 6-2 15,-13-16-2 1,7 10 1-16,-4 1-7 0,1-10 1 16,8 5 4-16,-9-10-4 15,5-1 1-15,1 2-1 0,-3 2-3 0,8 2 0 16,-3 2 2-16,1 6 2 15,6 3-3-15,0 3 0 16,0-1-3-16,0-5-3 16,-4 5 2-16,9-5 2 15,3 5 2-15,7 3 2 16,6 1-3-16,-2 2-2 0,2 0-5 16,6 0-1-16,0 8 0 15,-6-4 1-15,9 6 2 16,-1-6 1-16,9-2 2 15,6-2 0-15,-4 6 0 16,-1-2 0-16,-3-2 1 16,0 2-1-16,6-4 1 15,-2 0 0-15,6 4 0 16,6-2 1-16,-4 4-1 16,1-2 1-16,-3 5-1 15,0-3 1-15,2 4-2 16,2-6 1-16,-4 6-1 15,-3-1 0-15,0-3 2 16,2 2 1 0,1 2 0-16,6-2-1 15,-10 1 0-15,-8 3-1 0,3-2-1 16,-11 1 1-16,18 7 1 16,-9-1 0-16,-5-4 2 15,9 3 1-15,-18-6-2 16,11 5 0-16,2 0-1 15,5 1 0-15,1 1-1 16,-6-1-1-16,10-3 0 16,-13-3-1-16,5 3-1 15,12 3 1-15,-6-5 1 16,4 3 0-16,-2-2 2 16,-4-7 0-16,2 1-1 15,-4-2-4-15,2 4-39 16,-9 2-22-16,-3 1-93 15,1 3-59-15,-4-1-109 16,0 1-32-16,-2-6 225 0</inkml:trace>
  <inkml:trace contextRef="#ctx0" brushRef="#br0" timeOffset="121244.989">17991 8287 409 0,'-9'0'172'15,"-1"-6"-89"-15,10 6-66 16,-2 0-9-16,0 0-6 16,0 0 1-16,0 0 12 15,0 0 13-15,2-2 19 16,0 0 2-16,18 0-6 16,5-4-16-16,53-5-19 0,-53 5 0 15,10-3-4-15,1-1 2 16,2 2-3-16,-1 1-3 15,-4 3 0-15,1 2 0 16,1-2 1-16,-5 4 0 16,3 0-1-16,-6 6 0 15,-4-2 0-15,-4 0 2 16,-4 3 1-16,-1-3 0 16,-1 6 1-1,-7-7 0-15,-2 7 3 0,0-2 1 16,-2-8 5-16,0 0 3 15,0 0-1-15,0 3 0 16,0 18-6-16,0-1-4 16,0 54-5-16,0-43-1 15,0 7-1-15,0 4-1 0,0 6 1 0,0 2 1 16,2-8 0-16,-2 2 1 16,0-14 2-16,8 7-2 15,-8-12 0-15,3 3 0 16,-1 3-3-16,-2-8-6 15,-2 7-64-15,-1-1-137 16,-5 15 139-16</inkml:trace>
  <inkml:trace contextRef="#ctx0" brushRef="#br0" timeOffset="150718.862">22392 9606 8 0,'-40'121'14'0,"28"-121"18"15,-3 0 8-15,5 4 5 16,-1-3-5-16,1 5-18 16,6 0-8-16,-7 4-1 15,-3-1 11-15,3-1 27 16,-6 1 15-16,1-5 18 16,-3 0-2-16,-4 0-14 15,4-2-9-15,-2 0-16 16,-2 3-8-16,6-3-10 15,-16-2-6-15,9 2-9 0,-9-2-3 16,1 0-4-16,7-4 0 16,-10-3 0-16,8 1 0 15,-3-2 1-15,-1-1 1 16,1 3-1-16,-3-2 0 16,-1-3 1-16,1 7 2 15,2 2 2-15,1-4 1 16,-1 4 1-16,1-3 0 15,5-5 7-15,-4-1 1 0,6-1 2 16,-11 1-2-16,5 1-8 16,-2 4-3-16,1-3-5 15,14 1 0-15,-8 3-2 16,8 1 1-16,-9-6 4 16,-3 4 15-16,-1 1 15 15,0-7 4-15,-3 6 1 16,-3-7-13-16,10-4-15 15,-3 2-3-15,5-1-5 16,0-5 0-16,-8 4 1 16,-3-2 2-16,1 4 6 15,-1 1 1-15,-1-3-1 16,9-2-3-16,-1-2-7 16,4 5-2-16,-2 1 1 15,0-6 1-15,2 4 25 0,6-6 5 16,-12-6-2-16,4 6-2 15,-7-5-23-15,-6-5-6 16,13 10 1-16,-2-4 1 16,-2 1 0-16,2 1 0 15,4-8-2-15,-5 5-1 16,3-9-1-16,2 7-2 16,-4 1 2-16,6 2 1 0,4 10 1 15,2-4 0-15,-3 4 1 16,1-4 0-16,0 2 0 15,-6-1 0-15,2-3 1 16,-2 8-2-16,-2-2 0 16,0-2-1-16,-3-4 0 15,5 6 1-15,5-2 0 16,1 3 0-16,4 3 0 16,-1-4-1-16,-3-1 0 15,2 5 0-15,3 7 1 16,3-1 0-16,5 3 1 15,-2-6 8-15,-1 5 9 16,3-3 1-16,-2 2 2 16,0 0-7-16,4 6-7 15,0-2-2-15,1 1-3 16,-1-1 0-16,0-2 0 0,0 2-1 16,0 0 0-16,0 2-2 15,0-2 1-15,0 0-1 16,-2 0 0-16,-9-3-1 15,5-1 1-15,1 0 0 16,-1 2 0-16,4 2 1 16,0 0 0-16,-3-7 0 15,1 3-1-15,0 2 0 0,4 4 0 16,0-2 0-16,0 0 0 16,0 1 0-16,-11-5 1 15,9 4-1 1,-3-6 1-16,5 6-1 0,0 0 1 15,-2-3-1 1,0 1 1-16,-2 0-1 16,-1 0 0-16,5 2 0 0,0-3 0 15,-2 1 0-15,2 2 0 16,-7-6 0-16,-3-1 0 16,8 7 0-16,0 2 1 15,3-2-1-15,-1 0 0 16,0 0 0-16,0-2-1 15,0 2 0-15,0 0-1 16,0 2-1-16,0-2 0 16,0 0-1-16,0 1-3 15,0-3-2-15,1 2-5 0,-1 2-3 16,0 0-1-16,0 0 3 16,0 0 6-16,0 0 4 15,-2 0 5-15,4 11 0 16,-2 10-1-16,2-5-1 15,14 47-3-15,-18-50 2 16,4 1 0-16,-10 5 1 0,10 0 2 31,2 4 1-31,-4 2 0 0,8-2 0 16,0-1 0-16,-10-2-1 16,8 3-1-16,-4 0 0 15,2-2-1-15,0-2 1 16,-2 4 1-16,0-2 1 15,7-2 1-15,-1 2-1 16,0-6-1-16,-6-1 1 0,-4-3-1 16,2 0 0-16,2-3 0 15,2 6 0-15,0-7 0 16,0 3 0-16,0-3 0 16,5-1-3-16,-5 4-15 15,6-1-27-15,1-1-68 16,-3 3-48-16,11 1-179 15,-7-8 215-15</inkml:trace>
  <inkml:trace contextRef="#ctx0" brushRef="#br0" timeOffset="151453.596">19577 8551 114 0,'-11'0'71'0,"5"1"-5"16,-9-1-34-16,1 0-26 16,5 0 3-16,1 0 54 15,1-1 23-15,7-5 40 16,0 4 9-16,-2 2-39 16,2-2-19-16,0 0-38 15,0 0-12-15,0-2-14 0,0 2-3 16,7 0-5-16,7-5-1 15,5 3-1-15,4 0 0 16,46-5-2-16,-52 9 0 16,4 0 2-16,-12 0-1 15,11 2 1-15,-1-2 1 16,4 0 0-16,2 1 0 16,1 3 1-16,-1-4 0 15,-8 0 2-15,8 0 3 0,4-5 12 16,2 1 5-16,3 2 0 15,-5-6-3-15,-4 6-7 16,1 4-4-16,-1-2-2 16,2 0-1-16,-8 0-5 15,-2-2-3-15,-5 2-1 16,-4 0-1-16,1 0 1 16,-3-2 0-16,-6 2-1 15,0 0 0-15,0 0-41 16,0 0-120-16,0 0 110 15</inkml:trace>
  <inkml:trace contextRef="#ctx0" brushRef="#br0" timeOffset="159139.255">18820 6844 113 0,'5'-7'57'0,"-3"-3"-19"15,2 1-16-15,4-9-15 16,-4-3 9-16,11-40 43 15,-15 42 14-15,2 0 24 16,0 2-7-16,-4-6-38 16,-2 0-9-16,-2 4-21 15,-1 0 3-15,-5-2 5 16,-1 5 2-16,-1 1 7 16,7-6 2-16,-3 4 4 15,4 1 3-15,3-3-5 16,-5 2-8-16,0 0-13 0,-1-2-5 15,-7 0-7-15,-1 3 0 16,0-1-6-16,4 0-1 16,3-2 10-16,-2-2 5 15,-1 2 0-15,0-10 1 16,-5 8-8-16,7-4-2 16,-6 0 0-16,0 2 1 15,-1-4-1-15,-3 3-1 16,8-1-1-16,-8 4-2 0,-2-2 0 15,-2 7 3-15,-9-1 3 16,7 2 0-16,-2 7-4 16,0-1-2-16,1 1-1 15,-11 2-1-15,1-3-1 16,-10 3 0-16,14-2 2 16,-2-1 1-16,-1 3-1 15,7-4 0-15,-11-1-4 16,7 11 0-16,3 0-2 15,-7 0 1-15,4 6 0 16,-1-2 1-16,-7-4 0 16,8 3 1-16,-5-1 0 15,7-2 0-15,1 8-1 16,3 0 0-16,-7-3-1 16,-9 9-1-16,0-3 1 15,2 1 1-15,4-3 1 0,5-3 0 16,1 4 0-16,-5-3 0 15,3-1 1-15,-2 4 0 16,1-7 1-16,3 7 0 16,-5-8 1-16,3 2-1 15,3 3-1-15,-3-3 0 16,9 6-1-16,-4-3 0 0,1-1 0 16,-3 7 0-16,2-1-1 15,0 1 1-15,-1-1 0 16,1-3 1-16,4 5 2 15,0-9-1-15,-1 11 0 16,-5-3 0-16,-1 4-2 16,-5 1 0-16,8 5 1 15,-3-2 0-15,-1-6 1 16,10 6 1-16,-1-10 5 16,3 7 2-16,-1 1 2 15,1 0-1-15,-7 2-3 16,-1-2-2-16,-2 4 1 15,1 0 1-15,-3-4 3 16,7 0 0-16,-5 0 0 16,-5 0-1-16,1 2-4 15,-3 2 0-15,3 2-4 0,5-4-1 16,-5 2-1-16,5 0 0 16,-10 4 0-16,7-2 0 15,-1 5 0-15,-7-5 0 16,9-4-1-16,-3 2 0 15,1 2 0-15,3 2 1 16,3-4-1-16,-9 4 0 16,9-1 0-16,1-3 1 15,2 0 0-15,2-2 0 0,2-3 0 16,0-3 0-16,4 8 0 16,-2-12 0-16,5 3-1 15,-1-3 1-15,-2-7-1 16,3 6 0-16,3-7-2 15,1 5-2-15,4-6-24 16,6 4-28-16,0-6-78 16,0 0-47-16,0 0-108 15,0-4-32-15,0 2 203 16</inkml:trace>
  <inkml:trace contextRef="#ctx0" brushRef="#br0" timeOffset="160154.482">15772 6699 5 0,'38'-82'2'0,"-55"70"1"16,5-1 2-16,-11 2 17 15,-3-1 12-15,5 6 22 16,-2-3 4-16,2 3-12 15,-4 0-11-15,15 6-19 16,-7-2-5-16,5 2 5 16,3 0 9-16,-8 0 18 15,7 2 8-15,6 4 0 16,0 0-9-16,3-6-16 16,-1 0-8-16,0 0-7 15,0 4 0-15,-2 11 7 0,0-2 10 16,2 1 15-16,0-3 7 15,-2 8 0-15,-3 52-7 16,1-52-14-16,4 4-6 16,-4 2-12-16,-1 2-2 15,3 3-5-15,-8-1 0 16,1-2-2-16,-1 3 1 16,1-1 2-16,1-6 2 0,3 4 5 15,-1-4 2-15,0-8-3 16,7 8-2-16,-5-8-8 15,2 6 0-15,0-1-2 16,-2 1 1-16,3-6-1 16,1 4 0-16,-2-4 1 15,4-3-1-15,-4 3 0 16,-2 0 0-16,6-1-1 16,-4 5 1-16,1-8 0 15,-1 1 0-15,-2-1 0 16,6-5 0-16,0-2 1 15,0-4 1-15,0 0-1 16,0 0 2-16,-2 0 3 16,2 0 1-16,0 0 2 15,0 0-1-15,0 0-3 16,0 0-1-16,0 0-2 0,0 0-1 16,0 0-2-16,0 0-1 15,0 0-1-15,0 0-1 16,0 0 2-16,0 0 1 15,0 0 1-15,0 0 1 16,8 0-1-16,7 0-1 16,0 0 0-16,1 0 0 15,3 4 0-15,46 1-1 0,-42-5 1 16,6 0 0-16,-1-1 0 16,5-3 0-16,-10-2 0 15,7 2 0-15,3-4 0 16,-6 5 0-16,5-9 0 15,-11 10 1-15,-9-5 0 16,3 5 0-16,4 0-1 16,2-2-2-16,4 4-30 15,-4 0-38-15,8 0-204 16,1 0 181-16</inkml:trace>
  <inkml:trace contextRef="#ctx0" brushRef="#br0" timeOffset="166481.243">14855 6475 288 0,'140'54'99'0,"-119"-60"-99"16,4 0-36-16,-23 1-32 15,9-3-1-15,3-11 22 16,1 0 57-16,-4-6 78 0,-5 0 19 16,0 2 6-16,-2-2-27 15,15-2-46-15,-6-3-18 16,-1-1-18-16,3 1-2 15,-5-1-1-15,-3 4 1 16,-3-11 0-16,-4 7 2 16,6-5 2-16,2 2 1 15,-3-1 1-15,3-5 0 16,0 4 0-16,-3-1 3 0,-1-3 19 16,0 10 12-16,-6-1 19 15,0-3 6-15,-4 13-8 16,1-4-9-16,-1 6-15 15,-6 3-7-15,-1 1-11 16,0-6-4-16,-5 0-5 16,1 0 0-16,-4 0-2 15,2 6 0-15,-2-7-2 16,-2 7 0-16,6-10 0 16,-6-3-1-16,-13-7 0 15,5 3 0-15,21 7 1 16,-15 4 1-16,16 2 1 15,3 3-1-15,-32-3-3 16,17 12-1-16,-2-1-2 16,-12-2 1-16,5 8 0 0,5-9 2 15,-2 7 1-15,4 2-1 16,-2-7 1-16,-5-1-1 16,3 4-1-16,-6-3 0 15,5-1-1-15,5 3 0 16,4-1 0-16,3-2 1 15,3 5 0-15,1-3 0 0,1 6 0 16,3-4 0-16,-1 3 0 16,-1-1 0-16,-3-6 0 15,3 8 0-15,-9-7 0 16,-2 9-1-16,0 7 0 16,-8-7-1-16,4 2 0 15,2-2 0-15,-7 0 1 16,9 8 0-16,-17-4 0 15,-1 3 0-15,-1-7 1 16,2 4 0-16,21-2 0 16,-2-2 0-16,9 4-1 15,-13-4 1-15,-8 4 0 16,-5 0 0-16,-4-4 0 16,7 0-1-16,-1 1 1 15,-4 1 0-15,-1 4 0 16,-3-2 0-16,0 4 0 0,10-6 0 15,-5 1 0-15,9-3 1 16,3 2 0-16,-2 2 0 16,6-4 0-16,0 2 1 15,-2-2 0-15,2-2-1 16,13-4 0-16,-11 4 0 16,21 1-2-16,4-1 0 15,-25-4-3-15,30 6-9 16,-21-2-78-16,1 2-107 0,32-2 124 15</inkml:trace>
  <inkml:trace contextRef="#ctx0" brushRef="#br0" timeOffset="167215.047">13721 4842 111 0,'-16'61'87'0,"9"-59"2"16,-1 8-32-16,-1 1-16 0,-1-7-5 16,-1 6 7-16,-3-7 18 15,3 1 6-15,-1 2 2 16,-1-6-7-16,-1 2-20 15,-1 7-10-15,-6-1-14 16,4 4-6-16,-8 3-5 16,-4 2-2-16,8 4-1 15,4-2-2-15,-17 4 2 16,5 0 0-16,-4 2 3 16,8 0 3-16,16 0 5 15,-14-4 2-15,4-4-1 16,-8-4-3-16,-7-3-4 15,24 1-4-15,-1-5-1 16,-1 4 0-16,16-1 0 16,-6-7 2-16,2 0 3 15,-2-2 0-15,2 0 0 0,0 0 0 16,0 0-2-16,0 0 1 16,0 0-2-16,0 0-1 15,0 0-2-15,0 0 0 16,8 2-1-16,20 11-1 15,49 22 0-15,-60-28-1 16,-3 11 0-16,-1-7 0 16,10 6-1-16,-4 1 1 0,4-5 0 15,0 2-1-15,8 10 1 16,1 0 0-16,14-4 0 16,-10-4-2-16,-9-1-24 15,15 1-103-15,10 2 91 16</inkml:trace>
  <inkml:trace contextRef="#ctx0" brushRef="#br1" timeOffset="195400.736">8970 12370 176 0,'-30'98'86'0,"28"-76"-1"16,-6 11-85-16,2 17-4 15,0 9 3-15,-3 0 1 16,-1 6-2-16,-1 2 6 16,-4 4-1-16,-8 7 45 15,-2-1 3-15,-2 3 1 0,-8 4 6 16,-1 14-33-1,2 1-2-15,-5 22 0 0,1-3-4 16,9 7-9-16,-9 3 1 16,4 6 7-16,5 5 9 15,-7 7 12-15,-3-7 1 16,11-1-6-16,-5 0-8 16,10-4 12-16,0 3 2 15,6-8-3-15,4-3 1 16,1-11-8-16,5-5-2 0,1 3 7 15,0 0 1-15,0 11-15 16,1-1-3-16,1 3-9 16,-2 2-6-16,6 8-2 15,10 4-1-15,3-6 1 16,8-10-1-16,6-21 0 16,3-15 4-16,9-8 1 15,5-1 0-15,4-12 3 16,3 7-1-16,3-10-6 15,1 4 4-15,5-1-5 16,3-4 1-16,6 1 1 16,3-7-1-16,11-11-1 15,1 2 2-15,4-10-1 16,4 6 0-16,1-8 2 16,7 1-1-16,9-3-1 15,11 0 2-15,7 3-3 0,1-10 2 16,13-3 1-16,-1-1-1 15,7-7 0-15,3-1 0 16,-3 0-1-16,0-1-1 16,6-1-1-16,6-1-1 15,2-7 2-15,3 5 1 16,-1-8 2-16,-2 0 2 0,3-8-1 16,1-11 1-16,1-10 0 15,-3-9-1-15,3-10 0 16,-1-12 2-16,-1-5 2 15,3 2 7-15,-16 0 25 16,4 3 7-16,-13 5 2 16,-3-3-5-16,3-3-25 15,-4 2-6-15,-12-18-4 16,0 6-1-16,-9-3 2 16,-4 3 8-16,2-4 15 15,-10 0 4-15,0 3 2 16,-2-3-7-16,-3-4-9 15,3-5-3-15,-1-10 0 16,-3-5 1-16,1-1 5 16,-12 6 2-16,-10 3 9 0,-11-5 1 15,0 0 1-15,-13-3 9 16,-10-14-7-16,5 0 2 16,-30-6-8-16,4 2-11 15,-9 3-7-15,-7 2-5 16,-3-2-3-16,-6 1 0 15,-3-2-2-15,-7 4-1 16,-7 9 0-16,0 9-2 16,-8 3-1-16,-5-8-2 15,10 0-1-15,-22-7-1 0,-5 0-2 16,1 3-4-16,-17 3-6 16,9 5-5-16,-13 4-1 15,3 4 2-15,-9 5 7 16,4 1 3-16,4-2 1 15,-2 3 0-15,-5 12-1 16,9-6 0-16,3 6 3 16,3 10 1-16,2-6 0 15,-14 3 1-15,-8 5 0 16,-5-3 1-16,-6-5 1 16,0 4 0-16,12-3 0 15,-2 5-1-15,7 5 1 16,0-1-2-16,-15 5 5 15,0 6 0-15,-7 3 0 16,-3 3 1-16,4 5-4 0,2-3-1 16,4 3 0-16,4-6 1 15,-4 1 0-15,0 0 1 16,-6-5 0-16,8 3 1 16,-4 0-1-16,-5-4-1 15,7-4 0-15,-4 3 0 16,2 3-1-16,-2-2 1 0,-2 6-2 15,-3-1 1-15,-3 8 1 16,1 1-2-16,3-1 1 16,2 0-1-16,8 0 0 15,6 8 1-15,0 8-2 16,-5-3-2-16,-8 14-2 16,-5 0 1-16,6 0 2 15,8 2 2-15,2-4 2 16,1-4 1-16,3-3 0 15,-6 7-1-15,3-6 3 16,-1 8-3-16,-6 8 0 16,2-8 0-16,-2 4-4 15,4 3-1-15,2 1-2 16,-3 6 0-16,3 5 1 16,-2 0 1-16,0 6-1 15,3 7 0-15,-1 6-1 0,2-1-1 16,-10 3 1-16,-4 8 0 15,-5 13-2-15,-5 0-32 16,-3 14-33-16,-8 3-38 16,2 20-137-16,-1 18-174 15,-9 43 272-15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6-15T07:29:54.3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5496 8950 115 0,'-123'42'99'0,"108"-46"12"16,15 1-23-16,0 3-46 15,0 0-6-15,0 0 6 16,0 0 6-16,0 0-1 16,0 0-7-16,0 0 0 15,0 0 3-15,0 0 13 16,0 0 11-16,0 0-4 16,0-2-7-16,13 2-17 0,4-2-12 15,3 2-16-15,56-2-3 16,-59 4-4-16,1 7 0 15,-1 1-1-15,2-2-1 16,-2 1-1-16,4-1 0 16,2-2 17-16,-4 1 12 15,8 1 6-15,2 1 2 16,3-1-13-16,1-2-10 0,-4-6-5 16,1 2-2-16,-1 3-1 15,-2-1-2-15,-6-2-2 16,-2 0 0-16,-8 6-1 15,1-6 0-15,1 7 0 16,-1-5 1-16,5 8 1 16,0-5 0-16,-2-1 4 15,6 2 9-15,-1-10 15 16,-1-2 2-16,7 4-1 16,1-2-8-16,4 2-16 15,-1 0-4-15,1 0-2 16,0 2-1-16,-3-2 0 15,1 6 0-15,6-8 0 16,-1 2 1-16,2-6 2 16,-3 0 0-16,-6 0 2 15,-1 1 0-15,1-1 1 0,-2-2-2 16,4 1-2-16,-2-5 0 16,5 3-2-16,4 3 0 15,3-4 0-15,-3-1 0 16,-1 3-2-16,-3 1 0 15,1 7 0-15,-5 0 0 16,3 0 0-16,-1 1 0 16,-1 1 1-16,8 2-1 0,1 0 1 15,-2-4-1-15,4-8 0 16,-1 5 1-16,1-3-1 16,0 0 2-16,2 6-2 15,-4 0 1-15,-3 2-1 16,1 4 0-16,-1-1 0 15,1 3 0-15,2-4 1 16,-3-4 1-16,-3 2-1 16,-1 0 0-16,-3 5-1 15,-1-3 0-15,0 6 0 16,-2-8 0-16,2 5-1 16,1-5 1-16,3-2 2 15,3-2 2-15,1-7 4 16,-1-3 1-16,5-1-1 15,-1 1 0-15,-6-1-4 16,3 2-2-16,-7 9-2 0,-1 0 0 16,-2 0 0-16,2 0 1 15,-4-6 0-15,6 1 0 16,1 3 0-16,5 0 1 16,-1-4-1-16,2 5-1 15,8-5 0-15,0 8 0 16,4-4 0-16,0-4 0 0,-6 3 1 15,0-7 1-15,-3 3 0 16,-3-5 1-16,-2-1 1 16,-1-4 1-16,-4 4-1 15,-5 1 2-15,1-3 0 16,0 4-1-16,-2 1-2 16,0-1 0-16,-6 3-1 15,-1-3 1-15,-1-8 1 16,2 2 3-16,-2-12 1 15,-1 4 2-15,-8-2 13 16,-6-3 3-16,-2-4 1 16,-6-1-2-16,-5-9-13 15,1-7-7-15,-5 1 1 16,0 1 2-16,-2 3 7 16,-1 6 13-16,-1-2 0 15,-3 4-3-15,-7 1 1 0,-5-1-13 16,-8 2-2-16,-2-2 0 15,4-4-1-15,-4 0 0 16,-2 7-1-16,-2 1-1 16,-7 4-9-16,3 7 0 15,2-2-2-15,1 2 1 16,3 4 1-16,2-2 0 16,0 4 1-16,0-6 0 0,2 0 1 15,-2 0 0-15,2 0-1 16,0 4 0-16,2 4 0 15,-4-4-1-15,0 6 0 16,-2 0-1-16,3-1 1 16,-1-1 0-16,4 2 0 15,-2-1 1-15,3-3 1 16,-6 4-1-16,-1 0-1 16,-4 1-2-16,-3 1-2 15,-1 1 0-15,-1 3-1 16,-6-1 2-16,3 7 2 15,1-7 0-15,7-2 2 16,1 1 1-16,1 1 0 16,0-5 0-16,-2 7-1 15,1 1-2-15,1 3-1 16,2 2-1-16,0 0-2 0,4-2 1 16,4 10-1-16,-2-2 0 15,2 9 0-15,-2 1 0 16,-4-1 1-16,0 4 0 15,6-1 2-15,-6-3 1 16,0-2 2-16,0 5 1 16,2-7 1-16,6 5-1 15,3-3 0-15,3-1-1 0,-6 3 0 16,-3 2-2-16,-3 3 0 16,-3 3 0-16,3-4 1 15,1 2 1-15,9-4-3 16,3 6 0-16,-1-3-2 15,-1 5 1-15,5-1 1 16,-3 1 0-16,8 6-1 16,-4-2 1-16,-1-2 1 15,1-4 1-15,0-4 1 16,-2 8 0-16,6-4 0 16,-1 4-1-16,-5 3-1 15,0-1-1-15,-2 10 2 16,3 1-1-16,5 6-1 15,2-2 0-15,5 0-1 16,1 2-1-16,8-6-2 0,1-1-2 16,6-9-1-16,0 9 3 15,6 1 3-15,-3 0 3 16,9 6 0-16,-3 0-2 16,5 12 0-16,-3 7-2 15,1 11 3-15,-1 5 2 16,3 7-1-16,1 6 1 15,0 7 0-15,10-3 1 16,10-3 2-16,10-7-35 0,22-13-123 16,16-8-147-16,30-17 179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6-15T07:35:28.63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18825 7017 856 0,'2'-2'294'15,"-17"2"-279"-15,-10-2-9 16,-2 6-5-16,-11 5-1 16,6-3 12-16,9 3 13 15,-6 3 4-15,-2-8-1 16,3 9-3-16,-5 6-12 16,-3 0-4-16,3 14-2 0,-5-4-3 15,7 7-2-15,4 12-2 16,-1-8-1-16,7 10-1 15,-2 1 1-15,-4-3 0 16,8 8 1-16,0-5-2 16,3-5 0-16,13 10 3 15,-1-7 1-15,6-5-1 16,2 2 2-16,3-8-5 16,5 1 0-16,7-1 4 15,4 0-1-15,2-1 0 16,9-9-44-16,8-5-147 15,-4-4-141-15,5-1 191 16</inkml:trace>
  <inkml:trace contextRef="#ctx0" brushRef="#br0" timeOffset="890.415">19570 7286 817 0,'15'-49'287'15,"-23"50"-248"-15,-3 13-41 16,-4-1-6-16,-1 10-1 16,-1 4 4-16,-6 0 3 15,0 0 2-15,-2 5 0 16,2-1 2-16,6 5 0 15,4-2-2-15,1-5-1 16,4 6-1-16,1 1 0 16,3 0 0-16,4-7-4 15,11 3-2-15,7-12 0 16,3 1 3-16,6-4 5 16,1-8 1-16,-1-1 1 15,9-4-1-15,-3-6 2 16,1-6 1-16,3-5 1 15,-16-8 3-15,4-4 10 0,11-6 3 16,10-7 11-16,-8-6 0 16,0 2 0-16,-26-6 12 15,-6 4 0-15,3 0 1 16,-7-5-4-16,0 5-16 16,-10 0-2-16,-5 5-6 0,0 14-9 15,-5 8-6-15,5 10-58 16,1 5-42-16,-14 13-134 15,7 10-132-15,11 12 232 16</inkml:trace>
  <inkml:trace contextRef="#ctx0" brushRef="#br0" timeOffset="1311.991">20069 7795 659 0,'19'10'237'0,"4"-1"-178"16,2 1-60-16,-2 9-2 15,-8 2-2-15,-3-8 0 16,-5 1 1-16,-7-12 16 15,0-4 18-15,-7 2 4 16,5 0-5-16,0 0-22 16,-33 13-24-16,-62 35-43 15,49-19-30-15,6-5-109 16,2 3-43-16,5-4 145 16</inkml:trace>
  <inkml:trace contextRef="#ctx0" brushRef="#br0" timeOffset="1889.99">21075 7129 446 0,'-13'-3'194'16,"3"6"-61"-16,-3 13-132 15,-8 7-2-15,-4 3-1 16,-6 5 0-16,-7 2 3 15,0 3 1-15,5 2 0 16,5-3-2-16,7 5-1 16,2-4-1-16,7 0 2 15,6-1 3-15,6-8-1 16,8-1 0-16,7-3-4 16,6-7 1-16,4-3-1 15,2-1 1-15,13-12 2 16,-3 0 0-16,5-4 6 15,0-10 7-15,-2-5 10 0,2 2 7 16,-4-10 17-16,-3 2-1 16,-12-7 0-16,0 1 0 15,-12-1 1-15,-1-3 3 16,7 7 6-16,-31-3-1 16,1 0-15-16,-4 5-8 15,0-1-18-15,13-2-8 16,-8 6-11-16,7 2-8 0,-24 15-61 15,16 1-48-15,-3 7-209 16,1 9 207-16</inkml:trace>
  <inkml:trace contextRef="#ctx0" brushRef="#br0" timeOffset="2264.902">21579 7638 602 0,'13'14'222'16,"-2"12"-188"-16,5 1-7 16,-12 6-21-16,-4 5-3 15,0-6 0-15,-4 5 1 16,0-5 5-16,-2-3 3 0,-5-8 25 16,-1-2 3-16,-7 4-3 15,-6 2-6-15,-9 6-30 16,-8-3-4-16,0 1-32 15,-14-2-28-15,1 3-118 16,-9-11-79-16,19-9 158 16</inkml:trace>
  <inkml:trace contextRef="#ctx0" brushRef="#br0" timeOffset="3124.074">23278 6856 124 0,'141'34'40'0,"-143"-34"-40"15,2 2-1-15,4 0 3 32,-4-4 24-32,0 2 47 15,0 0 12-15,0-2 10 16,0 0-20-16,0 2-43 15,0 0-12-15,4 0-9 16,9 4-1-16,1 2 16 0,1 2 6 0,8-1 3 16,52 58-2-16,-52-42-17 15,5 8-6-15,-20 3-1 16,-8 5 1-16,0 5 21 16,-19-6 8-16,5 17 4 15,-5 14-2-15,-40 15-26 0,-2 20-8 16,-66 33-7-16</inkml:trace>
  <inkml:trace contextRef="#ctx0" brushRef="#br1" timeOffset="89039.461">3439 11846 607 0,'-54'-23'232'0,"-3"15"-188"0,-1 8-4 16,-5 6-42-16,-6 9-4 15,-9 8 1-15,-6-2 1 16,-10 4 4-16,0-6 0 16,-5 12 3-16,-1-2 0 15,3-1 4-15,-5 7 1 16,11 5 0-16,-3 4 1 0,-4 0-4 16,8 9-2-16,-5 7-2 15,3-1-1-15,8 12-1 16,-4-4-1-16,11-2 0 15,6 7-1-15,8-1 0 16,10-4-1-16,7-4 1 16,9-7-1-16,16-12 0 15,4-6 2-15,11-7-4 16,4-5-1-16,4-1-2 16,6-6-3-16,5 4 5 15,3 2 2-15,9 2 3 16,3 0 2-16,3 3 0 15,9 1 0-15,-9-8 0 16,7 4 0-16,0-3 1 16,-2-1-1-16,9 2 2 15,-1 0-2-15,-2-2-2 0,2 4 3 16,2-2-2-16,-4-2-1 16,2 0 2-16,3-2 0 15,-1 4 2-15,-2-2 0 16,8-8-1-16,-2 6 0 15,1-2 2-15,11-2 2 16,-5 0-1-16,0-1 0 16,3-1-3-16,-1-4 0 0,-2 3 0 15,5-1 0-15,1 3-1 16,0-3 1-16,2 0 1 16,4 6 1-16,4-7 1 15,-8-6-1-15,9 3 3 16,-1-7 2-16,-2-2 1 15,7 0 4-15,-5-6-1 16,-4-1 1-16,0-3 1 16,0 8-2-16,-1-2-4 15,-3-1-2-15,1 3 0 16,1-2 0-16,-8-6-1 16,14 1 2-16,-3 3-2 15,1-2 1-15,2 7 1 16,-8-5 2-16,2 2 1 15,0 4 2-15,-6-2-3 16,2 4-1-16,-4 2-2 0,1-4-1 16,-5 6 0-16,-3-6-1 15,0 1 0-15,-3 1-1 16,1 2 0-16,2-4-2 16,3 4 1-16,3-2-1 15,9 0 0-15,3 2 1 16,3-4-1-16,2-4 1 0,-1 4-1 15,1 0 1-15,1 4 0 16,3 1-1-16,-3 3-1 16,5 0 0-16,-3 5 1 15,3-3-1-15,9 1 1 16,-6 3 0-16,4-5 1 16,-4-3 0-16,-6 1 2 15,7-7 0-15,-5 8 0 16,2-6-1-16,2 2-1 15,-5-2 0-15,-3 4-2 16,-3-1-1-16,-8 7 1 16,2-1-2-16,2-1 4 15,-6-4 1-15,8 1 0 16,-8-3 1-16,0-4 2 16,4-2 0-16,6-6-2 15,3 5-1-15,7-5-3 0,-5 6-2 16,8-6 4-16,2-7 0 15,2-2 6-15,8-12 3 16,-7-5 57-16,1-4 5 16,-13-14 1-16,-1-6 1 15,-19 1-49-15,-7-4 5 16,-12 0 4-16,-9 1 1 16,-8 5 0-16,-6-4-8 0,-3 1-1 15,-7 5 1-15,-5-3 7 16,-2-1 1-16,-6-2-3 15,-3-5-7-15,-5-1-11 16,-5 0-4-16,-4-7-9 16,2 9 1-16,-11-2-1 15,-3 5 3-15,-3-3 2 16,-6 2-2-16,0 0 2 16,-2-2-2-16,-6 7-3 15,-5-1 1-15,-4 1-3 16,-2 1 0-16,-8 3 3 15,-2 3 0-15,-3 5 0 16,-3-4 0-16,-3-2-3 16,-2 2 0-16,-10 6-1 15,-7 6-1-15,-3 5-1 16,-5 2 0-16,4 5-2 0,0 1 0 16,3 5 0-16,3 7 1 15,-8-1 0-15,-2 1-1 16,2 11 2-16,-1-2-1 15,3 2 0-15,6 2 1 16,1 8 1-16,4-1-1 16,4-1 2-16,0 5 0 15,1-3 0-15,1 3 1 0,3-5 1 16,3-2 0-16,4 1 0 16,-8-5 0-16,-2 6-1 15,-6-3 0-15,-4 7-1 16,6 1-1-16,-3 3-2 15,1-3 0-15,10 2 1 16,-4-1 0-16,4-7 3 16,-1 5 0-16,-14-10 1 15,3 2 0-15,-9-1-1 16,-6-1 0-16,4 12-4 16,-10 5-1-16,-1 11-5 15,-5 9 0-15,-13 20 0 16,6 4-1-16,-6 4-27 15,6 6-10-15,-4 5-61 16,-7 4-40-16,-12 10-278 16,0 17 281-16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6-15T07:37:35.7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8167 5980 336 0,'17'36'146'0,"0"-49"-84"16,6 1-20-16,2 1-31 15,4 3-6-15,7-7-1 16,2 0 0-16,12-4 1 16,0-2-1-16,-1 3-1 15,9-1-1-15,-8 8-1 0,-10 1 0 16,8 6 1-16,-6 4 1 15,-8 0-3-15,4 2 0 16,-26 10-5-16,-10-1-1 16,-14 14 3-16,-13 8 2 15,-13-1 2-15,-8 6 2 16,-5 6 0-16,5-2 0 16,-12 2 0-16,3-1-1 15,-1-5 2-15,-5-2 1 0,19-7 6 16,6 3 5-16,11-9 4 15,9-6 2-15,13-7 0 16,3-6 4-16,11-4 1 16,10 2-1-16,12-4-7 15,9-4-7-15,6-2-8 16,3-5-2-16,-5 2-2 16,2-3 0-16,0 14-45 15,-20-2-18-15,1 4-145 16,-10 8 130-16</inkml:trace>
  <inkml:trace contextRef="#ctx0" brushRef="#br0" timeOffset="405.685">7956 6919 639 0,'-15'8'237'15,"28"-8"-180"-15,6-8-50 16,21 2-12-16,6-3 0 16,10-12 1-16,3 2 2 15,2-4 0-15,1-6 2 0,1 6 2 16,-2-9 1-16,-7 3 1 16,-7 2-3-16,-6 2 1 15,-7 4 0-15,-3 12 0 16,-8 3-2-16,-4 8-6 15,-6 11-2-15,-5 20 1 16,3 11-1-16,-11 19 3 16,-5 8 2-16,-5 9-1 15,-3 6 3-15,-1 0 1 16,5 0 3-16,-3-15 0 16,1-8 1-16,-1-8 5 15,8-5-3-15,1-12-1 16,1-5 0-16,2-18-3 15,0-3-4-15,2-10-72 16,-2-2-58-16,0-2 80 16</inkml:trace>
  <inkml:trace contextRef="#ctx0" brushRef="#br0" timeOffset="921.376">9223 6041 772 0,'23'-13'263'0,"-6"-2"-250"16,12 3-24-16,7 8-13 16,-11 4-15-16,0 6-10 15,7 2-2-15,-17 5 12 16,7 4 16-16,-19 20-1 15,-14 5 5-15,-10 26-9 16,-12 11-18-16,-7 18-3 16,-6 3-9-16,4-1 10 15,0-5 20-15,11-21 19 16,7-10 8-16,10-25 3 16,8-7 0-16,3-16 1 15,6-4 1-15,7-7 7 16,3-4 9-16,14-13 6 15,-2-2-2-15,9-8-7 0,-1 0-10 16,-6 5-6-16,0 7 0 16,-10 9 1-16,2 8-2 15,-19 15 3-15,-12 15-2 16,-14 31 2-16,-15 8 4 16,-8 18 0-16,-7 1 3 15,-16 4 5-15,-7-1-1 16,-5-1-1-16,-2 1 0 0,5-20-12 15,14-6-24-15,6-22-124 16,15-10-30-16,16-22 91 16</inkml:trace>
  <inkml:trace contextRef="#ctx0" brushRef="#br0" timeOffset="1062.239">8645 7749 134 0,'252'-132'105'0,"-188"132"-4"16,-5 14-36-16,0 5 1 15,-1-2-19-15,-9-2 0 16,3 6-1-16,-12-9-42 16,0 3-1-16,-7-4-54 15,-8-3-93-15,3 0 95 16</inkml:trace>
  <inkml:trace contextRef="#ctx0" brushRef="#br0" timeOffset="1280.478">10179 6141 1049 0,'-9'-12'356'0,"9"12"-405"15,0 0-84-15,4 12-224 16,-4-12 218-16</inkml:trace>
  <inkml:trace contextRef="#ctx0" brushRef="#br0" timeOffset="1499.521">10005 6990 531 0,'-23'84'205'0,"2"21"-139"15,0 2-33-15,4 0-23 0,0-1 7 16,7-26-8-16,2-17 0 16,7-23-22-16,-3-9-58 15,8-25-115-15,5-5-35 16,14-20 119-16</inkml:trace>
  <inkml:trace contextRef="#ctx0" brushRef="#br0" timeOffset="2390.035">10462 6405 688 0,'-1'-4'250'0,"-1"6"-220"16,2 9-26-16,-2-11-21 15,-2 27 0-15,-8 72 12 16,7-47 6-16,3-16-2 16,4-9 0-16,5-6 1 15,7-7 2-15,11-13 2 16,3-4 2-16,16-15 1 16,0-1-2-16,2-6 0 15,-2 4-1-15,-15 4 0 16,-4 4 0-16,-10 7 3 15,-3 4 0-15,-7 14-2 16,-5 3-1-16,-11 23-6 0,-12 10-2 16,-15 17-2-16,-12 4 0 15,-6 7 6-15,-7 3 0 16,-8 7 2-16,1 2 1 16,-1-2-1-16,4-10-2 15,0-5 0-15,15-10 1 16,22-19-1-16,20-3 1 15,10-26-3-15,4-1-18 16,0-12-12-16,-4-2-4 0,0 0-3 16,27-10 12-16,76-47-4 15,-40 17 4-15,-8 2 7 16,-12 7 3-16,-11 16 15 16,-9 13 1-16,-4 21 4 15,-3 4 1-15,-1 27 2 16,-4 8 0-16,-7 7 1 15,6-6 1-15,-3-9-1 16,3-10-1-16,5-22 26 16,-1-3 18-16,7-21 23 15,2-7 7-15,3-16-16 16,3-9-16-16,-6-8-9 16,-2-7-8-16,-11-6-9 15,-7 0-5-15,-1 7-14 16,-2 12-1-16,0 29-3 15,0 9-6-15,0 9-10 0,0 13-3 16,2 8 2-16,4 5 6 16,9 17 11-16,3-2 0 15,12-18-7-15,7-6 1 16,8-30-7-16,9-15 4 16,3-21 7-16,10-12-3 0,-7-7 6 15,3 0-2-15,-10-2 3 16,-7-2 2-16,-5-2-1 15,-11 4 2-15,-9 18 4 16,-9 10 5-16,-9 22 12 16,-3 5-4-16,-5 20-23 15,-5 15-5-15,-7 47-14 16,-4 20-1-16,-4 46 18 16,0 13-2-16,6 6 2 15,9 4 5-15,3-12-1 16,3-8 2-16,4-7-89 15,-4-15-84-15,6-18 107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6-15T07:39:22.2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4633 8407 152 0,'67'-55'130'15,"-71"47"5"-15,0 8-57 16,-11-2-33-16,-1 4-37 16,-7-6-5-16,1 4-1 15,0 0 2-15,5-2 8 16,-6 2 5-16,0-4 6 16,-2 4 2-16,-7 6-1 0,3-2 0 15,-5 4 7-15,1-3 2 16,-1 7 3-16,3-3 2 15,-1-3-4-15,-1 6-5 16,-3 5-10-16,1-4-6 16,1 8-10-16,3 0-2 15,-5 4 2-15,2 4 1 16,-3 7 8-16,-3 1 5 16,13 1 3-16,0-2 0 15,6-11-9-15,10 6-4 0,-2-8-6 16,1-2-1-16,6 3 0 15,2-1 0-15,-7 4 1 16,11-2 0-16,0 0 1 16,0 2 0-16,11-1 0 15,-5 3 0-15,0 2 2 16,0-5 1-16,-1 5-2 16,9-6 1-16,5 2-2 15,-2-4 1-15,10-4 3 16,-6 4 1-16,0-6 1 15,2 2 0-15,-2-4-1 16,0 5 0-16,-2-5-1 16,-2-4 1-16,-1-3 1 15,-5 0 1-15,5-6-1 16,-3-1-1-16,0 5-4 16,10-4-4-16,-2-6-27 0,4 4-41 15,2-5-139-15,2-7-72 16,3-1 160-16</inkml:trace>
  <inkml:trace contextRef="#ctx0" brushRef="#br0" timeOffset="984.141">5054 8520 161 0,'-106'36'143'0,"103"-40"17"15,1-1-34-15,0 1-61 16,2 4-18-16,-2 0 9 16,0-2 10-16,0 0 7 15,0 2-6-15,0 0-34 16,2 0-14-16,0 0-20 15,0 0-5-15,0 31-4 16,4 55-1-16,-4-27 4 16,-2-2 1-16,-2 24 6 15,2-3 0-15,0 1 2 16,4-7 1-16,0-11 1 16,2-9 2-16,2-8 5 15,-2-13 9-15,3-16 27 16,-1-4 18-16,4-12 31 15,1-9 1-15,4-11-18 0,3-10-17 16,1-13-35-16,2-5-10 16,-4-9-5-16,2 1-1 15,0-4-3-15,0 3-1 16,1 7-4-16,-3 1-2 16,-2 17-1-16,2 7-5 15,-5 18-8-15,-3 2-5 16,5 14-3-16,-5 7 0 15,5 12 2-15,3 11 7 0,-4 14 4 16,-1 7 3-16,5-2 6 16,4-1 0-16,2-6 2 15,6-6-1-15,-4-14 0 16,1-1 0-16,9-4 1 16,-3-4-1-16,10-8 2 15,1-5 2-15,-7-14 2 16,8 2 1-16,-2-15 1 15,4-9 3-15,9-13 2 16,-1-8 1-16,5-24 3 16,-1-4-2-16,1-9-1 15,-4 0-1-15,-5 0-4 16,0 2-1-16,-12 6-6 16,0 3-6-16,-11 16-138 0,-4 5 103 15</inkml:trace>
  <inkml:trace contextRef="#ctx0" brushRef="#br0" timeOffset="6685.904">17012 8292 290 0,'68'-9'203'0,"-68"7"4"16,4 0-112-16,-4 2-29 15,0 0-32-15,0 0-6 16,-2 0-9-16,2-2-7 0,-2 2-12 16,1 0-2-16,-1 0-3 15,0 0 1-15,0 2 0 16,-2 29 2-16,-6 55-1 15,12-41 0-15,-4 3-4 16,-1-6-2-16,-1 8 2 16,4 7 0-16,2-1 6 15,3-2 1-15,-5 3-1 16,-5-5 1-16,-7 9 1 16,5 0-1-16,5-6 6 15,-2 3 0-15,0-20 1 16,-7-4 3-16,-1-9-4 15,-5-6 0-15,7 2 1 16,-1-5 1-16,-5 5-1 16,9-6 1-16,-14-5 0 15,5 1 1-15,1-7 31 0,2 0 9 16,9-8 9-16,2 4 1 16,6 0-25-16,-4-2-7 15,0 0-4-15,0 0 0 16,0-2 2-16,6-15-2 15,3-2-4-15,49-55-2 16,-32 49-6-16,-7 2-3 16,1 0-3-16,4 6-2 0,-8 0-1 15,-3 2-1-15,4 1-1 16,-9 3-2-16,17 7-6 16,-10 1-4-16,2 5-4 15,4 2 0-15,-17 5 5 16,21 1 4-16,-6-1 5 15,0 5 2-15,18-1 1 16,-7 3-1-16,-9-3-3 16,14 5-1-16,-22-5 0 15,6 8 2-15,-11-2 2 16,0-1 2-16,-16 5 1 16,4 2 0-16,-7 2-2 15,3 3 0-15,16 5-1 16,-14-3 0-16,6-5 0 15,-11-2 1-15,9 4 3 0,-17-2 0 16,11 0-1-16,10 1 0 16,-19-1 2-16,-1-4 0 15,-5-1 3-15,6-1 1 16,-6-10 2-16,21-1 4 16,-15-1 4-16,-8-5 1 15,-9 2-2-15,3 2-2 16,1-8-6-16,-5-2-2 15,8 0-3-15,2-1-2 0,-5-1-5 16,18 4-16-16,12 0-81 16,-9-4-78-16,13 4-196 15,-6 1 224-15</inkml:trace>
  <inkml:trace contextRef="#ctx0" brushRef="#br0" timeOffset="7607.587">17390 9302 199 0,'92'67'101'15,"-69"-52"-23"-15,0 10-43 16,15-4-15-16,1-3-5 16,12-9 8-16,5-13 15 15,7-11 38-15,0-8 7 16,-5-11 3-16,-7-8-10 16,-3-6-37-16,15 2-9 0,-2 4-21 15,-9 2-1-15,-19 9 4 16,-20 0 6-16,-15 8 15 15,-17 2 1-15,-4-2 12 16,-10 6-4-16,-7 6-15 16,8-1-5-16,-7 12-22 15,5 0-6-15,17 12-8 16,-12 3-5-16,-5 4 1 16,-7 4-2-16,-6 4-3 15,16 5 2-15,10 14 7 16,-6 4 3-16,6-2 6 15,4 0 5-15,2-2 0 16,15 3-2-16,3-5 1 16,7-5-2-16,5-15 0 15,6-6 2-15,6 5 5 16,2-8 5-16,3-6 0 0,7-9 3 16,22-11-4-16,2-6 2 15,2-18-5-15,4-5-3 16,-2 2-3-16,4-4-4 15,5 11 4-15,-9-3-1 16,-11 7 2-16,-16-2 4 16,-6 8 1-16,1 12 3 0,-24 3 15 15,3 4 10 1,-18-2 15-16,-10 8-3 0,-5 2-22 16,-11 3-15-16,-12 7-16 15,-1-1 2-15,-4 6 11 16,1-2 5-16,19 0 0 15,-13-5-3-15,24 1-6 16,-7-6-5-16,14 5-11 16,22 7-4-16,-11-6-3 15,21 10 0-15,-2-6 12 16,-9-2 6-16,13 1 6 16,-4 3 2-16,3 5-1 15,-2-3 1-15,-15 4 0 16,-1-2 3-16,-8 8 2 15,-6-5-1-15,-1 5-2 16,1-1-2-16,-13-9-1 0,2 4 1 16,-6-6-1-16,0-4 1 15,4 6 0-15,2-2-1 16,-10-5-3-16,-9-1-21 16,29-8-84-16,-18-5-45 15,25-4 83-15</inkml:trace>
  <inkml:trace contextRef="#ctx0" brushRef="#br0" timeOffset="7857.325">18603 9505 714 0,'4'-2'287'16,"8"-4"-157"-16,11 4-114 15,15 2-8-15,23 6-9 16,-3-6 2-16,-5 0 0 16,10-8 1-16,0-3 6 15,4-1-3-15,10-3 0 16,-27-6-2-16,-8 0-2 16,-6 0-17-16,-9 8-103 15,7-3-101-15,-15 5 133 16</inkml:trace>
  <inkml:trace contextRef="#ctx0" brushRef="#br0" timeOffset="8138.958">19156 9027 504 0,'-11'-10'274'15,"1"8"-85"-15,-7 6-89 16,-4 8-114-16,-8 11-17 0,4 13-5 15,3 8 7-15,2 19 16 16,1 8 1-16,6 9 18 16,-6 10 4-16,19-6 4 15,-4-2 3-15,2-15-3 16,4-4-3-16,6-7 1 16,16-6-2-16,15-12-9 15,5-9 1-15,-2-16-57 16,-2-11-59-16,15-14-139 15,-5-9 148-15</inkml:trace>
  <inkml:trace contextRef="#ctx0" brushRef="#br0" timeOffset="8810.259">19864 9302 756 0,'-4'8'308'16,"24"9"-169"-16,1 8-77 16,-6 7-28-16,4 12-12 15,-17 16-26-15,-8 3 5 16,1 13-4-16,3 12 0 0,-14 14 5 16,3 1-2-16,-12 21 2 15,0 2 2-15,0 6 1 16,-7 2 0-16,-7-11 1 15,9-3 1-15,7-16-5 16,15-13-1-16,12-7-30 16,-13-15-28-16,5-13-80 15,-21-18-47-15,19-11-59 16,18-14-2-16,-12-20 49 16,7-18 47-16,-7-35 90 15,-4-16 32-15,20-37 72 16,-11-7 32-16,-1-12 73 15,15 5 16-15,4 7-13 16,8 11 0-16,9 13-46 16,-26-1 2-16,3 7-13 15,6-6-24-15,-4 6-18 0,25-3-14 16,-14 14-7-16,-1 3-6 16,4 14 1-16,-12 9-2 15,7 7 11-15,11 10 1 16,-13 17-12-16,7 9-6 15,-6 8-25-15,3 8-3 16,11 7-7-16,-9 10 3 16,14 6 4-16,-4 3 1 0,-11 7 7 15,5-1 0-15,-36-2-5 16,2 0 13-16,-4 1 33 16,-2-1 9-16,8 16 9 15,-21-2-15-15,-6 3-29 16,-10 1-5-16,-22-1-3 15,-2-9 2-15,-16 4 7 16,-11-12 1-16,-2-9 3 16,-10-8-3-16,-38-11-38 15,0 3-65-15,-27-3 56 16</inkml:trace>
  <inkml:trace contextRef="#ctx0" brushRef="#br0" timeOffset="21666.144">8320 8508 291 0,'0'4'161'0,"0"-4"-48"16,3 0-49-16,-3 0-56 15,0 0-9-15,2 0 0 16,19 0 0-16,-1 0 1 15,50 2 11-15,-47-2 28 16,4 0 1-16,-2 4 0 0,2 4-9 16,19 7-25-16,-29-9 0 15,25 3 6-15,12 5 9 16,-18-9 5-16,27 1 5 16,-11-4-1-16,-10 4-11 15,8 0-4-15,-3-1-5 16,3 1-3-16,4-4 0 0,-3 7-3 15,9-5 0-15,-5 6-4 16,1-3 1-16,-3-7 19 16,-5-5 37-16,9 3 5 15,5 0 1-15,-7 0-15 16,6 2-37-16,-1-8-4 16,-3 6-3-16,8-7 2 15,0 1-2-15,-4-5-1 16,6-6 1-16,2 5-4 15,-6-1 2-15,6 7-2 16,-4 3 3-16,-11 1-1 16,1 2 0-16,-3 4 1 15,-6-2 0-15,6 0 0 16,-3 0-1-16,5 0 0 16,-4 0-2-16,-3 0 1 15,-1 4 0-15,-4-4 1 0,4 0 1 16,2-4 1-16,-2 4 1 15,2 4-1-15,-2 1 0 16,-2 3-1-16,4-6-1 16,3-4 2-16,9 0-2 15,-7 2 0-15,1 2 1 16,-1 2-3-16,-3 5 0 16,6 3 1-16,5 1 0 15,0 1 0-15,-2-10 2 0,5 3 1 16,-3-3 0-16,0-6 0 15,8 2-1-15,-4 0-1 16,-4-4 0-16,-2 6 1 16,3 0-1-16,-9 2 3 15,5 4 4-15,9 1 4 16,-18-1 4-16,13 3-1 16,-1-1-3-16,-6-4-5 15,12-3-1-15,-11-1 2 16,-3 2 3-16,-1-4 7 0,-4 0 2 15,5 2-5-15,1 4-2 16,3-4-8-16,3 1-1 16,5-1 0-16,-2-4 0 15,2-3 0-15,-2-5 1 16,-6 1-2-16,5 3-2 0,-5 6 0 16,2-2-1-16,6 2 0 15,2 0 1-15,0 0 0 16,8-4 2-16,-12-9 1 15,8 1 2-15,-4-5 1 16,-2-4 0-16,-2 4-1 16,-4-6-2-16,3 8-1 15,-3-1 0-15,-4-1 0 16,-1 4 0-16,-2-10 2 16,-1 2 1-16,-3-4 9 15,-2 0 7-15,-10 2 11 16,-7-4 4-16,-6-1 1 15,-8-5-1-15,-3 1-9 16,-6-16-4-16,-6-10-10 16,3 3-4-16,-3-20-5 15,0 16 0-15,0 0-3 16,-3-3 0-16,-5 1 0 0,2 0-2 16,-5-2-1-16,-1 6 1 15,-1-7-1-15,-1 3-1 16,1-8 0-16,0-5-1 15,-1 9 2-15,-5-6 0 16,-2 14 0-16,-4-1 0 16,-7 16-1-16,-3-4-2 15,-7 12-3-15,0 5-2 16,-8 4 0-16,-5-1 0 0,-3 3 3 16,-3-2 2-16,6-2 0 15,3 2-1-15,-11 0 0 16,9 0-1-16,-9 0-2 15,0 1 1-15,13-1 0 16,-11 0 0-16,0 8 2 16,3-2-1-16,-3 1 2 15,6-1 1-15,7 4 2 16,-4-6 0-16,6 6 0 16,-1-3-2-16,-3 5-3 15,-6-4-1-15,5 1 1 16,1 5 1-16,2-2 3 15,6 3 1-15,-6-3-1 16,2-1 0-16,-4 7-3 16,-1-3-3-16,3 2-5 0,-8 5-2 15,5-5 4-15,3 6 2 16,-2 0 6-16,8 0 2 16,4 2-1-16,-6-7-1 15,8 5-3-15,-12-2-3 16,-2-8-5-16,2 8 1 15,-7-5 1-15,5 3 2 0,0 6 2 16,0-4 1-16,3 6 1 16,-5-2 1-16,-4-2 1 15,3 2 0-15,-3 0 0 16,1 4-3-16,5 6-2 16,-7-10-3-16,5 7 2 15,-1-3 2-15,-5-2 5 16,3 0 2-16,-5-2-2 15,-1 0 0-15,-2 0-2 16,-2 6-3-16,-2-4-13 16,-2 0-8-16,6 7-7 15,-2-5-2-15,7 4 15 16,7-5 6-16,-8-1 10 16,5-2 5-16,-3 0 1 15,-1 0 0-15,-1-2-1 16,-6 2-1-16,-2 10-2 0,-4-8-19 15,8 6-7-15,4-3-2 16,5-5 3-16,-1 0 21 16,-7-5 8-16,1 5 3 15,-2-8 0-15,4 4-1 16,-5-2 0-16,1 3-1 16,0 4-3-16,0-1-3 15,2 8 2-15,2-2-1 0,-5 7 2 16,3 6 2-16,6-1-2 15,-5-3 1-15,9 6 0 16,-3 0 0-16,-3 4 0 16,-3-4 0-16,-5 9 0 15,-2-1 0-15,0 4 1 16,6-5-2-16,2 9 1 16,5-9-1-16,-1 14-2 15,-1-7-1-15,16-1-2 16,2 5 0-16,7-5 4 15,6 6 0-15,-7 0 1 16,-1-3 0-16,3 1-5 16,1 0 2-16,0 4 1 15,1 2 1-15,3 4 4 16,-6-2-1-16,4-4 0 16,4-2-1-16,6 6-2 0,6 2 1 15,5 4-4-15,0-1 1 16,6 10 3-16,4-5-1 15,4 3 3-15,-3-19 0 32,-1-19-2-32,0 0 0 0,10 50 1 0,-3 4 2 15,12-3 3-15,-2-22-1 16,6-4-1-16,7-4 0 0,-1 6-1 16,-3-10-1-16,7 0 2 15,1-1 0-15,4-7 1 16,4 5-1-16,0-3 2 15,11 5 0-15,6-7 1 16,6 9-52-16,6-1-268 16,-23-17 223-1</inkml:trace>
  <inkml:trace contextRef="#ctx0" brushRef="#br0" timeOffset="22853.774">13484 9201 628 0,'13'0'274'0,"27"-10"-119"16,8 1-117-16,15 3-22 16,6-4-11-16,6 7-5 15,1-5 0-15,-3 0 2 16,-6 4 0-16,-14 4 9 16,-1 0 5-16,-10 14 5 15,-9 9 1-15,-7 0-6 16,-8 5-4-16,-7 18-1 15,-7-4 2-15,-12 8 4 16,-7 4 1-16,-18 5-3 16,7 2-5-16,-5 6-6 15,8 6-2-15,0 3-1 16,-9-3 1-16,9-4-4 0,-12-10-2 16,16 4-118-16,4 6-149 15,7-4 175-15</inkml:trace>
  <inkml:trace contextRef="#ctx0" brushRef="#br0" timeOffset="22994.393">14295 10645 1428 0,'15'4'492'16,"4"7"-530"-16,16 8 11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6-15T07:41:10.7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3010 5427 84 0,'-78'-61'98'0,"70"55"17"16,2-1 1-16,-1 1-15 15,5 2-23-15,2 4-11 16,-2-2-23-16,2 2-13 15,0 0-19-15,0-2-5 0,0 0-2 16,0 0 2-16,0-1 3 16,0 1 1-16,0 2 6 15,0-2 2-15,0 2 5 16,0 0 0-16,0 0-3 16,0 0-3-16,0-2-8 15,0 2-3-15,0 0-7 16,0 0-4-16,0 0-2 15,0 0 0-15,2 0 3 16,17 4 2-16,4 5 1 16,50 26 0-16,-52-24 0 15,-2-5-1-15,8 0 1 16,-1-1 1-16,17 5 4 16,-3 1 4-16,-4-5 5 15,4 2 2-15,-2-4 0 16,3-4-1-16,5 2-1 0,0 3 6 15,3 1 10-15,3 0 2 16,-6-2-3-16,7-1-8 16,-3 3-13-16,0-2-2 15,0 0-3-15,-4 0 1 16,3-1-2-16,1-3 1 16,-4 2-1-16,0-2 0 15,-10 0-1-15,1 2 1 16,-3-2-1-16,4 8 0 0,1-8 2 15,-3 4-1-15,4-4 0 16,-2 0 1-16,-1 0 0 16,-1 0-1-16,-3 0 0 15,3 0 0-15,-4-6 0 16,9 0 0-16,-1 2 2 16,-8-5-1-16,10 3 2 15,-7-3 0-15,5-3-1 16,2 4 0-16,-4 3 0 15,6-3-1-15,-9 4 0 16,7-5 0-16,-2 1 1 16,2-2-1-16,0-3 1 15,2-2 0-15,-2 3 0 16,0 1 0-16,-5-1 1 16,-1 3 0-16,-5-7 3 15,-2 3 0-15,-3-2 2 0,-7-4-1 16,2 1 1-16,-1-4 0 15,3-5 3-15,3-2 2 16,3 0 5-16,-2 1 2 16,-8-5 2-16,-6 3-2 15,3-1-2-15,-7 4-2 16,-3-3-2-16,-4 3 0 0,-14-8 0 16,3 1 3-16,-6 3 0 15,-7-3 0-15,5-2-3 16,-10-3-2-16,-5-7 0 15,-1 4 1-15,-3-2 2 16,2 4 2-16,-10 2-2 16,0 9-2-16,-8-3-6 15,-2 5-3-15,7 0-4 16,-7 0-1-16,8 3-1 16,-6 3 0-16,3 3 0 15,-3-1-1-15,2 4 0 16,2-8 1-16,-1 4 0 15,-1-2 0-15,-7 0 0 16,-7 2 0-16,3-2-1 16,-4 0-2-16,0 5-1 15,0 10 0-15,-6-3-3 0,4 7 0 16,-5 2 0-16,1-2 1 16,2 2 2-16,6 0-1 15,0-4 2-15,3 4 1 16,3 6 1-16,0-2 0 15,7-2 0-15,0 0 0 16,-2 1 0-16,-1 1 0 16,-8-2 1-16,5 6 0 0,1-4 0 15,-3-4 0-15,8 7 0 16,3-1 0-16,-1-6 0 16,10 8 0-16,-5-6 0 15,-1-2 0-15,0 9-1 16,-3-3-1-16,3 5 0 15,3 3-2-15,1 5-1 16,0-2-1-16,4 8-3 16,-1-2-1-16,7 2-1 15,7 4-1-15,2 1 3 16,2 3 1-16,7 1-1 16,-1-3 1-16,1 3-1 15,7 1 0-15,-5 1 6 16,6 2-1-16,4 0-3 15,-2 1 1-15,0 1 1 0,2 0 1 16,4 0-3-16,2 0-1 16,5 0-1-16,5 1-1 15,7 6 7-15,-2-1-1 16,9 4 4-16,1 0 0 16,7-4 1-16,8 1 1 15,6-1-2-15,5 2 0 16,8 11 1-16,14 10-8 15,20 21-200-15,22 21 153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6-15T07:44:20.79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14930 4190 563 0,'-27'-50'221'0,"-5"50"-157"16,14 12-30-16,-16 1-29 16,-6 0 2-16,13 5 20 15,8-1 10-15,-21 6 9 16,3 2-1-16,-5 15-17 15,-7 9-10-15,-5 13-10 16,4 3-2-16,-1-4-3 16,5 4 0-16,19-4 1 15,-6 2 1-15,18-3 2 16,2-11 1-16,18-12 5 16,9-9 2-16,18-14 1 15,8-10 0-15,3-8-4 16,6-12-3-16,1-14-21 15,2 1-44-15,-4-5-113 16,-4-5-52-16,-8 1-66 0,-2-4 156 16</inkml:trace>
  <inkml:trace contextRef="#ctx0" brushRef="#br0" timeOffset="484.27">14976 4310 156 0,'17'-25'141'16,"-2"6"43"-16,3 12-12 15,-11 3-54-15,-3 10-11 0,-4 11-36 16,8 10-19-16,-18 20-23 16,8 1-12-16,-5 2-11 15,-7 0-1-15,5 1-2 16,-1-5 0-16,10-4-1 16,0-5 1-16,-6-13-1 15,4-2 1-15,8-9 0 16,-10-7 1-16,22-6 3 15,6 0 1-15,-12-14 0 16,28-9 0-16,-2-5-2 16,-7-13-1-16,5-4-1 15,-7-1-1-15,-6 5 0 16,-8 13-1-16,-1 9-2 16,-9 11-3-16,-5 19-1 15,0 9 0-15,-7 22 3 16,3 4 1-16,-2 1 1 0,12-1 0 15,4-13 2-15,3 1 2 16,12-18 12-16,-8-7 6 16,17-9 9-16,-1-13 2 15,7-12-7-15,-4-6-2 16,5-9-3-16,1 0 0 16,-6-8-2-16,2 8-3 15,-18-10-7-15,10 0-4 0,-15 8-6 16,-3-3-11-16,-8 10-110 15,-4 10-113-15,-4 6 145 16</inkml:trace>
  <inkml:trace contextRef="#ctx0" brushRef="#br0" timeOffset="797.044">15791 4251 713 0,'53'121'258'0,"-24"-125"-207"15,4 2-43-15,-3 2-2 16,14-6 3-16,-13-4 5 16,1-1 4-16,1-4-1 15,-2 3-6-15,1 3-5 16,-1-3-7-16,-1 5-6 0,-3-3-115 16,-8-3-108-16,2 1 142 15</inkml:trace>
  <inkml:trace contextRef="#ctx0" brushRef="#br0" timeOffset="999.771">15915 4536 536 0,'-19'13'186'0,"19"3"-172"16,6-3-8-16,13 0-1 15,2-1 5-15,14-12 6 16,-3 0 1-16,12-4-83 16,-2-9-91-16,6-6 97 15</inkml:trace>
  <inkml:trace contextRef="#ctx0" brushRef="#br0" timeOffset="1343.432">16950 4129 677 0,'-9'-2'267'0,"-10"11"-168"15,1 14-75-15,-16 17-22 16,-4 2-2-16,7 16-2 16,-1-8-1-16,12-8 1 15,9-4-1-15,9-11 2 16,15-6-2-16,12-10 1 15,8-11 2-15,13-9 3 16,-4-7 4-16,13-18 10 16,-7-2 16-16,-2-14 11 15,8 0 3-15,-12-13 2 16,13 0-10-16,-24 7 3 16,-18-9-2-16,4 16-11 15,-32 5-12-15,0 5-49 16,5 16-33-16,-41 29-206 15,7 13 182-15</inkml:trace>
  <inkml:trace contextRef="#ctx0" brushRef="#br0" timeOffset="1734.432">17159 4588 1082 0,'153'53'373'16,"-119"-36"-327"-16,-7 4-64 16,-23 6 4-16,13 6 8 0,-26-5 5 15,-1 3 12-15,-13-4 2 16,-19-2-6-16,2 3-7 15,-25 5-33-15,7-3-44 16,-5 3-220-16,10-6 199 16</inkml:trace>
  <inkml:trace contextRef="#ctx0" brushRef="#br0" timeOffset="2421.312">18020 4088 848 0,'75'-45'305'0,"-77"56"-209"16,-12 27-114-16,-9 10 2 15,-2 13 14-15,-9 2 2 0,21 1 2 16,-18-5-2-16,18-6 2 16,1-5-2-16,8-15-2 15,4-3 0-15,6-13-10 16,-2-1-1-16,7-10 1 15,6-5 2-15,12-2-18 16,8-11-2-16,-3-5 1 16,4-10-1-16,-3-5 17 15,-3-14-42-15,3-10-23 16,-5-3-11-16,-1 7 18 16,-10 6 64-16,-11 27 59 15,-3 6 13-15,-10 17-10 16,-1 9-21-16,-7 33-33 15,-3 8 0-15,3 16-1 16,1-1 4-16,14-10-3 16,6 3-2-16,0-11 1 0,15-5 0 15,-12-17-6-15,2-16-12 16,18-22-141-16,-2-7 114 16</inkml:trace>
  <inkml:trace contextRef="#ctx0" brushRef="#br0" timeOffset="2952.895">19038 3274 844 0,'-12'9'343'0,"7"22"-145"16,8 13-213-16,-6 36 3 15,-15 12 6-15,1 15 6 16,-10-2 0-16,-11-7-2 16,17 3 2-16,0-3-2 15,-17-6 2-15,17 3 1 16,-31-7-1-16,-2-4 0 16,16-11-8-16,-14-14-10 15,14 1-3-15,10-24-23 16,3-7-10-16,9-10-45 0,5-10-19 15,9-7-34-15,4-2-34 16,9-11 22-16,3-14 15 0,16-8 58 0,9-3 51 31,14-6 59-31,3 2 35 16,-3-4 15-16,16 5 1 16,-10 15-15-16,-7-1-26 0,-12 13-10 0,-21 8-3 15,2 8-4-15,14 8 13 0,-5 9 8 16,-8 6 10-16,-19-1 23 15,-6 9-2-15,-15 3 6 16,1-2 4-16,-8 5-14 16,-5 3-8-16,-20-6-13 31,6 4-12-31,-17-6-20 0,-1-5-4 0,13 5-73 31,-11-11-91-31,26-4 103 16</inkml:trace>
  <inkml:trace contextRef="#ctx0" brushRef="#br0" timeOffset="3186.938">19319 4278 1103 0,'25'0'388'0,"13"0"-318"0,2 9-81 32,12 5 8-32,0-1 1 0,-3-3 3 0,-5-5-1 0,-23-6-2 15,22-9 5-15,-21 0-75 16,0-7-55-16,4 11-179 16,-26 5 177-16</inkml:trace>
  <inkml:trace contextRef="#ctx0" brushRef="#br0" timeOffset="3405.445">19371 4521 1032 0,'7'5'337'0,"14"9"-348"15,8-1 0-15,13-1 13 16,0-9-1-16,21-3-1 0,-13-3 0 0,9-9-23 0,12-1-67 16,-19-4-229-16,15 3 211 15</inkml:trace>
  <inkml:trace contextRef="#ctx0" brushRef="#br0" timeOffset="3952.392">20947 3712 927 0,'-32'-14'361'15,"1"14"-234"-15,-15 12-120 16,-6 5-13-16,-11 21-6 31,-15-1 3-31,17 12 6 16,-20 1 3-16,14 13-2 0,16 8 2 0,-1-4-1 0,27-6 1 15,14-11-5-15,7-12-8 32,13-23-13-32,3-3-4 15,20-18 0-15,7-5 8 16,-3-14 12-16,31-6 4 16,-2 1 4-16,-4-16-2 0,10 4-17 0,-31-4-4 15,-7 4-5-15,3 5 1 0,-11 18 17 16,0 11 3-16,-17 14 2 15,-8 17 1-15,-12 13 0 16,-5 7 4-16,5 18 0 16,-11 6 1-16,8-4 2 15,6 0 0-15,-5-8 3 16,8-5-1-16,6-4-4 16,0-15-65-16,2-7 48 31</inkml:trace>
  <inkml:trace contextRef="#ctx0" brushRef="#br0" timeOffset="4311.82">21207 3821 1093 0,'54'-25'362'15,"-75"69"-368"-15,2 11-1 16,-19-3 3-16,-1 3 3 16,20-18 1-16,6 3 0 15,9-4-1-15,10-3 0 16,13 9 1-16,2-6 0 0,6 14 0 16,-1-2-2-16,-6 1 1 15,-1-1 1-15,13-4 0 31,-18 0 0-31,-7-2-2 16,18-3 1-16,-17-1 1 16,-4-8 3-16,-8-1 2 0,-17-2-2 0,-25-2-3 15,-4 0-3-15,-4-4-40 16,-18 0-52-16,-1-4-262 16,4 0 237-16</inkml:trace>
  <inkml:trace contextRef="#ctx0" brushRef="#br0" timeOffset="4436.452">21726 3840 1291 0,'132'6'453'16,"13"24"-447"-16</inkml:trace>
  <inkml:trace contextRef="#ctx0" brushRef="#br0" timeOffset="75071.975">3049 5378 456 0,'-25'-12'216'0,"-8"1"-91"0,8 11-76 15,-7-2-31-15,1 4-18 16,6 11 0-16,-13-3 2 16,2 9 1-16,-1 6 6 15,3-6 1-15,5 19-2 16,-5 6 0-16,1-2-4 15,1 10-2-15,7-6 0 16,6-4-1-16,7-2-1 16,5 2 0-16,5 0-1 15,4-6-2-15,9 4-8 16,2-1-44-16,14-9-170 16,4-11 154-16</inkml:trace>
  <inkml:trace contextRef="#ctx0" brushRef="#br0" timeOffset="75649.991">3236 5559 665 0,'113'-122'242'16,"-111"126"-187"-16,5 17-53 16,-3 5-5-16,-4 9-3 15,0 3 0-15,-4 2 3 16,1 2 1-16,1 2 2 16,2-5 1-16,0-9 0 15,0 5 0-15,4-9 2 16,-1 1 0-16,3-6 0 15,0-9 0-15,5-3 1 16,-1-9-1-16,3-2 0 16,5-3 2-16,1-18 0 15,6-2 0-15,9-15-1 16,0-8-1-16,3-4-3 16,5-3 0-16,-4 11 1 15,-3 5 0-15,-9 22-1 0,-3 10-3 16,-7 14-4-16,5 10 0 15,-8 20 1-15,2-3 2 16,3 10 4-16,-13 2 1 16,7-8 1-16,3 1 2 15,4-13 9-15,10-3 11 16,19-13 23-16,-4-8 10 16,2-17 3-16,2-6-4 0,-6-14-8 15,5-9-3-15,3-15-6 16,2-12-5-16,-6-5-15 15,-8-1-9-15,-9 1-10 16,-4 14-9-16,-8 11-65 16,-4 12-61-16,-3 16 83 15</inkml:trace>
  <inkml:trace contextRef="#ctx0" brushRef="#br0" timeOffset="75962.833">4669 5276 297 0,'0'151'143'16,"-2"-143"-54"-16,-11 1-40 15,11 1 3-15,-2-8 14 16,4 2 43-16,0-4 10 16,0-4-21-16,4 4-23 15,21 0-47-15,9-2-11 0,43 2-9 16,-47-2-3-16,5 2-2 16,-5 0-2-16,5 2-3 15,-3-2 0-15,-5 0-143 16,2 0-115-16,-8 0 160 15</inkml:trace>
  <inkml:trace contextRef="#ctx0" brushRef="#br0" timeOffset="76212.331">4619 5714 805 0,'10'10'286'0,"1"1"-243"15,24 6-39-15,3-1-3 16,10-5-4-16,11-3 1 16,1-16 2-16,3-5 1 15,-8-12-13-15,-3 0-24 16,-4 0-198-16,-1 2 163 15</inkml:trace>
  <inkml:trace contextRef="#ctx0" brushRef="#br0" timeOffset="76930.921">5721 4964 609 0,'-28'-67'263'0,"28"60"-159"0,2 7-43 15,0 7-59-15,-2-7-8 16,0 2 0-16,-2 37 3 15,-10 64 3-15,-1-42-1 16,-3 2 1-16,-1 2 2 16,-2 2-1-16,4-8 0 15,-4-3 0-15,3-2-1 0,5-5-35 16,3-11-53-16,8 3 58 16</inkml:trace>
  <inkml:trace contextRef="#ctx0" brushRef="#br0" timeOffset="77321.453">6372 4915 882 0,'59'-25'297'16,"-89"63"-285"-16,-14 23-15 0,-6 12-2 16,-11 3 3-16,-4-1 1 15,-2-8 1-15,3 0 1 16,9 2 0-16,5 2 0 16,6-5-2-16,8 7-1 15,11-14-5-15,6-7-8 16,23-16-14-16,5-11-2 15,18-17 5-15,7-10 15 16,9-15 19-16,2-14 4 16,3-9 5-16,-2 0-3 0,-2 0 8 15,-19-4 5-15,-4 4 2 16,-9 3-7-16,-18 3-82 16,6 17-172-16,-40 3 154 15</inkml:trace>
  <inkml:trace contextRef="#ctx0" brushRef="#br0" timeOffset="-181681.076">3341 14099 338 0,'-7'-6'203'0,"5"0"-27"0,-2 6-53 16,2-1-69-16,2 1-22 15,0 0-23-15,0 0-4 16,0 0 0-16,-2 0 7 16,0 0 24-16,0 0 11 0,0 0 13 15,0 0-1-15,0 0-10 16,-3 9-6-16,-1-3-10 15,-4 5-5-15,1 3-11 16,1-1-5-16,-5 8-5 16,-27 52-2-16,26-48-2 15,3 5-1-15,-5 7 0 16,1 7 0-16,-6-2 2 16,0-2-1-16,6-4 2 15,-2-1 0-15,9-9 2 16,-2-1 3-16,1-2 3 15,-3 6 1-15,3-4-1 16,-1 2-1-16,-3-4-3 16,-4-8-1-16,5 2 4 15,4-4 2-15,3 1 3 16,5-3-2-16,-6-3-4 0,-2 1-2 16,8-1-5-16,0 0 0 15,2-2 1-15,-2-6 0 16,0 0 1-16,-2 0 0 15,0 0 1-15,0 0 0 16,1 0 1-16,-1 0 1 16,-2 0 2-16,4 0 1 15,-2 0 3-15,0 0 3 16,0 0 0-16,0 0-1 16,0 0-5-16,0 0-3 0,0 1-5 15,0 1-2-15,1-2 1 16,-1 0-1-16,0 0 1 15,0 0 1-15,2 0 0 16,0 6 1-16,0-6-1 16,0 0 1-16,0 0-2 15,-2 0 1-15,2 0-2 16,0 0 1-16,-2 0-2 16,0 0 0-16,2 0-1 15,0 0 0-15,0 0-1 16,0 0-1-16,0 2 1 15,0 0-1-15,0 0 1 16,0 0 1-16,0-2 0 16,0 5 0-16,2-1 0 15,-2-4 0-15,0 2 0 0,0-2 0 16,11 6-1-16,9-2 0 16,-1 0 1-16,44 45 0 15,-48-43 2-15,-5-4 1 16,7 2 1-16,0-4 1 15,0 0 2-15,8-2 0 16,-6 2-2-16,-1 0-1 0,1 4-2 16,-2 3 0-16,2-5 0 15,-2 0-1-15,2 0 1 16,4 6-1-16,2-4 0 16,-2-3 1-16,0 5 5 15,0-4-1-15,0-2 3 16,6 2 2-16,-2-2-2 15,-2 0 0-15,-1 0-2 16,-1-2-3-16,0 2-4 16,2 2 3-16,-6-2 2 15,4 0 2-15,0 0 5 16,-4 0-1-16,-5 2-4 16,-5 2 0-16,-3-2-2 15,0 0-2-15,-6-2 2 16,0 0-1-16,0 0 1 15,0 0 1-15,0 0 2 0,0 0 1 16,0 0-2-16,0 0-5 16,0-2-49-16,0 0-34 15,0-2-56-15,0 2-19 16,-2 2-1-16,0-2 4 16,-2-9-13-16,0-1-36 15,-5-11 133-15</inkml:trace>
  <inkml:trace contextRef="#ctx0" brushRef="#br0" timeOffset="-180446.759">3368 14210 397 0,'0'-12'201'0,"0"3"-61"16,0 3-94-16,2-2-20 15,-2 7-21-15,-2 1 1 16,2-2 28-16,0 0 15 0,0 0 37 16,0 2 14-16,-2 0-1 15,2 0-9-15,0 0-33 16,0 0-15-16,0 0-26 15,0 0-6-15,0 0-5 16,0 4-3-16,2 9 1 16,0 8 2-16,0 4 4 15,9 53 3-15,-11-36 2 16,0 8 2-16,0 17-5 16,0 2-1-16,0 15-4 15,2 4 0-15,-2 4 0 16,2 3 2-16,-2-5 0 15,0 0 0-15,4-7 3 16,-4-9 3-16,2-13 4 16,-2-15 4-16,0-11 9 15,0-10 3-15,-4-14 7 0,4 0 5 16,-4-11 2-16,-1 0 1 16,3-1-10-16,0-1-8 15,0-2-16-15,-14-29-7 16,-22-62-4-16,31 39-1 15,-3-11-2-15,2 2 0 16,3-9-1-16,-5 1 0 16,4 8 1-16,4-4-1 15,-1 12 0-15,3 7 0 0,-4 10 0 16,0 2-1-16,4 11 0 16,2-4 0-16,4 12-1 15,-1 2-1-15,-5 5-2 16,2 7-1-16,2 5-5 15,-4-8 0-15,0 8-5 16,0 0-1-16,0 0 3 16,0 0 1-16,0 0 5 15,8 29 1-15,47 59-1 16,-47-54-2-16,-2 16 3 16,1 13 1-16,-3 8 4 15,-2 7 2-15,4 2 1 16,-4-9 1-16,1-10 1 15,1-13 1-15,-4-13 3 16,2-12 1-16,2-16-2 0,-4 1-1 16,0-8-4-16,0-2-2 15,0 0-11-15,0-2-4 16,10-45-7-16,11-61 1 16,-14 30 10-16,-3 4 5 15,4 1 7-15,-2 0 1 16,-1 12 1-16,1 0-1 15,2 15-1-15,-1 6 1 0,-1 10-1 16,2 7 0-16,-4 10 0 16,-4 3 0-16,1 12-8 15,-1 8-3-15,0-8-5 16,0 11-3-16,-1 39 7 16,-11 63 2-16,6-46 7 15,-7-2 3-15,3-2 3 16,1 0-1-16,1-4 0 15,0 1-1-15,1-7-1 16,7-3-1-16,-4-6-1 16,4-6-3-16,4-13-73 15,2-8-45-15,-1-13-100 16,1-6-114-16,2-17 223 16</inkml:trace>
  <inkml:trace contextRef="#ctx0" brushRef="#br1" timeOffset="-192025.791">20930 8114 354 0,'71'-72'187'0,"-77"58"-48"16,2 5-59-16,-3 5-44 15,-5 6-20-15,-9 0-16 31,-6-2 0-31,-9 2 5 16,0 3 4-16,-10-1 6 0,-2 6 3 0,0 5 3 16,-4-1-2-16,3 8-4 15,3 0-1-15,-2-1-3 32,4 3-1-32,-2 11 0 15,-2-6-2-15,8 1-1 0,-10-3-1 0,2 2-1 0,-3 3 1 16,-11 4 1-16,7 3 1 15,-10 3 1-15,-2-2-3 16,8 6-2-16,-1 0 0 16,9-2-2-16,1 4 2 15,-6 3 2-15,-5-1 1 16,0 5-2-16,0 1-1 16,-8 7 2-16,10 6-2 0,-12 4 25 15,2 5 4-15,-6-3 0 16,4 3 5-16,-1 2-19 15,9 3 0-15,7 1 2 16,3 6-2-16,1-8-7 16,-6 0 2-16,-5 4-5 15,-2-7-2-15,4-5 2 16,-2 12 2-16,2-9 28 31,-2-7 6-31,13-3 1 0,4-7-3 0,-4 5-27 16,10-4-6-16,7 2-1 15,-11-8-3-15,12 7-2 16,-12 7-1-16,-10-3-2 16,22 11-1-16,-1 5 0 31,1-3 1-31,7 9-1 0,-8 0 0 0,14-2 4 0,6 0 0 16,-2-8 1-16,7 8 3 15,-9-9-6-15,-1 7 2 16,5 4 3-16,-6 2-4 15,4 13 6-15,-3 6 2 16,-5 6-4-16,-1 3 3 16,-5 14-3-16,4 4-4 15,-13-4 2-15,7-2 0 16,-13-17 0-16,4-2 7 0,15-8 5 16,-7 4 0-16,12 8 0 15,-16 0-4-15,0-2-5 16,-1 0-1-16,3-4 4 15,3-4 31-15,1 6 7 16,7 0-1-16,4 0-4 16,11 1-32-16,4-10-6 15,2-5-1-15,6-5 1 16,-4-15-1-16,10-3-2 16,1-1 1-16,6-20 1 15,2 3-1-15,6-14 0 16,6-4-3-16,9 10-1 15,4 2-1-15,10-8 2 16,-5 4 1-16,3-10-2 16,7 0-1-16,1 3-4 0,3-9 1 15,6 3 3-15,-2-10 0 16,0 2 1-16,-6-8 0 16,2 4-3-16,-9-4-1 15,13-5 1-15,3 1 0 16,1-11 3-16,8-2 2 15,-3-6-2-15,4-2 4 16,3 3 0-16,1-1-4 0,2-6 5 16,2 5-3-16,2-14-1 15,-4 0 0-15,10-4-1 16,-3-8 1-16,9-1 0 16,7-6 3-16,0-10-1 15,-6-2-1-15,10-7 0 16,0-2-1-16,6-6 2 15,13-4-1-15,-10-13 1 16,3 6-1-16,-5-3 1 16,-3-5 0-16,3-2 2 15,-1-7 0-15,3-7 0 16,1-1 0-16,-12-6-2 16,-4 10 1-16,-11-1 0 15,3 6-1-15,14 6 0 16,-4-7-1-16,4-3 0 0,0-1 0 15,-23-6-2-15,7-3 2 16,-9 3 0-16,-11-4 1 16,9 2 0-16,-4-2 1 15,0 0 0-15,3-4-1 16,-11 0 0-16,-1 4-1 16,-2 8 0-16,-2-2-1 15,1-6 1-15,5-6 1 0,-2-15 1 16,1-2 0-16,-3 6 2 15,-8-4 0-15,-1-8 0 16,-5 0 0-16,-13-11-2 16,-2 2 0-16,-6 19-3 15,-13-6 1-15,8 8 0 16,-4-1-1-16,-10-10 2 16,-9 49-1-1,-1 2-2-15,-7-67 0 0,12-23-1 16,-24 19 0-16,12 29 0 15,-5 1 1-15,-22 15 0 16,17 4-1-16,1 7 1 16,1 2-2-16,-5 5 0 15,-14 0-1-15,-6 16 0 16,-7 1-1-16,6 18 2 16,-1 0 1-16,-11 5 0 0,4 6 1 15,-2-1 0-15,-2-1 0 16,8-2 1-16,-6 1 0 15,6-1 0-15,-6 4 0 16,-8 6-1-16,4 4 0 16,4 5 0-16,-9-1-1 15,5 9 1-15,0 4 0 16,-15 0 1-16,13-2 1 0,-11 4-1 16,-10-6 1-16,6-4-2 15,0 8 1-15,6 2 4 16,5 4 1-16,-1 7-1 15,3 6 0-15,-11-3-5 16,0 1 0-16,1 0 1 16,-10-6 0-16,9-1 0 15,-14 5 0-15,-1-3-1 16,-8 5 0-16,13 6-1 16,17 0-2-16,-1-2-4 15,7 11-2-15,6 4-4 16,-4 10-1-16,-3 10 3 15,1 3 4-15,-6 2 4 16,-7 2 1-16,15 4 1 16,-5 2-1-16,-8 3-2 15,3 11 2-15,-14-3-2 0,-1 0 0 16,0-3 1-16,-11-5 0 16,-12 11-31-16,-18-11-31 15,-30 18-143-15,-13 9-240 16,-21 20 293-16</inkml:trace>
  <inkml:trace contextRef="#ctx0" brushRef="#br1" timeOffset="-184667.999">24215 10540 870 0,'48'46'355'0,"-48"-46"-186"16,19 5-120-16,2 1-7 0,-15 4-4 15,-12-3-3-15,-13 1-10 16,0 5 2-16,5 8 1 16,-3 0 0-16,0 6-5 15,-12 0-4-15,-3 0-7 16,-5 9-2-16,-16-2-3 15,5 3-2-15,-13-3-2 16,5-1-1-16,1 1-2 16,-10-1-1-16,28 1-27 15,-9 4-28-15,-11-17-79 16,13-2-38-16,0-3-54 16,15-10-21-16,33-6-49 15,-4-2 38-15,6-8 156 16</inkml:trace>
  <inkml:trace contextRef="#ctx0" brushRef="#br1" timeOffset="-184496.502">23589 11102 182 0,'152'-54'175'0,"-116"60"65"0,0 2-13 15,-5 22-66-15,-6 1-35 16,-14 13-63-16,12 8-26 16,-9 1-26-16,-9 5-4 15,16-1-3-15,-15-2-1 16,-6-5-1-16,15 4 0 15,-16-16-30-15,1 6-49 0,1-14-232 16,-6-8 205-16</inkml:trace>
  <inkml:trace contextRef="#ctx0" brushRef="#br1" timeOffset="-183887.392">24655 10561 978 0,'-11'9'356'0,"-16"7"-285"16,-2 8-49-16,-13 13-19 15,-6 11-1-15,-13-8-1 16,11 8 0-16,-13-8-1 0,2-2 2 15,28-4-2-15,-5-9 0 16,34 0-5-16,4-6-3 16,31-5-2-16,7 1 0 15,18-13 6-15,13-2 5 16,-8-6 9-16,-6-2 4 16,-17-3 3-16,1 7 0 15,-16 4-5-15,5 4-2 0,-8 11-2 16,-17 8 0-16,-6 14 2 15,-5 12-1-15,-15 11-2 16,-17 6-1-16,7 9-3 16,-18-10-1-16,18-4-1 15,31-11-1-15,-15-14-6 16,13-9-30-16,4-2-71 16,-17-10-41-16,11-5-87 15,6-1 1-15,6-7 40 16,-6-11 35-16,0 7 89 15,0 2 32-15,-2-2 68 16,-4-21 45-16,2 8 80 16,-17-46 25-16,39 61 9 15,-9 7-33-15,5 12-74 16,-16 14-28-16,0 17-44 16,2 3-5-16,0 10-2 0,17 4 0 15,-11-8-5-15,-6-3-13 16,13-22-68-16,-1-5-63 15,12-16 88-15</inkml:trace>
  <inkml:trace contextRef="#ctx0" brushRef="#br1" timeOffset="-183340.229">24730 11247 847 0,'0'94'393'16,"5"-98"-143"-16,-1 4-133 16,0 4-36-16,-4-4-37 15,-2 0-29-15,2 27-15 16,10 70 0-16,-6-39-2 15,1 9-2-15,-3 0-40 16,2-2-27-16,8-2-73 16,5-2-31-16,-4-13-141 15,4-8 200-15</inkml:trace>
  <inkml:trace contextRef="#ctx0" brushRef="#br1" timeOffset="-182903.063">24952 10886 1004 0,'51'-35'467'0,"-47"35"-158"16,10 0-229-16,18 0-81 15,6 2-7-15,24-11-3 16,-11-8 4-16,20-20 5 16,4-7 2-16,-8-6 5 15,15 1-4-15,-36 7-39 16,-4-4-38-16,-19 17-101 16,-8 6-48-16,-9 17-46 15,-6 6 15-15,-6 2 92 16,4-2 50-16,0 0 86 15,-5 2 26-15,-20 35 15 16,-40 54 15-16,46-31 49 16,-10 5 14-16,10 25 11 15,0 17 1-15,-2 23-41 16,2 9-15-16,-2-5-17 16,-2-8-14-16,25-36-9 15,14-6-1-15,-7-18-20 0,1-5-86 16,-8-2 71-16</inkml:trace>
  <inkml:trace contextRef="#ctx0" brushRef="#br1" timeOffset="-181950.159">25317 11199 986 0,'40'-28'381'0,"27"3"-272"15,19-4-44-15,0-9-44 16,10 2-4-16,-2-12-7 16,-2 0-2-16,-14 0 0 15,-13-3-4-15,-27 5-1 16,8 0 1-16,-21-2-2 16,4 8 1-16,-6 0-9 15,-21-2-12-15,-6 1-10 16,-17 3-1-16,6 0 8 15,-10 0 4-15,13 15 6 16,3 5 0-16,-5 18-1 16,3 18 4-16,-8 22-3 15,0 21 0-15,-10 27 4 16,12 10 2-16,-4 18 5 0,0 7 1 16,15 1-1-16,-11-9 0 15,7-14 2-15,6-9-1 16,6-25 2-16,12-4-1 15,-3-19 0-15,8-2-1 16,-9-15 0-16,-5-2 0 16,-5-10-1-16,-1-6 1 0,-3-9-1 15,0 0-6-15,2 0 1 16,0-1-2-16,0-1-2 16,4-35 5-16,27-60-4 15,-10 43 2-15,17-1 3 16,6-1 4-16,8-1 12 15,6 13 4-15,-12 4 2 16,-16 9-1-16,3 16-6 16,-18-2 11-16,1 17-2 15,-5 7-1-15,-9 26 1 16,0 9-14-16,-7 13-1 16,-3 3-2-16,-5-1-4 15,3-5-1-15,3-12-30 16,-1 4-24-16,2-14-77 15,-1-1-51-15,-1-6-106 16,5-11-36-16,-3-5 67 0,0-1 52 16,1-8 135-16,-5 2 63 15,-7-11 68-15,-6-3 41 16,4 5 74-16,2 1 26 16,4 10-33-16,-1 11-30 15,-9 3-61-15,4 8-26 16,-17 9-24-16,15 0-11 15,4 3-11-15,-10 0 0 16,16-17 3 0,7-11 2-16,0 3 11 0,-30 24 4 0,6-10 14 15,7-10 14-15,17-13 25 16,8 0 18-16,0-4 15 16,-2 2 2-16,0-2-9 15,0 2-15-15,36-11-15 16,56-16-14-16,-33 11-26 15,8-3-7-15,0 8-18 16,4 3-6-16,-14 2-3 16,-7 6-1-16,-16-3-30 15,-7-1-28-15,-6 6-101 16,-5 2-112-16,-7 3 173 16</inkml:trace>
  <inkml:trace contextRef="#ctx0" brushRef="#br1" timeOffset="-181434.704">24318 12661 1111 0,'27'-18'385'0,"-15"93"-348"15,13 15-27-15,-20 11-8 16,-7 1-3-16,-1-7-41 16,-7-7-21-16,-2-7-42 15,1 1-20-15,7-9-10 0,-13-7-8 16,11-14-43-16,-9-12-26 16,-2-15 56-16,7-15 62 15,12-14 134-15,-2-17 77 16,23-21 38-16,10-4-19 15,1-15 8-15,31 7-4 16,-4 4 0-16,14 3-2 16,3 6-47-16,3 1-26 15,10 2-44-15,-6 4-15 16,-5 9-75-16,-5 2-59 0,-22 9-238 16,-11 7 227-16</inkml:trace>
  <inkml:trace contextRef="#ctx0" brushRef="#br1" timeOffset="-181184.905">23653 13971 969 0,'21'4'476'15,"5"5"-28"-15,41-7-439 16,14 4-5-16,18-12-5 16,16-7-3-16,23-10-21 0,-6-2-9 15,0-8-32-15,-2-1-27 16,-6-4-55-16,3-6-62 16,-15-2 132-16</inkml:trace>
  <inkml:trace contextRef="#ctx0" brushRef="#br1" timeOffset="-180747.389">25443 12548 1375 0,'4'6'473'0,"-4"20"-431"16,10 16-38-16,-12 33-11 15,-6 11 0-15,8-6-8 16,-4 1-8-16,2-20-32 16,-1-9-19-16,-11-12-63 15,10-12-34-15,-7-16-50 16,11-3-25-16,6-9 2 16,-1-1 48-16,-5-1 116 15,0-2 78-15,18-10 151 16,7-14 28-16,59-72 19 0,-48 37-11 15,21-9-46-15,7-5-13 16,6-1-18-16,5 5-3 16,7 12-18-16,-5 7-16 15,-12 20-34-15,4 9-15 16,-16 21-22-16,-1 8-12 16,-18 9-14-16,-7 22 2 15,-17 12 4-15,-8 9-9 16,-2 20-39-16,-6-1-41 15,-19 7-146-15,0-3-153 0,-7-3 263 16</inkml:trace>
  <inkml:trace contextRef="#ctx0" brushRef="#br1" timeOffset="-180107.037">25598 13036 1022 0,'18'1'395'0,"18"-1"-278"16,4 4-72-16,12-4-32 15,-8-5-8-15,6-7-1 16,-1-1 1-16,-5-6 2 16,-4-1 1-16,-15-3-5 15,0 6-1-15,-11 4-12 0,-13 3-7 16,-18 6-34-16,2 4-17 15,-10 8-16-15,2 13 3 16,-13 12 12-16,-10-1 10 16,-13 5 22-16,1 1-2 15,16-8 12-15,-2-3 10 16,25-12 2-16,7-11 6 16,24-4 8-16,7 0 7 0,10-7 3 15,13-1 3-15,-4-3 0 16,10-3-7-16,-8 8-4 15,-11-1-1-15,3 5-1 16,-9 2-1-16,-4 11-13 16,-5 5-2-16,-29 7 0 15,-20 3 0-15,-13 9 16 16,2 1 2-16,-11 8 6 16,-2 4 4-16,-14 2 0 15,-7-1 1-15,7-8 17 16,-6-5 7-16,26-11 17 15,15-6 11-15,17-15-2 16,21 0-9-16,19-6 1 16,9-8-15-16,34-3-15 15,12-3 2-15,18-10-9 0,8-1 5 16,5-6-1-16,0 7-3 16,-6-1-8-16,-3 0-5 15,-10 6-4-15,-7 4-1 16,-22 9-33-16,-9 0-42 15,-33 8-163-15,-5 4-155 16,-14 8 241-16</inkml:trace>
  <inkml:trace contextRef="#ctx0" brushRef="#br1" timeOffset="-179934.744">25348 13873 1179 0,'-39'54'433'0,"11"3"-349"16,16 6-46-16,-11 0-43 15,-7-1-20-15,26-13-45 16,-8-8-33-16,-3-17-107 16,30-3-80-16,-9-13 184 15</inkml:trace>
  <inkml:trace contextRef="#ctx0" brushRef="#br1" timeOffset="-179747.739">25839 13833 1057 0,'16'27'414'16,"-16"15"-293"-16,13 17-56 15,-22 27-54-15,-1 14-6 16,10 15-26-16,-19-6-26 15,7-6-85-15,-7-9-62 0,2-12 118 16</inkml:trace>
  <inkml:trace contextRef="#ctx0" brushRef="#br1" timeOffset="-178202.484">21395 14826 965 0,'-36'-17'488'0,"30"9"-136"15,6 6-189-15,-4 6-112 16,2-4-29-16,0 0-22 16,0 0-6-16,-3 21-3 15,-1 29-1-15,-8 85 2 16,28-35 1-16,-5 28-2 15,-5 10-12-15,0 9-11 16,-14 0 1-16,-3-21 6 16,2-11 12-16,-1-34 15 15,1-9 1-15,-9-22-31 16,20 2-22-16,-17-16-34 16,-13-9-8-16,12-8 31 15,-14-15 22-15,-8-8 46 16,11-15 10-16,-9-12 0 15,-2-13-1-15,1-9-9 16,7-9-3-16,5-7 8 16,-4-9 8-16,18 7 13 0,1 1 9 15,12 20 16-15,12 2 8 16,9 8-4-16,2 3-6 16,8-1-15-16,9 10-16 15,-2 5-12-15,21 5-6 16,-1 9-7-16,1 7-1 15,25 8 1-15,-11 7-1 16,19 12-1-16,0 7 1 16,-6-3 1-16,7 6 1 0,-14-11 0 15,-12-5-25-15,-19 4-60 16,-8 2-77-16,-13-4 93 16</inkml:trace>
  <inkml:trace contextRef="#ctx0" brushRef="#br1" timeOffset="-176843.459">22564 15124 1125 0,'-84'4'435'15,"101"0"-271"-15,15-4-154 16,12 2-14-16,22-4-1 16,10-6 1-16,6-3 5 15,4-3 3-15,2 1 1 0,-13-4 0 16,-6 5 1-16,-10 3 0 16,-20 1-1-16,-1 12-1 15,-17 2-1-15,-10 1 1 16,-18 10-13-16,-22 6-12 15,-23 16-24-15,-7 3-8 16,-18 7-9-16,-3-1-9 0,-2-8-7 16,-10 6-3-16,2 4 17 15,0 0 23-15,4 9 35 16,10 6 13-16,5 19 10 16,11 12 0-16,14 26-3 15,6 4 2-15,21 1 22 16,6-5 2-16,11-21 0 15,8-3-2-15,5-27-25 16,4-14-4-16,1-22-9 16,1-9-24-16,-4-14-83 15,-1-10-61-15,1-8-76 16,-1-13-16-16,3-16 71 16,0-7 62-16,6-19 105 15,0-8 58-15,12-13 57 16,7-6 23-16,12 2 44 15,7-2 17-15,14 8 24 0,3-3-9 16,14 9-48-16,14 5-34 16,6 8-64-16,9 11-18 15,-2 18-18-15,-12 14-6 16,-11 24 15-16,-18 13 1 16,-13 18 15-16,-7 7 2 15,-16 24-14-15,2 7-1 16,-19 5-16-16,-6 6-11 15,-17-11-37-15,-3 2-25 0,-15-5-72 16,-7-7-58-16,-7-6-213 16,-12-15 260-16</inkml:trace>
  <inkml:trace contextRef="#ctx0" brushRef="#br1" timeOffset="-176484.149">22665 15906 1198 0,'-2'35'426'0,"6"34"-373"16,0-2-28-16,4 9-24 16,-3 2-3-16,3-18-30 15,9-3-14-15,2-22-31 0,6-5-11 16,2-15-16-16,0-5-43 15,2-14-32-15,-1-15-40 16,3-8-4-16,1-9 56 16,1-16 79-16,-2 1 90 15,-1-9 119-15,-5 5 33 16,-4 15 63-16,-6 9-3 16,-9 16-20-16,-2 11-25 15,-4 21-75-15,-6 6-34 0,-1 19-45 16,1 10-7-16,0 5-4 15,6 3-1-15,0-9-3 16,0-7-25-16,6 0-101 16,-4-13-104-16,5-8 137 15</inkml:trace>
  <inkml:trace contextRef="#ctx0" brushRef="#br1" timeOffset="-175890.733">24234 14898 1270 0,'8'-2'481'0,"-2"-5"-346"16,3 7-108-16,1 9-26 16,5-5-10-16,12 8-1 15,19-1 2-15,11-5 1 0,25-16 4 16,12-11 1-16,17-7 0 16,4-7 1-16,2 10 0 15,-12-5 0-15,-11 9 1 16,-8 5 0-16,-27 1 2 15,-4 9 1-15,-28 4-7 16,-13 2 1-16,-20 12-6 16,-27 1-2-16,-3 10 3 15,-23 4-2-15,-16 4 1 16,-1 9-1-16,-28 2-2 16,11-2-5-16,-5 4 2 15,4-4 2-15,23-2 8 16,3-3 5-16,24-14 5 15,17-6-2-15,38-7-3 16,5-2 1-16,41-10 6 16,12-10 1-16,19-22 8 0,29 2-2 15,9-24-3-15,-2 9-2 16,-1 1 1-16,-12 4-4 16,-16 9-4-16,-1 1-2 15,-31 15-58-15,-9 2-47 16,-26 13-273-16,-8 4 244 15</inkml:trace>
  <inkml:trace contextRef="#ctx0" brushRef="#br1" timeOffset="-175484.377">24536 15340 816 0,'-38'58'400'0,"25"-7"-53"16,-2 12-307-16,18 12-43 16,-8 3-4-16,1-7 2 15,13-19 0-15,-14-22 3 16,14-7 2-16,8-7-3 16,-11-3-13-16,-8-9-23 15,-4-2-6-15,-7-2-23 16,13-2 5-16,-2-10 22 0,19-3 11 15,12-19 33-15,-14-10 10 16,16-18 10-16,2-5 2 16,11 2 7-16,5 4 2 15,18 19 5-15,-21-2 0 16,-6 19-11-16,-9 10-10 16,-14 5-17-16,6 10-13 15,-11 18-1-15,11 8 1 16,-6 13 6-16,4 9 7 0,-2 3-1 15,-8-5-13-15,-3 0-47 16,-6-4-39-16,-2-11-144 16,-4-3-112-16,-3-3 222 15</inkml:trace>
  <inkml:trace contextRef="#ctx0" brushRef="#br1" timeOffset="-174812.693">24653 15621 848 0,'17'0'368'16,"-1"-2"-171"-16,18 4-149 16,-3-2-33-16,-12 0-15 0,15 4-5 15,-13 8-1-15,0-1-6 16,-3 12 3-16,-11 6 3 15,-1-4 5-15,-6 7 4 16,-6-5 0-16,2-4-1 16,-3-10-4-16,5 3-5 15,13-15-4-15,7-1-2 16,16-15 0-16,2-12 1 0,5-18 1 16,6 2 3-16,-4-4 4 15,-11 12 3-15,-3 22-1 16,-16-1-6-16,4 28-13 15,-15-1 1-15,-7 12 2 16,-3 4 7-16,-21 5 11 16,22 6 1-16,14-11-3 15,10-8-4-15,14-13-8 16,9-12-9-16,10-25-71 16,3-9-19-16,13-16 1 15,-7-7 9-15,-13-2 78 16,-4 0 22-16,-13 0 23 15,-5 2 11-15,-3 1 28 16,-9 7 23-16,-10 22 51 16,2 3 16-16,-4 20-10 15,-4 10-26-15,-2 26-68 0,-2 16-29 16,-7 31-19-16,4 3-1 16,-5-1 4-16,5 1 0 15,9-7 0-15,2-6-3 16,10-13-17-16,-3-6-8 15,7-21-11-15,-7-14-10 16,9-7-30-16,1-4 8 16,-4-10-36-16,4 3-8 15,-5-18-11-15,-1-10-63 0,3-12-56 16,-3-7 20-16,-1 0 128 16</inkml:trace>
  <inkml:trace contextRef="#ctx0" brushRef="#br1" timeOffset="-174531.679">25325 15296 798 0,'-35'4'384'0,"28"-2"-130"0,-9 2-158 16,14 0-85-16,1 11-18 16,-11 4-56-16,1 2-51 15,12 15-181-15,-1-3-80 16,22 7 222-16</inkml:trace>
  <inkml:trace contextRef="#ctx0" brushRef="#br1" timeOffset="-173938.07">24584 16249 1052 0,'12'4'406'0,"43"-4"-298"16,12-6-54-16,33-17-51 15,-3-10-3-15,5-13-3 0,-3 1 2 16,-11 8 0-16,0 8 0 15,-17 22-2-15,-6 9-3 16,-6 30 0-16,-13 10 1 16,-11 29 5-16,-8 11 1 15,-20 20 1-15,-11-1 1 16,-5-3-1-16,-8-5 1 16,-8-22-12-16,-2-10-15 15,-8-15-46-15,-5-11-20 16,-2-14-14-16,-6-8 6 0,-5-13 44 15,15-8 28-15,-24-18 43 16,7-9 18-16,7-26 29 16,-7-8 2-16,22-17-3 15,8-6-7-15,6 14-13 16,2 11 1-16,11 29 10 16,-5 9 7-16,5 16 11 15,4 7-1-15,-8 4-12 16,3 6-11-16,5-4-25 15,-4 7-10-15,-19 43-12 16,-61 65 0-16,36-52 1 16,8 6 0-16,0-4-1 15,2-12-1-15,4-3-31 16,9-12-35-16,8-13-124 16,-10-6-187-16,16-11 243 0</inkml:trace>
  <inkml:trace contextRef="#ctx0" brushRef="#br1" timeOffset="-172906.874">26149 15935 1530 0,'-143'13'535'0,"143"-11"-486"15,15 4-44-15,4 0-39 16,20-4 3-16,22-6-1 15,4-6 9-15,27-13 9 16,7 6 5-16,5-8 5 16,-7-3-20-16,-9-1-40 15,-13 2-32-15,-29 0-93 16,1 4-69-16,-18 10-66 16,-14 0 3-16,-15 1 91 15,0-1 97-15,0-1 126 16,-13-3 35-16,0-8 44 0,-12 2 35 15,0 0 60 1,2 2 15-16,8 16 11 0,-1-3-18 16,-7 16-62-16,-3 3-15 15,12 14-52-15,-3 7-27 16,7 18-22-16,7 19-3 16,-13 19-2-16,1 10 4 15,0 9-7-15,-3-6-12 16,3 2-21-16,0 3-27 0,1-9-4 15,1-5 9-15,-2-16 4 16,1-24 5-16,-5-23-27 16,2-12-2-16,4-17 36 15,-6 0 32-15,-10-15 48 16,-2-16 11-16,-11-15 22 16,-2-11 10-16,2-6 41 15,6-4 18-15,-5 4 1 16,5 9 2-16,9 16-27 15,8 11-19-15,35 12-28 16,26-8-20-16,32-2-20 16,28-4-4-16,24-5-9 15,-7-8-3-15,13-10-2 16,-14-7-3-16,-13-16-31 16,3 2-20-16,-17 5-67 0,-6 1-71 15,-22 23-261-15,-10-2 291 16</inkml:trace>
  <inkml:trace contextRef="#ctx0" brushRef="#br1" timeOffset="-172734.811">27299 15375 1260 0,'-51'-41'427'0,"51"72"-407"16,0 13-24-16,0 19-56 15,-4 6-24-15,-6 15-64 16,-1 2-36-16,-5-9-23 16,-5 7-50-16,-9-8 171 15</inkml:trace>
  <inkml:trace contextRef="#ctx0" brushRef="#br1" timeOffset="-172471.257">27014 16159 480 0,'-80'103'261'0,"91"-120"-49"0,31 9-134 16,-1-3-36-16,4 1-29 15,5 8-7-15,-2 2-4 16,-4 2 1-16,-13-2 7 16,-3 10 13-16,-8 1 14 15,-13 8 0-15,-7 20-5 16,-13-7-15-16,-22 14-12 15,-7 0-5-15,-17-2-2 16,0 6-17-16,-8-6-47 16,9 2-42-16,-9-10-202 15,2-4 203-15</inkml:trace>
  <inkml:trace contextRef="#ctx0" brushRef="#br1" timeOffset="-172299.389">26635 16354 864 0,'52'34'372'16,"9"10"-189"-16,6 14-131 15,0 12-54-15,0 7-38 16,4-1-6-16,11-1 3 16,0-2-14-16,6-6-147 15,-3 5 147-15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87E777F5-BE86-42B8-9F4B-37DBBBCB3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1219200"/>
            <a:ext cx="85852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E2FF8770-4AC9-4025-B266-7ED6175CA1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6300" y="3962400"/>
            <a:ext cx="705485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89B9E939-FF03-4335-A0FF-714713E7A79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524000"/>
            <a:ext cx="8258175" cy="1752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13DA0371-17AD-4CEB-A81A-B68C1E1AEF0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46300" y="3962400"/>
            <a:ext cx="6005513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9A0396D-10D6-42CD-93F0-C405B6565C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95300" y="6243638"/>
            <a:ext cx="23114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9983226-C987-41A0-833A-BE6FFDFA37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3638"/>
            <a:ext cx="31369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6E7722F-5BA2-44F6-975C-22E723458D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3638"/>
            <a:ext cx="2311400" cy="457200"/>
          </a:xfrm>
        </p:spPr>
        <p:txBody>
          <a:bodyPr/>
          <a:lstStyle>
            <a:lvl1pPr>
              <a:buFont typeface="Wingdings" panose="05000000000000000000" pitchFamily="2" charset="2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04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BF129-217E-4B5D-8605-E613C034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659F00-1B7D-4184-B36C-F13B44A0D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BB055C-CFBC-4F37-A9FB-FF52263CB60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C24722-6B09-4528-8BED-6B0EDB03829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B431D-C9E4-4570-B523-33039D7B248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7215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A9AD18-59EF-491A-98D0-40A785770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81850" y="277813"/>
            <a:ext cx="222885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F00EE3-DB85-4EBD-8C79-DA960DD32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5300" y="277813"/>
            <a:ext cx="6534150" cy="58531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38A1D3-1395-42CA-81B4-65ABA3CA377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6E2429-131F-40B0-AA96-12056B7EC80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89AB3-2961-432D-AE83-216F43CF872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37223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98DC0-2910-44F8-ABAA-E3D260547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7813"/>
            <a:ext cx="8915400" cy="7032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AD74D8-14AA-4E87-9683-565C3054ADC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95300" y="1052513"/>
            <a:ext cx="4381500" cy="50784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E973F7-18E2-44DA-B7D9-FDDBA0C92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052513"/>
            <a:ext cx="4381500" cy="50784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CF3887-FA48-4983-9217-D2FB939EF68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9E7AC1-50CE-4487-AA03-1A4ACD499F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4B6AE-AB2F-4511-8BEB-4DBB5DCF1EE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0446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06ED5-76D1-425E-B7B2-B4B16F73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BDB84C-4F0C-4A14-A647-059F235B1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095038-7898-4E25-B21B-BE4FEED1DDE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EE19FC-104C-4E1D-BC9D-9CA380C6CA1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BEEDC-5745-4609-8B11-5534BF2AF7D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4659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C05FF-4F56-49CE-9985-F428A499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95E3C4-82EC-4D3C-9D68-B98B3AAF1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9BCE99-3B9B-4EFF-A1EB-8A06B22FCF4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3987F1-9187-470F-8CC0-DCD6590E671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90099-9F2D-4856-8D0E-4B0445AEEE1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6906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3EFBB-8892-47DC-B5EE-7AF68369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777C7-5DC0-4BC8-BAE1-5E445EB91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5300" y="1052513"/>
            <a:ext cx="4381500" cy="50784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F3032C-4084-434E-AD74-DB71820EB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052513"/>
            <a:ext cx="4381500" cy="50784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1FEBD7-A45B-4EE3-93A2-7FB891F9D8F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8A8A64-1BFB-40FA-B01A-B0A810D10E8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77C19-2968-4AB8-9321-F794DBDD37B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2165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41150-7D1F-4696-9A77-229AF968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11F18E-5730-4CF5-847E-A88620121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2DFAE0-8622-4F2F-A3DB-93FC56CA3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7C2BA7-688A-46A3-80C6-B6AD8FA9B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C4E8E2-F727-4C66-9A44-929E60175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BBA55EC-8228-4DCB-9C68-9851C4B304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D0A13A-D1E3-45ED-A509-25DA6E5FA78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20762-E913-472E-8875-14D60052B59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9046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242FF-FBFB-4D14-AFB6-51EDE8700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60566CA-6DEC-4B36-A9D0-23CC00D0CC3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376BA97-2416-44B9-B7C3-814D0D93784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1C494-53F0-4299-931C-0CC73448C3B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4249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EA4775B-3F6B-48F0-AB8B-5C3153771DC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CF38201-BBA9-49B2-A104-47D00C07D85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5B946-2AD6-4E42-9DAD-A47E0DC0B50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9744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4CEA2-9BB2-4F37-ADB6-9D04FBB9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C93B7-9EE4-40B6-AEC6-3E61F983E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3B4F74-DC5D-4EC7-8667-DBE872B4E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30B0CD-A29E-4E4D-AB6D-A0D4B63EF35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FE4170-3FE4-40D4-A24D-DD3BC0A4DAF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6CA7A-3B4C-46F3-835A-B552ACA2490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563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6DCFE-3CBE-4256-AD17-CD9AE1F9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031475-8A30-46EB-B2F9-312AC5F8D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693301-8FD7-4272-8E8B-5A21279E9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F20B8C-4A09-465C-BF33-44200DE99C8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04101-8F19-4E36-86BB-CE843A9D32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DF743-A85A-4D7F-9950-71CA0834845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0514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FECE1688-8FCF-4F7F-AEC7-FDAC21D2F3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7813"/>
            <a:ext cx="8915400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FA66FE2-F921-4CC3-80AC-05AB37FEC7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052513"/>
            <a:ext cx="8915400" cy="507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8484" name="Rectangle 4">
            <a:extLst>
              <a:ext uri="{FF2B5EF4-FFF2-40B4-BE49-F238E27FC236}">
                <a16:creationId xmlns:a16="http://schemas.microsoft.com/office/drawing/2014/main" id="{982D8F21-4AEA-4023-AEFE-B54A7DFCC1E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463" y="6381750"/>
            <a:ext cx="31369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</a:p>
        </p:txBody>
      </p:sp>
      <p:sp>
        <p:nvSpPr>
          <p:cNvPr id="148485" name="Rectangle 5">
            <a:extLst>
              <a:ext uri="{FF2B5EF4-FFF2-40B4-BE49-F238E27FC236}">
                <a16:creationId xmlns:a16="http://schemas.microsoft.com/office/drawing/2014/main" id="{67C685EA-B964-4A10-A763-739F8946177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381750"/>
            <a:ext cx="2311400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BC3AEB1-D3FA-4B14-BA3F-D277EF86F4B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1030" name="Freeform 6">
            <a:extLst>
              <a:ext uri="{FF2B5EF4-FFF2-40B4-BE49-F238E27FC236}">
                <a16:creationId xmlns:a16="http://schemas.microsoft.com/office/drawing/2014/main" id="{F0F1A232-A78E-4668-B587-FF35C9E86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" y="228600"/>
            <a:ext cx="89154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F85B80FC-E145-48B6-ADB5-2BF7E84FC4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" y="6172200"/>
            <a:ext cx="8915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hf sldNum="0" hdr="0" dt="0"/>
  <p:txStyles>
    <p:titleStyle>
      <a:lvl1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06686ACD-D861-4D5C-864F-2D39A4404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实验四</a:t>
            </a:r>
            <a:r>
              <a:rPr lang="en-US" altLang="zh-CN" dirty="0"/>
              <a:t>《</a:t>
            </a:r>
            <a:r>
              <a:rPr lang="zh-CN" altLang="en-US" dirty="0"/>
              <a:t>搜索算法设计与实现</a:t>
            </a:r>
            <a:r>
              <a:rPr lang="en-US" altLang="zh-CN" dirty="0"/>
              <a:t>》1</a:t>
            </a:r>
            <a:endParaRPr lang="zh-CN" altLang="en-US" dirty="0"/>
          </a:p>
        </p:txBody>
      </p:sp>
      <p:sp>
        <p:nvSpPr>
          <p:cNvPr id="4099" name="内容占位符 2">
            <a:extLst>
              <a:ext uri="{FF2B5EF4-FFF2-40B4-BE49-F238E27FC236}">
                <a16:creationId xmlns:a16="http://schemas.microsoft.com/office/drawing/2014/main" id="{9853A087-33B5-41C0-A90D-7632AC7B37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735013"/>
            <a:ext cx="8229600" cy="55626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/>
              <a:t>实验目标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/>
              <a:t>理解、</a:t>
            </a:r>
            <a:r>
              <a:rPr lang="zh-CN" altLang="zh-CN" sz="2000" dirty="0"/>
              <a:t>掌握</a:t>
            </a:r>
            <a:r>
              <a:rPr lang="zh-CN" altLang="en-US" sz="2000" dirty="0"/>
              <a:t>搜索算法</a:t>
            </a:r>
            <a:r>
              <a:rPr lang="zh-CN" altLang="zh-CN" sz="2000" dirty="0"/>
              <a:t>策略，提</a:t>
            </a:r>
            <a:r>
              <a:rPr lang="zh-CN" altLang="en-US" sz="2000" dirty="0"/>
              <a:t>升</a:t>
            </a:r>
            <a:r>
              <a:rPr lang="zh-CN" altLang="zh-CN" sz="2000" dirty="0"/>
              <a:t>分析解决复杂问题能力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/>
              <a:t>实验要求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zh-CN" sz="2000" dirty="0"/>
              <a:t>理解</a:t>
            </a:r>
            <a:r>
              <a:rPr lang="zh-CN" altLang="en-US" sz="2000" dirty="0"/>
              <a:t>回溯法</a:t>
            </a:r>
            <a:r>
              <a:rPr lang="zh-CN" altLang="zh-CN" sz="2000" dirty="0"/>
              <a:t>基本原理，掌握</a:t>
            </a:r>
            <a:r>
              <a:rPr lang="zh-CN" altLang="en-US" sz="2000" dirty="0"/>
              <a:t>回溯</a:t>
            </a:r>
            <a:r>
              <a:rPr lang="zh-CN" altLang="zh-CN" sz="2000" dirty="0"/>
              <a:t>算法设计</a:t>
            </a:r>
            <a:r>
              <a:rPr lang="zh-CN" altLang="en-US" sz="2000" dirty="0"/>
              <a:t>步骤和</a:t>
            </a:r>
            <a:r>
              <a:rPr lang="zh-CN" altLang="zh-CN" sz="2000" dirty="0"/>
              <a:t>程序</a:t>
            </a:r>
            <a:r>
              <a:rPr lang="zh-CN" altLang="en-US" sz="2000" dirty="0"/>
              <a:t>实现</a:t>
            </a:r>
            <a:r>
              <a:rPr lang="zh-CN" altLang="zh-CN" sz="2000" dirty="0"/>
              <a:t>，对算法性能进行分析得出结论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zh-CN" sz="2400" dirty="0"/>
              <a:t>实验内容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/>
              <a:t>针对回溯搜索的典型应用问题（如 </a:t>
            </a:r>
            <a:r>
              <a:rPr lang="en-US" altLang="zh-CN" sz="2000" dirty="0"/>
              <a:t>N</a:t>
            </a:r>
            <a:r>
              <a:rPr lang="zh-CN" altLang="en-US" sz="2000" dirty="0"/>
              <a:t>皇后、</a:t>
            </a:r>
            <a:r>
              <a:rPr lang="en-US" altLang="zh-CN" sz="2000" dirty="0"/>
              <a:t>0-1</a:t>
            </a:r>
            <a:r>
              <a:rPr lang="zh-CN" altLang="en-US" sz="2000" dirty="0"/>
              <a:t>背包、</a:t>
            </a:r>
            <a:r>
              <a:rPr lang="en-US" altLang="zh-CN" sz="2000" dirty="0"/>
              <a:t>TSP</a:t>
            </a:r>
            <a:r>
              <a:rPr lang="zh-CN" altLang="en-US" sz="2000" dirty="0"/>
              <a:t>等），设计回溯搜索算法，编程实现并分析性能</a:t>
            </a:r>
            <a:endParaRPr lang="en-US" altLang="zh-CN" sz="2000" dirty="0"/>
          </a:p>
        </p:txBody>
      </p:sp>
      <p:sp>
        <p:nvSpPr>
          <p:cNvPr id="4100" name="页脚占位符 3">
            <a:extLst>
              <a:ext uri="{FF2B5EF4-FFF2-40B4-BE49-F238E27FC236}">
                <a16:creationId xmlns:a16="http://schemas.microsoft.com/office/drawing/2014/main" id="{62AB4B32-0DFC-4683-99C6-358C8B9574D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423025" y="6326188"/>
            <a:ext cx="2552700" cy="31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1">
            <a:extLst>
              <a:ext uri="{FF2B5EF4-FFF2-40B4-BE49-F238E27FC236}">
                <a16:creationId xmlns:a16="http://schemas.microsoft.com/office/drawing/2014/main" id="{66DEB37E-99D2-4965-8E48-7F2D608692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id="{D87E151A-949F-4337-8229-55131B52B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896938"/>
            <a:ext cx="8886825" cy="581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void </a:t>
            </a:r>
            <a:r>
              <a:rPr lang="en-US" altLang="zh-CN" sz="2200" b="1"/>
              <a:t>knapsack</a:t>
            </a:r>
            <a:r>
              <a:rPr lang="en-US" altLang="zh-CN" sz="2200"/>
              <a:t> ( int t ) { </a:t>
            </a:r>
            <a:r>
              <a:rPr lang="en-US" altLang="zh-CN" sz="2000"/>
              <a:t>//</a:t>
            </a:r>
            <a:r>
              <a:rPr lang="zh-CN" altLang="en-US" sz="2000"/>
              <a:t>可选物品：</a:t>
            </a:r>
            <a:r>
              <a:rPr lang="en-US" altLang="zh-CN" sz="2000"/>
              <a:t>t~n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if (t&gt;n) </a:t>
            </a:r>
            <a:r>
              <a:rPr lang="en-US" altLang="zh-CN" sz="2000"/>
              <a:t>//</a:t>
            </a:r>
            <a:r>
              <a:rPr lang="zh-CN" altLang="en-US" sz="2000"/>
              <a:t>达到叶节点，得到一个可行解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</a:t>
            </a:r>
            <a:r>
              <a:rPr lang="en-US" altLang="zh-CN" sz="2200" b="1">
                <a:solidFill>
                  <a:srgbClr val="0033CC"/>
                </a:solidFill>
              </a:rPr>
              <a:t>output</a:t>
            </a:r>
            <a:r>
              <a:rPr lang="en-US" altLang="zh-CN" sz="2200"/>
              <a:t> (); </a:t>
            </a:r>
            <a:r>
              <a:rPr lang="en-US" altLang="zh-CN" sz="2000"/>
              <a:t>//</a:t>
            </a:r>
            <a:r>
              <a:rPr lang="zh-CN" altLang="en-US" sz="2000"/>
              <a:t>如果当前可行解更优，则记录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else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for (int i= 1; i&gt;=0; i++) { </a:t>
            </a:r>
            <a:r>
              <a:rPr lang="en-US" altLang="zh-CN" sz="2000"/>
              <a:t>// 1</a:t>
            </a:r>
            <a:r>
              <a:rPr lang="zh-CN" altLang="en-US" sz="2000"/>
              <a:t>：选物品</a:t>
            </a:r>
            <a:r>
              <a:rPr lang="en-US" altLang="zh-CN" sz="2000"/>
              <a:t>t</a:t>
            </a:r>
            <a:r>
              <a:rPr lang="zh-CN" altLang="en-US" sz="2000"/>
              <a:t>， </a:t>
            </a:r>
            <a:r>
              <a:rPr lang="en-US" altLang="zh-CN" sz="2000"/>
              <a:t>0</a:t>
            </a:r>
            <a:r>
              <a:rPr lang="zh-CN" altLang="en-US" sz="2000"/>
              <a:t>：不选物品 </a:t>
            </a:r>
            <a:r>
              <a:rPr lang="en-US" altLang="zh-CN" sz="2000"/>
              <a:t>t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   x[t]=i;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   </a:t>
            </a:r>
            <a:r>
              <a:rPr lang="en-US" altLang="zh-CN" sz="2200" b="1">
                <a:solidFill>
                  <a:srgbClr val="800000"/>
                </a:solidFill>
              </a:rPr>
              <a:t>compute</a:t>
            </a:r>
            <a:r>
              <a:rPr lang="en-US" altLang="zh-CN" sz="2200"/>
              <a:t>(t); </a:t>
            </a:r>
            <a:r>
              <a:rPr lang="en-US" altLang="zh-CN" sz="2000"/>
              <a:t>//</a:t>
            </a:r>
            <a:r>
              <a:rPr lang="zh-CN" altLang="en-US" sz="2000"/>
              <a:t>根据当前选择，作试探计算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000"/>
              <a:t>          </a:t>
            </a:r>
            <a:r>
              <a:rPr lang="en-US" altLang="zh-CN" sz="2000"/>
              <a:t>//</a:t>
            </a:r>
            <a:r>
              <a:rPr lang="zh-CN" altLang="en-US" sz="2000"/>
              <a:t>若试探满足约束</a:t>
            </a:r>
            <a:r>
              <a:rPr lang="zh-CN" altLang="en-US" sz="2000">
                <a:solidFill>
                  <a:srgbClr val="CCCCFF"/>
                </a:solidFill>
              </a:rPr>
              <a:t>且继续前行能得到更优解</a:t>
            </a:r>
            <a:r>
              <a:rPr lang="zh-CN" altLang="en-US" sz="2000"/>
              <a:t>，则递归向下搜索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   if ( </a:t>
            </a:r>
            <a:r>
              <a:rPr lang="en-US" altLang="zh-CN" sz="2200" b="1">
                <a:solidFill>
                  <a:srgbClr val="0033CC"/>
                </a:solidFill>
              </a:rPr>
              <a:t>constraint</a:t>
            </a:r>
            <a:r>
              <a:rPr lang="en-US" altLang="zh-CN" sz="2200"/>
              <a:t> (t) </a:t>
            </a:r>
            <a:r>
              <a:rPr lang="en-US" altLang="zh-CN" sz="2200">
                <a:solidFill>
                  <a:srgbClr val="CCCCFF"/>
                </a:solidFill>
              </a:rPr>
              <a:t>&amp;&amp; </a:t>
            </a:r>
            <a:r>
              <a:rPr lang="en-US" altLang="zh-CN" sz="2200" b="1">
                <a:solidFill>
                  <a:srgbClr val="CCCCFF"/>
                </a:solidFill>
              </a:rPr>
              <a:t>bound</a:t>
            </a:r>
            <a:r>
              <a:rPr lang="en-US" altLang="zh-CN" sz="2200">
                <a:solidFill>
                  <a:srgbClr val="CCCCFF"/>
                </a:solidFill>
              </a:rPr>
              <a:t> (t+1)</a:t>
            </a:r>
            <a:r>
              <a:rPr lang="en-US" altLang="zh-CN" sz="2200"/>
              <a:t>) </a:t>
            </a:r>
            <a:r>
              <a:rPr lang="en-US" altLang="zh-CN" sz="2200" b="1"/>
              <a:t>knapsack</a:t>
            </a:r>
            <a:r>
              <a:rPr lang="en-US" altLang="zh-CN" sz="2200"/>
              <a:t>(t+1);  </a:t>
            </a:r>
            <a:r>
              <a:rPr lang="en-US" altLang="zh-CN" sz="2000"/>
              <a:t>//</a:t>
            </a:r>
            <a:r>
              <a:rPr lang="zh-CN" altLang="en-US" sz="2000"/>
              <a:t>物品 </a:t>
            </a:r>
            <a:r>
              <a:rPr lang="en-US" altLang="zh-CN" sz="2000"/>
              <a:t>t+1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   </a:t>
            </a:r>
            <a:r>
              <a:rPr lang="en-US" altLang="zh-CN" sz="2200" b="1">
                <a:solidFill>
                  <a:srgbClr val="800000"/>
                </a:solidFill>
              </a:rPr>
              <a:t>restore</a:t>
            </a:r>
            <a:r>
              <a:rPr lang="en-US" altLang="zh-CN" sz="2200"/>
              <a:t>(t);  </a:t>
            </a:r>
            <a:r>
              <a:rPr lang="en-US" altLang="zh-CN" sz="2000"/>
              <a:t>//</a:t>
            </a:r>
            <a:r>
              <a:rPr lang="zh-CN" altLang="en-US" sz="2000"/>
              <a:t>递归搜索返回后，撤销当前选择的副作用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}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}</a:t>
            </a:r>
            <a:endParaRPr lang="zh-CN" altLang="en-US" sz="2200"/>
          </a:p>
        </p:txBody>
      </p:sp>
      <p:sp>
        <p:nvSpPr>
          <p:cNvPr id="13316" name="页脚占位符 3">
            <a:extLst>
              <a:ext uri="{FF2B5EF4-FFF2-40B4-BE49-F238E27FC236}">
                <a16:creationId xmlns:a16="http://schemas.microsoft.com/office/drawing/2014/main" id="{811573A0-47CC-4E24-AC4E-3DF5B2817D84}"/>
              </a:ext>
            </a:extLst>
          </p:cNvPr>
          <p:cNvSpPr txBox="1">
            <a:spLocks noGrp="1"/>
          </p:cNvSpPr>
          <p:nvPr/>
        </p:nvSpPr>
        <p:spPr bwMode="auto">
          <a:xfrm>
            <a:off x="271463" y="6381750"/>
            <a:ext cx="31369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ED0D4547-AE5D-4161-B0C1-CE8F5EDB9EE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0-1背包问题</a:t>
            </a:r>
            <a:r>
              <a:rPr lang="en-US" altLang="zh-CN"/>
              <a:t>回溯</a:t>
            </a:r>
            <a:r>
              <a:rPr lang="zh-CN" altLang="en-US"/>
              <a:t>算法</a:t>
            </a:r>
          </a:p>
        </p:txBody>
      </p:sp>
      <p:sp>
        <p:nvSpPr>
          <p:cNvPr id="221189" name="AutoShape 5">
            <a:extLst>
              <a:ext uri="{FF2B5EF4-FFF2-40B4-BE49-F238E27FC236}">
                <a16:creationId xmlns:a16="http://schemas.microsoft.com/office/drawing/2014/main" id="{A0C3C832-3F71-484B-9107-AB829E507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63" y="2424113"/>
            <a:ext cx="6781800" cy="1747837"/>
          </a:xfrm>
          <a:prstGeom prst="wedgeRectCallout">
            <a:avLst>
              <a:gd name="adj1" fmla="val -28981"/>
              <a:gd name="adj2" fmla="val 8742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int constraint (int i){ </a:t>
            </a:r>
            <a:r>
              <a:rPr lang="en-US" altLang="zh-CN" sz="2000">
                <a:ea typeface="宋体" panose="02010600030101010101" pitchFamily="2" charset="-122"/>
              </a:rPr>
              <a:t>//</a:t>
            </a:r>
            <a:r>
              <a:rPr lang="zh-CN" altLang="en-US" sz="2000">
                <a:ea typeface="宋体" panose="02010600030101010101" pitchFamily="2" charset="-122"/>
              </a:rPr>
              <a:t>检查对物品 </a:t>
            </a:r>
            <a:r>
              <a:rPr lang="en-US" altLang="zh-CN" sz="2000">
                <a:ea typeface="宋体" panose="02010600030101010101" pitchFamily="2" charset="-122"/>
              </a:rPr>
              <a:t>i </a:t>
            </a:r>
            <a:r>
              <a:rPr lang="zh-CN" altLang="en-US" sz="2000">
                <a:ea typeface="宋体" panose="02010600030101010101" pitchFamily="2" charset="-122"/>
              </a:rPr>
              <a:t>的选择是否满足约束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   return cw &lt;=W; </a:t>
            </a:r>
            <a:r>
              <a:rPr lang="en-US" altLang="zh-CN" sz="2000">
                <a:ea typeface="宋体" panose="02010600030101010101" pitchFamily="2" charset="-122"/>
              </a:rPr>
              <a:t>//</a:t>
            </a:r>
            <a:r>
              <a:rPr lang="zh-CN" altLang="en-US" sz="2000">
                <a:ea typeface="宋体" panose="02010600030101010101" pitchFamily="2" charset="-122"/>
              </a:rPr>
              <a:t>当前装包重量是否大于背包重量</a:t>
            </a:r>
            <a:endParaRPr lang="zh-CN" altLang="en-US" sz="1800">
              <a:ea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脚占位符 1">
            <a:extLst>
              <a:ext uri="{FF2B5EF4-FFF2-40B4-BE49-F238E27FC236}">
                <a16:creationId xmlns:a16="http://schemas.microsoft.com/office/drawing/2014/main" id="{1EE4AA95-684B-4767-972E-19D98D2A89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6967F546-09A8-4A88-9790-17C80688D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896938"/>
            <a:ext cx="8886825" cy="581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void </a:t>
            </a:r>
            <a:r>
              <a:rPr lang="en-US" altLang="zh-CN" sz="2200" b="1"/>
              <a:t>knapsack</a:t>
            </a:r>
            <a:r>
              <a:rPr lang="en-US" altLang="zh-CN" sz="2200"/>
              <a:t> ( int t ) { </a:t>
            </a:r>
            <a:r>
              <a:rPr lang="en-US" altLang="zh-CN" sz="2000"/>
              <a:t>//</a:t>
            </a:r>
            <a:r>
              <a:rPr lang="zh-CN" altLang="en-US" sz="2000"/>
              <a:t>可选物品：</a:t>
            </a:r>
            <a:r>
              <a:rPr lang="en-US" altLang="zh-CN" sz="2000"/>
              <a:t>t~n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if (t&gt;n) </a:t>
            </a:r>
            <a:r>
              <a:rPr lang="en-US" altLang="zh-CN" sz="2000"/>
              <a:t>//</a:t>
            </a:r>
            <a:r>
              <a:rPr lang="zh-CN" altLang="en-US" sz="2000"/>
              <a:t>达到叶节点，得到一个可行解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</a:t>
            </a:r>
            <a:r>
              <a:rPr lang="en-US" altLang="zh-CN" sz="2200" b="1">
                <a:solidFill>
                  <a:srgbClr val="0033CC"/>
                </a:solidFill>
              </a:rPr>
              <a:t>output</a:t>
            </a:r>
            <a:r>
              <a:rPr lang="en-US" altLang="zh-CN" sz="2200"/>
              <a:t> (); </a:t>
            </a:r>
            <a:r>
              <a:rPr lang="en-US" altLang="zh-CN" sz="2000"/>
              <a:t>//</a:t>
            </a:r>
            <a:r>
              <a:rPr lang="zh-CN" altLang="en-US" sz="2000"/>
              <a:t>如果当前可行解更优，则记录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else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for (int i= 1; i&gt;=0; i++) { </a:t>
            </a:r>
            <a:r>
              <a:rPr lang="en-US" altLang="zh-CN" sz="2000"/>
              <a:t>// 1</a:t>
            </a:r>
            <a:r>
              <a:rPr lang="zh-CN" altLang="en-US" sz="2000"/>
              <a:t>：选物品</a:t>
            </a:r>
            <a:r>
              <a:rPr lang="en-US" altLang="zh-CN" sz="2000"/>
              <a:t>t</a:t>
            </a:r>
            <a:r>
              <a:rPr lang="zh-CN" altLang="en-US" sz="2000"/>
              <a:t>， </a:t>
            </a:r>
            <a:r>
              <a:rPr lang="en-US" altLang="zh-CN" sz="2000"/>
              <a:t>0</a:t>
            </a:r>
            <a:r>
              <a:rPr lang="zh-CN" altLang="en-US" sz="2000"/>
              <a:t>：不选物品 </a:t>
            </a:r>
            <a:r>
              <a:rPr lang="en-US" altLang="zh-CN" sz="2000"/>
              <a:t>t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   x[t]=i;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   </a:t>
            </a:r>
            <a:r>
              <a:rPr lang="en-US" altLang="zh-CN" sz="2200" b="1">
                <a:solidFill>
                  <a:srgbClr val="800000"/>
                </a:solidFill>
              </a:rPr>
              <a:t>compute</a:t>
            </a:r>
            <a:r>
              <a:rPr lang="en-US" altLang="zh-CN" sz="2200"/>
              <a:t>(t); </a:t>
            </a:r>
            <a:r>
              <a:rPr lang="en-US" altLang="zh-CN" sz="2000"/>
              <a:t>//</a:t>
            </a:r>
            <a:r>
              <a:rPr lang="zh-CN" altLang="en-US" sz="2000"/>
              <a:t>根据当前选择，作试探计算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000"/>
              <a:t>          </a:t>
            </a:r>
            <a:r>
              <a:rPr lang="en-US" altLang="zh-CN" sz="2000"/>
              <a:t>//</a:t>
            </a:r>
            <a:r>
              <a:rPr lang="zh-CN" altLang="en-US" sz="2000"/>
              <a:t>若试探满足约束</a:t>
            </a:r>
            <a:r>
              <a:rPr lang="zh-CN" altLang="en-US" sz="2000">
                <a:solidFill>
                  <a:srgbClr val="CCCCFF"/>
                </a:solidFill>
              </a:rPr>
              <a:t>且继续前行能得到更优解</a:t>
            </a:r>
            <a:r>
              <a:rPr lang="zh-CN" altLang="en-US" sz="2000"/>
              <a:t>，则递归向下搜索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   if ( </a:t>
            </a:r>
            <a:r>
              <a:rPr lang="en-US" altLang="zh-CN" sz="2200" b="1">
                <a:solidFill>
                  <a:srgbClr val="0033CC"/>
                </a:solidFill>
              </a:rPr>
              <a:t>constraint</a:t>
            </a:r>
            <a:r>
              <a:rPr lang="en-US" altLang="zh-CN" sz="2200"/>
              <a:t> (t) </a:t>
            </a:r>
            <a:r>
              <a:rPr lang="en-US" altLang="zh-CN" sz="2200">
                <a:solidFill>
                  <a:srgbClr val="CCCCFF"/>
                </a:solidFill>
              </a:rPr>
              <a:t>&amp;&amp; </a:t>
            </a:r>
            <a:r>
              <a:rPr lang="en-US" altLang="zh-CN" sz="2200" b="1">
                <a:solidFill>
                  <a:srgbClr val="CCCCFF"/>
                </a:solidFill>
              </a:rPr>
              <a:t>bound</a:t>
            </a:r>
            <a:r>
              <a:rPr lang="en-US" altLang="zh-CN" sz="2200">
                <a:solidFill>
                  <a:srgbClr val="CCCCFF"/>
                </a:solidFill>
              </a:rPr>
              <a:t> (t+1)</a:t>
            </a:r>
            <a:r>
              <a:rPr lang="en-US" altLang="zh-CN" sz="2200"/>
              <a:t>) </a:t>
            </a:r>
            <a:r>
              <a:rPr lang="en-US" altLang="zh-CN" sz="2200" b="1"/>
              <a:t>knapsack</a:t>
            </a:r>
            <a:r>
              <a:rPr lang="en-US" altLang="zh-CN" sz="2200"/>
              <a:t>(t+1);  </a:t>
            </a:r>
            <a:r>
              <a:rPr lang="en-US" altLang="zh-CN" sz="2000"/>
              <a:t>//</a:t>
            </a:r>
            <a:r>
              <a:rPr lang="zh-CN" altLang="en-US" sz="2000"/>
              <a:t>物品 </a:t>
            </a:r>
            <a:r>
              <a:rPr lang="en-US" altLang="zh-CN" sz="2000"/>
              <a:t>t+1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   </a:t>
            </a:r>
            <a:r>
              <a:rPr lang="en-US" altLang="zh-CN" sz="2200" b="1">
                <a:solidFill>
                  <a:srgbClr val="800000"/>
                </a:solidFill>
              </a:rPr>
              <a:t>restore</a:t>
            </a:r>
            <a:r>
              <a:rPr lang="en-US" altLang="zh-CN" sz="2200"/>
              <a:t>(t);  </a:t>
            </a:r>
            <a:r>
              <a:rPr lang="en-US" altLang="zh-CN" sz="2000"/>
              <a:t>//</a:t>
            </a:r>
            <a:r>
              <a:rPr lang="zh-CN" altLang="en-US" sz="2000"/>
              <a:t>递归搜索返回后，撤销当前选择的副作用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}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}</a:t>
            </a:r>
            <a:endParaRPr lang="zh-CN" altLang="en-US" sz="2200"/>
          </a:p>
        </p:txBody>
      </p:sp>
      <p:sp>
        <p:nvSpPr>
          <p:cNvPr id="14340" name="页脚占位符 3">
            <a:extLst>
              <a:ext uri="{FF2B5EF4-FFF2-40B4-BE49-F238E27FC236}">
                <a16:creationId xmlns:a16="http://schemas.microsoft.com/office/drawing/2014/main" id="{F2E3CCC2-6377-4EF2-89D4-F9B29175CA60}"/>
              </a:ext>
            </a:extLst>
          </p:cNvPr>
          <p:cNvSpPr txBox="1">
            <a:spLocks noGrp="1"/>
          </p:cNvSpPr>
          <p:nvPr/>
        </p:nvSpPr>
        <p:spPr bwMode="auto">
          <a:xfrm>
            <a:off x="271463" y="6381750"/>
            <a:ext cx="31369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2F74E1AE-4276-4974-9CEF-DB1E7B971AD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0-1背包问题</a:t>
            </a:r>
            <a:r>
              <a:rPr lang="en-US" altLang="zh-CN"/>
              <a:t>回溯</a:t>
            </a:r>
            <a:r>
              <a:rPr lang="zh-CN" altLang="en-US"/>
              <a:t>算法</a:t>
            </a:r>
          </a:p>
        </p:txBody>
      </p:sp>
      <p:sp>
        <p:nvSpPr>
          <p:cNvPr id="220165" name="AutoShape 5">
            <a:extLst>
              <a:ext uri="{FF2B5EF4-FFF2-40B4-BE49-F238E27FC236}">
                <a16:creationId xmlns:a16="http://schemas.microsoft.com/office/drawing/2014/main" id="{33B53209-131F-4A0B-BBCB-8AB943BAA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238" y="4073525"/>
            <a:ext cx="6342062" cy="2139950"/>
          </a:xfrm>
          <a:prstGeom prst="wedgeRectCallout">
            <a:avLst>
              <a:gd name="adj1" fmla="val -61014"/>
              <a:gd name="adj2" fmla="val 1008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void restore (int i){ </a:t>
            </a:r>
            <a:r>
              <a:rPr lang="en-US" altLang="zh-CN" sz="2000">
                <a:ea typeface="宋体" panose="02010600030101010101" pitchFamily="2" charset="-122"/>
              </a:rPr>
              <a:t>//</a:t>
            </a:r>
            <a:r>
              <a:rPr lang="zh-CN" altLang="en-US" sz="2000">
                <a:ea typeface="宋体" panose="02010600030101010101" pitchFamily="2" charset="-122"/>
              </a:rPr>
              <a:t>撤销物品 </a:t>
            </a:r>
            <a:r>
              <a:rPr lang="en-US" altLang="zh-CN" sz="2000">
                <a:ea typeface="宋体" panose="02010600030101010101" pitchFamily="2" charset="-122"/>
              </a:rPr>
              <a:t>i </a:t>
            </a:r>
            <a:r>
              <a:rPr lang="zh-CN" altLang="en-US" sz="2000">
                <a:ea typeface="宋体" panose="02010600030101010101" pitchFamily="2" charset="-122"/>
              </a:rPr>
              <a:t>的试探计算副作用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    cw = cw - x[i]*w[i];</a:t>
            </a:r>
            <a:endParaRPr lang="zh-CN" altLang="en-US" sz="2000">
              <a:ea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    cp = cp - x[i]*p[i];</a:t>
            </a:r>
            <a:endParaRPr lang="zh-CN" altLang="en-US" sz="2000">
              <a:ea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1">
            <a:extLst>
              <a:ext uri="{FF2B5EF4-FFF2-40B4-BE49-F238E27FC236}">
                <a16:creationId xmlns:a16="http://schemas.microsoft.com/office/drawing/2014/main" id="{7A1DE604-20F9-4D43-B90C-236F4B58D5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</a:p>
        </p:txBody>
      </p:sp>
      <p:sp>
        <p:nvSpPr>
          <p:cNvPr id="15363" name="Rectangle 115">
            <a:extLst>
              <a:ext uri="{FF2B5EF4-FFF2-40B4-BE49-F238E27FC236}">
                <a16:creationId xmlns:a16="http://schemas.microsoft.com/office/drawing/2014/main" id="{42CA5259-57F4-449B-A730-4DCD7EAD6AF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95300" y="941388"/>
            <a:ext cx="8915400" cy="5078412"/>
          </a:xfrm>
        </p:spPr>
        <p:txBody>
          <a:bodyPr/>
          <a:lstStyle/>
          <a:p>
            <a:pPr eaLnBrk="1" hangingPunct="1"/>
            <a:r>
              <a:rPr lang="en-US" altLang="zh-CN" sz="2000"/>
              <a:t>w=[16, 15, 15]</a:t>
            </a:r>
            <a:r>
              <a:rPr lang="zh-CN" altLang="en-US" sz="2000"/>
              <a:t>，</a:t>
            </a:r>
            <a:r>
              <a:rPr lang="en-US" altLang="zh-CN" sz="2000"/>
              <a:t>p=[45, 25, 25]</a:t>
            </a:r>
            <a:r>
              <a:rPr lang="zh-CN" altLang="en-US" sz="2000"/>
              <a:t>，</a:t>
            </a:r>
            <a:r>
              <a:rPr lang="en-US" altLang="zh-CN" sz="2000"/>
              <a:t>W = 30</a:t>
            </a:r>
          </a:p>
          <a:p>
            <a:pPr eaLnBrk="1" hangingPunct="1"/>
            <a:r>
              <a:rPr lang="zh-CN" altLang="en-US" sz="2000"/>
              <a:t>最大总价值 </a:t>
            </a:r>
            <a:r>
              <a:rPr lang="en-US" altLang="zh-CN" sz="2000"/>
              <a:t>bestp</a:t>
            </a:r>
            <a:r>
              <a:rPr lang="zh-CN" altLang="en-US" sz="2000"/>
              <a:t>，初值</a:t>
            </a:r>
            <a:r>
              <a:rPr lang="en-US" altLang="zh-CN" sz="2000"/>
              <a:t>=0</a:t>
            </a:r>
          </a:p>
        </p:txBody>
      </p:sp>
      <p:grpSp>
        <p:nvGrpSpPr>
          <p:cNvPr id="15364" name="Group 3">
            <a:extLst>
              <a:ext uri="{FF2B5EF4-FFF2-40B4-BE49-F238E27FC236}">
                <a16:creationId xmlns:a16="http://schemas.microsoft.com/office/drawing/2014/main" id="{80EAE63C-229D-457B-9E17-49E7ACE61104}"/>
              </a:ext>
            </a:extLst>
          </p:cNvPr>
          <p:cNvGrpSpPr>
            <a:grpSpLocks/>
          </p:cNvGrpSpPr>
          <p:nvPr/>
        </p:nvGrpSpPr>
        <p:grpSpPr bwMode="auto">
          <a:xfrm>
            <a:off x="3843338" y="3438525"/>
            <a:ext cx="488950" cy="1463675"/>
            <a:chOff x="2400" y="2208"/>
            <a:chExt cx="308" cy="922"/>
          </a:xfrm>
        </p:grpSpPr>
        <p:sp>
          <p:nvSpPr>
            <p:cNvPr id="15415" name="Oval 251">
              <a:extLst>
                <a:ext uri="{FF2B5EF4-FFF2-40B4-BE49-F238E27FC236}">
                  <a16:creationId xmlns:a16="http://schemas.microsoft.com/office/drawing/2014/main" id="{46356920-4C61-4964-A8C6-F31A4C1B6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840"/>
              <a:ext cx="308" cy="29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15416" name="Line 253">
              <a:extLst>
                <a:ext uri="{FF2B5EF4-FFF2-40B4-BE49-F238E27FC236}">
                  <a16:creationId xmlns:a16="http://schemas.microsoft.com/office/drawing/2014/main" id="{C2A4D3F4-1FC4-4E1F-9D9E-9B41316D14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7" y="2208"/>
              <a:ext cx="107" cy="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7" name="Text Box 226">
              <a:extLst>
                <a:ext uri="{FF2B5EF4-FFF2-40B4-BE49-F238E27FC236}">
                  <a16:creationId xmlns:a16="http://schemas.microsoft.com/office/drawing/2014/main" id="{9AF9C122-054D-4593-A13C-5FE79CE46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6" y="228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11730" name="Rectangle 114">
            <a:extLst>
              <a:ext uri="{FF2B5EF4-FFF2-40B4-BE49-F238E27FC236}">
                <a16:creationId xmlns:a16="http://schemas.microsoft.com/office/drawing/2014/main" id="{43FC7AF1-9C82-4FFD-ADF3-249EE45E45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kern="0"/>
              <a:t>回溯求解 </a:t>
            </a:r>
            <a:r>
              <a:rPr lang="en-US" altLang="zh-CN" kern="0"/>
              <a:t>0-1 </a:t>
            </a:r>
            <a:r>
              <a:rPr lang="zh-CN" altLang="en-US" kern="0"/>
              <a:t>背包</a:t>
            </a:r>
          </a:p>
        </p:txBody>
      </p:sp>
      <p:sp>
        <p:nvSpPr>
          <p:cNvPr id="15366" name="Oval 214">
            <a:extLst>
              <a:ext uri="{FF2B5EF4-FFF2-40B4-BE49-F238E27FC236}">
                <a16:creationId xmlns:a16="http://schemas.microsoft.com/office/drawing/2014/main" id="{A50F0DCA-76C3-462C-B462-B984B1606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8788" y="1717675"/>
            <a:ext cx="488950" cy="447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grpSp>
        <p:nvGrpSpPr>
          <p:cNvPr id="15367" name="Group 9">
            <a:extLst>
              <a:ext uri="{FF2B5EF4-FFF2-40B4-BE49-F238E27FC236}">
                <a16:creationId xmlns:a16="http://schemas.microsoft.com/office/drawing/2014/main" id="{BEDC310E-0C2B-4F76-B657-5FF1D3A2046D}"/>
              </a:ext>
            </a:extLst>
          </p:cNvPr>
          <p:cNvGrpSpPr>
            <a:grpSpLocks/>
          </p:cNvGrpSpPr>
          <p:nvPr/>
        </p:nvGrpSpPr>
        <p:grpSpPr bwMode="auto">
          <a:xfrm>
            <a:off x="1651000" y="2441575"/>
            <a:ext cx="811213" cy="1030288"/>
            <a:chOff x="1040" y="1538"/>
            <a:chExt cx="511" cy="649"/>
          </a:xfrm>
        </p:grpSpPr>
        <p:sp>
          <p:nvSpPr>
            <p:cNvPr id="15412" name="Oval 225">
              <a:extLst>
                <a:ext uri="{FF2B5EF4-FFF2-40B4-BE49-F238E27FC236}">
                  <a16:creationId xmlns:a16="http://schemas.microsoft.com/office/drawing/2014/main" id="{FB405D4E-C060-4620-9332-C35D80DF9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" y="1905"/>
              <a:ext cx="308" cy="2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5413" name="Line 227">
              <a:extLst>
                <a:ext uri="{FF2B5EF4-FFF2-40B4-BE49-F238E27FC236}">
                  <a16:creationId xmlns:a16="http://schemas.microsoft.com/office/drawing/2014/main" id="{0D0ED599-8ED9-4230-9CE3-6A92967BCB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6" y="1624"/>
              <a:ext cx="245" cy="31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4" name="Text Box 226">
              <a:extLst>
                <a:ext uri="{FF2B5EF4-FFF2-40B4-BE49-F238E27FC236}">
                  <a16:creationId xmlns:a16="http://schemas.microsoft.com/office/drawing/2014/main" id="{12DEA6A2-13AA-49BC-B9FF-FB571296E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4" y="153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5368" name="Group 13">
            <a:extLst>
              <a:ext uri="{FF2B5EF4-FFF2-40B4-BE49-F238E27FC236}">
                <a16:creationId xmlns:a16="http://schemas.microsoft.com/office/drawing/2014/main" id="{BD803FC5-13C8-4A7A-96D9-5D1EC3A7D715}"/>
              </a:ext>
            </a:extLst>
          </p:cNvPr>
          <p:cNvGrpSpPr>
            <a:grpSpLocks/>
          </p:cNvGrpSpPr>
          <p:nvPr/>
        </p:nvGrpSpPr>
        <p:grpSpPr bwMode="auto">
          <a:xfrm>
            <a:off x="1446213" y="3455988"/>
            <a:ext cx="1597025" cy="1338262"/>
            <a:chOff x="911" y="2177"/>
            <a:chExt cx="1006" cy="843"/>
          </a:xfrm>
        </p:grpSpPr>
        <p:sp>
          <p:nvSpPr>
            <p:cNvPr id="15409" name="Oval 229">
              <a:extLst>
                <a:ext uri="{FF2B5EF4-FFF2-40B4-BE49-F238E27FC236}">
                  <a16:creationId xmlns:a16="http://schemas.microsoft.com/office/drawing/2014/main" id="{785F52DD-6654-461E-A2C7-305DA2DD2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738"/>
              <a:ext cx="308" cy="2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15410" name="Line 231">
              <a:extLst>
                <a:ext uri="{FF2B5EF4-FFF2-40B4-BE49-F238E27FC236}">
                  <a16:creationId xmlns:a16="http://schemas.microsoft.com/office/drawing/2014/main" id="{0E93771E-DC73-4D26-A79C-C566EC07E6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87" y="2177"/>
              <a:ext cx="730" cy="5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1" name="Text Box 226">
              <a:extLst>
                <a:ext uri="{FF2B5EF4-FFF2-40B4-BE49-F238E27FC236}">
                  <a16:creationId xmlns:a16="http://schemas.microsoft.com/office/drawing/2014/main" id="{27F72834-5882-46E6-9960-AFF590848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5" y="226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5369" name="Group 17">
            <a:extLst>
              <a:ext uri="{FF2B5EF4-FFF2-40B4-BE49-F238E27FC236}">
                <a16:creationId xmlns:a16="http://schemas.microsoft.com/office/drawing/2014/main" id="{16617F6F-0005-4A2E-B58C-1C1BB6087D26}"/>
              </a:ext>
            </a:extLst>
          </p:cNvPr>
          <p:cNvGrpSpPr>
            <a:grpSpLocks/>
          </p:cNvGrpSpPr>
          <p:nvPr/>
        </p:nvGrpSpPr>
        <p:grpSpPr bwMode="auto">
          <a:xfrm>
            <a:off x="2824163" y="2586038"/>
            <a:ext cx="622300" cy="922337"/>
            <a:chOff x="1779" y="1629"/>
            <a:chExt cx="392" cy="581"/>
          </a:xfrm>
        </p:grpSpPr>
        <p:sp>
          <p:nvSpPr>
            <p:cNvPr id="15406" name="Oval 247">
              <a:extLst>
                <a:ext uri="{FF2B5EF4-FFF2-40B4-BE49-F238E27FC236}">
                  <a16:creationId xmlns:a16="http://schemas.microsoft.com/office/drawing/2014/main" id="{BC1E6E65-C1CC-4C10-BFAF-ECD5DE449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1928"/>
              <a:ext cx="308" cy="28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5407" name="Line 249">
              <a:extLst>
                <a:ext uri="{FF2B5EF4-FFF2-40B4-BE49-F238E27FC236}">
                  <a16:creationId xmlns:a16="http://schemas.microsoft.com/office/drawing/2014/main" id="{D42F47AA-1A2D-4C2F-8883-76783AEDDD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9" y="1667"/>
              <a:ext cx="169" cy="2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8" name="Text Box 226">
              <a:extLst>
                <a:ext uri="{FF2B5EF4-FFF2-40B4-BE49-F238E27FC236}">
                  <a16:creationId xmlns:a16="http://schemas.microsoft.com/office/drawing/2014/main" id="{0C9A775A-EB5D-4299-8C82-D42F1B079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8" y="162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5370" name="Group 21">
            <a:extLst>
              <a:ext uri="{FF2B5EF4-FFF2-40B4-BE49-F238E27FC236}">
                <a16:creationId xmlns:a16="http://schemas.microsoft.com/office/drawing/2014/main" id="{F3616457-D503-47EC-8CCF-8E0B7D242C5C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3490913"/>
            <a:ext cx="987425" cy="1927225"/>
            <a:chOff x="1515" y="2199"/>
            <a:chExt cx="622" cy="1214"/>
          </a:xfrm>
        </p:grpSpPr>
        <p:sp>
          <p:nvSpPr>
            <p:cNvPr id="15403" name="Oval 233">
              <a:extLst>
                <a:ext uri="{FF2B5EF4-FFF2-40B4-BE49-F238E27FC236}">
                  <a16:creationId xmlns:a16="http://schemas.microsoft.com/office/drawing/2014/main" id="{BEDEBAAA-5BCB-4553-B3E7-F5AEAB304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5" y="3131"/>
              <a:ext cx="308" cy="2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15404" name="Line 235">
              <a:extLst>
                <a:ext uri="{FF2B5EF4-FFF2-40B4-BE49-F238E27FC236}">
                  <a16:creationId xmlns:a16="http://schemas.microsoft.com/office/drawing/2014/main" id="{FC337503-4B6B-45A5-BA93-EF099C41AB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3" y="2199"/>
              <a:ext cx="281" cy="9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5" name="Text Box 226">
              <a:extLst>
                <a:ext uri="{FF2B5EF4-FFF2-40B4-BE49-F238E27FC236}">
                  <a16:creationId xmlns:a16="http://schemas.microsoft.com/office/drawing/2014/main" id="{0F0045A3-53E5-443F-BEE4-D50C9B32C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9" y="240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5371" name="Group 25">
            <a:extLst>
              <a:ext uri="{FF2B5EF4-FFF2-40B4-BE49-F238E27FC236}">
                <a16:creationId xmlns:a16="http://schemas.microsoft.com/office/drawing/2014/main" id="{381C07E1-B6B5-44FD-941A-3B8F6F8DEF24}"/>
              </a:ext>
            </a:extLst>
          </p:cNvPr>
          <p:cNvGrpSpPr>
            <a:grpSpLocks/>
          </p:cNvGrpSpPr>
          <p:nvPr/>
        </p:nvGrpSpPr>
        <p:grpSpPr bwMode="auto">
          <a:xfrm>
            <a:off x="2449513" y="1858963"/>
            <a:ext cx="1846262" cy="828675"/>
            <a:chOff x="1543" y="1171"/>
            <a:chExt cx="1163" cy="522"/>
          </a:xfrm>
        </p:grpSpPr>
        <p:sp>
          <p:nvSpPr>
            <p:cNvPr id="15400" name="Line 219">
              <a:extLst>
                <a:ext uri="{FF2B5EF4-FFF2-40B4-BE49-F238E27FC236}">
                  <a16:creationId xmlns:a16="http://schemas.microsoft.com/office/drawing/2014/main" id="{EB3B675A-54CE-4C7D-B693-F66605C774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26" y="1250"/>
              <a:ext cx="108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1" name="Text Box 226">
              <a:extLst>
                <a:ext uri="{FF2B5EF4-FFF2-40B4-BE49-F238E27FC236}">
                  <a16:creationId xmlns:a16="http://schemas.microsoft.com/office/drawing/2014/main" id="{2CB616F4-BDDB-452C-98D3-7210C59E6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117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402" name="Oval 217">
              <a:extLst>
                <a:ext uri="{FF2B5EF4-FFF2-40B4-BE49-F238E27FC236}">
                  <a16:creationId xmlns:a16="http://schemas.microsoft.com/office/drawing/2014/main" id="{536B2DC9-B9B3-4841-9C33-C60928076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1411"/>
              <a:ext cx="308" cy="28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</p:grpSp>
      <p:grpSp>
        <p:nvGrpSpPr>
          <p:cNvPr id="15372" name="Group 29">
            <a:extLst>
              <a:ext uri="{FF2B5EF4-FFF2-40B4-BE49-F238E27FC236}">
                <a16:creationId xmlns:a16="http://schemas.microsoft.com/office/drawing/2014/main" id="{FF97182B-31FF-4064-A3AC-F2C3B3C7EC8C}"/>
              </a:ext>
            </a:extLst>
          </p:cNvPr>
          <p:cNvGrpSpPr>
            <a:grpSpLocks/>
          </p:cNvGrpSpPr>
          <p:nvPr/>
        </p:nvGrpSpPr>
        <p:grpSpPr bwMode="auto">
          <a:xfrm>
            <a:off x="4729163" y="1911350"/>
            <a:ext cx="808037" cy="884238"/>
            <a:chOff x="2979" y="1204"/>
            <a:chExt cx="509" cy="557"/>
          </a:xfrm>
        </p:grpSpPr>
        <p:sp>
          <p:nvSpPr>
            <p:cNvPr id="15397" name="Oval 221">
              <a:extLst>
                <a:ext uri="{FF2B5EF4-FFF2-40B4-BE49-F238E27FC236}">
                  <a16:creationId xmlns:a16="http://schemas.microsoft.com/office/drawing/2014/main" id="{5E64F6D9-D1FF-4407-98B3-902A2A7E3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1479"/>
              <a:ext cx="308" cy="28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5398" name="Line 223">
              <a:extLst>
                <a:ext uri="{FF2B5EF4-FFF2-40B4-BE49-F238E27FC236}">
                  <a16:creationId xmlns:a16="http://schemas.microsoft.com/office/drawing/2014/main" id="{B200F23C-602D-4B38-BE36-D75C2FE01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9" y="1277"/>
              <a:ext cx="261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9" name="Text Box 226">
              <a:extLst>
                <a:ext uri="{FF2B5EF4-FFF2-40B4-BE49-F238E27FC236}">
                  <a16:creationId xmlns:a16="http://schemas.microsoft.com/office/drawing/2014/main" id="{C79CA75A-37FD-44D3-9FB8-75359775C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0" y="120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5373" name="Group 33">
            <a:extLst>
              <a:ext uri="{FF2B5EF4-FFF2-40B4-BE49-F238E27FC236}">
                <a16:creationId xmlns:a16="http://schemas.microsoft.com/office/drawing/2014/main" id="{4DE7461D-84EB-4695-AA30-ECE7BBEE4D2D}"/>
              </a:ext>
            </a:extLst>
          </p:cNvPr>
          <p:cNvGrpSpPr>
            <a:grpSpLocks/>
          </p:cNvGrpSpPr>
          <p:nvPr/>
        </p:nvGrpSpPr>
        <p:grpSpPr bwMode="auto">
          <a:xfrm>
            <a:off x="4079875" y="2598738"/>
            <a:ext cx="996950" cy="942975"/>
            <a:chOff x="2570" y="1637"/>
            <a:chExt cx="628" cy="594"/>
          </a:xfrm>
        </p:grpSpPr>
        <p:sp>
          <p:nvSpPr>
            <p:cNvPr id="15394" name="Oval 255">
              <a:extLst>
                <a:ext uri="{FF2B5EF4-FFF2-40B4-BE49-F238E27FC236}">
                  <a16:creationId xmlns:a16="http://schemas.microsoft.com/office/drawing/2014/main" id="{E9BCCAF4-BC48-43AA-98DB-0DA98C27C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" y="1934"/>
              <a:ext cx="309" cy="2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15395" name="Line 256">
              <a:extLst>
                <a:ext uri="{FF2B5EF4-FFF2-40B4-BE49-F238E27FC236}">
                  <a16:creationId xmlns:a16="http://schemas.microsoft.com/office/drawing/2014/main" id="{9B0B3FEE-0C0F-4607-8A3F-B94971D81E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4" y="1685"/>
              <a:ext cx="364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6" name="Text Box 226">
              <a:extLst>
                <a:ext uri="{FF2B5EF4-FFF2-40B4-BE49-F238E27FC236}">
                  <a16:creationId xmlns:a16="http://schemas.microsoft.com/office/drawing/2014/main" id="{527E2812-DC15-4097-817D-BBF32FE77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3" y="163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5374" name="Group 37">
            <a:extLst>
              <a:ext uri="{FF2B5EF4-FFF2-40B4-BE49-F238E27FC236}">
                <a16:creationId xmlns:a16="http://schemas.microsoft.com/office/drawing/2014/main" id="{77E2C506-AC06-4BA8-809B-D22AD10751B3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3349625"/>
            <a:ext cx="1677987" cy="1612900"/>
            <a:chOff x="2867" y="2110"/>
            <a:chExt cx="1057" cy="1016"/>
          </a:xfrm>
        </p:grpSpPr>
        <p:sp>
          <p:nvSpPr>
            <p:cNvPr id="15391" name="Oval 260">
              <a:extLst>
                <a:ext uri="{FF2B5EF4-FFF2-40B4-BE49-F238E27FC236}">
                  <a16:creationId xmlns:a16="http://schemas.microsoft.com/office/drawing/2014/main" id="{1C182A33-F8F4-4ABF-8B4A-8E127EE6A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" y="2844"/>
              <a:ext cx="308" cy="2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15392" name="Line 261">
              <a:extLst>
                <a:ext uri="{FF2B5EF4-FFF2-40B4-BE49-F238E27FC236}">
                  <a16:creationId xmlns:a16="http://schemas.microsoft.com/office/drawing/2014/main" id="{749BCA36-0ADC-4477-84ED-60C1C96E6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" y="2162"/>
              <a:ext cx="824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3" name="Text Box 226">
              <a:extLst>
                <a:ext uri="{FF2B5EF4-FFF2-40B4-BE49-F238E27FC236}">
                  <a16:creationId xmlns:a16="http://schemas.microsoft.com/office/drawing/2014/main" id="{8C2EAD36-0ECF-4EC1-96B3-944B17DE6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5" y="211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5375" name="Group 41">
            <a:extLst>
              <a:ext uri="{FF2B5EF4-FFF2-40B4-BE49-F238E27FC236}">
                <a16:creationId xmlns:a16="http://schemas.microsoft.com/office/drawing/2014/main" id="{9F02077B-425B-4704-A3C7-141523C7C19E}"/>
              </a:ext>
            </a:extLst>
          </p:cNvPr>
          <p:cNvGrpSpPr>
            <a:grpSpLocks/>
          </p:cNvGrpSpPr>
          <p:nvPr/>
        </p:nvGrpSpPr>
        <p:grpSpPr bwMode="auto">
          <a:xfrm>
            <a:off x="5491163" y="2293938"/>
            <a:ext cx="1611312" cy="692150"/>
            <a:chOff x="3459" y="1445"/>
            <a:chExt cx="1015" cy="436"/>
          </a:xfrm>
        </p:grpSpPr>
        <p:sp>
          <p:nvSpPr>
            <p:cNvPr id="15388" name="Line 223">
              <a:extLst>
                <a:ext uri="{FF2B5EF4-FFF2-40B4-BE49-F238E27FC236}">
                  <a16:creationId xmlns:a16="http://schemas.microsoft.com/office/drawing/2014/main" id="{DE4A5E75-0D38-47C2-8B14-B5900CA1B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9" y="1675"/>
              <a:ext cx="702" cy="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9" name="Text Box 226">
              <a:extLst>
                <a:ext uri="{FF2B5EF4-FFF2-40B4-BE49-F238E27FC236}">
                  <a16:creationId xmlns:a16="http://schemas.microsoft.com/office/drawing/2014/main" id="{971314D5-CED6-437B-B1C3-B9422AB00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0" y="144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390" name="Oval 255">
              <a:extLst>
                <a:ext uri="{FF2B5EF4-FFF2-40B4-BE49-F238E27FC236}">
                  <a16:creationId xmlns:a16="http://schemas.microsoft.com/office/drawing/2014/main" id="{AAB67814-70FA-4A92-8791-D8D0AA07E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5" y="1584"/>
              <a:ext cx="309" cy="2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</p:grpSp>
      <p:grpSp>
        <p:nvGrpSpPr>
          <p:cNvPr id="15376" name="Group 45">
            <a:extLst>
              <a:ext uri="{FF2B5EF4-FFF2-40B4-BE49-F238E27FC236}">
                <a16:creationId xmlns:a16="http://schemas.microsoft.com/office/drawing/2014/main" id="{06FFC980-9820-4912-A1AB-1B7117A13093}"/>
              </a:ext>
            </a:extLst>
          </p:cNvPr>
          <p:cNvGrpSpPr>
            <a:grpSpLocks/>
          </p:cNvGrpSpPr>
          <p:nvPr/>
        </p:nvGrpSpPr>
        <p:grpSpPr bwMode="auto">
          <a:xfrm>
            <a:off x="6616700" y="2998788"/>
            <a:ext cx="742950" cy="1098550"/>
            <a:chOff x="4168" y="1889"/>
            <a:chExt cx="468" cy="692"/>
          </a:xfrm>
        </p:grpSpPr>
        <p:sp>
          <p:nvSpPr>
            <p:cNvPr id="15385" name="Line 223">
              <a:extLst>
                <a:ext uri="{FF2B5EF4-FFF2-40B4-BE49-F238E27FC236}">
                  <a16:creationId xmlns:a16="http://schemas.microsoft.com/office/drawing/2014/main" id="{C5F5A881-2CB0-4FA6-B43E-35D55E5E4D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57" y="1889"/>
              <a:ext cx="98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6" name="Text Box 226">
              <a:extLst>
                <a:ext uri="{FF2B5EF4-FFF2-40B4-BE49-F238E27FC236}">
                  <a16:creationId xmlns:a16="http://schemas.microsoft.com/office/drawing/2014/main" id="{26EC355D-1CB8-4D4B-A91C-2900CCF020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8" y="194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387" name="Oval 260">
              <a:extLst>
                <a:ext uri="{FF2B5EF4-FFF2-40B4-BE49-F238E27FC236}">
                  <a16:creationId xmlns:a16="http://schemas.microsoft.com/office/drawing/2014/main" id="{33812413-9E99-4F51-8522-ADB8C6C9F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2299"/>
              <a:ext cx="308" cy="2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</p:grpSp>
      <p:grpSp>
        <p:nvGrpSpPr>
          <p:cNvPr id="15377" name="Group 49">
            <a:extLst>
              <a:ext uri="{FF2B5EF4-FFF2-40B4-BE49-F238E27FC236}">
                <a16:creationId xmlns:a16="http://schemas.microsoft.com/office/drawing/2014/main" id="{7B64AA85-8E6C-43D0-B120-6EF662967491}"/>
              </a:ext>
            </a:extLst>
          </p:cNvPr>
          <p:cNvGrpSpPr>
            <a:grpSpLocks/>
          </p:cNvGrpSpPr>
          <p:nvPr/>
        </p:nvGrpSpPr>
        <p:grpSpPr bwMode="auto">
          <a:xfrm>
            <a:off x="7059613" y="2581275"/>
            <a:ext cx="1582737" cy="947738"/>
            <a:chOff x="4447" y="1626"/>
            <a:chExt cx="997" cy="597"/>
          </a:xfrm>
        </p:grpSpPr>
        <p:sp>
          <p:nvSpPr>
            <p:cNvPr id="15382" name="Line 223">
              <a:extLst>
                <a:ext uri="{FF2B5EF4-FFF2-40B4-BE49-F238E27FC236}">
                  <a16:creationId xmlns:a16="http://schemas.microsoft.com/office/drawing/2014/main" id="{A428DF5F-DB35-41DC-BFC9-5FB3ACE5C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7" y="1767"/>
              <a:ext cx="703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Text Box 226">
              <a:extLst>
                <a:ext uri="{FF2B5EF4-FFF2-40B4-BE49-F238E27FC236}">
                  <a16:creationId xmlns:a16="http://schemas.microsoft.com/office/drawing/2014/main" id="{5FFACEFE-F3EE-482D-9BBD-9770E47B6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2" y="162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384" name="Oval 260">
              <a:extLst>
                <a:ext uri="{FF2B5EF4-FFF2-40B4-BE49-F238E27FC236}">
                  <a16:creationId xmlns:a16="http://schemas.microsoft.com/office/drawing/2014/main" id="{1BC10186-3480-4866-B028-C6E9E2648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941"/>
              <a:ext cx="308" cy="2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</p:grpSp>
      <p:sp>
        <p:nvSpPr>
          <p:cNvPr id="15378" name="Text Box 226">
            <a:extLst>
              <a:ext uri="{FF2B5EF4-FFF2-40B4-BE49-F238E27FC236}">
                <a16:creationId xmlns:a16="http://schemas.microsoft.com/office/drawing/2014/main" id="{1EFC2433-165A-43D4-A358-1F74F6D2D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1825" y="4979988"/>
            <a:ext cx="25781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最优值</a:t>
            </a:r>
            <a:r>
              <a:rPr kumimoji="1" lang="en-US" altLang="zh-CN" sz="2000" b="1">
                <a:solidFill>
                  <a:srgbClr val="800000"/>
                </a:solidFill>
                <a:ea typeface="宋体" panose="02010600030101010101" pitchFamily="2" charset="-122"/>
              </a:rPr>
              <a:t>bestp=50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最优解</a:t>
            </a:r>
            <a:r>
              <a:rPr kumimoji="1" lang="en-US" altLang="zh-CN" sz="2000" b="1">
                <a:solidFill>
                  <a:srgbClr val="800000"/>
                </a:solidFill>
                <a:ea typeface="宋体" panose="02010600030101010101" pitchFamily="2" charset="-122"/>
              </a:rPr>
              <a:t>bestx=(0,1,1)</a:t>
            </a:r>
          </a:p>
        </p:txBody>
      </p:sp>
      <p:sp>
        <p:nvSpPr>
          <p:cNvPr id="215094" name="Oval 54">
            <a:extLst>
              <a:ext uri="{FF2B5EF4-FFF2-40B4-BE49-F238E27FC236}">
                <a16:creationId xmlns:a16="http://schemas.microsoft.com/office/drawing/2014/main" id="{D5F2A613-B444-4675-A07F-C63FF8074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413" y="2517775"/>
            <a:ext cx="1022350" cy="27066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215095" name="Text Box 226">
            <a:extLst>
              <a:ext uri="{FF2B5EF4-FFF2-40B4-BE49-F238E27FC236}">
                <a16:creationId xmlns:a16="http://schemas.microsoft.com/office/drawing/2014/main" id="{094FA420-F344-432A-8975-6353EBD25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" y="1809750"/>
            <a:ext cx="2014538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因不满足约束而被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剪枝</a:t>
            </a:r>
          </a:p>
        </p:txBody>
      </p:sp>
      <p:sp>
        <p:nvSpPr>
          <p:cNvPr id="215096" name="Text Box 226">
            <a:extLst>
              <a:ext uri="{FF2B5EF4-FFF2-40B4-BE49-F238E27FC236}">
                <a16:creationId xmlns:a16="http://schemas.microsoft.com/office/drawing/2014/main" id="{5D2250CB-FF80-4862-ABFE-BDAFA8F9A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8563" y="1312863"/>
            <a:ext cx="2506662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是否存在其它的剪枝可能性？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5" grpId="0"/>
      <p:bldP spid="2150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1">
            <a:extLst>
              <a:ext uri="{FF2B5EF4-FFF2-40B4-BE49-F238E27FC236}">
                <a16:creationId xmlns:a16="http://schemas.microsoft.com/office/drawing/2014/main" id="{2BA505AC-831E-4850-A456-AE895B8204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</a:p>
        </p:txBody>
      </p:sp>
      <p:sp>
        <p:nvSpPr>
          <p:cNvPr id="16387" name="Rectangle 115">
            <a:extLst>
              <a:ext uri="{FF2B5EF4-FFF2-40B4-BE49-F238E27FC236}">
                <a16:creationId xmlns:a16="http://schemas.microsoft.com/office/drawing/2014/main" id="{942C873C-8502-44E1-B7A1-054DC82034A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95300" y="941388"/>
            <a:ext cx="8915400" cy="5078412"/>
          </a:xfrm>
        </p:spPr>
        <p:txBody>
          <a:bodyPr/>
          <a:lstStyle/>
          <a:p>
            <a:pPr eaLnBrk="1" hangingPunct="1"/>
            <a:r>
              <a:rPr lang="en-US" altLang="zh-CN" sz="2000"/>
              <a:t>w=[16, 15, 15]</a:t>
            </a:r>
            <a:r>
              <a:rPr lang="zh-CN" altLang="en-US" sz="2000"/>
              <a:t>，</a:t>
            </a:r>
            <a:r>
              <a:rPr lang="en-US" altLang="zh-CN" sz="2000"/>
              <a:t>p=[45, 25, 25]</a:t>
            </a:r>
            <a:r>
              <a:rPr lang="zh-CN" altLang="en-US" sz="2000"/>
              <a:t>，</a:t>
            </a:r>
            <a:r>
              <a:rPr lang="en-US" altLang="zh-CN" sz="2000"/>
              <a:t>W = 30</a:t>
            </a:r>
          </a:p>
          <a:p>
            <a:pPr eaLnBrk="1" hangingPunct="1"/>
            <a:r>
              <a:rPr lang="zh-CN" altLang="en-US" sz="2000"/>
              <a:t>最大总价值 </a:t>
            </a:r>
            <a:r>
              <a:rPr lang="en-US" altLang="zh-CN" sz="2000"/>
              <a:t>bestp</a:t>
            </a:r>
            <a:r>
              <a:rPr lang="zh-CN" altLang="en-US" sz="2000"/>
              <a:t>，初值</a:t>
            </a:r>
            <a:r>
              <a:rPr lang="en-US" altLang="zh-CN" sz="2000"/>
              <a:t>=0</a:t>
            </a:r>
          </a:p>
        </p:txBody>
      </p:sp>
      <p:sp>
        <p:nvSpPr>
          <p:cNvPr id="111730" name="Rectangle 114">
            <a:extLst>
              <a:ext uri="{FF2B5EF4-FFF2-40B4-BE49-F238E27FC236}">
                <a16:creationId xmlns:a16="http://schemas.microsoft.com/office/drawing/2014/main" id="{614D7711-BE26-4A93-8902-E9B9FC03CCE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kern="0"/>
              <a:t>回溯求解 </a:t>
            </a:r>
            <a:r>
              <a:rPr lang="en-US" altLang="zh-CN" kern="0"/>
              <a:t>0-1 </a:t>
            </a:r>
            <a:r>
              <a:rPr lang="zh-CN" altLang="en-US" kern="0"/>
              <a:t>背包</a:t>
            </a:r>
          </a:p>
        </p:txBody>
      </p:sp>
      <p:grpSp>
        <p:nvGrpSpPr>
          <p:cNvPr id="16389" name="Group 5">
            <a:extLst>
              <a:ext uri="{FF2B5EF4-FFF2-40B4-BE49-F238E27FC236}">
                <a16:creationId xmlns:a16="http://schemas.microsoft.com/office/drawing/2014/main" id="{EEADDD45-52B7-4153-BC30-FD852FC12369}"/>
              </a:ext>
            </a:extLst>
          </p:cNvPr>
          <p:cNvGrpSpPr>
            <a:grpSpLocks/>
          </p:cNvGrpSpPr>
          <p:nvPr/>
        </p:nvGrpSpPr>
        <p:grpSpPr bwMode="auto">
          <a:xfrm>
            <a:off x="3060700" y="2027238"/>
            <a:ext cx="4799013" cy="3244850"/>
            <a:chOff x="2421" y="1082"/>
            <a:chExt cx="3023" cy="2044"/>
          </a:xfrm>
        </p:grpSpPr>
        <p:grpSp>
          <p:nvGrpSpPr>
            <p:cNvPr id="16396" name="Group 6">
              <a:extLst>
                <a:ext uri="{FF2B5EF4-FFF2-40B4-BE49-F238E27FC236}">
                  <a16:creationId xmlns:a16="http://schemas.microsoft.com/office/drawing/2014/main" id="{2E732014-40B9-45EB-A104-6C79D21AC2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1" y="2166"/>
              <a:ext cx="308" cy="922"/>
              <a:chOff x="2400" y="2208"/>
              <a:chExt cx="308" cy="922"/>
            </a:xfrm>
          </p:grpSpPr>
          <p:sp>
            <p:nvSpPr>
              <p:cNvPr id="16422" name="Oval 251">
                <a:extLst>
                  <a:ext uri="{FF2B5EF4-FFF2-40B4-BE49-F238E27FC236}">
                    <a16:creationId xmlns:a16="http://schemas.microsoft.com/office/drawing/2014/main" id="{4B5F37BF-EA98-46D8-9AB3-D3F3049EB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840"/>
                <a:ext cx="308" cy="29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8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L</a:t>
                </a:r>
              </a:p>
            </p:txBody>
          </p:sp>
          <p:sp>
            <p:nvSpPr>
              <p:cNvPr id="16423" name="Line 253">
                <a:extLst>
                  <a:ext uri="{FF2B5EF4-FFF2-40B4-BE49-F238E27FC236}">
                    <a16:creationId xmlns:a16="http://schemas.microsoft.com/office/drawing/2014/main" id="{EE31F4CE-F0EB-4C73-ADBF-6C966DC832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7" y="2208"/>
                <a:ext cx="107" cy="6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4" name="Text Box 226">
                <a:extLst>
                  <a:ext uri="{FF2B5EF4-FFF2-40B4-BE49-F238E27FC236}">
                    <a16:creationId xmlns:a16="http://schemas.microsoft.com/office/drawing/2014/main" id="{C00C4522-BDF0-46E9-8FA2-BF1FF93B50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6" y="228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1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6397" name="Oval 214">
              <a:extLst>
                <a:ext uri="{FF2B5EF4-FFF2-40B4-BE49-F238E27FC236}">
                  <a16:creationId xmlns:a16="http://schemas.microsoft.com/office/drawing/2014/main" id="{99858865-744F-48DC-B1E4-71D4FCB99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1082"/>
              <a:ext cx="308" cy="28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grpSp>
          <p:nvGrpSpPr>
            <p:cNvPr id="16398" name="Group 11">
              <a:extLst>
                <a:ext uri="{FF2B5EF4-FFF2-40B4-BE49-F238E27FC236}">
                  <a16:creationId xmlns:a16="http://schemas.microsoft.com/office/drawing/2014/main" id="{2ACFE5D0-EA37-4CF3-8A85-10CC4FB1F2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" y="1204"/>
              <a:ext cx="509" cy="557"/>
              <a:chOff x="2979" y="1204"/>
              <a:chExt cx="509" cy="557"/>
            </a:xfrm>
          </p:grpSpPr>
          <p:sp>
            <p:nvSpPr>
              <p:cNvPr id="16419" name="Oval 221">
                <a:extLst>
                  <a:ext uri="{FF2B5EF4-FFF2-40B4-BE49-F238E27FC236}">
                    <a16:creationId xmlns:a16="http://schemas.microsoft.com/office/drawing/2014/main" id="{B5328F7E-35EB-47EB-9551-7FFA74050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1479"/>
                <a:ext cx="308" cy="28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16420" name="Line 223">
                <a:extLst>
                  <a:ext uri="{FF2B5EF4-FFF2-40B4-BE49-F238E27FC236}">
                    <a16:creationId xmlns:a16="http://schemas.microsoft.com/office/drawing/2014/main" id="{BEBB2E94-CCCE-4122-A74B-1AD0E3A538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9" y="1277"/>
                <a:ext cx="261" cy="2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1" name="Text Box 226">
                <a:extLst>
                  <a:ext uri="{FF2B5EF4-FFF2-40B4-BE49-F238E27FC236}">
                    <a16:creationId xmlns:a16="http://schemas.microsoft.com/office/drawing/2014/main" id="{6E32A9E1-7114-4D48-A1B1-E25DD29386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10" y="1204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kumimoji="1" lang="en-US" altLang="zh-CN" sz="1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6399" name="Group 15">
              <a:extLst>
                <a:ext uri="{FF2B5EF4-FFF2-40B4-BE49-F238E27FC236}">
                  <a16:creationId xmlns:a16="http://schemas.microsoft.com/office/drawing/2014/main" id="{826CA12E-61B9-4369-BB20-9F6AA35024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0" y="1637"/>
              <a:ext cx="628" cy="594"/>
              <a:chOff x="2570" y="1637"/>
              <a:chExt cx="628" cy="594"/>
            </a:xfrm>
          </p:grpSpPr>
          <p:sp>
            <p:nvSpPr>
              <p:cNvPr id="16416" name="Oval 255">
                <a:extLst>
                  <a:ext uri="{FF2B5EF4-FFF2-40B4-BE49-F238E27FC236}">
                    <a16:creationId xmlns:a16="http://schemas.microsoft.com/office/drawing/2014/main" id="{D902CC0A-DF3B-405A-B76E-9C6AEE2A8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0" y="1934"/>
                <a:ext cx="309" cy="29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</a:p>
            </p:txBody>
          </p:sp>
          <p:sp>
            <p:nvSpPr>
              <p:cNvPr id="16417" name="Line 256">
                <a:extLst>
                  <a:ext uri="{FF2B5EF4-FFF2-40B4-BE49-F238E27FC236}">
                    <a16:creationId xmlns:a16="http://schemas.microsoft.com/office/drawing/2014/main" id="{A9665EB6-FD4A-4E3E-82FF-A48BA9C53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4" y="1685"/>
                <a:ext cx="364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8" name="Text Box 226">
                <a:extLst>
                  <a:ext uri="{FF2B5EF4-FFF2-40B4-BE49-F238E27FC236}">
                    <a16:creationId xmlns:a16="http://schemas.microsoft.com/office/drawing/2014/main" id="{BB9A3252-E716-4438-B80A-C16A722785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3" y="1637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1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6400" name="Group 19">
              <a:extLst>
                <a:ext uri="{FF2B5EF4-FFF2-40B4-BE49-F238E27FC236}">
                  <a16:creationId xmlns:a16="http://schemas.microsoft.com/office/drawing/2014/main" id="{9FA31DCA-AFC5-4B6B-955B-AE1CB94610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7" y="2110"/>
              <a:ext cx="1057" cy="1016"/>
              <a:chOff x="2867" y="2110"/>
              <a:chExt cx="1057" cy="1016"/>
            </a:xfrm>
          </p:grpSpPr>
          <p:sp>
            <p:nvSpPr>
              <p:cNvPr id="16413" name="Oval 260">
                <a:extLst>
                  <a:ext uri="{FF2B5EF4-FFF2-40B4-BE49-F238E27FC236}">
                    <a16:creationId xmlns:a16="http://schemas.microsoft.com/office/drawing/2014/main" id="{F0E7B7F1-2A51-4981-A6A5-60971E926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6" y="2844"/>
                <a:ext cx="308" cy="28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16414" name="Line 261">
                <a:extLst>
                  <a:ext uri="{FF2B5EF4-FFF2-40B4-BE49-F238E27FC236}">
                    <a16:creationId xmlns:a16="http://schemas.microsoft.com/office/drawing/2014/main" id="{F1E7FF6C-898C-4DD0-B260-446FFBEF60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7" y="2162"/>
                <a:ext cx="824" cy="7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5" name="Text Box 226">
                <a:extLst>
                  <a:ext uri="{FF2B5EF4-FFF2-40B4-BE49-F238E27FC236}">
                    <a16:creationId xmlns:a16="http://schemas.microsoft.com/office/drawing/2014/main" id="{CF61A853-F9D3-4ECF-8A27-1ABFD11CA4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5" y="211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kumimoji="1" lang="en-US" altLang="zh-CN" sz="1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6401" name="Group 23">
              <a:extLst>
                <a:ext uri="{FF2B5EF4-FFF2-40B4-BE49-F238E27FC236}">
                  <a16:creationId xmlns:a16="http://schemas.microsoft.com/office/drawing/2014/main" id="{423C5043-7AE7-4CE2-839E-9CA809FC78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9" y="1445"/>
              <a:ext cx="1015" cy="436"/>
              <a:chOff x="3459" y="1445"/>
              <a:chExt cx="1015" cy="436"/>
            </a:xfrm>
          </p:grpSpPr>
          <p:sp>
            <p:nvSpPr>
              <p:cNvPr id="16410" name="Line 223">
                <a:extLst>
                  <a:ext uri="{FF2B5EF4-FFF2-40B4-BE49-F238E27FC236}">
                    <a16:creationId xmlns:a16="http://schemas.microsoft.com/office/drawing/2014/main" id="{A85E55EC-998D-4488-9D56-20B47778D7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9" y="1675"/>
                <a:ext cx="702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1" name="Text Box 226">
                <a:extLst>
                  <a:ext uri="{FF2B5EF4-FFF2-40B4-BE49-F238E27FC236}">
                    <a16:creationId xmlns:a16="http://schemas.microsoft.com/office/drawing/2014/main" id="{D1027C1F-9F1B-451E-ADA2-BD2FF38855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0" y="144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kumimoji="1" lang="en-US" altLang="zh-CN" sz="1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412" name="Oval 255">
                <a:extLst>
                  <a:ext uri="{FF2B5EF4-FFF2-40B4-BE49-F238E27FC236}">
                    <a16:creationId xmlns:a16="http://schemas.microsoft.com/office/drawing/2014/main" id="{ED2900FF-8A7F-45D7-B168-FEFE987F9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" y="1584"/>
                <a:ext cx="309" cy="29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G</a:t>
                </a:r>
              </a:p>
            </p:txBody>
          </p:sp>
        </p:grpSp>
        <p:grpSp>
          <p:nvGrpSpPr>
            <p:cNvPr id="16402" name="Group 27">
              <a:extLst>
                <a:ext uri="{FF2B5EF4-FFF2-40B4-BE49-F238E27FC236}">
                  <a16:creationId xmlns:a16="http://schemas.microsoft.com/office/drawing/2014/main" id="{E256CA39-E992-4E40-A3FA-B79D3B398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8" y="1889"/>
              <a:ext cx="468" cy="692"/>
              <a:chOff x="4168" y="1889"/>
              <a:chExt cx="468" cy="692"/>
            </a:xfrm>
          </p:grpSpPr>
          <p:sp>
            <p:nvSpPr>
              <p:cNvPr id="16407" name="Line 223">
                <a:extLst>
                  <a:ext uri="{FF2B5EF4-FFF2-40B4-BE49-F238E27FC236}">
                    <a16:creationId xmlns:a16="http://schemas.microsoft.com/office/drawing/2014/main" id="{EC35E3F3-9CB6-4395-8596-29CCBDCAA3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57" y="1889"/>
                <a:ext cx="98" cy="4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8" name="Text Box 226">
                <a:extLst>
                  <a:ext uri="{FF2B5EF4-FFF2-40B4-BE49-F238E27FC236}">
                    <a16:creationId xmlns:a16="http://schemas.microsoft.com/office/drawing/2014/main" id="{DC132693-B677-43D7-9553-92695B93BC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8" y="194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1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409" name="Oval 260">
                <a:extLst>
                  <a:ext uri="{FF2B5EF4-FFF2-40B4-BE49-F238E27FC236}">
                    <a16:creationId xmlns:a16="http://schemas.microsoft.com/office/drawing/2014/main" id="{7CD10106-153F-4B6B-844C-2597B2914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2299"/>
                <a:ext cx="308" cy="28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</a:p>
            </p:txBody>
          </p:sp>
        </p:grpSp>
        <p:grpSp>
          <p:nvGrpSpPr>
            <p:cNvPr id="16403" name="Group 31">
              <a:extLst>
                <a:ext uri="{FF2B5EF4-FFF2-40B4-BE49-F238E27FC236}">
                  <a16:creationId xmlns:a16="http://schemas.microsoft.com/office/drawing/2014/main" id="{76BE5990-25EA-4F94-94EA-2D20221FAC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7" y="1626"/>
              <a:ext cx="997" cy="597"/>
              <a:chOff x="4447" y="1626"/>
              <a:chExt cx="997" cy="597"/>
            </a:xfrm>
          </p:grpSpPr>
          <p:sp>
            <p:nvSpPr>
              <p:cNvPr id="16404" name="Line 223">
                <a:extLst>
                  <a:ext uri="{FF2B5EF4-FFF2-40B4-BE49-F238E27FC236}">
                    <a16:creationId xmlns:a16="http://schemas.microsoft.com/office/drawing/2014/main" id="{4F4B2769-AFC6-4F10-ADB9-6D7058363E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7" y="1767"/>
                <a:ext cx="703" cy="2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5" name="Text Box 226">
                <a:extLst>
                  <a:ext uri="{FF2B5EF4-FFF2-40B4-BE49-F238E27FC236}">
                    <a16:creationId xmlns:a16="http://schemas.microsoft.com/office/drawing/2014/main" id="{8FFF3AB0-807F-4C6E-81F4-6426E3A255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42" y="1626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kumimoji="1" lang="en-US" altLang="zh-CN" sz="1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406" name="Oval 260">
                <a:extLst>
                  <a:ext uri="{FF2B5EF4-FFF2-40B4-BE49-F238E27FC236}">
                    <a16:creationId xmlns:a16="http://schemas.microsoft.com/office/drawing/2014/main" id="{9392C855-0BC1-43A4-A936-218E31CAE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1941"/>
                <a:ext cx="308" cy="28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</a:p>
            </p:txBody>
          </p:sp>
        </p:grpSp>
      </p:grpSp>
      <p:sp>
        <p:nvSpPr>
          <p:cNvPr id="186403" name="Text Box 226">
            <a:extLst>
              <a:ext uri="{FF2B5EF4-FFF2-40B4-BE49-F238E27FC236}">
                <a16:creationId xmlns:a16="http://schemas.microsoft.com/office/drawing/2014/main" id="{1B19DAA1-28B3-49EA-9882-91BC1D2AF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5638" y="1995488"/>
            <a:ext cx="3182937" cy="427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物品</a:t>
            </a:r>
            <a:r>
              <a:rPr kumimoji="1" lang="en-US" altLang="zh-CN" sz="20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0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不选，只剩物品</a:t>
            </a:r>
            <a:r>
              <a:rPr kumimoji="1" lang="en-US" altLang="zh-CN" sz="20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0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0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endParaRPr kumimoji="1" lang="en-US" altLang="zh-CN" sz="2000" b="1">
              <a:solidFill>
                <a:srgbClr val="800000"/>
              </a:solidFill>
              <a:ea typeface="宋体" panose="02010600030101010101" pitchFamily="2" charset="-122"/>
            </a:endParaRPr>
          </a:p>
        </p:txBody>
      </p:sp>
      <p:sp>
        <p:nvSpPr>
          <p:cNvPr id="16391" name="Text Box 226">
            <a:extLst>
              <a:ext uri="{FF2B5EF4-FFF2-40B4-BE49-F238E27FC236}">
                <a16:creationId xmlns:a16="http://schemas.microsoft.com/office/drawing/2014/main" id="{31077C38-15D5-4EDD-9AE0-37F47CB87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954213"/>
            <a:ext cx="2506662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是否存在其它的剪枝可能性？</a:t>
            </a:r>
          </a:p>
        </p:txBody>
      </p:sp>
      <p:sp>
        <p:nvSpPr>
          <p:cNvPr id="186405" name="Text Box 226">
            <a:extLst>
              <a:ext uri="{FF2B5EF4-FFF2-40B4-BE49-F238E27FC236}">
                <a16:creationId xmlns:a16="http://schemas.microsoft.com/office/drawing/2014/main" id="{6EE94F65-C438-4532-BD53-C69A41CC8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4494213"/>
            <a:ext cx="27908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当前最大总价值</a:t>
            </a:r>
            <a:r>
              <a:rPr kumimoji="1" lang="en-US" altLang="zh-CN" sz="20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=50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（选择了物品</a:t>
            </a:r>
            <a:r>
              <a:rPr kumimoji="1" lang="en-US" altLang="zh-CN" sz="20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0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0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0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kumimoji="1" lang="zh-CN" altLang="en-US" sz="2000" b="1">
              <a:solidFill>
                <a:srgbClr val="800000"/>
              </a:solidFill>
              <a:ea typeface="宋体" panose="02010600030101010101" pitchFamily="2" charset="-122"/>
            </a:endParaRPr>
          </a:p>
        </p:txBody>
      </p:sp>
      <p:sp>
        <p:nvSpPr>
          <p:cNvPr id="186406" name="Oval 38">
            <a:extLst>
              <a:ext uri="{FF2B5EF4-FFF2-40B4-BE49-F238E27FC236}">
                <a16:creationId xmlns:a16="http://schemas.microsoft.com/office/drawing/2014/main" id="{46D19F80-6863-48B3-97FA-9A56C8622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0238" y="2695575"/>
            <a:ext cx="749300" cy="72231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186407" name="Text Box 226">
            <a:extLst>
              <a:ext uri="{FF2B5EF4-FFF2-40B4-BE49-F238E27FC236}">
                <a16:creationId xmlns:a16="http://schemas.microsoft.com/office/drawing/2014/main" id="{246EF264-CCEC-409F-B2E5-F1240EB36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3063" y="4029075"/>
            <a:ext cx="3036887" cy="1625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无论物品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是否选取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已不可能超过当前最大总价值！</a:t>
            </a:r>
            <a:endParaRPr kumimoji="1" lang="en-US" altLang="zh-CN" sz="24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42A3A8E-C327-46A2-A73B-CD15BEC7817F}"/>
                  </a:ext>
                </a:extLst>
              </p14:cNvPr>
              <p14:cNvContentPartPr/>
              <p14:nvPr/>
            </p14:nvContentPartPr>
            <p14:xfrm>
              <a:off x="455400" y="2468160"/>
              <a:ext cx="8049600" cy="25444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42A3A8E-C327-46A2-A73B-CD15BEC781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040" y="2458800"/>
                <a:ext cx="8068320" cy="2563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403" grpId="0" animBg="1"/>
      <p:bldP spid="186405" grpId="0"/>
      <p:bldP spid="18640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页脚占位符 1">
            <a:extLst>
              <a:ext uri="{FF2B5EF4-FFF2-40B4-BE49-F238E27FC236}">
                <a16:creationId xmlns:a16="http://schemas.microsoft.com/office/drawing/2014/main" id="{BA07010A-3013-433B-A0BF-8EC68635A2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</a:p>
        </p:txBody>
      </p:sp>
      <p:sp>
        <p:nvSpPr>
          <p:cNvPr id="17411" name="Rectangle 115">
            <a:extLst>
              <a:ext uri="{FF2B5EF4-FFF2-40B4-BE49-F238E27FC236}">
                <a16:creationId xmlns:a16="http://schemas.microsoft.com/office/drawing/2014/main" id="{C47C2304-455A-4289-82C1-6AE76B90A5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95300" y="941388"/>
            <a:ext cx="8915400" cy="5078412"/>
          </a:xfrm>
        </p:spPr>
        <p:txBody>
          <a:bodyPr/>
          <a:lstStyle/>
          <a:p>
            <a:pPr eaLnBrk="1" hangingPunct="1"/>
            <a:r>
              <a:rPr lang="en-US" altLang="zh-CN" sz="2000"/>
              <a:t>w=[16, 15, 15]</a:t>
            </a:r>
            <a:r>
              <a:rPr lang="zh-CN" altLang="en-US" sz="2000"/>
              <a:t>，</a:t>
            </a:r>
            <a:r>
              <a:rPr lang="en-US" altLang="zh-CN" sz="2000"/>
              <a:t>p=[45, 25, 25]</a:t>
            </a:r>
            <a:r>
              <a:rPr lang="zh-CN" altLang="en-US" sz="2000"/>
              <a:t>，</a:t>
            </a:r>
            <a:r>
              <a:rPr lang="en-US" altLang="zh-CN" sz="2000"/>
              <a:t>W = 30</a:t>
            </a:r>
          </a:p>
          <a:p>
            <a:pPr eaLnBrk="1" hangingPunct="1"/>
            <a:r>
              <a:rPr lang="zh-CN" altLang="en-US" sz="2000"/>
              <a:t>最大总价值 </a:t>
            </a:r>
            <a:r>
              <a:rPr lang="en-US" altLang="zh-CN" sz="2000"/>
              <a:t>bestp</a:t>
            </a:r>
            <a:r>
              <a:rPr lang="zh-CN" altLang="en-US" sz="2000"/>
              <a:t>，初值</a:t>
            </a:r>
            <a:r>
              <a:rPr lang="en-US" altLang="zh-CN" sz="2000"/>
              <a:t>=0</a:t>
            </a:r>
          </a:p>
        </p:txBody>
      </p:sp>
      <p:sp>
        <p:nvSpPr>
          <p:cNvPr id="111730" name="Rectangle 114">
            <a:extLst>
              <a:ext uri="{FF2B5EF4-FFF2-40B4-BE49-F238E27FC236}">
                <a16:creationId xmlns:a16="http://schemas.microsoft.com/office/drawing/2014/main" id="{1BBCCC30-E869-44B6-9D00-D02DACA366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kern="0"/>
              <a:t>回溯求解 </a:t>
            </a:r>
            <a:r>
              <a:rPr lang="en-US" altLang="zh-CN" kern="0"/>
              <a:t>0-1 </a:t>
            </a:r>
            <a:r>
              <a:rPr lang="zh-CN" altLang="en-US" kern="0"/>
              <a:t>背包</a:t>
            </a:r>
          </a:p>
        </p:txBody>
      </p:sp>
      <p:grpSp>
        <p:nvGrpSpPr>
          <p:cNvPr id="17413" name="Group 5">
            <a:extLst>
              <a:ext uri="{FF2B5EF4-FFF2-40B4-BE49-F238E27FC236}">
                <a16:creationId xmlns:a16="http://schemas.microsoft.com/office/drawing/2014/main" id="{B2DE30F8-0020-49FD-A008-41C74724CB54}"/>
              </a:ext>
            </a:extLst>
          </p:cNvPr>
          <p:cNvGrpSpPr>
            <a:grpSpLocks/>
          </p:cNvGrpSpPr>
          <p:nvPr/>
        </p:nvGrpSpPr>
        <p:grpSpPr bwMode="auto">
          <a:xfrm>
            <a:off x="4297363" y="1858963"/>
            <a:ext cx="4799012" cy="3244850"/>
            <a:chOff x="2421" y="1082"/>
            <a:chExt cx="3023" cy="2044"/>
          </a:xfrm>
        </p:grpSpPr>
        <p:grpSp>
          <p:nvGrpSpPr>
            <p:cNvPr id="17418" name="Group 6">
              <a:extLst>
                <a:ext uri="{FF2B5EF4-FFF2-40B4-BE49-F238E27FC236}">
                  <a16:creationId xmlns:a16="http://schemas.microsoft.com/office/drawing/2014/main" id="{655FFEC3-F3EB-48AA-B0B0-02D8962BBB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1" y="2166"/>
              <a:ext cx="308" cy="922"/>
              <a:chOff x="2400" y="2208"/>
              <a:chExt cx="308" cy="922"/>
            </a:xfrm>
          </p:grpSpPr>
          <p:sp>
            <p:nvSpPr>
              <p:cNvPr id="17444" name="Oval 251">
                <a:extLst>
                  <a:ext uri="{FF2B5EF4-FFF2-40B4-BE49-F238E27FC236}">
                    <a16:creationId xmlns:a16="http://schemas.microsoft.com/office/drawing/2014/main" id="{0A107257-2638-4CE3-9A71-796CA9203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840"/>
                <a:ext cx="308" cy="29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rgbClr val="8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L</a:t>
                </a:r>
              </a:p>
            </p:txBody>
          </p:sp>
          <p:sp>
            <p:nvSpPr>
              <p:cNvPr id="17445" name="Line 253">
                <a:extLst>
                  <a:ext uri="{FF2B5EF4-FFF2-40B4-BE49-F238E27FC236}">
                    <a16:creationId xmlns:a16="http://schemas.microsoft.com/office/drawing/2014/main" id="{34248610-E03C-4176-ABB5-56211AA438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7" y="2208"/>
                <a:ext cx="107" cy="6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6" name="Text Box 226">
                <a:extLst>
                  <a:ext uri="{FF2B5EF4-FFF2-40B4-BE49-F238E27FC236}">
                    <a16:creationId xmlns:a16="http://schemas.microsoft.com/office/drawing/2014/main" id="{555A35F5-5ED6-49D2-A52F-A001686E78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6" y="228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1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7419" name="Oval 214">
              <a:extLst>
                <a:ext uri="{FF2B5EF4-FFF2-40B4-BE49-F238E27FC236}">
                  <a16:creationId xmlns:a16="http://schemas.microsoft.com/office/drawing/2014/main" id="{CA898712-99F8-48E9-B2AA-4A45D855C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9" y="1082"/>
              <a:ext cx="308" cy="28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grpSp>
          <p:nvGrpSpPr>
            <p:cNvPr id="17420" name="Group 11">
              <a:extLst>
                <a:ext uri="{FF2B5EF4-FFF2-40B4-BE49-F238E27FC236}">
                  <a16:creationId xmlns:a16="http://schemas.microsoft.com/office/drawing/2014/main" id="{A432DD43-B956-44BD-B2C6-9461175DCF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" y="1204"/>
              <a:ext cx="509" cy="557"/>
              <a:chOff x="2979" y="1204"/>
              <a:chExt cx="509" cy="557"/>
            </a:xfrm>
          </p:grpSpPr>
          <p:sp>
            <p:nvSpPr>
              <p:cNvPr id="17441" name="Oval 221">
                <a:extLst>
                  <a:ext uri="{FF2B5EF4-FFF2-40B4-BE49-F238E27FC236}">
                    <a16:creationId xmlns:a16="http://schemas.microsoft.com/office/drawing/2014/main" id="{E674E934-C8C7-4EB2-8B0C-94CE318FC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1479"/>
                <a:ext cx="308" cy="28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17442" name="Line 223">
                <a:extLst>
                  <a:ext uri="{FF2B5EF4-FFF2-40B4-BE49-F238E27FC236}">
                    <a16:creationId xmlns:a16="http://schemas.microsoft.com/office/drawing/2014/main" id="{859520DF-F0D5-4618-8322-88389E6613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9" y="1277"/>
                <a:ext cx="261" cy="2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3" name="Text Box 226">
                <a:extLst>
                  <a:ext uri="{FF2B5EF4-FFF2-40B4-BE49-F238E27FC236}">
                    <a16:creationId xmlns:a16="http://schemas.microsoft.com/office/drawing/2014/main" id="{4311A1A0-0B14-4D8D-B963-9000D7B72B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10" y="1204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kumimoji="1" lang="en-US" altLang="zh-CN" sz="1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7421" name="Group 15">
              <a:extLst>
                <a:ext uri="{FF2B5EF4-FFF2-40B4-BE49-F238E27FC236}">
                  <a16:creationId xmlns:a16="http://schemas.microsoft.com/office/drawing/2014/main" id="{36C7B78A-6463-4191-B954-7962E63287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0" y="1637"/>
              <a:ext cx="628" cy="594"/>
              <a:chOff x="2570" y="1637"/>
              <a:chExt cx="628" cy="594"/>
            </a:xfrm>
          </p:grpSpPr>
          <p:sp>
            <p:nvSpPr>
              <p:cNvPr id="17438" name="Oval 255">
                <a:extLst>
                  <a:ext uri="{FF2B5EF4-FFF2-40B4-BE49-F238E27FC236}">
                    <a16:creationId xmlns:a16="http://schemas.microsoft.com/office/drawing/2014/main" id="{AB3AE3E7-67C7-4E55-BA66-0C5267BE6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0" y="1934"/>
                <a:ext cx="309" cy="29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</a:p>
            </p:txBody>
          </p:sp>
          <p:sp>
            <p:nvSpPr>
              <p:cNvPr id="17439" name="Line 256">
                <a:extLst>
                  <a:ext uri="{FF2B5EF4-FFF2-40B4-BE49-F238E27FC236}">
                    <a16:creationId xmlns:a16="http://schemas.microsoft.com/office/drawing/2014/main" id="{920252B7-EBDE-45FE-BC0F-2C4CC6B895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4" y="1685"/>
                <a:ext cx="364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0" name="Text Box 226">
                <a:extLst>
                  <a:ext uri="{FF2B5EF4-FFF2-40B4-BE49-F238E27FC236}">
                    <a16:creationId xmlns:a16="http://schemas.microsoft.com/office/drawing/2014/main" id="{465F3E0F-0EC6-4793-9A1A-301B55F126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3" y="1637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1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7422" name="Group 19">
              <a:extLst>
                <a:ext uri="{FF2B5EF4-FFF2-40B4-BE49-F238E27FC236}">
                  <a16:creationId xmlns:a16="http://schemas.microsoft.com/office/drawing/2014/main" id="{EDAA5B9F-4A8B-43A9-AB2A-1047985FBF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7" y="2110"/>
              <a:ext cx="1057" cy="1016"/>
              <a:chOff x="2867" y="2110"/>
              <a:chExt cx="1057" cy="1016"/>
            </a:xfrm>
          </p:grpSpPr>
          <p:sp>
            <p:nvSpPr>
              <p:cNvPr id="17435" name="Oval 260">
                <a:extLst>
                  <a:ext uri="{FF2B5EF4-FFF2-40B4-BE49-F238E27FC236}">
                    <a16:creationId xmlns:a16="http://schemas.microsoft.com/office/drawing/2014/main" id="{90A7C55B-0E4E-40D1-B02A-514DE8506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6" y="2844"/>
                <a:ext cx="308" cy="28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17436" name="Line 261">
                <a:extLst>
                  <a:ext uri="{FF2B5EF4-FFF2-40B4-BE49-F238E27FC236}">
                    <a16:creationId xmlns:a16="http://schemas.microsoft.com/office/drawing/2014/main" id="{707F0D04-7D12-4603-B480-EE1F329813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7" y="2162"/>
                <a:ext cx="824" cy="7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7" name="Text Box 226">
                <a:extLst>
                  <a:ext uri="{FF2B5EF4-FFF2-40B4-BE49-F238E27FC236}">
                    <a16:creationId xmlns:a16="http://schemas.microsoft.com/office/drawing/2014/main" id="{8385613C-DFA3-44F6-AE02-58F2856A6F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5" y="211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kumimoji="1" lang="en-US" altLang="zh-CN" sz="1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7423" name="Group 23">
              <a:extLst>
                <a:ext uri="{FF2B5EF4-FFF2-40B4-BE49-F238E27FC236}">
                  <a16:creationId xmlns:a16="http://schemas.microsoft.com/office/drawing/2014/main" id="{16E47078-B8AD-4D99-8F46-68BF46FD85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9" y="1445"/>
              <a:ext cx="1015" cy="436"/>
              <a:chOff x="3459" y="1445"/>
              <a:chExt cx="1015" cy="436"/>
            </a:xfrm>
          </p:grpSpPr>
          <p:sp>
            <p:nvSpPr>
              <p:cNvPr id="17432" name="Line 223">
                <a:extLst>
                  <a:ext uri="{FF2B5EF4-FFF2-40B4-BE49-F238E27FC236}">
                    <a16:creationId xmlns:a16="http://schemas.microsoft.com/office/drawing/2014/main" id="{20B2C384-4D6D-4A84-BC81-1E91BFE82A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9" y="1675"/>
                <a:ext cx="702" cy="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3" name="Text Box 226">
                <a:extLst>
                  <a:ext uri="{FF2B5EF4-FFF2-40B4-BE49-F238E27FC236}">
                    <a16:creationId xmlns:a16="http://schemas.microsoft.com/office/drawing/2014/main" id="{5F4A62A8-474E-469D-BC3B-B78D7E4C29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0" y="144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kumimoji="1" lang="en-US" altLang="zh-CN" sz="1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7434" name="Oval 255">
                <a:extLst>
                  <a:ext uri="{FF2B5EF4-FFF2-40B4-BE49-F238E27FC236}">
                    <a16:creationId xmlns:a16="http://schemas.microsoft.com/office/drawing/2014/main" id="{1357DF91-50EA-4BD7-AA40-D03A14DA0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" y="1584"/>
                <a:ext cx="309" cy="29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G</a:t>
                </a:r>
              </a:p>
            </p:txBody>
          </p:sp>
        </p:grpSp>
        <p:grpSp>
          <p:nvGrpSpPr>
            <p:cNvPr id="17424" name="Group 27">
              <a:extLst>
                <a:ext uri="{FF2B5EF4-FFF2-40B4-BE49-F238E27FC236}">
                  <a16:creationId xmlns:a16="http://schemas.microsoft.com/office/drawing/2014/main" id="{8B861C21-AFEC-4F96-B486-39D0092219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8" y="1889"/>
              <a:ext cx="468" cy="692"/>
              <a:chOff x="4168" y="1889"/>
              <a:chExt cx="468" cy="692"/>
            </a:xfrm>
          </p:grpSpPr>
          <p:sp>
            <p:nvSpPr>
              <p:cNvPr id="17429" name="Line 223">
                <a:extLst>
                  <a:ext uri="{FF2B5EF4-FFF2-40B4-BE49-F238E27FC236}">
                    <a16:creationId xmlns:a16="http://schemas.microsoft.com/office/drawing/2014/main" id="{2A772CB7-ED7D-4194-A83E-7DF9047069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57" y="1889"/>
                <a:ext cx="98" cy="4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0" name="Text Box 226">
                <a:extLst>
                  <a:ext uri="{FF2B5EF4-FFF2-40B4-BE49-F238E27FC236}">
                    <a16:creationId xmlns:a16="http://schemas.microsoft.com/office/drawing/2014/main" id="{81FECE7D-1F96-4475-9595-6DFDF876A3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8" y="1940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1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7431" name="Oval 260">
                <a:extLst>
                  <a:ext uri="{FF2B5EF4-FFF2-40B4-BE49-F238E27FC236}">
                    <a16:creationId xmlns:a16="http://schemas.microsoft.com/office/drawing/2014/main" id="{55CC935A-3899-4E4F-8E6A-DCC082286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2299"/>
                <a:ext cx="308" cy="28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</a:p>
            </p:txBody>
          </p:sp>
        </p:grpSp>
        <p:grpSp>
          <p:nvGrpSpPr>
            <p:cNvPr id="17425" name="Group 31">
              <a:extLst>
                <a:ext uri="{FF2B5EF4-FFF2-40B4-BE49-F238E27FC236}">
                  <a16:creationId xmlns:a16="http://schemas.microsoft.com/office/drawing/2014/main" id="{3477A9F9-5CB8-4C9D-82C7-871E43939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7" y="1626"/>
              <a:ext cx="997" cy="597"/>
              <a:chOff x="4447" y="1626"/>
              <a:chExt cx="997" cy="597"/>
            </a:xfrm>
          </p:grpSpPr>
          <p:sp>
            <p:nvSpPr>
              <p:cNvPr id="17426" name="Line 223">
                <a:extLst>
                  <a:ext uri="{FF2B5EF4-FFF2-40B4-BE49-F238E27FC236}">
                    <a16:creationId xmlns:a16="http://schemas.microsoft.com/office/drawing/2014/main" id="{019AE258-C6F3-4557-9ED8-57C7C8927A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7" y="1767"/>
                <a:ext cx="703" cy="2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7" name="Text Box 226">
                <a:extLst>
                  <a:ext uri="{FF2B5EF4-FFF2-40B4-BE49-F238E27FC236}">
                    <a16:creationId xmlns:a16="http://schemas.microsoft.com/office/drawing/2014/main" id="{190ED87A-490C-43F7-AA6A-830344ED39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42" y="1626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kumimoji="1" lang="en-US" altLang="zh-CN" sz="1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7428" name="Oval 260">
                <a:extLst>
                  <a:ext uri="{FF2B5EF4-FFF2-40B4-BE49-F238E27FC236}">
                    <a16:creationId xmlns:a16="http://schemas.microsoft.com/office/drawing/2014/main" id="{1DFCC358-2639-4614-8EA3-376EBBC66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1941"/>
                <a:ext cx="308" cy="28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11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</a:p>
            </p:txBody>
          </p:sp>
        </p:grpSp>
      </p:grpSp>
      <p:sp>
        <p:nvSpPr>
          <p:cNvPr id="17414" name="Text Box 226">
            <a:extLst>
              <a:ext uri="{FF2B5EF4-FFF2-40B4-BE49-F238E27FC236}">
                <a16:creationId xmlns:a16="http://schemas.microsoft.com/office/drawing/2014/main" id="{FFF63B33-ECA5-443A-AF89-3EB0B708E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954213"/>
            <a:ext cx="2506662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是否存在其它的剪枝可能性？</a:t>
            </a:r>
          </a:p>
        </p:txBody>
      </p:sp>
      <p:sp>
        <p:nvSpPr>
          <p:cNvPr id="17415" name="Oval 36">
            <a:extLst>
              <a:ext uri="{FF2B5EF4-FFF2-40B4-BE49-F238E27FC236}">
                <a16:creationId xmlns:a16="http://schemas.microsoft.com/office/drawing/2014/main" id="{D6247955-71E8-47D9-A330-23BEC8714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900" y="2527300"/>
            <a:ext cx="749300" cy="72231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187429" name="Text Box 226">
            <a:extLst>
              <a:ext uri="{FF2B5EF4-FFF2-40B4-BE49-F238E27FC236}">
                <a16:creationId xmlns:a16="http://schemas.microsoft.com/office/drawing/2014/main" id="{0C8881D7-70C4-4DE6-A43E-9BE852DE3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2936875"/>
            <a:ext cx="3902075" cy="2136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递归搜索前若能发现：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即使剩余物品全部装入，也无法超过当前最大总价值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则没必要继续搜索！</a:t>
            </a:r>
            <a:endParaRPr kumimoji="1" lang="en-US" altLang="zh-CN" sz="2400" b="1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97F9E0A-92C5-495D-92C9-A61D16303414}"/>
                  </a:ext>
                </a:extLst>
              </p14:cNvPr>
              <p14:cNvContentPartPr/>
              <p14:nvPr/>
            </p14:nvContentPartPr>
            <p14:xfrm>
              <a:off x="2858760" y="2102400"/>
              <a:ext cx="1241280" cy="8928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97F9E0A-92C5-495D-92C9-A61D163034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9400" y="2093040"/>
                <a:ext cx="1260000" cy="911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1">
            <a:extLst>
              <a:ext uri="{FF2B5EF4-FFF2-40B4-BE49-F238E27FC236}">
                <a16:creationId xmlns:a16="http://schemas.microsoft.com/office/drawing/2014/main" id="{63FE1E52-8712-4516-A063-423DFE1AEB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</a:p>
        </p:txBody>
      </p:sp>
      <p:sp>
        <p:nvSpPr>
          <p:cNvPr id="18435" name="Rectangle 115">
            <a:extLst>
              <a:ext uri="{FF2B5EF4-FFF2-40B4-BE49-F238E27FC236}">
                <a16:creationId xmlns:a16="http://schemas.microsoft.com/office/drawing/2014/main" id="{43BA080B-8F1B-4FA0-A810-AABB8F2A471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95300" y="941388"/>
            <a:ext cx="8915400" cy="5078412"/>
          </a:xfrm>
        </p:spPr>
        <p:txBody>
          <a:bodyPr/>
          <a:lstStyle/>
          <a:p>
            <a:pPr eaLnBrk="1" hangingPunct="1"/>
            <a:r>
              <a:rPr lang="en-US" altLang="zh-CN" sz="2000"/>
              <a:t>w=[16, 15, 15]</a:t>
            </a:r>
            <a:r>
              <a:rPr lang="zh-CN" altLang="en-US" sz="2000"/>
              <a:t>，</a:t>
            </a:r>
            <a:r>
              <a:rPr lang="en-US" altLang="zh-CN" sz="2000"/>
              <a:t>p=[45, 25, 25]</a:t>
            </a:r>
            <a:r>
              <a:rPr lang="zh-CN" altLang="en-US" sz="2000"/>
              <a:t>，</a:t>
            </a:r>
            <a:r>
              <a:rPr lang="en-US" altLang="zh-CN" sz="2000"/>
              <a:t>W = 30</a:t>
            </a:r>
          </a:p>
          <a:p>
            <a:pPr eaLnBrk="1" hangingPunct="1"/>
            <a:r>
              <a:rPr lang="zh-CN" altLang="en-US" sz="2000"/>
              <a:t>最大总价值 </a:t>
            </a:r>
            <a:r>
              <a:rPr lang="en-US" altLang="zh-CN" sz="2000"/>
              <a:t>bestp</a:t>
            </a:r>
            <a:r>
              <a:rPr lang="zh-CN" altLang="en-US" sz="2000"/>
              <a:t>，初值</a:t>
            </a:r>
            <a:r>
              <a:rPr lang="en-US" altLang="zh-CN" sz="2000"/>
              <a:t>=0</a:t>
            </a:r>
          </a:p>
        </p:txBody>
      </p:sp>
      <p:sp>
        <p:nvSpPr>
          <p:cNvPr id="111730" name="Rectangle 114">
            <a:extLst>
              <a:ext uri="{FF2B5EF4-FFF2-40B4-BE49-F238E27FC236}">
                <a16:creationId xmlns:a16="http://schemas.microsoft.com/office/drawing/2014/main" id="{ED132948-7E0F-461E-A787-A25D5D9D710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kern="0"/>
              <a:t>回溯求解 </a:t>
            </a:r>
            <a:r>
              <a:rPr lang="en-US" altLang="zh-CN" kern="0"/>
              <a:t>0-1 </a:t>
            </a:r>
            <a:r>
              <a:rPr lang="zh-CN" altLang="en-US" kern="0"/>
              <a:t>背包</a:t>
            </a:r>
          </a:p>
        </p:txBody>
      </p:sp>
      <p:sp>
        <p:nvSpPr>
          <p:cNvPr id="189445" name="Text Box 226">
            <a:extLst>
              <a:ext uri="{FF2B5EF4-FFF2-40B4-BE49-F238E27FC236}">
                <a16:creationId xmlns:a16="http://schemas.microsoft.com/office/drawing/2014/main" id="{73F84FE7-1150-4209-8CFD-03C7496D0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13" y="1927225"/>
            <a:ext cx="8308975" cy="1114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即使剩余物品全部装入，也无法超过当前最大总价值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当前装包价值 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+ 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剩余物品总价值 </a:t>
            </a:r>
            <a:r>
              <a:rPr kumimoji="1" lang="en-US" alt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&lt; </a:t>
            </a:r>
            <a:r>
              <a:rPr kumimoji="1"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当前最大装包总价值</a:t>
            </a:r>
          </a:p>
        </p:txBody>
      </p:sp>
      <p:sp>
        <p:nvSpPr>
          <p:cNvPr id="189446" name="AutoShape 6">
            <a:extLst>
              <a:ext uri="{FF2B5EF4-FFF2-40B4-BE49-F238E27FC236}">
                <a16:creationId xmlns:a16="http://schemas.microsoft.com/office/drawing/2014/main" id="{34E71D99-AA01-4557-AFFB-34785CF25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38" y="3884613"/>
            <a:ext cx="2819400" cy="935037"/>
          </a:xfrm>
          <a:prstGeom prst="wedgeRectCallout">
            <a:avLst>
              <a:gd name="adj1" fmla="val -3208"/>
              <a:gd name="adj2" fmla="val -14015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价值上界</a:t>
            </a:r>
            <a:endParaRPr lang="en-US" altLang="zh-CN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D250C2F-B347-445B-9426-8E8F55BA4EAE}"/>
                  </a:ext>
                </a:extLst>
              </p14:cNvPr>
              <p14:cNvContentPartPr/>
              <p14:nvPr/>
            </p14:nvContentPartPr>
            <p14:xfrm>
              <a:off x="1379880" y="2260080"/>
              <a:ext cx="5980320" cy="17582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D250C2F-B347-445B-9426-8E8F55BA4E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0520" y="2250720"/>
                <a:ext cx="5999040" cy="1776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6" grpId="0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页脚占位符 4">
            <a:extLst>
              <a:ext uri="{FF2B5EF4-FFF2-40B4-BE49-F238E27FC236}">
                <a16:creationId xmlns:a16="http://schemas.microsoft.com/office/drawing/2014/main" id="{0E6148A5-B3D8-4ECF-A45A-990A40B85C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</a:p>
        </p:txBody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2A06C252-7FCB-4CFA-AA43-B0DA8BDEC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0-1背包问题</a:t>
            </a:r>
            <a:r>
              <a:rPr lang="en-US" altLang="zh-CN"/>
              <a:t>（</a:t>
            </a:r>
            <a:r>
              <a:rPr lang="zh-CN" altLang="en-US">
                <a:solidFill>
                  <a:srgbClr val="800000"/>
                </a:solidFill>
              </a:rPr>
              <a:t>界限函数</a:t>
            </a:r>
            <a:r>
              <a:rPr lang="zh-CN" altLang="en-US"/>
              <a:t>）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19C7868D-C81B-4E1D-A1E8-A1439497345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990600"/>
            <a:ext cx="9051925" cy="5384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// </a:t>
            </a:r>
            <a:r>
              <a:rPr lang="zh-CN" altLang="en-US" sz="2000" b="1">
                <a:solidFill>
                  <a:srgbClr val="FF0000"/>
                </a:solidFill>
              </a:rPr>
              <a:t>判断剩余物品全部装入，是否超过当前最大总价值</a:t>
            </a:r>
            <a:endParaRPr lang="en-US" altLang="zh-CN" sz="200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int </a:t>
            </a:r>
            <a:r>
              <a:rPr lang="en-US" altLang="zh-CN" sz="2200" b="1"/>
              <a:t>bound</a:t>
            </a:r>
            <a:r>
              <a:rPr lang="en-US" altLang="zh-CN" sz="2200"/>
              <a:t> ( int i ) { </a:t>
            </a:r>
            <a:r>
              <a:rPr lang="en-US" altLang="zh-CN" sz="2000" b="1">
                <a:solidFill>
                  <a:srgbClr val="000099"/>
                </a:solidFill>
              </a:rPr>
              <a:t>//</a:t>
            </a:r>
            <a:r>
              <a:rPr lang="zh-CN" altLang="en-US" sz="2000" b="1">
                <a:solidFill>
                  <a:srgbClr val="000099"/>
                </a:solidFill>
              </a:rPr>
              <a:t>本函数将计算在物品 </a:t>
            </a:r>
            <a:r>
              <a:rPr lang="en-US" altLang="zh-CN" sz="2000" b="1">
                <a:solidFill>
                  <a:srgbClr val="000099"/>
                </a:solidFill>
              </a:rPr>
              <a:t>i-1 </a:t>
            </a:r>
            <a:r>
              <a:rPr lang="zh-CN" altLang="en-US" sz="2000" b="1">
                <a:solidFill>
                  <a:srgbClr val="000099"/>
                </a:solidFill>
              </a:rPr>
              <a:t>选择已完成后，价值的上界</a:t>
            </a:r>
            <a:endParaRPr lang="en-US" altLang="zh-CN" sz="2000" b="1">
              <a:solidFill>
                <a:srgbClr val="000099"/>
              </a:solidFill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</a:t>
            </a:r>
            <a:r>
              <a:rPr lang="en-US" altLang="zh-CN" sz="2000"/>
              <a:t>//</a:t>
            </a:r>
            <a:r>
              <a:rPr lang="zh-CN" altLang="en-US" sz="2000"/>
              <a:t>物品 </a:t>
            </a:r>
            <a:r>
              <a:rPr lang="en-US" altLang="zh-CN" sz="2000"/>
              <a:t>i ~ n</a:t>
            </a:r>
            <a:r>
              <a:rPr lang="zh-CN" altLang="en-US" sz="2000"/>
              <a:t> 价值相加 </a:t>
            </a:r>
            <a:r>
              <a:rPr lang="en-US" altLang="zh-CN" sz="2000"/>
              <a:t>= </a:t>
            </a:r>
            <a:r>
              <a:rPr lang="zh-CN" altLang="en-US" sz="2000"/>
              <a:t>可能的价值上界</a:t>
            </a:r>
            <a:endParaRPr lang="zh-CN" altLang="en-US" sz="1800" b="1">
              <a:solidFill>
                <a:srgbClr val="800000"/>
              </a:solidFill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ub = cp;  </a:t>
            </a:r>
            <a:r>
              <a:rPr lang="en-US" altLang="zh-CN" sz="2000"/>
              <a:t>//</a:t>
            </a:r>
            <a:r>
              <a:rPr lang="zh-CN" altLang="en-US" sz="2000"/>
              <a:t>上界的初值＝当前装包总价值</a:t>
            </a:r>
            <a:endParaRPr lang="zh-CN" altLang="en-US" sz="1800" b="1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   </a:t>
            </a:r>
            <a:r>
              <a:rPr lang="en-US" altLang="zh-CN" sz="2200"/>
              <a:t>while ( i &lt;= n ) {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    ub = ub + p[i];  </a:t>
            </a:r>
            <a:r>
              <a:rPr lang="en-US" altLang="zh-CN" sz="2000"/>
              <a:t>//</a:t>
            </a:r>
            <a:r>
              <a:rPr lang="zh-CN" altLang="en-US" sz="2000"/>
              <a:t>累加剩余物品价值</a:t>
            </a:r>
            <a:endParaRPr lang="zh-CN" altLang="en-US" sz="1800" b="1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     i++;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200" b="1">
                <a:solidFill>
                  <a:srgbClr val="800000"/>
                </a:solidFill>
              </a:rPr>
              <a:t>   </a:t>
            </a:r>
            <a:r>
              <a:rPr lang="en-US" altLang="zh-CN" sz="2200"/>
              <a:t>}</a:t>
            </a:r>
            <a:endParaRPr lang="zh-CN" altLang="en-US" sz="2000" b="1">
              <a:solidFill>
                <a:srgbClr val="800000"/>
              </a:solidFill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 return ub &gt; bestp;  </a:t>
            </a:r>
            <a:r>
              <a:rPr lang="en-US" altLang="zh-CN" sz="2000" b="1">
                <a:solidFill>
                  <a:srgbClr val="800000"/>
                </a:solidFill>
              </a:rPr>
              <a:t>//</a:t>
            </a:r>
            <a:r>
              <a:rPr lang="zh-CN" altLang="en-US" sz="2000" b="1">
                <a:solidFill>
                  <a:srgbClr val="800000"/>
                </a:solidFill>
              </a:rPr>
              <a:t>如果上界</a:t>
            </a:r>
            <a:r>
              <a:rPr lang="en-US" altLang="zh-CN" sz="2000" b="1">
                <a:solidFill>
                  <a:srgbClr val="800000"/>
                </a:solidFill>
              </a:rPr>
              <a:t>&gt;</a:t>
            </a:r>
            <a:r>
              <a:rPr lang="zh-CN" altLang="en-US" sz="2000" b="1">
                <a:solidFill>
                  <a:srgbClr val="800000"/>
                </a:solidFill>
              </a:rPr>
              <a:t>当前最大总价值，则可以继续搜索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}</a:t>
            </a:r>
            <a:endParaRPr lang="zh-CN" altLang="en-US" sz="22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350873B1-E65D-4E2D-9A22-365BA61B499C}"/>
                  </a:ext>
                </a:extLst>
              </p14:cNvPr>
              <p14:cNvContentPartPr/>
              <p14:nvPr/>
            </p14:nvContentPartPr>
            <p14:xfrm>
              <a:off x="876960" y="1473120"/>
              <a:ext cx="1131480" cy="5526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350873B1-E65D-4E2D-9A22-365BA61B49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7600" y="1463760"/>
                <a:ext cx="1150200" cy="571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3">
            <a:extLst>
              <a:ext uri="{FF2B5EF4-FFF2-40B4-BE49-F238E27FC236}">
                <a16:creationId xmlns:a16="http://schemas.microsoft.com/office/drawing/2014/main" id="{48C9D9E4-4BA7-477C-9B36-6AB4C2387A56}"/>
              </a:ext>
            </a:extLst>
          </p:cNvPr>
          <p:cNvSpPr txBox="1">
            <a:spLocks noGrp="1"/>
          </p:cNvSpPr>
          <p:nvPr/>
        </p:nvSpPr>
        <p:spPr bwMode="auto">
          <a:xfrm>
            <a:off x="271463" y="6381750"/>
            <a:ext cx="31369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</a:p>
        </p:txBody>
      </p:sp>
      <p:sp>
        <p:nvSpPr>
          <p:cNvPr id="20483" name="Rectangle 5">
            <a:extLst>
              <a:ext uri="{FF2B5EF4-FFF2-40B4-BE49-F238E27FC236}">
                <a16:creationId xmlns:a16="http://schemas.microsoft.com/office/drawing/2014/main" id="{56BE1EEF-38DF-4B36-B39A-EB7C5E543C9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896938"/>
            <a:ext cx="8886825" cy="568325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void </a:t>
            </a:r>
            <a:r>
              <a:rPr lang="en-US" altLang="zh-CN" sz="2200" b="1"/>
              <a:t>knapsack</a:t>
            </a:r>
            <a:r>
              <a:rPr lang="en-US" altLang="zh-CN" sz="2200"/>
              <a:t> ( int t ) { </a:t>
            </a:r>
            <a:r>
              <a:rPr lang="en-US" altLang="zh-CN" sz="2000"/>
              <a:t>//</a:t>
            </a:r>
            <a:r>
              <a:rPr lang="zh-CN" altLang="en-US" sz="2000"/>
              <a:t>可选物品：</a:t>
            </a:r>
            <a:r>
              <a:rPr lang="en-US" altLang="zh-CN" sz="2000"/>
              <a:t>t~n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if (t&gt;n) </a:t>
            </a:r>
            <a:r>
              <a:rPr lang="en-US" altLang="zh-CN" sz="2000"/>
              <a:t>//</a:t>
            </a:r>
            <a:r>
              <a:rPr lang="zh-CN" altLang="en-US" sz="2000"/>
              <a:t>达到叶节点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</a:t>
            </a:r>
            <a:r>
              <a:rPr lang="en-US" altLang="zh-CN" sz="2200" b="1">
                <a:solidFill>
                  <a:srgbClr val="0033CC"/>
                </a:solidFill>
              </a:rPr>
              <a:t>output</a:t>
            </a:r>
            <a:r>
              <a:rPr lang="en-US" altLang="zh-CN" sz="2200"/>
              <a:t> (); </a:t>
            </a:r>
            <a:r>
              <a:rPr lang="en-US" altLang="zh-CN" sz="2000"/>
              <a:t>//</a:t>
            </a:r>
            <a:r>
              <a:rPr lang="zh-CN" altLang="en-US" sz="2000"/>
              <a:t>如果当前可行解更优，则记录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else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for (int i= 1; i&gt;=0; i++) { </a:t>
            </a:r>
            <a:r>
              <a:rPr lang="en-US" altLang="zh-CN" sz="2000"/>
              <a:t>//1</a:t>
            </a:r>
            <a:r>
              <a:rPr lang="zh-CN" altLang="en-US" sz="2000"/>
              <a:t>：选物品</a:t>
            </a:r>
            <a:r>
              <a:rPr lang="en-US" altLang="zh-CN" sz="2000"/>
              <a:t>t</a:t>
            </a:r>
            <a:r>
              <a:rPr lang="zh-CN" altLang="en-US" sz="2000"/>
              <a:t>，</a:t>
            </a:r>
            <a:r>
              <a:rPr lang="en-US" altLang="zh-CN" sz="2000"/>
              <a:t>0</a:t>
            </a:r>
            <a:r>
              <a:rPr lang="zh-CN" altLang="en-US" sz="2000"/>
              <a:t>：不选物品 </a:t>
            </a:r>
            <a:r>
              <a:rPr lang="en-US" altLang="zh-CN" sz="2000"/>
              <a:t>t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   x[t]=i;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   </a:t>
            </a:r>
            <a:r>
              <a:rPr lang="en-US" altLang="zh-CN" sz="2200" b="1">
                <a:solidFill>
                  <a:srgbClr val="800000"/>
                </a:solidFill>
              </a:rPr>
              <a:t>compute</a:t>
            </a:r>
            <a:r>
              <a:rPr lang="en-US" altLang="zh-CN" sz="2200"/>
              <a:t>(t); </a:t>
            </a:r>
            <a:r>
              <a:rPr lang="en-US" altLang="zh-CN" sz="2000"/>
              <a:t>//</a:t>
            </a:r>
            <a:r>
              <a:rPr lang="zh-CN" altLang="en-US" sz="2000"/>
              <a:t>根据当前选择，作试探计算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000"/>
              <a:t>          </a:t>
            </a:r>
            <a:r>
              <a:rPr lang="en-US" altLang="zh-CN" sz="2000"/>
              <a:t>//</a:t>
            </a:r>
            <a:r>
              <a:rPr lang="zh-CN" altLang="en-US" sz="2000"/>
              <a:t>若试探满足约束</a:t>
            </a:r>
            <a:r>
              <a:rPr lang="zh-CN" altLang="en-US" sz="2000">
                <a:solidFill>
                  <a:srgbClr val="CCCCFF"/>
                </a:solidFill>
              </a:rPr>
              <a:t>且价值上界超过当前最大总价值</a:t>
            </a:r>
            <a:r>
              <a:rPr lang="zh-CN" altLang="en-US" sz="2000"/>
              <a:t>，则递归继续搜索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   if ( </a:t>
            </a:r>
            <a:r>
              <a:rPr lang="en-US" altLang="zh-CN" sz="2200" b="1">
                <a:solidFill>
                  <a:srgbClr val="0033CC"/>
                </a:solidFill>
              </a:rPr>
              <a:t>constraint</a:t>
            </a:r>
            <a:r>
              <a:rPr lang="en-US" altLang="zh-CN" sz="2200"/>
              <a:t> (t) </a:t>
            </a:r>
            <a:r>
              <a:rPr lang="en-US" altLang="zh-CN" sz="2200">
                <a:solidFill>
                  <a:srgbClr val="CCCCFF"/>
                </a:solidFill>
              </a:rPr>
              <a:t>&amp;&amp; bound (t+1)</a:t>
            </a:r>
            <a:r>
              <a:rPr lang="en-US" altLang="zh-CN" sz="2200"/>
              <a:t>) ) </a:t>
            </a:r>
            <a:r>
              <a:rPr lang="en-US" altLang="zh-CN" sz="2200" b="1"/>
              <a:t>knapsack</a:t>
            </a:r>
            <a:r>
              <a:rPr lang="en-US" altLang="zh-CN" sz="2200"/>
              <a:t>(t+1);  </a:t>
            </a:r>
            <a:r>
              <a:rPr lang="en-US" altLang="zh-CN" sz="2000"/>
              <a:t>//</a:t>
            </a:r>
            <a:r>
              <a:rPr lang="zh-CN" altLang="en-US" sz="2000"/>
              <a:t>物品 </a:t>
            </a:r>
            <a:r>
              <a:rPr lang="en-US" altLang="zh-CN" sz="2000"/>
              <a:t>t+1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   </a:t>
            </a:r>
            <a:r>
              <a:rPr lang="en-US" altLang="zh-CN" sz="2200" b="1">
                <a:solidFill>
                  <a:srgbClr val="800000"/>
                </a:solidFill>
              </a:rPr>
              <a:t>restore</a:t>
            </a:r>
            <a:r>
              <a:rPr lang="en-US" altLang="zh-CN" sz="2200"/>
              <a:t>(t);  </a:t>
            </a:r>
            <a:r>
              <a:rPr lang="en-US" altLang="zh-CN" sz="2000"/>
              <a:t>//</a:t>
            </a:r>
            <a:r>
              <a:rPr lang="zh-CN" altLang="en-US" sz="2000"/>
              <a:t>递归搜索返回后，撤销当前选择的副作用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}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}</a:t>
            </a:r>
            <a:endParaRPr lang="zh-CN" altLang="en-US" sz="2200"/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D86532B2-C99A-4F18-84E4-F25785445F0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0-1背包问题</a:t>
            </a:r>
            <a:r>
              <a:rPr lang="en-US" altLang="zh-CN"/>
              <a:t>回溯</a:t>
            </a:r>
            <a:r>
              <a:rPr lang="zh-CN" altLang="en-US"/>
              <a:t>算法</a:t>
            </a:r>
          </a:p>
        </p:txBody>
      </p:sp>
      <p:sp>
        <p:nvSpPr>
          <p:cNvPr id="102405" name="Rectangle 5">
            <a:extLst>
              <a:ext uri="{FF2B5EF4-FFF2-40B4-BE49-F238E27FC236}">
                <a16:creationId xmlns:a16="http://schemas.microsoft.com/office/drawing/2014/main" id="{909D5879-5DE4-4599-BD30-1140E2ED9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4719638"/>
            <a:ext cx="2035175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>
                <a:solidFill>
                  <a:srgbClr val="FF0000"/>
                </a:solidFill>
                <a:ea typeface="宋体" panose="02010600030101010101" pitchFamily="2" charset="-122"/>
              </a:rPr>
              <a:t>&amp;&amp; bound (t+1)</a:t>
            </a:r>
            <a:endParaRPr lang="zh-CN" altLang="en-US" sz="22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02406" name="Rectangle 6">
            <a:extLst>
              <a:ext uri="{FF2B5EF4-FFF2-40B4-BE49-F238E27FC236}">
                <a16:creationId xmlns:a16="http://schemas.microsoft.com/office/drawing/2014/main" id="{F2CF0821-3F8D-404E-86FC-70C4EB1D4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613" y="4264025"/>
            <a:ext cx="3578225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800000"/>
                </a:solidFill>
                <a:ea typeface="宋体" panose="02010600030101010101" pitchFamily="2" charset="-122"/>
              </a:rPr>
              <a:t>且价值上界超过当前最大总价值</a:t>
            </a:r>
          </a:p>
        </p:txBody>
      </p:sp>
      <p:sp>
        <p:nvSpPr>
          <p:cNvPr id="102408" name="AutoShape 8">
            <a:extLst>
              <a:ext uri="{FF2B5EF4-FFF2-40B4-BE49-F238E27FC236}">
                <a16:creationId xmlns:a16="http://schemas.microsoft.com/office/drawing/2014/main" id="{D19694B8-E231-4E67-B6AF-0952D5D6A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422525"/>
            <a:ext cx="4013200" cy="1427163"/>
          </a:xfrm>
          <a:prstGeom prst="cloudCallout">
            <a:avLst>
              <a:gd name="adj1" fmla="val -45134"/>
              <a:gd name="adj2" fmla="val 11184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界限函数能够加快搜索速度！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 animBg="1"/>
      <p:bldP spid="102406" grpId="0" animBg="1"/>
      <p:bldP spid="10240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页脚占位符 1">
            <a:extLst>
              <a:ext uri="{FF2B5EF4-FFF2-40B4-BE49-F238E27FC236}">
                <a16:creationId xmlns:a16="http://schemas.microsoft.com/office/drawing/2014/main" id="{36B5EF92-ABD6-432C-867F-5DA6009377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</a:p>
        </p:txBody>
      </p:sp>
      <p:sp>
        <p:nvSpPr>
          <p:cNvPr id="21507" name="Rectangle 115">
            <a:extLst>
              <a:ext uri="{FF2B5EF4-FFF2-40B4-BE49-F238E27FC236}">
                <a16:creationId xmlns:a16="http://schemas.microsoft.com/office/drawing/2014/main" id="{B109751A-6174-40C3-B3DB-97E82E990AB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95300" y="839788"/>
            <a:ext cx="8915400" cy="5078412"/>
          </a:xfrm>
        </p:spPr>
        <p:txBody>
          <a:bodyPr/>
          <a:lstStyle/>
          <a:p>
            <a:pPr eaLnBrk="1" hangingPunct="1"/>
            <a:r>
              <a:rPr lang="en-US" altLang="zh-CN" sz="2000"/>
              <a:t>w=[16, 15, 15]</a:t>
            </a:r>
            <a:r>
              <a:rPr lang="zh-CN" altLang="en-US" sz="2000"/>
              <a:t>，</a:t>
            </a:r>
            <a:r>
              <a:rPr lang="en-US" altLang="zh-CN" sz="2000"/>
              <a:t>p=[45, 25, 25]</a:t>
            </a:r>
            <a:r>
              <a:rPr lang="zh-CN" altLang="en-US" sz="2000"/>
              <a:t>，</a:t>
            </a:r>
            <a:r>
              <a:rPr lang="en-US" altLang="zh-CN" sz="2000"/>
              <a:t>W = 30</a:t>
            </a:r>
          </a:p>
          <a:p>
            <a:pPr marL="742950" lvl="1" indent="-285750" eaLnBrk="1" hangingPunct="1"/>
            <a:r>
              <a:rPr lang="zh-CN" altLang="en-US" sz="2100" b="1">
                <a:solidFill>
                  <a:srgbClr val="000099"/>
                </a:solidFill>
              </a:rPr>
              <a:t>价值上界：</a:t>
            </a:r>
            <a:r>
              <a:rPr lang="en-US" altLang="zh-CN" sz="2100" b="1">
                <a:solidFill>
                  <a:srgbClr val="000099"/>
                </a:solidFill>
              </a:rPr>
              <a:t>ub</a:t>
            </a:r>
          </a:p>
        </p:txBody>
      </p:sp>
      <p:grpSp>
        <p:nvGrpSpPr>
          <p:cNvPr id="190467" name="Group 3">
            <a:extLst>
              <a:ext uri="{FF2B5EF4-FFF2-40B4-BE49-F238E27FC236}">
                <a16:creationId xmlns:a16="http://schemas.microsoft.com/office/drawing/2014/main" id="{5D1F15E3-8C24-405E-82D3-47BA820E5535}"/>
              </a:ext>
            </a:extLst>
          </p:cNvPr>
          <p:cNvGrpSpPr>
            <a:grpSpLocks/>
          </p:cNvGrpSpPr>
          <p:nvPr/>
        </p:nvGrpSpPr>
        <p:grpSpPr bwMode="auto">
          <a:xfrm>
            <a:off x="4872038" y="4010025"/>
            <a:ext cx="488950" cy="1463675"/>
            <a:chOff x="2400" y="2208"/>
            <a:chExt cx="308" cy="922"/>
          </a:xfrm>
        </p:grpSpPr>
        <p:sp>
          <p:nvSpPr>
            <p:cNvPr id="21558" name="Oval 251">
              <a:extLst>
                <a:ext uri="{FF2B5EF4-FFF2-40B4-BE49-F238E27FC236}">
                  <a16:creationId xmlns:a16="http://schemas.microsoft.com/office/drawing/2014/main" id="{23CC96B6-E914-49E1-BFA4-386BBD321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840"/>
              <a:ext cx="308" cy="29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21559" name="Line 253">
              <a:extLst>
                <a:ext uri="{FF2B5EF4-FFF2-40B4-BE49-F238E27FC236}">
                  <a16:creationId xmlns:a16="http://schemas.microsoft.com/office/drawing/2014/main" id="{38409279-2BBD-4A6C-9BFF-01EE7A4BA9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7" y="2208"/>
              <a:ext cx="107" cy="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0" name="Text Box 226">
              <a:extLst>
                <a:ext uri="{FF2B5EF4-FFF2-40B4-BE49-F238E27FC236}">
                  <a16:creationId xmlns:a16="http://schemas.microsoft.com/office/drawing/2014/main" id="{32DBEC93-13C9-483E-B470-4559DF5D6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6" y="228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90471" name="Text Box 226">
            <a:extLst>
              <a:ext uri="{FF2B5EF4-FFF2-40B4-BE49-F238E27FC236}">
                <a16:creationId xmlns:a16="http://schemas.microsoft.com/office/drawing/2014/main" id="{E377BD43-E2AE-47A7-99BA-B18023C64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088" y="5453063"/>
            <a:ext cx="12922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800000"/>
                </a:solidFill>
                <a:ea typeface="宋体" panose="02010600030101010101" pitchFamily="2" charset="-122"/>
              </a:rPr>
              <a:t>bestp=50</a:t>
            </a:r>
            <a:endParaRPr kumimoji="1" lang="zh-CN" altLang="en-US" sz="2000" b="1">
              <a:solidFill>
                <a:srgbClr val="800000"/>
              </a:solidFill>
              <a:ea typeface="宋体" panose="02010600030101010101" pitchFamily="2" charset="-122"/>
            </a:endParaRPr>
          </a:p>
        </p:txBody>
      </p:sp>
      <p:sp>
        <p:nvSpPr>
          <p:cNvPr id="111730" name="Rectangle 114">
            <a:extLst>
              <a:ext uri="{FF2B5EF4-FFF2-40B4-BE49-F238E27FC236}">
                <a16:creationId xmlns:a16="http://schemas.microsoft.com/office/drawing/2014/main" id="{5430258A-AE53-480D-8C4B-48F0DA08FF4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kern="0"/>
              <a:t>回溯求解 </a:t>
            </a:r>
            <a:r>
              <a:rPr lang="en-US" altLang="zh-CN" kern="0"/>
              <a:t>0-1 </a:t>
            </a:r>
            <a:r>
              <a:rPr lang="zh-CN" altLang="en-US" kern="0"/>
              <a:t>背包</a:t>
            </a:r>
          </a:p>
        </p:txBody>
      </p:sp>
      <p:sp>
        <p:nvSpPr>
          <p:cNvPr id="190474" name="Oval 214">
            <a:extLst>
              <a:ext uri="{FF2B5EF4-FFF2-40B4-BE49-F238E27FC236}">
                <a16:creationId xmlns:a16="http://schemas.microsoft.com/office/drawing/2014/main" id="{6E4CA5D1-B655-4777-9E1F-5EE57A719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088" y="1768475"/>
            <a:ext cx="488950" cy="447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grpSp>
        <p:nvGrpSpPr>
          <p:cNvPr id="190475" name="Group 11">
            <a:extLst>
              <a:ext uri="{FF2B5EF4-FFF2-40B4-BE49-F238E27FC236}">
                <a16:creationId xmlns:a16="http://schemas.microsoft.com/office/drawing/2014/main" id="{7A792B8F-D573-49FA-B490-C057C105B26A}"/>
              </a:ext>
            </a:extLst>
          </p:cNvPr>
          <p:cNvGrpSpPr>
            <a:grpSpLocks/>
          </p:cNvGrpSpPr>
          <p:nvPr/>
        </p:nvGrpSpPr>
        <p:grpSpPr bwMode="auto">
          <a:xfrm>
            <a:off x="1562100" y="2581275"/>
            <a:ext cx="1128713" cy="903288"/>
            <a:chOff x="568" y="1626"/>
            <a:chExt cx="711" cy="569"/>
          </a:xfrm>
        </p:grpSpPr>
        <p:sp>
          <p:nvSpPr>
            <p:cNvPr id="21555" name="Oval 225">
              <a:extLst>
                <a:ext uri="{FF2B5EF4-FFF2-40B4-BE49-F238E27FC236}">
                  <a16:creationId xmlns:a16="http://schemas.microsoft.com/office/drawing/2014/main" id="{9C4DB873-B97B-4BF9-8384-F7862F853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" y="1913"/>
              <a:ext cx="308" cy="2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1556" name="Line 227">
              <a:extLst>
                <a:ext uri="{FF2B5EF4-FFF2-40B4-BE49-F238E27FC236}">
                  <a16:creationId xmlns:a16="http://schemas.microsoft.com/office/drawing/2014/main" id="{ACBDDDDB-07F8-4CC5-8BC3-45D77FD388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0" y="1632"/>
              <a:ext cx="469" cy="334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7" name="Text Box 226">
              <a:extLst>
                <a:ext uri="{FF2B5EF4-FFF2-40B4-BE49-F238E27FC236}">
                  <a16:creationId xmlns:a16="http://schemas.microsoft.com/office/drawing/2014/main" id="{BA646110-8E96-43AA-B658-6CD311303A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6" y="162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90479" name="Group 15">
            <a:extLst>
              <a:ext uri="{FF2B5EF4-FFF2-40B4-BE49-F238E27FC236}">
                <a16:creationId xmlns:a16="http://schemas.microsoft.com/office/drawing/2014/main" id="{825642BE-347F-4224-A170-FD1380E63622}"/>
              </a:ext>
            </a:extLst>
          </p:cNvPr>
          <p:cNvGrpSpPr>
            <a:grpSpLocks/>
          </p:cNvGrpSpPr>
          <p:nvPr/>
        </p:nvGrpSpPr>
        <p:grpSpPr bwMode="auto">
          <a:xfrm>
            <a:off x="1446213" y="4003675"/>
            <a:ext cx="1279525" cy="854075"/>
            <a:chOff x="495" y="2522"/>
            <a:chExt cx="806" cy="538"/>
          </a:xfrm>
        </p:grpSpPr>
        <p:sp>
          <p:nvSpPr>
            <p:cNvPr id="21552" name="Oval 229">
              <a:extLst>
                <a:ext uri="{FF2B5EF4-FFF2-40B4-BE49-F238E27FC236}">
                  <a16:creationId xmlns:a16="http://schemas.microsoft.com/office/drawing/2014/main" id="{19F651F8-FBC3-4460-B8DB-4A86CFAAB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" y="2778"/>
              <a:ext cx="308" cy="2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21553" name="Line 231">
              <a:extLst>
                <a:ext uri="{FF2B5EF4-FFF2-40B4-BE49-F238E27FC236}">
                  <a16:creationId xmlns:a16="http://schemas.microsoft.com/office/drawing/2014/main" id="{13B9B3A2-864F-40F0-96E2-249B004F30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5" y="2577"/>
              <a:ext cx="506" cy="27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4" name="Text Box 226">
              <a:extLst>
                <a:ext uri="{FF2B5EF4-FFF2-40B4-BE49-F238E27FC236}">
                  <a16:creationId xmlns:a16="http://schemas.microsoft.com/office/drawing/2014/main" id="{184888CD-ECF1-4791-8853-7E820A122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" y="252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90483" name="Group 19">
            <a:extLst>
              <a:ext uri="{FF2B5EF4-FFF2-40B4-BE49-F238E27FC236}">
                <a16:creationId xmlns:a16="http://schemas.microsoft.com/office/drawing/2014/main" id="{7E6298F3-F738-4CDE-A4BA-1F0481999DE0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2633663"/>
            <a:ext cx="569912" cy="1497012"/>
            <a:chOff x="1239" y="1659"/>
            <a:chExt cx="359" cy="943"/>
          </a:xfrm>
        </p:grpSpPr>
        <p:sp>
          <p:nvSpPr>
            <p:cNvPr id="21549" name="Line 249">
              <a:extLst>
                <a:ext uri="{FF2B5EF4-FFF2-40B4-BE49-F238E27FC236}">
                  <a16:creationId xmlns:a16="http://schemas.microsoft.com/office/drawing/2014/main" id="{E25C6582-E722-456E-8398-8D0A7EC761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0" y="1659"/>
              <a:ext cx="7" cy="6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0" name="Oval 247">
              <a:extLst>
                <a:ext uri="{FF2B5EF4-FFF2-40B4-BE49-F238E27FC236}">
                  <a16:creationId xmlns:a16="http://schemas.microsoft.com/office/drawing/2014/main" id="{5F5D537B-ECE3-4231-8013-1358EE938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2320"/>
              <a:ext cx="308" cy="28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1551" name="Text Box 226">
              <a:extLst>
                <a:ext uri="{FF2B5EF4-FFF2-40B4-BE49-F238E27FC236}">
                  <a16:creationId xmlns:a16="http://schemas.microsoft.com/office/drawing/2014/main" id="{27ADC746-F07E-4E32-AD3E-E732A991F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0" y="187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90487" name="Group 23">
            <a:extLst>
              <a:ext uri="{FF2B5EF4-FFF2-40B4-BE49-F238E27FC236}">
                <a16:creationId xmlns:a16="http://schemas.microsoft.com/office/drawing/2014/main" id="{B52DF74B-5002-4E53-B4D8-BF61C385F525}"/>
              </a:ext>
            </a:extLst>
          </p:cNvPr>
          <p:cNvGrpSpPr>
            <a:grpSpLocks/>
          </p:cNvGrpSpPr>
          <p:nvPr/>
        </p:nvGrpSpPr>
        <p:grpSpPr bwMode="auto">
          <a:xfrm>
            <a:off x="2544763" y="4100513"/>
            <a:ext cx="581025" cy="1368425"/>
            <a:chOff x="1187" y="2583"/>
            <a:chExt cx="366" cy="862"/>
          </a:xfrm>
        </p:grpSpPr>
        <p:sp>
          <p:nvSpPr>
            <p:cNvPr id="21546" name="Oval 233">
              <a:extLst>
                <a:ext uri="{FF2B5EF4-FFF2-40B4-BE49-F238E27FC236}">
                  <a16:creationId xmlns:a16="http://schemas.microsoft.com/office/drawing/2014/main" id="{3C9A2259-2E7C-4316-B920-D36CFADDB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" y="3163"/>
              <a:ext cx="308" cy="2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21547" name="Line 235">
              <a:extLst>
                <a:ext uri="{FF2B5EF4-FFF2-40B4-BE49-F238E27FC236}">
                  <a16:creationId xmlns:a16="http://schemas.microsoft.com/office/drawing/2014/main" id="{1C40F962-593B-4529-BBF1-E356D31119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55" y="2583"/>
              <a:ext cx="25" cy="6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8" name="Text Box 226">
              <a:extLst>
                <a:ext uri="{FF2B5EF4-FFF2-40B4-BE49-F238E27FC236}">
                  <a16:creationId xmlns:a16="http://schemas.microsoft.com/office/drawing/2014/main" id="{CAA174A3-6C6F-4E9B-99F8-D0DA81C20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5" y="272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90491" name="Group 27">
            <a:extLst>
              <a:ext uri="{FF2B5EF4-FFF2-40B4-BE49-F238E27FC236}">
                <a16:creationId xmlns:a16="http://schemas.microsoft.com/office/drawing/2014/main" id="{4A74D90A-4778-439C-82DD-AE91C0EC4609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1871663"/>
            <a:ext cx="2112962" cy="790575"/>
            <a:chOff x="1239" y="1179"/>
            <a:chExt cx="1331" cy="498"/>
          </a:xfrm>
        </p:grpSpPr>
        <p:sp>
          <p:nvSpPr>
            <p:cNvPr id="21543" name="Line 219">
              <a:extLst>
                <a:ext uri="{FF2B5EF4-FFF2-40B4-BE49-F238E27FC236}">
                  <a16:creationId xmlns:a16="http://schemas.microsoft.com/office/drawing/2014/main" id="{417BC6CA-0FB9-47D8-9294-59DE8F57FF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0" y="1290"/>
              <a:ext cx="100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4" name="Text Box 226">
              <a:extLst>
                <a:ext uri="{FF2B5EF4-FFF2-40B4-BE49-F238E27FC236}">
                  <a16:creationId xmlns:a16="http://schemas.microsoft.com/office/drawing/2014/main" id="{0B0F05BE-AE9E-4E60-9A34-324A085A70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2" y="117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45" name="Oval 217">
              <a:extLst>
                <a:ext uri="{FF2B5EF4-FFF2-40B4-BE49-F238E27FC236}">
                  <a16:creationId xmlns:a16="http://schemas.microsoft.com/office/drawing/2014/main" id="{94C03DB1-FFCD-4CB0-8189-B7588C554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1395"/>
              <a:ext cx="308" cy="28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</p:grpSp>
      <p:grpSp>
        <p:nvGrpSpPr>
          <p:cNvPr id="190495" name="Group 31">
            <a:extLst>
              <a:ext uri="{FF2B5EF4-FFF2-40B4-BE49-F238E27FC236}">
                <a16:creationId xmlns:a16="http://schemas.microsoft.com/office/drawing/2014/main" id="{24D345A7-0EC0-4DC6-BF69-188BA9B084AC}"/>
              </a:ext>
            </a:extLst>
          </p:cNvPr>
          <p:cNvGrpSpPr>
            <a:grpSpLocks/>
          </p:cNvGrpSpPr>
          <p:nvPr/>
        </p:nvGrpSpPr>
        <p:grpSpPr bwMode="auto">
          <a:xfrm>
            <a:off x="5262563" y="1974850"/>
            <a:ext cx="808037" cy="884238"/>
            <a:chOff x="2979" y="1204"/>
            <a:chExt cx="509" cy="557"/>
          </a:xfrm>
        </p:grpSpPr>
        <p:sp>
          <p:nvSpPr>
            <p:cNvPr id="21540" name="Oval 221">
              <a:extLst>
                <a:ext uri="{FF2B5EF4-FFF2-40B4-BE49-F238E27FC236}">
                  <a16:creationId xmlns:a16="http://schemas.microsoft.com/office/drawing/2014/main" id="{B084A15A-03DC-4F8B-B0C0-ABE8918AE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1479"/>
              <a:ext cx="308" cy="28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1541" name="Line 223">
              <a:extLst>
                <a:ext uri="{FF2B5EF4-FFF2-40B4-BE49-F238E27FC236}">
                  <a16:creationId xmlns:a16="http://schemas.microsoft.com/office/drawing/2014/main" id="{69CB6B18-0DBF-4332-A92C-A2A4A7D521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9" y="1277"/>
              <a:ext cx="261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2" name="Text Box 226">
              <a:extLst>
                <a:ext uri="{FF2B5EF4-FFF2-40B4-BE49-F238E27FC236}">
                  <a16:creationId xmlns:a16="http://schemas.microsoft.com/office/drawing/2014/main" id="{61495315-D7C0-4D85-A684-FC2D1A593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0" y="120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90499" name="Group 35">
            <a:extLst>
              <a:ext uri="{FF2B5EF4-FFF2-40B4-BE49-F238E27FC236}">
                <a16:creationId xmlns:a16="http://schemas.microsoft.com/office/drawing/2014/main" id="{80158C51-7521-4649-95F5-78AF41781B3D}"/>
              </a:ext>
            </a:extLst>
          </p:cNvPr>
          <p:cNvGrpSpPr>
            <a:grpSpLocks/>
          </p:cNvGrpSpPr>
          <p:nvPr/>
        </p:nvGrpSpPr>
        <p:grpSpPr bwMode="auto">
          <a:xfrm>
            <a:off x="5108575" y="2827338"/>
            <a:ext cx="615950" cy="1247775"/>
            <a:chOff x="2802" y="1781"/>
            <a:chExt cx="388" cy="786"/>
          </a:xfrm>
        </p:grpSpPr>
        <p:sp>
          <p:nvSpPr>
            <p:cNvPr id="21537" name="Oval 255">
              <a:extLst>
                <a:ext uri="{FF2B5EF4-FFF2-40B4-BE49-F238E27FC236}">
                  <a16:creationId xmlns:a16="http://schemas.microsoft.com/office/drawing/2014/main" id="{69D8FAB2-62B1-430D-8F9B-159B96C6E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" y="2270"/>
              <a:ext cx="309" cy="2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1538" name="Line 256">
              <a:extLst>
                <a:ext uri="{FF2B5EF4-FFF2-40B4-BE49-F238E27FC236}">
                  <a16:creationId xmlns:a16="http://schemas.microsoft.com/office/drawing/2014/main" id="{70E4E7BC-134C-4A1C-9A8D-C3C19C4180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8" y="1781"/>
              <a:ext cx="212" cy="4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9" name="Text Box 226">
              <a:extLst>
                <a:ext uri="{FF2B5EF4-FFF2-40B4-BE49-F238E27FC236}">
                  <a16:creationId xmlns:a16="http://schemas.microsoft.com/office/drawing/2014/main" id="{9B0BC950-FA6C-4251-8D2F-8EF56F6300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5" y="180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90503" name="Group 39">
            <a:extLst>
              <a:ext uri="{FF2B5EF4-FFF2-40B4-BE49-F238E27FC236}">
                <a16:creationId xmlns:a16="http://schemas.microsoft.com/office/drawing/2014/main" id="{D98D32C2-5DCE-4F93-85D4-55B30E7BCBFF}"/>
              </a:ext>
            </a:extLst>
          </p:cNvPr>
          <p:cNvGrpSpPr>
            <a:grpSpLocks/>
          </p:cNvGrpSpPr>
          <p:nvPr/>
        </p:nvGrpSpPr>
        <p:grpSpPr bwMode="auto">
          <a:xfrm>
            <a:off x="5567363" y="3946525"/>
            <a:ext cx="1322387" cy="1244600"/>
            <a:chOff x="3091" y="2486"/>
            <a:chExt cx="833" cy="784"/>
          </a:xfrm>
        </p:grpSpPr>
        <p:sp>
          <p:nvSpPr>
            <p:cNvPr id="21534" name="Oval 260">
              <a:extLst>
                <a:ext uri="{FF2B5EF4-FFF2-40B4-BE49-F238E27FC236}">
                  <a16:creationId xmlns:a16="http://schemas.microsoft.com/office/drawing/2014/main" id="{C9FFCB79-DF68-48E3-BEA1-CE3A26B70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" y="2988"/>
              <a:ext cx="308" cy="2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21535" name="Line 261">
              <a:extLst>
                <a:ext uri="{FF2B5EF4-FFF2-40B4-BE49-F238E27FC236}">
                  <a16:creationId xmlns:a16="http://schemas.microsoft.com/office/drawing/2014/main" id="{6638CAD7-D257-4257-BADB-77B386606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1" y="2506"/>
              <a:ext cx="592" cy="5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6" name="Text Box 226">
              <a:extLst>
                <a:ext uri="{FF2B5EF4-FFF2-40B4-BE49-F238E27FC236}">
                  <a16:creationId xmlns:a16="http://schemas.microsoft.com/office/drawing/2014/main" id="{91850916-C821-48FA-A3F0-29F2A2D5B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3" y="248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90507" name="Group 43">
            <a:extLst>
              <a:ext uri="{FF2B5EF4-FFF2-40B4-BE49-F238E27FC236}">
                <a16:creationId xmlns:a16="http://schemas.microsoft.com/office/drawing/2014/main" id="{5AF75B67-FC66-4685-8694-304926A8FD9D}"/>
              </a:ext>
            </a:extLst>
          </p:cNvPr>
          <p:cNvGrpSpPr>
            <a:grpSpLocks/>
          </p:cNvGrpSpPr>
          <p:nvPr/>
        </p:nvGrpSpPr>
        <p:grpSpPr bwMode="auto">
          <a:xfrm>
            <a:off x="6024563" y="2751138"/>
            <a:ext cx="1547812" cy="1149350"/>
            <a:chOff x="3379" y="1733"/>
            <a:chExt cx="975" cy="724"/>
          </a:xfrm>
        </p:grpSpPr>
        <p:sp>
          <p:nvSpPr>
            <p:cNvPr id="21531" name="Line 223">
              <a:extLst>
                <a:ext uri="{FF2B5EF4-FFF2-40B4-BE49-F238E27FC236}">
                  <a16:creationId xmlns:a16="http://schemas.microsoft.com/office/drawing/2014/main" id="{B5E9C7C0-88B0-436A-B642-3D9CD7096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739"/>
              <a:ext cx="710" cy="46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2" name="Text Box 226">
              <a:extLst>
                <a:ext uri="{FF2B5EF4-FFF2-40B4-BE49-F238E27FC236}">
                  <a16:creationId xmlns:a16="http://schemas.microsoft.com/office/drawing/2014/main" id="{1C78B626-5F56-43CC-A24A-E3E5B74CC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6" y="173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33" name="Oval 255">
              <a:extLst>
                <a:ext uri="{FF2B5EF4-FFF2-40B4-BE49-F238E27FC236}">
                  <a16:creationId xmlns:a16="http://schemas.microsoft.com/office/drawing/2014/main" id="{CCF17ABF-EE91-443A-AB0B-EE240D91E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5" y="2160"/>
              <a:ext cx="309" cy="29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</p:grpSp>
      <p:sp>
        <p:nvSpPr>
          <p:cNvPr id="190511" name="Rectangle 47">
            <a:extLst>
              <a:ext uri="{FF2B5EF4-FFF2-40B4-BE49-F238E27FC236}">
                <a16:creationId xmlns:a16="http://schemas.microsoft.com/office/drawing/2014/main" id="{93F0FC6C-504A-4FAD-8997-E8637B5DF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" y="2024063"/>
            <a:ext cx="1954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ub=95&gt;bestp=0</a:t>
            </a:r>
          </a:p>
        </p:txBody>
      </p:sp>
      <p:sp>
        <p:nvSpPr>
          <p:cNvPr id="190512" name="Rectangle 48">
            <a:extLst>
              <a:ext uri="{FF2B5EF4-FFF2-40B4-BE49-F238E27FC236}">
                <a16:creationId xmlns:a16="http://schemas.microsoft.com/office/drawing/2014/main" id="{6AAC293F-3C53-4DD9-88D5-BE347A0E1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3586163"/>
            <a:ext cx="1954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ub=70&gt;bestp=0</a:t>
            </a:r>
          </a:p>
        </p:txBody>
      </p:sp>
      <p:sp>
        <p:nvSpPr>
          <p:cNvPr id="190513" name="Rectangle 49">
            <a:extLst>
              <a:ext uri="{FF2B5EF4-FFF2-40B4-BE49-F238E27FC236}">
                <a16:creationId xmlns:a16="http://schemas.microsoft.com/office/drawing/2014/main" id="{F4AD731C-57D0-48B9-BC3A-1F6B7C805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" y="5084763"/>
            <a:ext cx="1954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ub=25&gt;bestp=0</a:t>
            </a:r>
            <a:endParaRPr lang="en-US" altLang="zh-CN" sz="2000" b="1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190514" name="Rectangle 50">
            <a:extLst>
              <a:ext uri="{FF2B5EF4-FFF2-40B4-BE49-F238E27FC236}">
                <a16:creationId xmlns:a16="http://schemas.microsoft.com/office/drawing/2014/main" id="{0C24CB3F-E72C-4C20-A93B-04451A634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675" y="2049463"/>
            <a:ext cx="2095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ub=50&gt;bestp=45</a:t>
            </a:r>
          </a:p>
        </p:txBody>
      </p:sp>
      <p:sp>
        <p:nvSpPr>
          <p:cNvPr id="190515" name="Rectangle 51">
            <a:extLst>
              <a:ext uri="{FF2B5EF4-FFF2-40B4-BE49-F238E27FC236}">
                <a16:creationId xmlns:a16="http://schemas.microsoft.com/office/drawing/2014/main" id="{6350C088-895F-4B27-865D-ED88276DB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3243263"/>
            <a:ext cx="2095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ub=50&gt;bestp=45</a:t>
            </a:r>
          </a:p>
        </p:txBody>
      </p:sp>
      <p:sp>
        <p:nvSpPr>
          <p:cNvPr id="190516" name="Rectangle 52">
            <a:extLst>
              <a:ext uri="{FF2B5EF4-FFF2-40B4-BE49-F238E27FC236}">
                <a16:creationId xmlns:a16="http://schemas.microsoft.com/office/drawing/2014/main" id="{FE1ACA32-8D08-4A2A-BD8E-9AC01971A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3675" y="4373563"/>
            <a:ext cx="2095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ub=25&lt;bestp=50</a:t>
            </a:r>
          </a:p>
        </p:txBody>
      </p:sp>
      <p:sp>
        <p:nvSpPr>
          <p:cNvPr id="190517" name="Rectangle 53">
            <a:extLst>
              <a:ext uri="{FF2B5EF4-FFF2-40B4-BE49-F238E27FC236}">
                <a16:creationId xmlns:a16="http://schemas.microsoft.com/office/drawing/2014/main" id="{4E2D781D-9060-45C0-A20D-D4887370F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875" y="3078163"/>
            <a:ext cx="2095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ub=25&lt;bestp=50</a:t>
            </a:r>
          </a:p>
        </p:txBody>
      </p:sp>
      <p:sp>
        <p:nvSpPr>
          <p:cNvPr id="190518" name="Rectangle 54">
            <a:extLst>
              <a:ext uri="{FF2B5EF4-FFF2-40B4-BE49-F238E27FC236}">
                <a16:creationId xmlns:a16="http://schemas.microsoft.com/office/drawing/2014/main" id="{DB16D251-50FC-41B2-A1FF-4A64E4E8C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488" y="5478463"/>
            <a:ext cx="1292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bestp=45</a:t>
            </a:r>
          </a:p>
        </p:txBody>
      </p:sp>
      <p:sp>
        <p:nvSpPr>
          <p:cNvPr id="190519" name="Rectangle 55">
            <a:extLst>
              <a:ext uri="{FF2B5EF4-FFF2-40B4-BE49-F238E27FC236}">
                <a16:creationId xmlns:a16="http://schemas.microsoft.com/office/drawing/2014/main" id="{6917F3F1-471E-4EBA-95B2-AEC5D7DAB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275" y="4640263"/>
            <a:ext cx="2095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ub=50&gt;bestp=45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C279C05-8E51-4548-A055-C0597E080854}"/>
                  </a:ext>
                </a:extLst>
              </p14:cNvPr>
              <p14:cNvContentPartPr/>
              <p14:nvPr/>
            </p14:nvContentPartPr>
            <p14:xfrm>
              <a:off x="914400" y="1178640"/>
              <a:ext cx="8934480" cy="49417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C279C05-8E51-4548-A055-C0597E0808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040" y="1169280"/>
                <a:ext cx="8953200" cy="4960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1" grpId="0"/>
      <p:bldP spid="190474" grpId="0" animBg="1"/>
      <p:bldP spid="190511" grpId="0"/>
      <p:bldP spid="190512" grpId="0"/>
      <p:bldP spid="190513" grpId="0"/>
      <p:bldP spid="190514" grpId="0"/>
      <p:bldP spid="190515" grpId="0"/>
      <p:bldP spid="190516" grpId="0"/>
      <p:bldP spid="190517" grpId="0"/>
      <p:bldP spid="190518" grpId="0"/>
      <p:bldP spid="1905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3">
            <a:extLst>
              <a:ext uri="{FF2B5EF4-FFF2-40B4-BE49-F238E27FC236}">
                <a16:creationId xmlns:a16="http://schemas.microsoft.com/office/drawing/2014/main" id="{27CF13A0-01E3-42A0-86BB-4D2189DE67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</a:p>
        </p:txBody>
      </p:sp>
      <p:grpSp>
        <p:nvGrpSpPr>
          <p:cNvPr id="239813" name="Group 197">
            <a:extLst>
              <a:ext uri="{FF2B5EF4-FFF2-40B4-BE49-F238E27FC236}">
                <a16:creationId xmlns:a16="http://schemas.microsoft.com/office/drawing/2014/main" id="{116D8367-8CF0-49A3-BD17-0540E4CD86C8}"/>
              </a:ext>
            </a:extLst>
          </p:cNvPr>
          <p:cNvGrpSpPr>
            <a:grpSpLocks/>
          </p:cNvGrpSpPr>
          <p:nvPr/>
        </p:nvGrpSpPr>
        <p:grpSpPr bwMode="auto">
          <a:xfrm>
            <a:off x="1022350" y="5048250"/>
            <a:ext cx="965200" cy="635000"/>
            <a:chOff x="644" y="3180"/>
            <a:chExt cx="608" cy="400"/>
          </a:xfrm>
        </p:grpSpPr>
        <p:sp>
          <p:nvSpPr>
            <p:cNvPr id="22623" name="Line 219">
              <a:extLst>
                <a:ext uri="{FF2B5EF4-FFF2-40B4-BE49-F238E27FC236}">
                  <a16:creationId xmlns:a16="http://schemas.microsoft.com/office/drawing/2014/main" id="{8B394D9C-B649-4CFB-B333-D65328CB7F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4" y="3191"/>
              <a:ext cx="608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4" name="Text Box 226">
              <a:extLst>
                <a:ext uri="{FF2B5EF4-FFF2-40B4-BE49-F238E27FC236}">
                  <a16:creationId xmlns:a16="http://schemas.microsoft.com/office/drawing/2014/main" id="{878914CB-BD14-474C-9767-11D7B1234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18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39810" name="Group 194">
            <a:extLst>
              <a:ext uri="{FF2B5EF4-FFF2-40B4-BE49-F238E27FC236}">
                <a16:creationId xmlns:a16="http://schemas.microsoft.com/office/drawing/2014/main" id="{ECFD72AD-0985-4F7E-8B8F-8F729F015A46}"/>
              </a:ext>
            </a:extLst>
          </p:cNvPr>
          <p:cNvGrpSpPr>
            <a:grpSpLocks/>
          </p:cNvGrpSpPr>
          <p:nvPr/>
        </p:nvGrpSpPr>
        <p:grpSpPr bwMode="auto">
          <a:xfrm>
            <a:off x="4097338" y="4064000"/>
            <a:ext cx="528637" cy="563563"/>
            <a:chOff x="2581" y="2560"/>
            <a:chExt cx="333" cy="355"/>
          </a:xfrm>
        </p:grpSpPr>
        <p:sp>
          <p:nvSpPr>
            <p:cNvPr id="22621" name="Line 219">
              <a:extLst>
                <a:ext uri="{FF2B5EF4-FFF2-40B4-BE49-F238E27FC236}">
                  <a16:creationId xmlns:a16="http://schemas.microsoft.com/office/drawing/2014/main" id="{EB57FDED-EFEF-4502-ADA1-741484C4A1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81" y="2560"/>
              <a:ext cx="25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2" name="Text Box 226">
              <a:extLst>
                <a:ext uri="{FF2B5EF4-FFF2-40B4-BE49-F238E27FC236}">
                  <a16:creationId xmlns:a16="http://schemas.microsoft.com/office/drawing/2014/main" id="{9527F949-369C-49F8-8C37-2E2686CEA3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6" y="256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39811" name="Group 195">
            <a:extLst>
              <a:ext uri="{FF2B5EF4-FFF2-40B4-BE49-F238E27FC236}">
                <a16:creationId xmlns:a16="http://schemas.microsoft.com/office/drawing/2014/main" id="{9BEDC2E3-24B9-4297-B6CE-1C0A5696355C}"/>
              </a:ext>
            </a:extLst>
          </p:cNvPr>
          <p:cNvGrpSpPr>
            <a:grpSpLocks/>
          </p:cNvGrpSpPr>
          <p:nvPr/>
        </p:nvGrpSpPr>
        <p:grpSpPr bwMode="auto">
          <a:xfrm>
            <a:off x="5519738" y="3859213"/>
            <a:ext cx="603250" cy="763587"/>
            <a:chOff x="3477" y="2431"/>
            <a:chExt cx="380" cy="481"/>
          </a:xfrm>
        </p:grpSpPr>
        <p:sp>
          <p:nvSpPr>
            <p:cNvPr id="22619" name="Line 219">
              <a:extLst>
                <a:ext uri="{FF2B5EF4-FFF2-40B4-BE49-F238E27FC236}">
                  <a16:creationId xmlns:a16="http://schemas.microsoft.com/office/drawing/2014/main" id="{6A900C27-5DCC-4174-A80C-49EF16B229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9" y="2431"/>
              <a:ext cx="308" cy="4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0" name="Text Box 226">
              <a:extLst>
                <a:ext uri="{FF2B5EF4-FFF2-40B4-BE49-F238E27FC236}">
                  <a16:creationId xmlns:a16="http://schemas.microsoft.com/office/drawing/2014/main" id="{015529EF-50A8-4B9A-8D26-16DEBA12C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7" y="253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39809" name="Group 193">
            <a:extLst>
              <a:ext uri="{FF2B5EF4-FFF2-40B4-BE49-F238E27FC236}">
                <a16:creationId xmlns:a16="http://schemas.microsoft.com/office/drawing/2014/main" id="{B41E8E23-5270-48CC-8FB1-67C9927320A2}"/>
              </a:ext>
            </a:extLst>
          </p:cNvPr>
          <p:cNvGrpSpPr>
            <a:grpSpLocks/>
          </p:cNvGrpSpPr>
          <p:nvPr/>
        </p:nvGrpSpPr>
        <p:grpSpPr bwMode="auto">
          <a:xfrm>
            <a:off x="2308225" y="4000500"/>
            <a:ext cx="965200" cy="635000"/>
            <a:chOff x="1454" y="2520"/>
            <a:chExt cx="608" cy="400"/>
          </a:xfrm>
        </p:grpSpPr>
        <p:sp>
          <p:nvSpPr>
            <p:cNvPr id="22617" name="Line 219">
              <a:extLst>
                <a:ext uri="{FF2B5EF4-FFF2-40B4-BE49-F238E27FC236}">
                  <a16:creationId xmlns:a16="http://schemas.microsoft.com/office/drawing/2014/main" id="{7785EAFC-F38A-4F71-A7CA-64D058C6A2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4" y="2531"/>
              <a:ext cx="608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8" name="Text Box 226">
              <a:extLst>
                <a:ext uri="{FF2B5EF4-FFF2-40B4-BE49-F238E27FC236}">
                  <a16:creationId xmlns:a16="http://schemas.microsoft.com/office/drawing/2014/main" id="{45798F43-B4F5-4BAB-977A-5FAA28AE01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7" y="252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39805" name="Group 189">
            <a:extLst>
              <a:ext uri="{FF2B5EF4-FFF2-40B4-BE49-F238E27FC236}">
                <a16:creationId xmlns:a16="http://schemas.microsoft.com/office/drawing/2014/main" id="{32133B6C-766F-4E91-9BD4-940D1506ED51}"/>
              </a:ext>
            </a:extLst>
          </p:cNvPr>
          <p:cNvGrpSpPr>
            <a:grpSpLocks/>
          </p:cNvGrpSpPr>
          <p:nvPr/>
        </p:nvGrpSpPr>
        <p:grpSpPr bwMode="auto">
          <a:xfrm>
            <a:off x="1774825" y="2843213"/>
            <a:ext cx="965200" cy="635000"/>
            <a:chOff x="1118" y="1791"/>
            <a:chExt cx="608" cy="400"/>
          </a:xfrm>
        </p:grpSpPr>
        <p:sp>
          <p:nvSpPr>
            <p:cNvPr id="22615" name="Line 219">
              <a:extLst>
                <a:ext uri="{FF2B5EF4-FFF2-40B4-BE49-F238E27FC236}">
                  <a16:creationId xmlns:a16="http://schemas.microsoft.com/office/drawing/2014/main" id="{6560714D-D8FA-47FD-AE6B-EB4ADD8989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8" y="1802"/>
              <a:ext cx="608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6" name="Text Box 226">
              <a:extLst>
                <a:ext uri="{FF2B5EF4-FFF2-40B4-BE49-F238E27FC236}">
                  <a16:creationId xmlns:a16="http://schemas.microsoft.com/office/drawing/2014/main" id="{1F9A48D6-90B7-4BB9-B193-DBA6C2204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1" y="179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39807" name="Group 191">
            <a:extLst>
              <a:ext uri="{FF2B5EF4-FFF2-40B4-BE49-F238E27FC236}">
                <a16:creationId xmlns:a16="http://schemas.microsoft.com/office/drawing/2014/main" id="{CA70C56E-D7EE-4486-9D16-481DC81F9FA1}"/>
              </a:ext>
            </a:extLst>
          </p:cNvPr>
          <p:cNvGrpSpPr>
            <a:grpSpLocks/>
          </p:cNvGrpSpPr>
          <p:nvPr/>
        </p:nvGrpSpPr>
        <p:grpSpPr bwMode="auto">
          <a:xfrm>
            <a:off x="6207125" y="2652713"/>
            <a:ext cx="965200" cy="714375"/>
            <a:chOff x="3910" y="1671"/>
            <a:chExt cx="608" cy="450"/>
          </a:xfrm>
        </p:grpSpPr>
        <p:sp>
          <p:nvSpPr>
            <p:cNvPr id="22613" name="Line 219">
              <a:extLst>
                <a:ext uri="{FF2B5EF4-FFF2-40B4-BE49-F238E27FC236}">
                  <a16:creationId xmlns:a16="http://schemas.microsoft.com/office/drawing/2014/main" id="{84BAB14D-2CF9-4A65-A5B3-30FEF7D865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0" y="1732"/>
              <a:ext cx="608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4" name="Text Box 226">
              <a:extLst>
                <a:ext uri="{FF2B5EF4-FFF2-40B4-BE49-F238E27FC236}">
                  <a16:creationId xmlns:a16="http://schemas.microsoft.com/office/drawing/2014/main" id="{7B7FA795-17E4-4557-943F-9A347E4FC7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3" y="167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39724" name="Rectangle 108">
            <a:extLst>
              <a:ext uri="{FF2B5EF4-FFF2-40B4-BE49-F238E27FC236}">
                <a16:creationId xmlns:a16="http://schemas.microsoft.com/office/drawing/2014/main" id="{DB33289B-8830-43C0-B8E5-08E15AF4D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163513"/>
            <a:ext cx="8915400" cy="5778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回溯求解 </a:t>
            </a:r>
            <a:r>
              <a:rPr lang="en-US" altLang="zh-CN" dirty="0"/>
              <a:t>0-1 </a:t>
            </a:r>
            <a:r>
              <a:rPr lang="zh-CN" altLang="en-US" dirty="0"/>
              <a:t>背包实例  </a:t>
            </a:r>
            <a:r>
              <a:rPr lang="en-US" altLang="zh-CN" dirty="0" err="1"/>
              <a:t>v.s</a:t>
            </a:r>
            <a:r>
              <a:rPr lang="en-US" altLang="zh-CN" dirty="0"/>
              <a:t>.  </a:t>
            </a:r>
            <a:r>
              <a:rPr lang="zh-CN" altLang="en-US" dirty="0"/>
              <a:t>图</a:t>
            </a:r>
            <a:r>
              <a:rPr lang="en-US" altLang="zh-CN" dirty="0"/>
              <a:t>12.8</a:t>
            </a:r>
            <a:endParaRPr lang="zh-CN" altLang="en-US" dirty="0"/>
          </a:p>
        </p:txBody>
      </p:sp>
      <p:sp>
        <p:nvSpPr>
          <p:cNvPr id="22538" name="Rectangle 109">
            <a:extLst>
              <a:ext uri="{FF2B5EF4-FFF2-40B4-BE49-F238E27FC236}">
                <a16:creationId xmlns:a16="http://schemas.microsoft.com/office/drawing/2014/main" id="{0B0C0B12-AD2F-4656-A326-B92417F5A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2600" y="709613"/>
            <a:ext cx="8915400" cy="5078412"/>
          </a:xfrm>
        </p:spPr>
        <p:txBody>
          <a:bodyPr/>
          <a:lstStyle/>
          <a:p>
            <a:pPr eaLnBrk="1" hangingPunct="1"/>
            <a:r>
              <a:rPr lang="zh-CN" altLang="en-US" sz="2200"/>
              <a:t>价值上界</a:t>
            </a:r>
            <a:r>
              <a:rPr lang="en-US" altLang="zh-CN" sz="2200"/>
              <a:t>=</a:t>
            </a:r>
            <a:r>
              <a:rPr lang="zh-CN" altLang="en-US" sz="2200"/>
              <a:t>当前包内总价值＋剩余物品总价值</a:t>
            </a:r>
          </a:p>
        </p:txBody>
      </p:sp>
      <p:grpSp>
        <p:nvGrpSpPr>
          <p:cNvPr id="239803" name="Group 187">
            <a:extLst>
              <a:ext uri="{FF2B5EF4-FFF2-40B4-BE49-F238E27FC236}">
                <a16:creationId xmlns:a16="http://schemas.microsoft.com/office/drawing/2014/main" id="{80EE94A8-BAC9-4036-B016-A7F6C0809236}"/>
              </a:ext>
            </a:extLst>
          </p:cNvPr>
          <p:cNvGrpSpPr>
            <a:grpSpLocks/>
          </p:cNvGrpSpPr>
          <p:nvPr/>
        </p:nvGrpSpPr>
        <p:grpSpPr bwMode="auto">
          <a:xfrm>
            <a:off x="3070225" y="1751013"/>
            <a:ext cx="1587500" cy="477837"/>
            <a:chOff x="1934" y="1103"/>
            <a:chExt cx="1000" cy="301"/>
          </a:xfrm>
        </p:grpSpPr>
        <p:sp>
          <p:nvSpPr>
            <p:cNvPr id="22611" name="Line 219">
              <a:extLst>
                <a:ext uri="{FF2B5EF4-FFF2-40B4-BE49-F238E27FC236}">
                  <a16:creationId xmlns:a16="http://schemas.microsoft.com/office/drawing/2014/main" id="{786E2E77-A58E-41A3-AB91-063C1A767F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4" y="1182"/>
              <a:ext cx="100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2" name="Text Box 226">
              <a:extLst>
                <a:ext uri="{FF2B5EF4-FFF2-40B4-BE49-F238E27FC236}">
                  <a16:creationId xmlns:a16="http://schemas.microsoft.com/office/drawing/2014/main" id="{76424665-46B1-40BD-92E9-5E3D852E2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0" y="110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39728" name="Group 112">
            <a:extLst>
              <a:ext uri="{FF2B5EF4-FFF2-40B4-BE49-F238E27FC236}">
                <a16:creationId xmlns:a16="http://schemas.microsoft.com/office/drawing/2014/main" id="{68BA0181-E3DD-4D82-9AE1-1901A16B5259}"/>
              </a:ext>
            </a:extLst>
          </p:cNvPr>
          <p:cNvGrpSpPr>
            <a:grpSpLocks/>
          </p:cNvGrpSpPr>
          <p:nvPr/>
        </p:nvGrpSpPr>
        <p:grpSpPr bwMode="auto">
          <a:xfrm>
            <a:off x="4292600" y="1203325"/>
            <a:ext cx="1246188" cy="763588"/>
            <a:chOff x="5184" y="1004"/>
            <a:chExt cx="785" cy="481"/>
          </a:xfrm>
        </p:grpSpPr>
        <p:sp>
          <p:nvSpPr>
            <p:cNvPr id="22608" name="Rectangle 106">
              <a:extLst>
                <a:ext uri="{FF2B5EF4-FFF2-40B4-BE49-F238E27FC236}">
                  <a16:creationId xmlns:a16="http://schemas.microsoft.com/office/drawing/2014/main" id="{E7EC5DAB-F83A-4894-868D-C6C779D69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22609" name="Text Box 107">
              <a:extLst>
                <a:ext uri="{FF2B5EF4-FFF2-40B4-BE49-F238E27FC236}">
                  <a16:creationId xmlns:a16="http://schemas.microsoft.com/office/drawing/2014/main" id="{AFAC6887-9E7E-4E8B-9843-D809C7284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8" y="1004"/>
              <a:ext cx="73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w=0, v=0</a:t>
              </a: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ub=119</a:t>
              </a:r>
            </a:p>
          </p:txBody>
        </p:sp>
        <p:sp>
          <p:nvSpPr>
            <p:cNvPr id="22610" name="Line 110">
              <a:extLst>
                <a:ext uri="{FF2B5EF4-FFF2-40B4-BE49-F238E27FC236}">
                  <a16:creationId xmlns:a16="http://schemas.microsoft.com/office/drawing/2014/main" id="{BFDC8C10-B733-41BE-B10E-9D2B57F986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9729" name="Group 113">
            <a:extLst>
              <a:ext uri="{FF2B5EF4-FFF2-40B4-BE49-F238E27FC236}">
                <a16:creationId xmlns:a16="http://schemas.microsoft.com/office/drawing/2014/main" id="{D643341F-1A86-4465-9AC1-E25076B91766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2176463"/>
            <a:ext cx="1289050" cy="763587"/>
            <a:chOff x="5178" y="1004"/>
            <a:chExt cx="812" cy="481"/>
          </a:xfrm>
        </p:grpSpPr>
        <p:sp>
          <p:nvSpPr>
            <p:cNvPr id="22605" name="Rectangle 114">
              <a:extLst>
                <a:ext uri="{FF2B5EF4-FFF2-40B4-BE49-F238E27FC236}">
                  <a16:creationId xmlns:a16="http://schemas.microsoft.com/office/drawing/2014/main" id="{F56D62A8-0A28-4B0E-A9BB-F121EEE7C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22606" name="Text Box 115">
              <a:extLst>
                <a:ext uri="{FF2B5EF4-FFF2-40B4-BE49-F238E27FC236}">
                  <a16:creationId xmlns:a16="http://schemas.microsoft.com/office/drawing/2014/main" id="{07E0E456-12FB-4DCA-B0A7-4BD882956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8" y="1004"/>
              <a:ext cx="8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w=4, v=40</a:t>
              </a: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ub=119</a:t>
              </a:r>
            </a:p>
          </p:txBody>
        </p:sp>
        <p:sp>
          <p:nvSpPr>
            <p:cNvPr id="22607" name="Line 116">
              <a:extLst>
                <a:ext uri="{FF2B5EF4-FFF2-40B4-BE49-F238E27FC236}">
                  <a16:creationId xmlns:a16="http://schemas.microsoft.com/office/drawing/2014/main" id="{661D0B9D-A2A8-4F33-B35A-647D6DF400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9733" name="Group 117">
            <a:extLst>
              <a:ext uri="{FF2B5EF4-FFF2-40B4-BE49-F238E27FC236}">
                <a16:creationId xmlns:a16="http://schemas.microsoft.com/office/drawing/2014/main" id="{15354561-BB4E-4CC8-8D15-07A51837D89D}"/>
              </a:ext>
            </a:extLst>
          </p:cNvPr>
          <p:cNvGrpSpPr>
            <a:grpSpLocks/>
          </p:cNvGrpSpPr>
          <p:nvPr/>
        </p:nvGrpSpPr>
        <p:grpSpPr bwMode="auto">
          <a:xfrm>
            <a:off x="1028700" y="3252788"/>
            <a:ext cx="1325563" cy="763587"/>
            <a:chOff x="5184" y="1004"/>
            <a:chExt cx="785" cy="481"/>
          </a:xfrm>
        </p:grpSpPr>
        <p:sp>
          <p:nvSpPr>
            <p:cNvPr id="22602" name="Rectangle 118">
              <a:extLst>
                <a:ext uri="{FF2B5EF4-FFF2-40B4-BE49-F238E27FC236}">
                  <a16:creationId xmlns:a16="http://schemas.microsoft.com/office/drawing/2014/main" id="{4CD16BA0-7B95-4B88-A29E-BEE19FF3B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22603" name="Text Box 119">
              <a:extLst>
                <a:ext uri="{FF2B5EF4-FFF2-40B4-BE49-F238E27FC236}">
                  <a16:creationId xmlns:a16="http://schemas.microsoft.com/office/drawing/2014/main" id="{B6C7B4AA-8D79-4C67-B590-5C336F366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5" y="1004"/>
              <a:ext cx="59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w=11</a:t>
              </a: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不可行</a:t>
              </a:r>
            </a:p>
          </p:txBody>
        </p:sp>
        <p:sp>
          <p:nvSpPr>
            <p:cNvPr id="22604" name="Line 120">
              <a:extLst>
                <a:ext uri="{FF2B5EF4-FFF2-40B4-BE49-F238E27FC236}">
                  <a16:creationId xmlns:a16="http://schemas.microsoft.com/office/drawing/2014/main" id="{F5A68E20-150C-4663-A7FF-7F0946E067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9806" name="Group 190">
            <a:extLst>
              <a:ext uri="{FF2B5EF4-FFF2-40B4-BE49-F238E27FC236}">
                <a16:creationId xmlns:a16="http://schemas.microsoft.com/office/drawing/2014/main" id="{8EA59CED-6284-4E06-8B35-F48E0F022DC8}"/>
              </a:ext>
            </a:extLst>
          </p:cNvPr>
          <p:cNvGrpSpPr>
            <a:grpSpLocks/>
          </p:cNvGrpSpPr>
          <p:nvPr/>
        </p:nvGrpSpPr>
        <p:grpSpPr bwMode="auto">
          <a:xfrm>
            <a:off x="3219450" y="2933700"/>
            <a:ext cx="528638" cy="563563"/>
            <a:chOff x="2028" y="1848"/>
            <a:chExt cx="333" cy="355"/>
          </a:xfrm>
        </p:grpSpPr>
        <p:sp>
          <p:nvSpPr>
            <p:cNvPr id="22600" name="Line 219">
              <a:extLst>
                <a:ext uri="{FF2B5EF4-FFF2-40B4-BE49-F238E27FC236}">
                  <a16:creationId xmlns:a16="http://schemas.microsoft.com/office/drawing/2014/main" id="{C77C0473-31AE-4D75-9433-3548D9A909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28" y="1848"/>
              <a:ext cx="25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1" name="Text Box 226">
              <a:extLst>
                <a:ext uri="{FF2B5EF4-FFF2-40B4-BE49-F238E27FC236}">
                  <a16:creationId xmlns:a16="http://schemas.microsoft.com/office/drawing/2014/main" id="{21A34829-9D4F-4FEF-B382-1C5E1DDF0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3" y="185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39741" name="Group 125">
            <a:extLst>
              <a:ext uri="{FF2B5EF4-FFF2-40B4-BE49-F238E27FC236}">
                <a16:creationId xmlns:a16="http://schemas.microsoft.com/office/drawing/2014/main" id="{09EE66EF-300F-4936-AB47-1D41A62F5A3E}"/>
              </a:ext>
            </a:extLst>
          </p:cNvPr>
          <p:cNvGrpSpPr>
            <a:grpSpLocks/>
          </p:cNvGrpSpPr>
          <p:nvPr/>
        </p:nvGrpSpPr>
        <p:grpSpPr bwMode="auto">
          <a:xfrm>
            <a:off x="3019425" y="3400425"/>
            <a:ext cx="1289050" cy="763588"/>
            <a:chOff x="5178" y="1004"/>
            <a:chExt cx="812" cy="481"/>
          </a:xfrm>
        </p:grpSpPr>
        <p:sp>
          <p:nvSpPr>
            <p:cNvPr id="22597" name="Rectangle 126">
              <a:extLst>
                <a:ext uri="{FF2B5EF4-FFF2-40B4-BE49-F238E27FC236}">
                  <a16:creationId xmlns:a16="http://schemas.microsoft.com/office/drawing/2014/main" id="{E43D4A5A-C644-49A6-B41B-3BE344AE1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22598" name="Text Box 127">
              <a:extLst>
                <a:ext uri="{FF2B5EF4-FFF2-40B4-BE49-F238E27FC236}">
                  <a16:creationId xmlns:a16="http://schemas.microsoft.com/office/drawing/2014/main" id="{2D30B074-E1A5-46B9-AF16-667D6EC3F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8" y="1004"/>
              <a:ext cx="8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w=4, v=40</a:t>
              </a: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ub=77</a:t>
              </a:r>
            </a:p>
          </p:txBody>
        </p:sp>
        <p:sp>
          <p:nvSpPr>
            <p:cNvPr id="22599" name="Line 128">
              <a:extLst>
                <a:ext uri="{FF2B5EF4-FFF2-40B4-BE49-F238E27FC236}">
                  <a16:creationId xmlns:a16="http://schemas.microsoft.com/office/drawing/2014/main" id="{55042BBD-A314-44D3-B889-F6BDEDEC0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9746" name="Group 130">
            <a:extLst>
              <a:ext uri="{FF2B5EF4-FFF2-40B4-BE49-F238E27FC236}">
                <a16:creationId xmlns:a16="http://schemas.microsoft.com/office/drawing/2014/main" id="{17161FC6-5D2E-4248-BFDB-BB835DCD4E56}"/>
              </a:ext>
            </a:extLst>
          </p:cNvPr>
          <p:cNvGrpSpPr>
            <a:grpSpLocks/>
          </p:cNvGrpSpPr>
          <p:nvPr/>
        </p:nvGrpSpPr>
        <p:grpSpPr bwMode="auto">
          <a:xfrm>
            <a:off x="1552575" y="4410075"/>
            <a:ext cx="1289050" cy="763588"/>
            <a:chOff x="5178" y="1004"/>
            <a:chExt cx="812" cy="481"/>
          </a:xfrm>
        </p:grpSpPr>
        <p:sp>
          <p:nvSpPr>
            <p:cNvPr id="22594" name="Rectangle 131">
              <a:extLst>
                <a:ext uri="{FF2B5EF4-FFF2-40B4-BE49-F238E27FC236}">
                  <a16:creationId xmlns:a16="http://schemas.microsoft.com/office/drawing/2014/main" id="{008D8F6A-8EC7-48FF-9260-7BA364D6D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22595" name="Text Box 132">
              <a:extLst>
                <a:ext uri="{FF2B5EF4-FFF2-40B4-BE49-F238E27FC236}">
                  <a16:creationId xmlns:a16="http://schemas.microsoft.com/office/drawing/2014/main" id="{3EF49E2A-7D68-4F93-B062-C1F612725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8" y="1004"/>
              <a:ext cx="8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w=9, v=65</a:t>
              </a: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ub=77</a:t>
              </a:r>
            </a:p>
          </p:txBody>
        </p:sp>
        <p:sp>
          <p:nvSpPr>
            <p:cNvPr id="22596" name="Line 133">
              <a:extLst>
                <a:ext uri="{FF2B5EF4-FFF2-40B4-BE49-F238E27FC236}">
                  <a16:creationId xmlns:a16="http://schemas.microsoft.com/office/drawing/2014/main" id="{5F6B9294-A46C-42B2-84D7-C2C815A197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9752" name="Group 136">
            <a:extLst>
              <a:ext uri="{FF2B5EF4-FFF2-40B4-BE49-F238E27FC236}">
                <a16:creationId xmlns:a16="http://schemas.microsoft.com/office/drawing/2014/main" id="{C240900D-77A8-40D9-9818-A0F048D5B097}"/>
              </a:ext>
            </a:extLst>
          </p:cNvPr>
          <p:cNvGrpSpPr>
            <a:grpSpLocks/>
          </p:cNvGrpSpPr>
          <p:nvPr/>
        </p:nvGrpSpPr>
        <p:grpSpPr bwMode="auto">
          <a:xfrm>
            <a:off x="276225" y="5457825"/>
            <a:ext cx="1312863" cy="763588"/>
            <a:chOff x="5184" y="1004"/>
            <a:chExt cx="785" cy="481"/>
          </a:xfrm>
        </p:grpSpPr>
        <p:sp>
          <p:nvSpPr>
            <p:cNvPr id="22591" name="Rectangle 137">
              <a:extLst>
                <a:ext uri="{FF2B5EF4-FFF2-40B4-BE49-F238E27FC236}">
                  <a16:creationId xmlns:a16="http://schemas.microsoft.com/office/drawing/2014/main" id="{1A93C97E-B95D-4015-8553-8975B0912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22592" name="Text Box 138">
              <a:extLst>
                <a:ext uri="{FF2B5EF4-FFF2-40B4-BE49-F238E27FC236}">
                  <a16:creationId xmlns:a16="http://schemas.microsoft.com/office/drawing/2014/main" id="{56E955F8-C804-4065-B2F9-95F4B74F2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0" y="1004"/>
              <a:ext cx="56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w=12</a:t>
              </a: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b="1">
                  <a:solidFill>
                    <a:srgbClr val="FF0000"/>
                  </a:solidFill>
                </a:rPr>
                <a:t>不可行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22593" name="Line 139">
              <a:extLst>
                <a:ext uri="{FF2B5EF4-FFF2-40B4-BE49-F238E27FC236}">
                  <a16:creationId xmlns:a16="http://schemas.microsoft.com/office/drawing/2014/main" id="{2DBE672D-A2CB-46FB-AD71-2F7129AC9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9814" name="Group 198">
            <a:extLst>
              <a:ext uri="{FF2B5EF4-FFF2-40B4-BE49-F238E27FC236}">
                <a16:creationId xmlns:a16="http://schemas.microsoft.com/office/drawing/2014/main" id="{D76CF631-6E91-47E6-A1D8-56A039311F11}"/>
              </a:ext>
            </a:extLst>
          </p:cNvPr>
          <p:cNvGrpSpPr>
            <a:grpSpLocks/>
          </p:cNvGrpSpPr>
          <p:nvPr/>
        </p:nvGrpSpPr>
        <p:grpSpPr bwMode="auto">
          <a:xfrm>
            <a:off x="2573338" y="5164138"/>
            <a:ext cx="528637" cy="563562"/>
            <a:chOff x="1621" y="3253"/>
            <a:chExt cx="333" cy="355"/>
          </a:xfrm>
        </p:grpSpPr>
        <p:sp>
          <p:nvSpPr>
            <p:cNvPr id="22589" name="Line 219">
              <a:extLst>
                <a:ext uri="{FF2B5EF4-FFF2-40B4-BE49-F238E27FC236}">
                  <a16:creationId xmlns:a16="http://schemas.microsoft.com/office/drawing/2014/main" id="{86F32FC9-3382-4D3E-813C-EF81C13175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21" y="3253"/>
              <a:ext cx="25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0" name="Text Box 226">
              <a:extLst>
                <a:ext uri="{FF2B5EF4-FFF2-40B4-BE49-F238E27FC236}">
                  <a16:creationId xmlns:a16="http://schemas.microsoft.com/office/drawing/2014/main" id="{FDD56580-E696-4A5A-B89F-9295350AC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6" y="326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39759" name="Group 143">
            <a:extLst>
              <a:ext uri="{FF2B5EF4-FFF2-40B4-BE49-F238E27FC236}">
                <a16:creationId xmlns:a16="http://schemas.microsoft.com/office/drawing/2014/main" id="{5397CF55-7F88-43CF-A443-CBD5B149717E}"/>
              </a:ext>
            </a:extLst>
          </p:cNvPr>
          <p:cNvGrpSpPr>
            <a:grpSpLocks/>
          </p:cNvGrpSpPr>
          <p:nvPr/>
        </p:nvGrpSpPr>
        <p:grpSpPr bwMode="auto">
          <a:xfrm>
            <a:off x="2373313" y="5630863"/>
            <a:ext cx="1289050" cy="763587"/>
            <a:chOff x="5178" y="1004"/>
            <a:chExt cx="812" cy="481"/>
          </a:xfrm>
        </p:grpSpPr>
        <p:sp>
          <p:nvSpPr>
            <p:cNvPr id="22586" name="Rectangle 144">
              <a:extLst>
                <a:ext uri="{FF2B5EF4-FFF2-40B4-BE49-F238E27FC236}">
                  <a16:creationId xmlns:a16="http://schemas.microsoft.com/office/drawing/2014/main" id="{1D62DBEE-EF82-4F3A-87C3-5D9513610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22587" name="Text Box 145">
              <a:extLst>
                <a:ext uri="{FF2B5EF4-FFF2-40B4-BE49-F238E27FC236}">
                  <a16:creationId xmlns:a16="http://schemas.microsoft.com/office/drawing/2014/main" id="{A09AD3C0-213C-4178-8248-5947E7EE2A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8" y="1004"/>
              <a:ext cx="8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w=9, v=65</a:t>
              </a: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ub=65</a:t>
              </a:r>
            </a:p>
          </p:txBody>
        </p:sp>
        <p:sp>
          <p:nvSpPr>
            <p:cNvPr id="22588" name="Line 146">
              <a:extLst>
                <a:ext uri="{FF2B5EF4-FFF2-40B4-BE49-F238E27FC236}">
                  <a16:creationId xmlns:a16="http://schemas.microsoft.com/office/drawing/2014/main" id="{E51605C0-B43E-46F0-A8F9-9E9FED2ED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9765" name="Group 149">
            <a:extLst>
              <a:ext uri="{FF2B5EF4-FFF2-40B4-BE49-F238E27FC236}">
                <a16:creationId xmlns:a16="http://schemas.microsoft.com/office/drawing/2014/main" id="{639E4991-D127-4FC0-923D-06801BF1B275}"/>
              </a:ext>
            </a:extLst>
          </p:cNvPr>
          <p:cNvGrpSpPr>
            <a:grpSpLocks/>
          </p:cNvGrpSpPr>
          <p:nvPr/>
        </p:nvGrpSpPr>
        <p:grpSpPr bwMode="auto">
          <a:xfrm>
            <a:off x="3897313" y="4530725"/>
            <a:ext cx="1289050" cy="763588"/>
            <a:chOff x="5178" y="1004"/>
            <a:chExt cx="812" cy="481"/>
          </a:xfrm>
        </p:grpSpPr>
        <p:sp>
          <p:nvSpPr>
            <p:cNvPr id="22583" name="Rectangle 150">
              <a:extLst>
                <a:ext uri="{FF2B5EF4-FFF2-40B4-BE49-F238E27FC236}">
                  <a16:creationId xmlns:a16="http://schemas.microsoft.com/office/drawing/2014/main" id="{A615CC2B-8B32-4D34-9DB5-F00CB7686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22584" name="Text Box 151">
              <a:extLst>
                <a:ext uri="{FF2B5EF4-FFF2-40B4-BE49-F238E27FC236}">
                  <a16:creationId xmlns:a16="http://schemas.microsoft.com/office/drawing/2014/main" id="{B7248F63-EAF6-412B-8ECB-2164C0160D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8" y="1004"/>
              <a:ext cx="8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w=4, v=40</a:t>
              </a: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ub=52</a:t>
              </a:r>
            </a:p>
          </p:txBody>
        </p:sp>
        <p:sp>
          <p:nvSpPr>
            <p:cNvPr id="22585" name="Line 152">
              <a:extLst>
                <a:ext uri="{FF2B5EF4-FFF2-40B4-BE49-F238E27FC236}">
                  <a16:creationId xmlns:a16="http://schemas.microsoft.com/office/drawing/2014/main" id="{E3287A47-4860-404B-8B82-3758D3E94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9769" name="Rectangle 153">
            <a:extLst>
              <a:ext uri="{FF2B5EF4-FFF2-40B4-BE49-F238E27FC236}">
                <a16:creationId xmlns:a16="http://schemas.microsoft.com/office/drawing/2014/main" id="{4000C8B5-6438-474E-9E37-6789D1829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713" y="5729288"/>
            <a:ext cx="1287462" cy="530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</a:rPr>
              <a:t>最优解</a:t>
            </a:r>
          </a:p>
        </p:txBody>
      </p:sp>
      <p:sp>
        <p:nvSpPr>
          <p:cNvPr id="239770" name="Rectangle 154">
            <a:extLst>
              <a:ext uri="{FF2B5EF4-FFF2-40B4-BE49-F238E27FC236}">
                <a16:creationId xmlns:a16="http://schemas.microsoft.com/office/drawing/2014/main" id="{77B2E244-C96D-4BB2-A1EC-858539A82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913" y="5229225"/>
            <a:ext cx="159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000099"/>
                </a:solidFill>
              </a:rPr>
              <a:t>不可能更优</a:t>
            </a:r>
          </a:p>
        </p:txBody>
      </p:sp>
      <p:grpSp>
        <p:nvGrpSpPr>
          <p:cNvPr id="239804" name="Group 188">
            <a:extLst>
              <a:ext uri="{FF2B5EF4-FFF2-40B4-BE49-F238E27FC236}">
                <a16:creationId xmlns:a16="http://schemas.microsoft.com/office/drawing/2014/main" id="{12C0EAC6-86E9-4E5B-BD42-62346C30D728}"/>
              </a:ext>
            </a:extLst>
          </p:cNvPr>
          <p:cNvGrpSpPr>
            <a:grpSpLocks/>
          </p:cNvGrpSpPr>
          <p:nvPr/>
        </p:nvGrpSpPr>
        <p:grpSpPr bwMode="auto">
          <a:xfrm>
            <a:off x="5491163" y="1550988"/>
            <a:ext cx="1987550" cy="628650"/>
            <a:chOff x="3459" y="977"/>
            <a:chExt cx="1252" cy="396"/>
          </a:xfrm>
        </p:grpSpPr>
        <p:sp>
          <p:nvSpPr>
            <p:cNvPr id="22581" name="Line 219">
              <a:extLst>
                <a:ext uri="{FF2B5EF4-FFF2-40B4-BE49-F238E27FC236}">
                  <a16:creationId xmlns:a16="http://schemas.microsoft.com/office/drawing/2014/main" id="{7E940772-0F46-403B-A8F5-0753027D23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59" y="1227"/>
              <a:ext cx="1252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2" name="Text Box 226">
              <a:extLst>
                <a:ext uri="{FF2B5EF4-FFF2-40B4-BE49-F238E27FC236}">
                  <a16:creationId xmlns:a16="http://schemas.microsoft.com/office/drawing/2014/main" id="{05373EED-601C-4E5E-96AD-B867CE5E4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97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39773" name="Group 157">
            <a:extLst>
              <a:ext uri="{FF2B5EF4-FFF2-40B4-BE49-F238E27FC236}">
                <a16:creationId xmlns:a16="http://schemas.microsoft.com/office/drawing/2014/main" id="{843794E2-6044-453F-9245-D97D6C14DE5C}"/>
              </a:ext>
            </a:extLst>
          </p:cNvPr>
          <p:cNvGrpSpPr>
            <a:grpSpLocks/>
          </p:cNvGrpSpPr>
          <p:nvPr/>
        </p:nvGrpSpPr>
        <p:grpSpPr bwMode="auto">
          <a:xfrm>
            <a:off x="7037388" y="2189163"/>
            <a:ext cx="1246187" cy="763587"/>
            <a:chOff x="5184" y="1004"/>
            <a:chExt cx="785" cy="481"/>
          </a:xfrm>
        </p:grpSpPr>
        <p:sp>
          <p:nvSpPr>
            <p:cNvPr id="22578" name="Rectangle 158">
              <a:extLst>
                <a:ext uri="{FF2B5EF4-FFF2-40B4-BE49-F238E27FC236}">
                  <a16:creationId xmlns:a16="http://schemas.microsoft.com/office/drawing/2014/main" id="{B26A1C1A-972C-49AF-BB10-00CF64E2B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22579" name="Text Box 159">
              <a:extLst>
                <a:ext uri="{FF2B5EF4-FFF2-40B4-BE49-F238E27FC236}">
                  <a16:creationId xmlns:a16="http://schemas.microsoft.com/office/drawing/2014/main" id="{E0778CC0-5FC1-4ADF-AC98-21BCD73A4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8" y="1004"/>
              <a:ext cx="73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w=0, v=0</a:t>
              </a: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ub=79</a:t>
              </a:r>
            </a:p>
          </p:txBody>
        </p:sp>
        <p:sp>
          <p:nvSpPr>
            <p:cNvPr id="22580" name="Line 160">
              <a:extLst>
                <a:ext uri="{FF2B5EF4-FFF2-40B4-BE49-F238E27FC236}">
                  <a16:creationId xmlns:a16="http://schemas.microsoft.com/office/drawing/2014/main" id="{501D8C29-6F67-43A5-A81F-3911DC948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9777" name="Rectangle 161">
            <a:extLst>
              <a:ext uri="{FF2B5EF4-FFF2-40B4-BE49-F238E27FC236}">
                <a16:creationId xmlns:a16="http://schemas.microsoft.com/office/drawing/2014/main" id="{C841A4CD-211C-40E5-A4A3-189DC5916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13" y="5314950"/>
            <a:ext cx="163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000099"/>
                </a:solidFill>
              </a:rPr>
              <a:t>不可能更优</a:t>
            </a:r>
          </a:p>
        </p:txBody>
      </p:sp>
      <p:grpSp>
        <p:nvGrpSpPr>
          <p:cNvPr id="239779" name="Group 163">
            <a:extLst>
              <a:ext uri="{FF2B5EF4-FFF2-40B4-BE49-F238E27FC236}">
                <a16:creationId xmlns:a16="http://schemas.microsoft.com/office/drawing/2014/main" id="{95A8360F-E74E-44B2-AC6F-9E117F2F2607}"/>
              </a:ext>
            </a:extLst>
          </p:cNvPr>
          <p:cNvGrpSpPr>
            <a:grpSpLocks/>
          </p:cNvGrpSpPr>
          <p:nvPr/>
        </p:nvGrpSpPr>
        <p:grpSpPr bwMode="auto">
          <a:xfrm>
            <a:off x="5819775" y="3141663"/>
            <a:ext cx="1289050" cy="763587"/>
            <a:chOff x="5178" y="1004"/>
            <a:chExt cx="812" cy="481"/>
          </a:xfrm>
        </p:grpSpPr>
        <p:sp>
          <p:nvSpPr>
            <p:cNvPr id="22575" name="Rectangle 164">
              <a:extLst>
                <a:ext uri="{FF2B5EF4-FFF2-40B4-BE49-F238E27FC236}">
                  <a16:creationId xmlns:a16="http://schemas.microsoft.com/office/drawing/2014/main" id="{0EE034E0-381C-4A9C-8E7D-024AD0574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22576" name="Text Box 165">
              <a:extLst>
                <a:ext uri="{FF2B5EF4-FFF2-40B4-BE49-F238E27FC236}">
                  <a16:creationId xmlns:a16="http://schemas.microsoft.com/office/drawing/2014/main" id="{715793F8-A242-4A1C-9EBB-37521B281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8" y="1004"/>
              <a:ext cx="8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w=7, v=42</a:t>
              </a: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ub=79</a:t>
              </a:r>
            </a:p>
          </p:txBody>
        </p:sp>
        <p:sp>
          <p:nvSpPr>
            <p:cNvPr id="22577" name="Line 166">
              <a:extLst>
                <a:ext uri="{FF2B5EF4-FFF2-40B4-BE49-F238E27FC236}">
                  <a16:creationId xmlns:a16="http://schemas.microsoft.com/office/drawing/2014/main" id="{F7727A63-BB89-4332-AA41-207FCD779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9785" name="Group 169">
            <a:extLst>
              <a:ext uri="{FF2B5EF4-FFF2-40B4-BE49-F238E27FC236}">
                <a16:creationId xmlns:a16="http://schemas.microsoft.com/office/drawing/2014/main" id="{980B9E46-F1A0-46F9-957C-790B767538D8}"/>
              </a:ext>
            </a:extLst>
          </p:cNvPr>
          <p:cNvGrpSpPr>
            <a:grpSpLocks/>
          </p:cNvGrpSpPr>
          <p:nvPr/>
        </p:nvGrpSpPr>
        <p:grpSpPr bwMode="auto">
          <a:xfrm>
            <a:off x="5326063" y="4556125"/>
            <a:ext cx="1300162" cy="763588"/>
            <a:chOff x="5184" y="1004"/>
            <a:chExt cx="785" cy="481"/>
          </a:xfrm>
        </p:grpSpPr>
        <p:sp>
          <p:nvSpPr>
            <p:cNvPr id="22572" name="Rectangle 170">
              <a:extLst>
                <a:ext uri="{FF2B5EF4-FFF2-40B4-BE49-F238E27FC236}">
                  <a16:creationId xmlns:a16="http://schemas.microsoft.com/office/drawing/2014/main" id="{6B8BCFB9-4940-4741-8F04-040175394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22573" name="Text Box 171">
              <a:extLst>
                <a:ext uri="{FF2B5EF4-FFF2-40B4-BE49-F238E27FC236}">
                  <a16:creationId xmlns:a16="http://schemas.microsoft.com/office/drawing/2014/main" id="{2EEA7285-6E46-4165-9B55-973B99A65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5" y="1004"/>
              <a:ext cx="599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w=12</a:t>
              </a: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不可行</a:t>
              </a:r>
            </a:p>
          </p:txBody>
        </p:sp>
        <p:sp>
          <p:nvSpPr>
            <p:cNvPr id="22574" name="Line 172">
              <a:extLst>
                <a:ext uri="{FF2B5EF4-FFF2-40B4-BE49-F238E27FC236}">
                  <a16:creationId xmlns:a16="http://schemas.microsoft.com/office/drawing/2014/main" id="{8F50A05E-320A-4C9E-883F-91841123B9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9812" name="Group 196">
            <a:extLst>
              <a:ext uri="{FF2B5EF4-FFF2-40B4-BE49-F238E27FC236}">
                <a16:creationId xmlns:a16="http://schemas.microsoft.com/office/drawing/2014/main" id="{0D4943B9-5F36-43D4-9F57-6B2D15057E49}"/>
              </a:ext>
            </a:extLst>
          </p:cNvPr>
          <p:cNvGrpSpPr>
            <a:grpSpLocks/>
          </p:cNvGrpSpPr>
          <p:nvPr/>
        </p:nvGrpSpPr>
        <p:grpSpPr bwMode="auto">
          <a:xfrm>
            <a:off x="6813550" y="3930650"/>
            <a:ext cx="542925" cy="615950"/>
            <a:chOff x="4292" y="2476"/>
            <a:chExt cx="342" cy="388"/>
          </a:xfrm>
        </p:grpSpPr>
        <p:sp>
          <p:nvSpPr>
            <p:cNvPr id="22570" name="Line 219">
              <a:extLst>
                <a:ext uri="{FF2B5EF4-FFF2-40B4-BE49-F238E27FC236}">
                  <a16:creationId xmlns:a16="http://schemas.microsoft.com/office/drawing/2014/main" id="{18AB4DAC-E70F-4EC2-ACE8-7C4E61144E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92" y="2476"/>
              <a:ext cx="216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1" name="Text Box 226">
              <a:extLst>
                <a:ext uri="{FF2B5EF4-FFF2-40B4-BE49-F238E27FC236}">
                  <a16:creationId xmlns:a16="http://schemas.microsoft.com/office/drawing/2014/main" id="{3F8B86D5-6766-4CAA-A130-17826B0E2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6" y="253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39792" name="Group 176">
            <a:extLst>
              <a:ext uri="{FF2B5EF4-FFF2-40B4-BE49-F238E27FC236}">
                <a16:creationId xmlns:a16="http://schemas.microsoft.com/office/drawing/2014/main" id="{3B936C39-72E5-41A2-9CE5-A8453531E43A}"/>
              </a:ext>
            </a:extLst>
          </p:cNvPr>
          <p:cNvGrpSpPr>
            <a:grpSpLocks/>
          </p:cNvGrpSpPr>
          <p:nvPr/>
        </p:nvGrpSpPr>
        <p:grpSpPr bwMode="auto">
          <a:xfrm>
            <a:off x="6667500" y="4543425"/>
            <a:ext cx="1289050" cy="763588"/>
            <a:chOff x="5178" y="1004"/>
            <a:chExt cx="812" cy="481"/>
          </a:xfrm>
        </p:grpSpPr>
        <p:sp>
          <p:nvSpPr>
            <p:cNvPr id="22567" name="Rectangle 177">
              <a:extLst>
                <a:ext uri="{FF2B5EF4-FFF2-40B4-BE49-F238E27FC236}">
                  <a16:creationId xmlns:a16="http://schemas.microsoft.com/office/drawing/2014/main" id="{09EE0B95-B6BF-4AD8-A7DE-127F688FC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22568" name="Text Box 178">
              <a:extLst>
                <a:ext uri="{FF2B5EF4-FFF2-40B4-BE49-F238E27FC236}">
                  <a16:creationId xmlns:a16="http://schemas.microsoft.com/office/drawing/2014/main" id="{4D3A161F-C747-4711-AC11-9BEC0A4EF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8" y="1004"/>
              <a:ext cx="8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w=7, v=42</a:t>
              </a: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ub=54</a:t>
              </a:r>
            </a:p>
          </p:txBody>
        </p:sp>
        <p:sp>
          <p:nvSpPr>
            <p:cNvPr id="22569" name="Line 179">
              <a:extLst>
                <a:ext uri="{FF2B5EF4-FFF2-40B4-BE49-F238E27FC236}">
                  <a16:creationId xmlns:a16="http://schemas.microsoft.com/office/drawing/2014/main" id="{346E1941-6880-430E-BF1D-43F40EC74A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9808" name="Group 192">
            <a:extLst>
              <a:ext uri="{FF2B5EF4-FFF2-40B4-BE49-F238E27FC236}">
                <a16:creationId xmlns:a16="http://schemas.microsoft.com/office/drawing/2014/main" id="{232F4874-6F40-4F3D-8DFC-1FE642DC172C}"/>
              </a:ext>
            </a:extLst>
          </p:cNvPr>
          <p:cNvGrpSpPr>
            <a:grpSpLocks/>
          </p:cNvGrpSpPr>
          <p:nvPr/>
        </p:nvGrpSpPr>
        <p:grpSpPr bwMode="auto">
          <a:xfrm>
            <a:off x="8275638" y="2517775"/>
            <a:ext cx="554037" cy="827088"/>
            <a:chOff x="5213" y="1586"/>
            <a:chExt cx="349" cy="521"/>
          </a:xfrm>
        </p:grpSpPr>
        <p:sp>
          <p:nvSpPr>
            <p:cNvPr id="22565" name="Line 219">
              <a:extLst>
                <a:ext uri="{FF2B5EF4-FFF2-40B4-BE49-F238E27FC236}">
                  <a16:creationId xmlns:a16="http://schemas.microsoft.com/office/drawing/2014/main" id="{6E0680BA-3E87-4BB1-827D-3F3672CBB3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13" y="1669"/>
              <a:ext cx="349" cy="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6" name="Text Box 226">
              <a:extLst>
                <a:ext uri="{FF2B5EF4-FFF2-40B4-BE49-F238E27FC236}">
                  <a16:creationId xmlns:a16="http://schemas.microsoft.com/office/drawing/2014/main" id="{654D3439-3949-49B7-ACBE-51AB60377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2" y="158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39798" name="Group 182">
            <a:extLst>
              <a:ext uri="{FF2B5EF4-FFF2-40B4-BE49-F238E27FC236}">
                <a16:creationId xmlns:a16="http://schemas.microsoft.com/office/drawing/2014/main" id="{3F9B3BF6-7CAE-4242-9AD4-862D10C3720A}"/>
              </a:ext>
            </a:extLst>
          </p:cNvPr>
          <p:cNvGrpSpPr>
            <a:grpSpLocks/>
          </p:cNvGrpSpPr>
          <p:nvPr/>
        </p:nvGrpSpPr>
        <p:grpSpPr bwMode="auto">
          <a:xfrm>
            <a:off x="8205788" y="3235325"/>
            <a:ext cx="1246187" cy="763588"/>
            <a:chOff x="5184" y="1004"/>
            <a:chExt cx="785" cy="481"/>
          </a:xfrm>
        </p:grpSpPr>
        <p:sp>
          <p:nvSpPr>
            <p:cNvPr id="22562" name="Rectangle 183">
              <a:extLst>
                <a:ext uri="{FF2B5EF4-FFF2-40B4-BE49-F238E27FC236}">
                  <a16:creationId xmlns:a16="http://schemas.microsoft.com/office/drawing/2014/main" id="{BD8E8102-E8DE-4404-924B-CFC8CDD2D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22563" name="Text Box 184">
              <a:extLst>
                <a:ext uri="{FF2B5EF4-FFF2-40B4-BE49-F238E27FC236}">
                  <a16:creationId xmlns:a16="http://schemas.microsoft.com/office/drawing/2014/main" id="{83EAA5C4-417B-4845-9941-297C6FE6B6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8" y="1004"/>
              <a:ext cx="73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w=0, v=0</a:t>
              </a: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ub=37</a:t>
              </a:r>
            </a:p>
          </p:txBody>
        </p:sp>
        <p:sp>
          <p:nvSpPr>
            <p:cNvPr id="22564" name="Line 185">
              <a:extLst>
                <a:ext uri="{FF2B5EF4-FFF2-40B4-BE49-F238E27FC236}">
                  <a16:creationId xmlns:a16="http://schemas.microsoft.com/office/drawing/2014/main" id="{360E4C60-4C58-475D-815F-214F027B2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9802" name="Rectangle 186">
            <a:extLst>
              <a:ext uri="{FF2B5EF4-FFF2-40B4-BE49-F238E27FC236}">
                <a16:creationId xmlns:a16="http://schemas.microsoft.com/office/drawing/2014/main" id="{541D892B-4504-4587-A2E9-973F93E84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763" y="3914775"/>
            <a:ext cx="158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000099"/>
                </a:solidFill>
              </a:rPr>
              <a:t>不可能更优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769" grpId="0" animBg="1"/>
      <p:bldP spid="239770" grpId="0"/>
      <p:bldP spid="239777" grpId="0"/>
      <p:bldP spid="23980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3">
            <a:extLst>
              <a:ext uri="{FF2B5EF4-FFF2-40B4-BE49-F238E27FC236}">
                <a16:creationId xmlns:a16="http://schemas.microsoft.com/office/drawing/2014/main" id="{FC227ADA-1F32-42D3-9509-9CBD490408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8A1387C5-AF4C-4F58-8608-54A7B76D17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回溯法求解 </a:t>
            </a:r>
            <a:r>
              <a:rPr lang="en-US" altLang="zh-CN"/>
              <a:t>0-1 </a:t>
            </a:r>
            <a:r>
              <a:rPr lang="zh-CN" altLang="en-US"/>
              <a:t>背包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6567A0E-7852-4C24-87C4-211E894F7E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" y="1052513"/>
            <a:ext cx="8915400" cy="1612900"/>
          </a:xfrm>
        </p:spPr>
        <p:txBody>
          <a:bodyPr/>
          <a:lstStyle/>
          <a:p>
            <a:pPr eaLnBrk="1" hangingPunct="1"/>
            <a:r>
              <a:rPr lang="en-US" altLang="zh-CN"/>
              <a:t>n=3 </a:t>
            </a:r>
            <a:r>
              <a:rPr lang="zh-CN" altLang="en-US"/>
              <a:t>的 0-1 背包问题</a:t>
            </a:r>
          </a:p>
          <a:p>
            <a:pPr lvl="1" eaLnBrk="1" hangingPunct="1"/>
            <a:r>
              <a:rPr lang="zh-CN" altLang="en-US"/>
              <a:t>实例：</a:t>
            </a:r>
            <a:r>
              <a:rPr lang="en-US" altLang="zh-CN"/>
              <a:t>w=[16, 15, 15], p=[45, 25, 25], W=30</a:t>
            </a:r>
          </a:p>
          <a:p>
            <a:pPr lvl="2" eaLnBrk="1" hangingPunct="1"/>
            <a:r>
              <a:rPr lang="zh-CN" altLang="en-US"/>
              <a:t>下图为实例的解空间树</a:t>
            </a:r>
            <a:r>
              <a:rPr lang="en-US" altLang="zh-CN"/>
              <a:t>(</a:t>
            </a:r>
            <a:r>
              <a:rPr lang="zh-CN" altLang="en-US">
                <a:solidFill>
                  <a:srgbClr val="3333CC"/>
                </a:solidFill>
              </a:rPr>
              <a:t>状态空间树</a:t>
            </a:r>
            <a:r>
              <a:rPr lang="en-US" altLang="zh-CN"/>
              <a:t>)</a:t>
            </a:r>
            <a:endParaRPr lang="zh-CN" altLang="en-US"/>
          </a:p>
        </p:txBody>
      </p:sp>
      <p:grpSp>
        <p:nvGrpSpPr>
          <p:cNvPr id="5125" name="Group 172">
            <a:extLst>
              <a:ext uri="{FF2B5EF4-FFF2-40B4-BE49-F238E27FC236}">
                <a16:creationId xmlns:a16="http://schemas.microsoft.com/office/drawing/2014/main" id="{1B8EEA8B-8B80-4A95-932F-2567BE24260B}"/>
              </a:ext>
            </a:extLst>
          </p:cNvPr>
          <p:cNvGrpSpPr>
            <a:grpSpLocks/>
          </p:cNvGrpSpPr>
          <p:nvPr/>
        </p:nvGrpSpPr>
        <p:grpSpPr bwMode="auto">
          <a:xfrm>
            <a:off x="1430338" y="2827338"/>
            <a:ext cx="6578600" cy="2843212"/>
            <a:chOff x="1575" y="1529"/>
            <a:chExt cx="4144" cy="1791"/>
          </a:xfrm>
        </p:grpSpPr>
        <p:sp>
          <p:nvSpPr>
            <p:cNvPr id="5126" name="Line 53">
              <a:extLst>
                <a:ext uri="{FF2B5EF4-FFF2-40B4-BE49-F238E27FC236}">
                  <a16:creationId xmlns:a16="http://schemas.microsoft.com/office/drawing/2014/main" id="{7D8691EA-B057-4280-9F36-A6809E77DF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3" y="1665"/>
              <a:ext cx="866" cy="37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Line 54">
              <a:extLst>
                <a:ext uri="{FF2B5EF4-FFF2-40B4-BE49-F238E27FC236}">
                  <a16:creationId xmlns:a16="http://schemas.microsoft.com/office/drawing/2014/main" id="{CCA3E59E-04F7-4B89-9815-19B4F787B2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165"/>
              <a:ext cx="394" cy="37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Line 55">
              <a:extLst>
                <a:ext uri="{FF2B5EF4-FFF2-40B4-BE49-F238E27FC236}">
                  <a16:creationId xmlns:a16="http://schemas.microsoft.com/office/drawing/2014/main" id="{23A760E8-8E4B-4368-8B78-6DABFE4F22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3" y="2745"/>
              <a:ext cx="202" cy="34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Line 56">
              <a:extLst>
                <a:ext uri="{FF2B5EF4-FFF2-40B4-BE49-F238E27FC236}">
                  <a16:creationId xmlns:a16="http://schemas.microsoft.com/office/drawing/2014/main" id="{05010253-E32D-4303-9DF9-8E2A6E1894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7" y="2745"/>
              <a:ext cx="191" cy="35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Line 57">
              <a:extLst>
                <a:ext uri="{FF2B5EF4-FFF2-40B4-BE49-F238E27FC236}">
                  <a16:creationId xmlns:a16="http://schemas.microsoft.com/office/drawing/2014/main" id="{EBBAE3D5-E1B1-41F6-A2C9-1D71F36278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1" y="2765"/>
              <a:ext cx="213" cy="3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Line 58">
              <a:extLst>
                <a:ext uri="{FF2B5EF4-FFF2-40B4-BE49-F238E27FC236}">
                  <a16:creationId xmlns:a16="http://schemas.microsoft.com/office/drawing/2014/main" id="{2DDEBBE0-5782-4BB2-A334-3D56DEC5B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31" y="2745"/>
              <a:ext cx="203" cy="3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Line 59">
              <a:extLst>
                <a:ext uri="{FF2B5EF4-FFF2-40B4-BE49-F238E27FC236}">
                  <a16:creationId xmlns:a16="http://schemas.microsoft.com/office/drawing/2014/main" id="{1DD536A4-97A6-4E17-B27A-8D4B63E1A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2" y="1675"/>
              <a:ext cx="799" cy="34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" name="Line 60">
              <a:extLst>
                <a:ext uri="{FF2B5EF4-FFF2-40B4-BE49-F238E27FC236}">
                  <a16:creationId xmlns:a16="http://schemas.microsoft.com/office/drawing/2014/main" id="{C6F7A71D-DB2B-44CF-8869-8D94ABC2F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9" y="2155"/>
              <a:ext cx="338" cy="37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" name="Line 61">
              <a:extLst>
                <a:ext uri="{FF2B5EF4-FFF2-40B4-BE49-F238E27FC236}">
                  <a16:creationId xmlns:a16="http://schemas.microsoft.com/office/drawing/2014/main" id="{0CFA4555-9AD2-4AA5-8B6C-40D203BAFA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4" y="2175"/>
              <a:ext cx="348" cy="37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" name="Line 62">
              <a:extLst>
                <a:ext uri="{FF2B5EF4-FFF2-40B4-BE49-F238E27FC236}">
                  <a16:creationId xmlns:a16="http://schemas.microsoft.com/office/drawing/2014/main" id="{8DA7ECBC-73B1-47B0-82F6-06106E0DF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6" y="2745"/>
              <a:ext cx="226" cy="3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" name="Line 63">
              <a:extLst>
                <a:ext uri="{FF2B5EF4-FFF2-40B4-BE49-F238E27FC236}">
                  <a16:creationId xmlns:a16="http://schemas.microsoft.com/office/drawing/2014/main" id="{561D97FA-954D-48F4-A3BD-2AC34360A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745"/>
              <a:ext cx="224" cy="3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" name="Line 64">
              <a:extLst>
                <a:ext uri="{FF2B5EF4-FFF2-40B4-BE49-F238E27FC236}">
                  <a16:creationId xmlns:a16="http://schemas.microsoft.com/office/drawing/2014/main" id="{88EC082F-4F48-41C5-AECD-F8B433105E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7" y="2745"/>
              <a:ext cx="226" cy="3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" name="Line 65">
              <a:extLst>
                <a:ext uri="{FF2B5EF4-FFF2-40B4-BE49-F238E27FC236}">
                  <a16:creationId xmlns:a16="http://schemas.microsoft.com/office/drawing/2014/main" id="{98050E40-9776-4F54-8969-79232F71F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2745"/>
              <a:ext cx="225" cy="3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9" name="Line 66">
              <a:extLst>
                <a:ext uri="{FF2B5EF4-FFF2-40B4-BE49-F238E27FC236}">
                  <a16:creationId xmlns:a16="http://schemas.microsoft.com/office/drawing/2014/main" id="{37A16463-5AB6-4298-AA73-AA3232ACB2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2155"/>
              <a:ext cx="337" cy="37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0" name="Rectangle 68">
              <a:extLst>
                <a:ext uri="{FF2B5EF4-FFF2-40B4-BE49-F238E27FC236}">
                  <a16:creationId xmlns:a16="http://schemas.microsoft.com/office/drawing/2014/main" id="{FEFBEC8D-BFC8-452B-A9E8-5BED2A748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652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41" name="Rectangle 71">
              <a:extLst>
                <a:ext uri="{FF2B5EF4-FFF2-40B4-BE49-F238E27FC236}">
                  <a16:creationId xmlns:a16="http://schemas.microsoft.com/office/drawing/2014/main" id="{78E5F5D5-C7A8-4A2D-87F3-4C615C69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7" y="2742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42" name="Rectangle 74">
              <a:extLst>
                <a:ext uri="{FF2B5EF4-FFF2-40B4-BE49-F238E27FC236}">
                  <a16:creationId xmlns:a16="http://schemas.microsoft.com/office/drawing/2014/main" id="{B1A2819E-CB7B-4B5C-B5FD-B10B8BA3E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" y="2141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43" name="Rectangle 77">
              <a:extLst>
                <a:ext uri="{FF2B5EF4-FFF2-40B4-BE49-F238E27FC236}">
                  <a16:creationId xmlns:a16="http://schemas.microsoft.com/office/drawing/2014/main" id="{59DC1550-12F2-43F0-9FD0-8E25CF59D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" y="2742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44" name="Rectangle 79">
              <a:extLst>
                <a:ext uri="{FF2B5EF4-FFF2-40B4-BE49-F238E27FC236}">
                  <a16:creationId xmlns:a16="http://schemas.microsoft.com/office/drawing/2014/main" id="{1AB4207C-10E1-4661-B489-628A1F52B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2796"/>
              <a:ext cx="24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5145" name="Rectangle 80">
              <a:extLst>
                <a:ext uri="{FF2B5EF4-FFF2-40B4-BE49-F238E27FC236}">
                  <a16:creationId xmlns:a16="http://schemas.microsoft.com/office/drawing/2014/main" id="{0B410646-7DE7-431F-895A-EF303E576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752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46" name="Rectangle 83">
              <a:extLst>
                <a:ext uri="{FF2B5EF4-FFF2-40B4-BE49-F238E27FC236}">
                  <a16:creationId xmlns:a16="http://schemas.microsoft.com/office/drawing/2014/main" id="{53BE55E0-1B3A-4817-A8CF-F55C53B56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9" y="2162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47" name="Rectangle 86">
              <a:extLst>
                <a:ext uri="{FF2B5EF4-FFF2-40B4-BE49-F238E27FC236}">
                  <a16:creationId xmlns:a16="http://schemas.microsoft.com/office/drawing/2014/main" id="{C4D80F28-B40F-48CB-9771-93697EA8E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0" y="2752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48" name="Rectangle 89">
              <a:extLst>
                <a:ext uri="{FF2B5EF4-FFF2-40B4-BE49-F238E27FC236}">
                  <a16:creationId xmlns:a16="http://schemas.microsoft.com/office/drawing/2014/main" id="{0C6E5E98-E71B-44AF-B814-5D696A37F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" y="1652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49" name="Rectangle 92">
              <a:extLst>
                <a:ext uri="{FF2B5EF4-FFF2-40B4-BE49-F238E27FC236}">
                  <a16:creationId xmlns:a16="http://schemas.microsoft.com/office/drawing/2014/main" id="{E25C288C-6316-44CA-B9E9-3A7D91FA4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1" y="2141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50" name="Rectangle 95">
              <a:extLst>
                <a:ext uri="{FF2B5EF4-FFF2-40B4-BE49-F238E27FC236}">
                  <a16:creationId xmlns:a16="http://schemas.microsoft.com/office/drawing/2014/main" id="{618B7112-1D5F-4FC2-9B97-514CF548B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" y="2722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51" name="Rectangle 98">
              <a:extLst>
                <a:ext uri="{FF2B5EF4-FFF2-40B4-BE49-F238E27FC236}">
                  <a16:creationId xmlns:a16="http://schemas.microsoft.com/office/drawing/2014/main" id="{B39C2ACF-AE74-422E-B923-E608D878C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2738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52" name="Rectangle 100">
              <a:extLst>
                <a:ext uri="{FF2B5EF4-FFF2-40B4-BE49-F238E27FC236}">
                  <a16:creationId xmlns:a16="http://schemas.microsoft.com/office/drawing/2014/main" id="{0DB1087A-AF16-4E05-BC39-D6A20EC38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2" y="2785"/>
              <a:ext cx="24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5153" name="Rectangle 101">
              <a:extLst>
                <a:ext uri="{FF2B5EF4-FFF2-40B4-BE49-F238E27FC236}">
                  <a16:creationId xmlns:a16="http://schemas.microsoft.com/office/drawing/2014/main" id="{3FC9B60A-7A79-47DE-AAAF-4536B2E7A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" y="2742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54" name="Rectangle 104">
              <a:extLst>
                <a:ext uri="{FF2B5EF4-FFF2-40B4-BE49-F238E27FC236}">
                  <a16:creationId xmlns:a16="http://schemas.microsoft.com/office/drawing/2014/main" id="{9DA070D1-57D9-4963-867D-721FE4E6D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7" y="2182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55" name="Rectangle 107">
              <a:extLst>
                <a:ext uri="{FF2B5EF4-FFF2-40B4-BE49-F238E27FC236}">
                  <a16:creationId xmlns:a16="http://schemas.microsoft.com/office/drawing/2014/main" id="{F02AB425-A5CD-495C-9F08-A4C991E33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4" y="2752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56" name="Oval 157">
              <a:extLst>
                <a:ext uri="{FF2B5EF4-FFF2-40B4-BE49-F238E27FC236}">
                  <a16:creationId xmlns:a16="http://schemas.microsoft.com/office/drawing/2014/main" id="{0E7BC6AF-0FBC-4D01-8B59-02610CC10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" y="1529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5157" name="Oval 158">
              <a:extLst>
                <a:ext uri="{FF2B5EF4-FFF2-40B4-BE49-F238E27FC236}">
                  <a16:creationId xmlns:a16="http://schemas.microsoft.com/office/drawing/2014/main" id="{4EAEE1A2-C361-467A-9611-2C543DCA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9" y="1981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5158" name="Oval 159">
              <a:extLst>
                <a:ext uri="{FF2B5EF4-FFF2-40B4-BE49-F238E27FC236}">
                  <a16:creationId xmlns:a16="http://schemas.microsoft.com/office/drawing/2014/main" id="{E54AA3CD-14B9-4026-8599-0845A282E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" y="1973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C</a:t>
              </a:r>
            </a:p>
          </p:txBody>
        </p:sp>
        <p:sp>
          <p:nvSpPr>
            <p:cNvPr id="5159" name="Oval 160">
              <a:extLst>
                <a:ext uri="{FF2B5EF4-FFF2-40B4-BE49-F238E27FC236}">
                  <a16:creationId xmlns:a16="http://schemas.microsoft.com/office/drawing/2014/main" id="{ABC715E3-04EA-46BD-A60E-C3390D70A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2533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D</a:t>
              </a:r>
            </a:p>
          </p:txBody>
        </p:sp>
        <p:sp>
          <p:nvSpPr>
            <p:cNvPr id="5160" name="Oval 161">
              <a:extLst>
                <a:ext uri="{FF2B5EF4-FFF2-40B4-BE49-F238E27FC236}">
                  <a16:creationId xmlns:a16="http://schemas.microsoft.com/office/drawing/2014/main" id="{011A4AB9-BB19-4EA9-B7D0-6C0FD2D17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" y="2533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E</a:t>
              </a:r>
            </a:p>
          </p:txBody>
        </p:sp>
        <p:sp>
          <p:nvSpPr>
            <p:cNvPr id="5161" name="Oval 162">
              <a:extLst>
                <a:ext uri="{FF2B5EF4-FFF2-40B4-BE49-F238E27FC236}">
                  <a16:creationId xmlns:a16="http://schemas.microsoft.com/office/drawing/2014/main" id="{308CC5A2-497E-456F-92E8-3A9B16C46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" y="2539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F</a:t>
              </a:r>
            </a:p>
          </p:txBody>
        </p:sp>
        <p:sp>
          <p:nvSpPr>
            <p:cNvPr id="5162" name="Oval 163">
              <a:extLst>
                <a:ext uri="{FF2B5EF4-FFF2-40B4-BE49-F238E27FC236}">
                  <a16:creationId xmlns:a16="http://schemas.microsoft.com/office/drawing/2014/main" id="{D00453FB-FD32-47E0-AF4F-AB99888B8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0" y="2531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G</a:t>
              </a:r>
            </a:p>
          </p:txBody>
        </p:sp>
        <p:sp>
          <p:nvSpPr>
            <p:cNvPr id="5163" name="Oval 164">
              <a:extLst>
                <a:ext uri="{FF2B5EF4-FFF2-40B4-BE49-F238E27FC236}">
                  <a16:creationId xmlns:a16="http://schemas.microsoft.com/office/drawing/2014/main" id="{9B1F7A37-2111-4EC8-BAF8-438868821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5" y="3099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H</a:t>
              </a:r>
            </a:p>
          </p:txBody>
        </p:sp>
        <p:sp>
          <p:nvSpPr>
            <p:cNvPr id="5164" name="Oval 165">
              <a:extLst>
                <a:ext uri="{FF2B5EF4-FFF2-40B4-BE49-F238E27FC236}">
                  <a16:creationId xmlns:a16="http://schemas.microsoft.com/office/drawing/2014/main" id="{3CE7CD35-0850-4BD5-8B38-1B53167C0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3082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I</a:t>
              </a:r>
            </a:p>
          </p:txBody>
        </p:sp>
        <p:sp>
          <p:nvSpPr>
            <p:cNvPr id="5165" name="Oval 166">
              <a:extLst>
                <a:ext uri="{FF2B5EF4-FFF2-40B4-BE49-F238E27FC236}">
                  <a16:creationId xmlns:a16="http://schemas.microsoft.com/office/drawing/2014/main" id="{00BEF298-6881-4D28-9DA5-A02547AC6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3091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J</a:t>
              </a:r>
            </a:p>
          </p:txBody>
        </p:sp>
        <p:sp>
          <p:nvSpPr>
            <p:cNvPr id="5166" name="Oval 167">
              <a:extLst>
                <a:ext uri="{FF2B5EF4-FFF2-40B4-BE49-F238E27FC236}">
                  <a16:creationId xmlns:a16="http://schemas.microsoft.com/office/drawing/2014/main" id="{7792663D-FEA0-44C4-82D1-977443B97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" y="3082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K</a:t>
              </a:r>
            </a:p>
          </p:txBody>
        </p:sp>
        <p:sp>
          <p:nvSpPr>
            <p:cNvPr id="5167" name="Oval 168">
              <a:extLst>
                <a:ext uri="{FF2B5EF4-FFF2-40B4-BE49-F238E27FC236}">
                  <a16:creationId xmlns:a16="http://schemas.microsoft.com/office/drawing/2014/main" id="{FB3BBF2C-DD84-4823-B6DC-15073644C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091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L</a:t>
              </a:r>
            </a:p>
          </p:txBody>
        </p:sp>
        <p:sp>
          <p:nvSpPr>
            <p:cNvPr id="5168" name="Oval 169">
              <a:extLst>
                <a:ext uri="{FF2B5EF4-FFF2-40B4-BE49-F238E27FC236}">
                  <a16:creationId xmlns:a16="http://schemas.microsoft.com/office/drawing/2014/main" id="{9CB8AD60-3093-4E1D-9ACD-5E177FD3E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0" y="3074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M</a:t>
              </a:r>
            </a:p>
          </p:txBody>
        </p:sp>
        <p:sp>
          <p:nvSpPr>
            <p:cNvPr id="5169" name="Oval 170">
              <a:extLst>
                <a:ext uri="{FF2B5EF4-FFF2-40B4-BE49-F238E27FC236}">
                  <a16:creationId xmlns:a16="http://schemas.microsoft.com/office/drawing/2014/main" id="{7948C69D-838C-488B-A1D8-7AB80532A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3074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N</a:t>
              </a:r>
            </a:p>
          </p:txBody>
        </p:sp>
        <p:sp>
          <p:nvSpPr>
            <p:cNvPr id="5170" name="Oval 171">
              <a:extLst>
                <a:ext uri="{FF2B5EF4-FFF2-40B4-BE49-F238E27FC236}">
                  <a16:creationId xmlns:a16="http://schemas.microsoft.com/office/drawing/2014/main" id="{64F4C4ED-624D-46A7-B1E7-97C65A661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7" y="3075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O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页脚占位符 1">
            <a:extLst>
              <a:ext uri="{FF2B5EF4-FFF2-40B4-BE49-F238E27FC236}">
                <a16:creationId xmlns:a16="http://schemas.microsoft.com/office/drawing/2014/main" id="{AEBB9B98-49D3-4E6D-9D2B-EF138CDAFF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</a:p>
        </p:txBody>
      </p:sp>
      <p:sp>
        <p:nvSpPr>
          <p:cNvPr id="23555" name="Rectangle 115">
            <a:extLst>
              <a:ext uri="{FF2B5EF4-FFF2-40B4-BE49-F238E27FC236}">
                <a16:creationId xmlns:a16="http://schemas.microsoft.com/office/drawing/2014/main" id="{25D525D1-41EC-4B0F-B586-AC5DC4BBD0E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95300" y="839788"/>
            <a:ext cx="8915400" cy="5078412"/>
          </a:xfrm>
        </p:spPr>
        <p:txBody>
          <a:bodyPr/>
          <a:lstStyle/>
          <a:p>
            <a:pPr eaLnBrk="1" hangingPunct="1"/>
            <a:r>
              <a:rPr lang="en-US" altLang="zh-CN" sz="2900"/>
              <a:t>w=[16, 15, 15]</a:t>
            </a:r>
            <a:r>
              <a:rPr lang="zh-CN" altLang="en-US" sz="2900"/>
              <a:t>，</a:t>
            </a:r>
            <a:r>
              <a:rPr lang="en-US" altLang="zh-CN" sz="2900"/>
              <a:t>p=[45, 25, 25]</a:t>
            </a:r>
            <a:r>
              <a:rPr lang="zh-CN" altLang="en-US" sz="2900"/>
              <a:t>，</a:t>
            </a:r>
            <a:r>
              <a:rPr lang="en-US" altLang="zh-CN" sz="2900"/>
              <a:t>W = 30</a:t>
            </a:r>
          </a:p>
          <a:p>
            <a:pPr marL="742950" lvl="1" indent="-285750" eaLnBrk="1" hangingPunct="1"/>
            <a:r>
              <a:rPr lang="zh-CN" altLang="en-US" sz="2700" b="1">
                <a:solidFill>
                  <a:srgbClr val="000099"/>
                </a:solidFill>
              </a:rPr>
              <a:t>价值上界：</a:t>
            </a:r>
            <a:r>
              <a:rPr lang="en-US" altLang="zh-CN" sz="2700" b="1">
                <a:solidFill>
                  <a:srgbClr val="000099"/>
                </a:solidFill>
              </a:rPr>
              <a:t>ub</a:t>
            </a:r>
          </a:p>
        </p:txBody>
      </p:sp>
      <p:grpSp>
        <p:nvGrpSpPr>
          <p:cNvPr id="23556" name="Group 3">
            <a:extLst>
              <a:ext uri="{FF2B5EF4-FFF2-40B4-BE49-F238E27FC236}">
                <a16:creationId xmlns:a16="http://schemas.microsoft.com/office/drawing/2014/main" id="{93686EA0-AAA7-4F1E-8959-2D496EFC76C2}"/>
              </a:ext>
            </a:extLst>
          </p:cNvPr>
          <p:cNvGrpSpPr>
            <a:grpSpLocks/>
          </p:cNvGrpSpPr>
          <p:nvPr/>
        </p:nvGrpSpPr>
        <p:grpSpPr bwMode="auto">
          <a:xfrm>
            <a:off x="4872038" y="4010025"/>
            <a:ext cx="488950" cy="1463675"/>
            <a:chOff x="2400" y="2208"/>
            <a:chExt cx="308" cy="922"/>
          </a:xfrm>
        </p:grpSpPr>
        <p:sp>
          <p:nvSpPr>
            <p:cNvPr id="23598" name="Oval 251">
              <a:extLst>
                <a:ext uri="{FF2B5EF4-FFF2-40B4-BE49-F238E27FC236}">
                  <a16:creationId xmlns:a16="http://schemas.microsoft.com/office/drawing/2014/main" id="{42746F49-C2BA-4964-B66A-BF70E268F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840"/>
              <a:ext cx="308" cy="29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23599" name="Line 253">
              <a:extLst>
                <a:ext uri="{FF2B5EF4-FFF2-40B4-BE49-F238E27FC236}">
                  <a16:creationId xmlns:a16="http://schemas.microsoft.com/office/drawing/2014/main" id="{767D5BA5-9473-4CEF-B2D9-BB15531DE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7" y="2208"/>
              <a:ext cx="107" cy="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0" name="Text Box 226">
              <a:extLst>
                <a:ext uri="{FF2B5EF4-FFF2-40B4-BE49-F238E27FC236}">
                  <a16:creationId xmlns:a16="http://schemas.microsoft.com/office/drawing/2014/main" id="{C03BD129-549B-43A9-BEC5-8614EEE63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6" y="228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11730" name="Rectangle 114">
            <a:extLst>
              <a:ext uri="{FF2B5EF4-FFF2-40B4-BE49-F238E27FC236}">
                <a16:creationId xmlns:a16="http://schemas.microsoft.com/office/drawing/2014/main" id="{972684CC-4B67-4F75-9FC0-BBA2DBCD429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kern="0"/>
              <a:t>回溯求解 </a:t>
            </a:r>
            <a:r>
              <a:rPr lang="en-US" altLang="zh-CN" kern="0"/>
              <a:t>0-1 </a:t>
            </a:r>
            <a:r>
              <a:rPr lang="zh-CN" altLang="en-US" kern="0"/>
              <a:t>背包</a:t>
            </a:r>
          </a:p>
        </p:txBody>
      </p:sp>
      <p:sp>
        <p:nvSpPr>
          <p:cNvPr id="23558" name="Oval 214">
            <a:extLst>
              <a:ext uri="{FF2B5EF4-FFF2-40B4-BE49-F238E27FC236}">
                <a16:creationId xmlns:a16="http://schemas.microsoft.com/office/drawing/2014/main" id="{9CEF1741-807C-4352-B32F-56F09CD35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088" y="1768475"/>
            <a:ext cx="488950" cy="447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grpSp>
        <p:nvGrpSpPr>
          <p:cNvPr id="23559" name="Group 10">
            <a:extLst>
              <a:ext uri="{FF2B5EF4-FFF2-40B4-BE49-F238E27FC236}">
                <a16:creationId xmlns:a16="http://schemas.microsoft.com/office/drawing/2014/main" id="{31ABE7A1-54B5-47C5-BAA0-31CDB7918AAC}"/>
              </a:ext>
            </a:extLst>
          </p:cNvPr>
          <p:cNvGrpSpPr>
            <a:grpSpLocks/>
          </p:cNvGrpSpPr>
          <p:nvPr/>
        </p:nvGrpSpPr>
        <p:grpSpPr bwMode="auto">
          <a:xfrm>
            <a:off x="1562100" y="2581275"/>
            <a:ext cx="1128713" cy="903288"/>
            <a:chOff x="568" y="1626"/>
            <a:chExt cx="711" cy="569"/>
          </a:xfrm>
        </p:grpSpPr>
        <p:sp>
          <p:nvSpPr>
            <p:cNvPr id="23595" name="Oval 225">
              <a:extLst>
                <a:ext uri="{FF2B5EF4-FFF2-40B4-BE49-F238E27FC236}">
                  <a16:creationId xmlns:a16="http://schemas.microsoft.com/office/drawing/2014/main" id="{45BEB802-4215-4971-AF0A-36132902A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" y="1913"/>
              <a:ext cx="308" cy="2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3596" name="Line 227">
              <a:extLst>
                <a:ext uri="{FF2B5EF4-FFF2-40B4-BE49-F238E27FC236}">
                  <a16:creationId xmlns:a16="http://schemas.microsoft.com/office/drawing/2014/main" id="{A8ABA0B4-EDF8-4483-A9CA-2F9F04C680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0" y="1632"/>
              <a:ext cx="469" cy="334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7" name="Text Box 226">
              <a:extLst>
                <a:ext uri="{FF2B5EF4-FFF2-40B4-BE49-F238E27FC236}">
                  <a16:creationId xmlns:a16="http://schemas.microsoft.com/office/drawing/2014/main" id="{651D73ED-E125-4699-8000-F96048843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6" y="162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3560" name="Group 14">
            <a:extLst>
              <a:ext uri="{FF2B5EF4-FFF2-40B4-BE49-F238E27FC236}">
                <a16:creationId xmlns:a16="http://schemas.microsoft.com/office/drawing/2014/main" id="{B5A58BE3-F4BB-4BEE-95BE-3B000F3CE0DF}"/>
              </a:ext>
            </a:extLst>
          </p:cNvPr>
          <p:cNvGrpSpPr>
            <a:grpSpLocks/>
          </p:cNvGrpSpPr>
          <p:nvPr/>
        </p:nvGrpSpPr>
        <p:grpSpPr bwMode="auto">
          <a:xfrm>
            <a:off x="1446213" y="4003675"/>
            <a:ext cx="1279525" cy="854075"/>
            <a:chOff x="495" y="2522"/>
            <a:chExt cx="806" cy="538"/>
          </a:xfrm>
        </p:grpSpPr>
        <p:sp>
          <p:nvSpPr>
            <p:cNvPr id="23592" name="Oval 229">
              <a:extLst>
                <a:ext uri="{FF2B5EF4-FFF2-40B4-BE49-F238E27FC236}">
                  <a16:creationId xmlns:a16="http://schemas.microsoft.com/office/drawing/2014/main" id="{B46B6AAA-E2E8-4A30-A777-85C895B12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" y="2778"/>
              <a:ext cx="308" cy="2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23593" name="Line 231">
              <a:extLst>
                <a:ext uri="{FF2B5EF4-FFF2-40B4-BE49-F238E27FC236}">
                  <a16:creationId xmlns:a16="http://schemas.microsoft.com/office/drawing/2014/main" id="{C9BFDD17-923A-4DD0-A91F-C16702819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5" y="2577"/>
              <a:ext cx="506" cy="27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4" name="Text Box 226">
              <a:extLst>
                <a:ext uri="{FF2B5EF4-FFF2-40B4-BE49-F238E27FC236}">
                  <a16:creationId xmlns:a16="http://schemas.microsoft.com/office/drawing/2014/main" id="{F28E062F-D3B5-4589-8138-87E036282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" y="252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6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3561" name="Group 18">
            <a:extLst>
              <a:ext uri="{FF2B5EF4-FFF2-40B4-BE49-F238E27FC236}">
                <a16:creationId xmlns:a16="http://schemas.microsoft.com/office/drawing/2014/main" id="{869AEB0F-3874-4243-B873-22A4AFF8DAFA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2633663"/>
            <a:ext cx="569912" cy="1497012"/>
            <a:chOff x="1239" y="1659"/>
            <a:chExt cx="359" cy="943"/>
          </a:xfrm>
        </p:grpSpPr>
        <p:sp>
          <p:nvSpPr>
            <p:cNvPr id="23589" name="Line 249">
              <a:extLst>
                <a:ext uri="{FF2B5EF4-FFF2-40B4-BE49-F238E27FC236}">
                  <a16:creationId xmlns:a16="http://schemas.microsoft.com/office/drawing/2014/main" id="{B9A5930D-A68F-4077-A633-ED0F73C0FD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0" y="1659"/>
              <a:ext cx="7" cy="6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0" name="Oval 247">
              <a:extLst>
                <a:ext uri="{FF2B5EF4-FFF2-40B4-BE49-F238E27FC236}">
                  <a16:creationId xmlns:a16="http://schemas.microsoft.com/office/drawing/2014/main" id="{0D406F1E-C1E9-4512-A5CD-9A7BEB283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2320"/>
              <a:ext cx="308" cy="28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3591" name="Text Box 226">
              <a:extLst>
                <a:ext uri="{FF2B5EF4-FFF2-40B4-BE49-F238E27FC236}">
                  <a16:creationId xmlns:a16="http://schemas.microsoft.com/office/drawing/2014/main" id="{7C5AA4DD-3852-40CE-9B7F-871C55A2C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0" y="187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3562" name="Group 22">
            <a:extLst>
              <a:ext uri="{FF2B5EF4-FFF2-40B4-BE49-F238E27FC236}">
                <a16:creationId xmlns:a16="http://schemas.microsoft.com/office/drawing/2014/main" id="{B693ACDD-5FC3-4DF4-8D55-23742ADEF788}"/>
              </a:ext>
            </a:extLst>
          </p:cNvPr>
          <p:cNvGrpSpPr>
            <a:grpSpLocks/>
          </p:cNvGrpSpPr>
          <p:nvPr/>
        </p:nvGrpSpPr>
        <p:grpSpPr bwMode="auto">
          <a:xfrm>
            <a:off x="2544763" y="4100513"/>
            <a:ext cx="581025" cy="1368425"/>
            <a:chOff x="1187" y="2583"/>
            <a:chExt cx="366" cy="862"/>
          </a:xfrm>
        </p:grpSpPr>
        <p:sp>
          <p:nvSpPr>
            <p:cNvPr id="23586" name="Oval 233">
              <a:extLst>
                <a:ext uri="{FF2B5EF4-FFF2-40B4-BE49-F238E27FC236}">
                  <a16:creationId xmlns:a16="http://schemas.microsoft.com/office/drawing/2014/main" id="{A44D9F51-52F5-4C83-8756-353F1942D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" y="3163"/>
              <a:ext cx="308" cy="2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23587" name="Line 235">
              <a:extLst>
                <a:ext uri="{FF2B5EF4-FFF2-40B4-BE49-F238E27FC236}">
                  <a16:creationId xmlns:a16="http://schemas.microsoft.com/office/drawing/2014/main" id="{D80BC5D9-9874-4606-9903-E78376D3DF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55" y="2583"/>
              <a:ext cx="25" cy="6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8" name="Text Box 226">
              <a:extLst>
                <a:ext uri="{FF2B5EF4-FFF2-40B4-BE49-F238E27FC236}">
                  <a16:creationId xmlns:a16="http://schemas.microsoft.com/office/drawing/2014/main" id="{53548E20-4CC1-4608-8DCC-BE04F222CD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5" y="272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3563" name="Group 26">
            <a:extLst>
              <a:ext uri="{FF2B5EF4-FFF2-40B4-BE49-F238E27FC236}">
                <a16:creationId xmlns:a16="http://schemas.microsoft.com/office/drawing/2014/main" id="{5BBB57E6-B1D4-42BA-87B3-F06F979E2ED4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1871663"/>
            <a:ext cx="2112962" cy="790575"/>
            <a:chOff x="1239" y="1179"/>
            <a:chExt cx="1331" cy="498"/>
          </a:xfrm>
        </p:grpSpPr>
        <p:sp>
          <p:nvSpPr>
            <p:cNvPr id="23583" name="Line 219">
              <a:extLst>
                <a:ext uri="{FF2B5EF4-FFF2-40B4-BE49-F238E27FC236}">
                  <a16:creationId xmlns:a16="http://schemas.microsoft.com/office/drawing/2014/main" id="{484EEBEF-37DE-4E3B-88DE-3F7FACB3AA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0" y="1290"/>
              <a:ext cx="100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4" name="Text Box 226">
              <a:extLst>
                <a:ext uri="{FF2B5EF4-FFF2-40B4-BE49-F238E27FC236}">
                  <a16:creationId xmlns:a16="http://schemas.microsoft.com/office/drawing/2014/main" id="{6B746408-F8EA-4F77-8FD0-EFC47D40B4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2" y="117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585" name="Oval 217">
              <a:extLst>
                <a:ext uri="{FF2B5EF4-FFF2-40B4-BE49-F238E27FC236}">
                  <a16:creationId xmlns:a16="http://schemas.microsoft.com/office/drawing/2014/main" id="{E0615D58-66C0-4D35-A534-2E7AE5484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1395"/>
              <a:ext cx="308" cy="28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</p:grpSp>
      <p:grpSp>
        <p:nvGrpSpPr>
          <p:cNvPr id="23564" name="Group 30">
            <a:extLst>
              <a:ext uri="{FF2B5EF4-FFF2-40B4-BE49-F238E27FC236}">
                <a16:creationId xmlns:a16="http://schemas.microsoft.com/office/drawing/2014/main" id="{0093AFDD-2A4E-4121-9597-7634CEA160F7}"/>
              </a:ext>
            </a:extLst>
          </p:cNvPr>
          <p:cNvGrpSpPr>
            <a:grpSpLocks/>
          </p:cNvGrpSpPr>
          <p:nvPr/>
        </p:nvGrpSpPr>
        <p:grpSpPr bwMode="auto">
          <a:xfrm>
            <a:off x="5262563" y="1974850"/>
            <a:ext cx="808037" cy="884238"/>
            <a:chOff x="2979" y="1204"/>
            <a:chExt cx="509" cy="557"/>
          </a:xfrm>
        </p:grpSpPr>
        <p:sp>
          <p:nvSpPr>
            <p:cNvPr id="23580" name="Oval 221">
              <a:extLst>
                <a:ext uri="{FF2B5EF4-FFF2-40B4-BE49-F238E27FC236}">
                  <a16:creationId xmlns:a16="http://schemas.microsoft.com/office/drawing/2014/main" id="{8C0055CD-20D5-4710-B63D-168348515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1479"/>
              <a:ext cx="308" cy="28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3581" name="Line 223">
              <a:extLst>
                <a:ext uri="{FF2B5EF4-FFF2-40B4-BE49-F238E27FC236}">
                  <a16:creationId xmlns:a16="http://schemas.microsoft.com/office/drawing/2014/main" id="{3E837D28-7570-4675-B2ED-99A30A1DC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9" y="1277"/>
              <a:ext cx="261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2" name="Text Box 226">
              <a:extLst>
                <a:ext uri="{FF2B5EF4-FFF2-40B4-BE49-F238E27FC236}">
                  <a16:creationId xmlns:a16="http://schemas.microsoft.com/office/drawing/2014/main" id="{5AAE83D2-E81E-4BDA-BCE6-54AB3FA3CC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0" y="120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3565" name="Group 34">
            <a:extLst>
              <a:ext uri="{FF2B5EF4-FFF2-40B4-BE49-F238E27FC236}">
                <a16:creationId xmlns:a16="http://schemas.microsoft.com/office/drawing/2014/main" id="{77411919-D0D1-4293-8DB1-957540E28911}"/>
              </a:ext>
            </a:extLst>
          </p:cNvPr>
          <p:cNvGrpSpPr>
            <a:grpSpLocks/>
          </p:cNvGrpSpPr>
          <p:nvPr/>
        </p:nvGrpSpPr>
        <p:grpSpPr bwMode="auto">
          <a:xfrm>
            <a:off x="5108575" y="2827338"/>
            <a:ext cx="615950" cy="1247775"/>
            <a:chOff x="2802" y="1781"/>
            <a:chExt cx="388" cy="786"/>
          </a:xfrm>
        </p:grpSpPr>
        <p:sp>
          <p:nvSpPr>
            <p:cNvPr id="23577" name="Oval 255">
              <a:extLst>
                <a:ext uri="{FF2B5EF4-FFF2-40B4-BE49-F238E27FC236}">
                  <a16:creationId xmlns:a16="http://schemas.microsoft.com/office/drawing/2014/main" id="{BB7E0212-37AC-42A0-BB7E-EDD4F8528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" y="2270"/>
              <a:ext cx="309" cy="2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3578" name="Line 256">
              <a:extLst>
                <a:ext uri="{FF2B5EF4-FFF2-40B4-BE49-F238E27FC236}">
                  <a16:creationId xmlns:a16="http://schemas.microsoft.com/office/drawing/2014/main" id="{0EDB27A7-3BC4-412B-8CD2-985D4F4C47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8" y="1781"/>
              <a:ext cx="212" cy="4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9" name="Text Box 226">
              <a:extLst>
                <a:ext uri="{FF2B5EF4-FFF2-40B4-BE49-F238E27FC236}">
                  <a16:creationId xmlns:a16="http://schemas.microsoft.com/office/drawing/2014/main" id="{490487F0-E81C-4756-A5B0-193481C1A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5" y="180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3566" name="Group 38">
            <a:extLst>
              <a:ext uri="{FF2B5EF4-FFF2-40B4-BE49-F238E27FC236}">
                <a16:creationId xmlns:a16="http://schemas.microsoft.com/office/drawing/2014/main" id="{DA88E2C5-8B55-4F62-BB78-06F3F2DCE5F4}"/>
              </a:ext>
            </a:extLst>
          </p:cNvPr>
          <p:cNvGrpSpPr>
            <a:grpSpLocks/>
          </p:cNvGrpSpPr>
          <p:nvPr/>
        </p:nvGrpSpPr>
        <p:grpSpPr bwMode="auto">
          <a:xfrm>
            <a:off x="5567363" y="3946525"/>
            <a:ext cx="1322387" cy="1244600"/>
            <a:chOff x="3091" y="2486"/>
            <a:chExt cx="833" cy="784"/>
          </a:xfrm>
        </p:grpSpPr>
        <p:sp>
          <p:nvSpPr>
            <p:cNvPr id="23574" name="Oval 260">
              <a:extLst>
                <a:ext uri="{FF2B5EF4-FFF2-40B4-BE49-F238E27FC236}">
                  <a16:creationId xmlns:a16="http://schemas.microsoft.com/office/drawing/2014/main" id="{BCE16609-44BB-42C5-B5BB-E213A7091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" y="2988"/>
              <a:ext cx="308" cy="2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23575" name="Line 261">
              <a:extLst>
                <a:ext uri="{FF2B5EF4-FFF2-40B4-BE49-F238E27FC236}">
                  <a16:creationId xmlns:a16="http://schemas.microsoft.com/office/drawing/2014/main" id="{84295904-FDC5-4F11-A04C-44C30BC20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1" y="2506"/>
              <a:ext cx="592" cy="5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6" name="Text Box 226">
              <a:extLst>
                <a:ext uri="{FF2B5EF4-FFF2-40B4-BE49-F238E27FC236}">
                  <a16:creationId xmlns:a16="http://schemas.microsoft.com/office/drawing/2014/main" id="{931BBFB3-EDE4-4AC7-8A9A-3CC5E3910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3" y="248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3567" name="Group 42">
            <a:extLst>
              <a:ext uri="{FF2B5EF4-FFF2-40B4-BE49-F238E27FC236}">
                <a16:creationId xmlns:a16="http://schemas.microsoft.com/office/drawing/2014/main" id="{DDA51D9F-FDC0-44AA-873A-96646CBE8ACB}"/>
              </a:ext>
            </a:extLst>
          </p:cNvPr>
          <p:cNvGrpSpPr>
            <a:grpSpLocks/>
          </p:cNvGrpSpPr>
          <p:nvPr/>
        </p:nvGrpSpPr>
        <p:grpSpPr bwMode="auto">
          <a:xfrm>
            <a:off x="6024563" y="2751138"/>
            <a:ext cx="1547812" cy="1149350"/>
            <a:chOff x="3379" y="1733"/>
            <a:chExt cx="975" cy="724"/>
          </a:xfrm>
        </p:grpSpPr>
        <p:sp>
          <p:nvSpPr>
            <p:cNvPr id="23571" name="Line 223">
              <a:extLst>
                <a:ext uri="{FF2B5EF4-FFF2-40B4-BE49-F238E27FC236}">
                  <a16:creationId xmlns:a16="http://schemas.microsoft.com/office/drawing/2014/main" id="{A30DF8A7-3FF5-4F23-B020-C4F6FE631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739"/>
              <a:ext cx="710" cy="46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2" name="Text Box 226">
              <a:extLst>
                <a:ext uri="{FF2B5EF4-FFF2-40B4-BE49-F238E27FC236}">
                  <a16:creationId xmlns:a16="http://schemas.microsoft.com/office/drawing/2014/main" id="{B4BE3D71-F86E-486C-B354-985D38C75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6" y="173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573" name="Oval 255">
              <a:extLst>
                <a:ext uri="{FF2B5EF4-FFF2-40B4-BE49-F238E27FC236}">
                  <a16:creationId xmlns:a16="http://schemas.microsoft.com/office/drawing/2014/main" id="{5559EFC6-9A20-4130-BF73-141019ED7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5" y="2160"/>
              <a:ext cx="309" cy="29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</p:grpSp>
      <p:sp>
        <p:nvSpPr>
          <p:cNvPr id="191534" name="Oval 46">
            <a:extLst>
              <a:ext uri="{FF2B5EF4-FFF2-40B4-BE49-F238E27FC236}">
                <a16:creationId xmlns:a16="http://schemas.microsoft.com/office/drawing/2014/main" id="{355899A7-AD23-462C-8CB9-D5C160C16664}"/>
              </a:ext>
            </a:extLst>
          </p:cNvPr>
          <p:cNvSpPr>
            <a:spLocks noChangeArrowheads="1"/>
          </p:cNvSpPr>
          <p:nvPr/>
        </p:nvSpPr>
        <p:spPr bwMode="auto">
          <a:xfrm rot="1485784">
            <a:off x="6462713" y="2962275"/>
            <a:ext cx="1022350" cy="27066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191535" name="Text Box 226">
            <a:extLst>
              <a:ext uri="{FF2B5EF4-FFF2-40B4-BE49-F238E27FC236}">
                <a16:creationId xmlns:a16="http://schemas.microsoft.com/office/drawing/2014/main" id="{40FEE7AF-AE83-4B83-82D9-A6607B912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2101850"/>
            <a:ext cx="2344738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因已不可能得到更优解而被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剪枝</a:t>
            </a:r>
          </a:p>
        </p:txBody>
      </p:sp>
      <p:sp>
        <p:nvSpPr>
          <p:cNvPr id="191536" name="AutoShape 48">
            <a:extLst>
              <a:ext uri="{FF2B5EF4-FFF2-40B4-BE49-F238E27FC236}">
                <a16:creationId xmlns:a16="http://schemas.microsoft.com/office/drawing/2014/main" id="{D2BE0B09-FA6B-4660-9D85-FB9E5E8B6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066925"/>
            <a:ext cx="4013200" cy="2024063"/>
          </a:xfrm>
          <a:prstGeom prst="cloudCallout">
            <a:avLst>
              <a:gd name="adj1" fmla="val -29944"/>
              <a:gd name="adj2" fmla="val 2270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能否进一步加快剪枝？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9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35" grpId="0"/>
      <p:bldP spid="1915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页脚占位符 1">
            <a:extLst>
              <a:ext uri="{FF2B5EF4-FFF2-40B4-BE49-F238E27FC236}">
                <a16:creationId xmlns:a16="http://schemas.microsoft.com/office/drawing/2014/main" id="{582C2C88-BE4C-4D7C-A282-A3BB4A2C9F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</a:p>
        </p:txBody>
      </p:sp>
      <p:sp>
        <p:nvSpPr>
          <p:cNvPr id="24579" name="Rectangle 115">
            <a:extLst>
              <a:ext uri="{FF2B5EF4-FFF2-40B4-BE49-F238E27FC236}">
                <a16:creationId xmlns:a16="http://schemas.microsoft.com/office/drawing/2014/main" id="{88B1E2E6-C22A-4E33-B1B6-86585915D2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95300" y="941388"/>
            <a:ext cx="8915400" cy="5078412"/>
          </a:xfrm>
        </p:spPr>
        <p:txBody>
          <a:bodyPr/>
          <a:lstStyle/>
          <a:p>
            <a:pPr eaLnBrk="1" hangingPunct="1"/>
            <a:r>
              <a:rPr lang="en-US" altLang="zh-CN" sz="2000"/>
              <a:t>w=[16, 15, 15]</a:t>
            </a:r>
            <a:r>
              <a:rPr lang="zh-CN" altLang="en-US" sz="2000"/>
              <a:t>，</a:t>
            </a:r>
            <a:r>
              <a:rPr lang="en-US" altLang="zh-CN" sz="2000"/>
              <a:t>p=[45, 25, 25]</a:t>
            </a:r>
            <a:r>
              <a:rPr lang="zh-CN" altLang="en-US" sz="2000"/>
              <a:t>，</a:t>
            </a:r>
            <a:r>
              <a:rPr lang="en-US" altLang="zh-CN" sz="2000"/>
              <a:t>W = 30</a:t>
            </a:r>
          </a:p>
          <a:p>
            <a:pPr eaLnBrk="1" hangingPunct="1"/>
            <a:r>
              <a:rPr lang="zh-CN" altLang="en-US" sz="2000"/>
              <a:t>最大总价值 </a:t>
            </a:r>
            <a:r>
              <a:rPr lang="en-US" altLang="zh-CN" sz="2000"/>
              <a:t>bestp</a:t>
            </a:r>
            <a:r>
              <a:rPr lang="zh-CN" altLang="en-US" sz="2000"/>
              <a:t>，初值</a:t>
            </a:r>
            <a:r>
              <a:rPr lang="en-US" altLang="zh-CN" sz="2000"/>
              <a:t>=0</a:t>
            </a:r>
          </a:p>
        </p:txBody>
      </p:sp>
      <p:sp>
        <p:nvSpPr>
          <p:cNvPr id="111730" name="Rectangle 114">
            <a:extLst>
              <a:ext uri="{FF2B5EF4-FFF2-40B4-BE49-F238E27FC236}">
                <a16:creationId xmlns:a16="http://schemas.microsoft.com/office/drawing/2014/main" id="{8F779330-B115-4120-83F0-1449E9253E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kern="0"/>
              <a:t>回溯求解 </a:t>
            </a:r>
            <a:r>
              <a:rPr lang="en-US" altLang="zh-CN" kern="0"/>
              <a:t>0-1 </a:t>
            </a:r>
            <a:r>
              <a:rPr lang="zh-CN" altLang="en-US" kern="0"/>
              <a:t>背包</a:t>
            </a:r>
          </a:p>
        </p:txBody>
      </p:sp>
      <p:sp>
        <p:nvSpPr>
          <p:cNvPr id="24581" name="Text Box 226">
            <a:extLst>
              <a:ext uri="{FF2B5EF4-FFF2-40B4-BE49-F238E27FC236}">
                <a16:creationId xmlns:a16="http://schemas.microsoft.com/office/drawing/2014/main" id="{01924B26-5633-44B2-AC22-94B9E20DD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7700" y="2208213"/>
            <a:ext cx="5446713" cy="690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当前装包价值 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+ 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剩余物品总价值</a:t>
            </a:r>
          </a:p>
        </p:txBody>
      </p:sp>
      <p:sp>
        <p:nvSpPr>
          <p:cNvPr id="24582" name="AutoShape 5">
            <a:extLst>
              <a:ext uri="{FF2B5EF4-FFF2-40B4-BE49-F238E27FC236}">
                <a16:creationId xmlns:a16="http://schemas.microsoft.com/office/drawing/2014/main" id="{4E058E16-0DCF-41D7-988E-FD13A1EE5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" y="2135188"/>
            <a:ext cx="2819400" cy="935037"/>
          </a:xfrm>
          <a:prstGeom prst="wedgeRectCallout">
            <a:avLst>
              <a:gd name="adj1" fmla="val 22750"/>
              <a:gd name="adj2" fmla="val 3845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价值上界 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ub =</a:t>
            </a:r>
          </a:p>
        </p:txBody>
      </p:sp>
      <p:sp>
        <p:nvSpPr>
          <p:cNvPr id="192518" name="AutoShape 6">
            <a:extLst>
              <a:ext uri="{FF2B5EF4-FFF2-40B4-BE49-F238E27FC236}">
                <a16:creationId xmlns:a16="http://schemas.microsoft.com/office/drawing/2014/main" id="{3E63C148-DDF1-4EEB-91AE-FE9A967AF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25" y="2978150"/>
            <a:ext cx="6176963" cy="3055938"/>
          </a:xfrm>
          <a:prstGeom prst="wedgeRectCallout">
            <a:avLst>
              <a:gd name="adj1" fmla="val -21551"/>
              <a:gd name="adj2" fmla="val -3290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06000" tIns="154800" rIns="126000" bIns="82800"/>
          <a:lstStyle/>
          <a:p>
            <a:pPr eaLnBrk="1" hangingPunct="1">
              <a:lnSpc>
                <a:spcPct val="14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宋体" panose="02010600030101010101" pitchFamily="2" charset="-122"/>
              </a:rPr>
              <a:t>∵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宋体" panose="02010600030101010101" pitchFamily="2" charset="-122"/>
              </a:rPr>
              <a:t>0-1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宋体" panose="02010600030101010101" pitchFamily="2" charset="-122"/>
              </a:rPr>
              <a:t>背包要求物品只能整体装入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宋体" panose="02010600030101010101" pitchFamily="2" charset="-122"/>
              </a:rPr>
              <a:t>∴剩余物品全部装入后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zh-CN" altLang="en-US"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宋体" panose="02010600030101010101" pitchFamily="2" charset="-122"/>
              </a:rPr>
              <a:t>① 仍装不满背包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zh-CN" altLang="en-US"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宋体" panose="02010600030101010101" pitchFamily="2" charset="-122"/>
              </a:rPr>
              <a:t>② 正好装满背包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宋体" panose="02010600030101010101" pitchFamily="2" charset="-122"/>
              </a:rPr>
              <a:t>③ </a:t>
            </a:r>
            <a:r>
              <a:rPr lang="zh-CN" altLang="en-US" sz="24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宋体" panose="02010600030101010101" pitchFamily="2" charset="-122"/>
              </a:rPr>
              <a:t>超过背包容量</a:t>
            </a:r>
          </a:p>
        </p:txBody>
      </p:sp>
      <p:sp>
        <p:nvSpPr>
          <p:cNvPr id="192519" name="Text Box 226">
            <a:extLst>
              <a:ext uri="{FF2B5EF4-FFF2-40B4-BE49-F238E27FC236}">
                <a16:creationId xmlns:a16="http://schemas.microsoft.com/office/drawing/2014/main" id="{7B709C49-F7B1-4D7F-B57B-BDDA030FE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281613"/>
            <a:ext cx="3995738" cy="628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假上界：不满足约束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8" grpId="0" build="allAtOnce" animBg="1"/>
      <p:bldP spid="1925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3">
            <a:extLst>
              <a:ext uri="{FF2B5EF4-FFF2-40B4-BE49-F238E27FC236}">
                <a16:creationId xmlns:a16="http://schemas.microsoft.com/office/drawing/2014/main" id="{8F7F4ED1-9E08-4751-B785-573CF171F8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</a:p>
        </p:txBody>
      </p:sp>
      <p:sp>
        <p:nvSpPr>
          <p:cNvPr id="193538" name="Rectangle 2">
            <a:extLst>
              <a:ext uri="{FF2B5EF4-FFF2-40B4-BE49-F238E27FC236}">
                <a16:creationId xmlns:a16="http://schemas.microsoft.com/office/drawing/2014/main" id="{97812683-60D2-44AC-94E7-284AF48A8B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0-1背包问题</a:t>
            </a:r>
            <a:r>
              <a:rPr lang="en-US" altLang="zh-CN"/>
              <a:t>的</a:t>
            </a:r>
            <a:r>
              <a:rPr lang="zh-CN" altLang="en-US"/>
              <a:t>界限函数</a:t>
            </a: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BA89B629-E93C-4F13-8B24-56838DCF7B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剩余物品装入时：</a:t>
            </a:r>
          </a:p>
          <a:p>
            <a:pPr lvl="1" eaLnBrk="1" hangingPunct="1"/>
            <a:r>
              <a:rPr lang="en-US" altLang="zh-CN"/>
              <a:t>s.t. </a:t>
            </a:r>
            <a:r>
              <a:rPr lang="zh-CN" altLang="en-US"/>
              <a:t>不超过背包容量、最大可能总价值</a:t>
            </a:r>
            <a:endParaRPr lang="en-US" altLang="zh-CN"/>
          </a:p>
          <a:p>
            <a:pPr eaLnBrk="1" hangingPunct="1"/>
            <a:r>
              <a:rPr lang="zh-CN" altLang="en-US"/>
              <a:t>能否得到一个既</a:t>
            </a:r>
            <a:r>
              <a:rPr lang="zh-CN" altLang="en-US" b="1">
                <a:solidFill>
                  <a:srgbClr val="0033CC"/>
                </a:solidFill>
              </a:rPr>
              <a:t>不超过容量</a:t>
            </a:r>
            <a:r>
              <a:rPr lang="zh-CN" altLang="en-US"/>
              <a:t>、又</a:t>
            </a:r>
            <a:r>
              <a:rPr lang="zh-CN" altLang="en-US" b="1">
                <a:solidFill>
                  <a:srgbClr val="0033CC"/>
                </a:solidFill>
              </a:rPr>
              <a:t>快</a:t>
            </a:r>
            <a:r>
              <a:rPr lang="zh-CN" altLang="en-US"/>
              <a:t>的界限函数？</a:t>
            </a:r>
          </a:p>
        </p:txBody>
      </p:sp>
      <p:sp>
        <p:nvSpPr>
          <p:cNvPr id="193540" name="AutoShape 4">
            <a:extLst>
              <a:ext uri="{FF2B5EF4-FFF2-40B4-BE49-F238E27FC236}">
                <a16:creationId xmlns:a16="http://schemas.microsoft.com/office/drawing/2014/main" id="{32D16E19-7825-4183-BAF0-EA94AC23D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50" y="3511550"/>
            <a:ext cx="5359400" cy="673100"/>
          </a:xfrm>
          <a:prstGeom prst="wedgeRoundRectCallout">
            <a:avLst>
              <a:gd name="adj1" fmla="val -9745"/>
              <a:gd name="adj2" fmla="val -15872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  <a:cs typeface="宋体" panose="02010600030101010101" pitchFamily="2" charset="-122"/>
              </a:rPr>
              <a:t>连续背包的贪心求解方法！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/>
      <p:bldP spid="1935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3">
            <a:extLst>
              <a:ext uri="{FF2B5EF4-FFF2-40B4-BE49-F238E27FC236}">
                <a16:creationId xmlns:a16="http://schemas.microsoft.com/office/drawing/2014/main" id="{DAE7580A-6FD0-4B53-A284-C563C8E8D2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</a:p>
        </p:txBody>
      </p:sp>
      <p:sp>
        <p:nvSpPr>
          <p:cNvPr id="194562" name="Rectangle 2">
            <a:extLst>
              <a:ext uri="{FF2B5EF4-FFF2-40B4-BE49-F238E27FC236}">
                <a16:creationId xmlns:a16="http://schemas.microsoft.com/office/drawing/2014/main" id="{53E408C1-A74F-493D-837F-D388DE735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0-1背包问题</a:t>
            </a:r>
            <a:r>
              <a:rPr lang="en-US" altLang="zh-CN"/>
              <a:t>的</a:t>
            </a:r>
            <a:r>
              <a:rPr lang="zh-CN" altLang="en-US"/>
              <a:t>界限函数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89031ED6-492E-4462-A1B0-B5ADDE2306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剩余物品装入时：</a:t>
            </a:r>
          </a:p>
          <a:p>
            <a:pPr lvl="1" eaLnBrk="1" hangingPunct="1"/>
            <a:r>
              <a:rPr lang="en-US" altLang="zh-CN"/>
              <a:t>s.t. </a:t>
            </a:r>
            <a:r>
              <a:rPr lang="zh-CN" altLang="en-US"/>
              <a:t>不超过背包容量＋最大可能总价值</a:t>
            </a:r>
            <a:endParaRPr lang="en-US" altLang="zh-CN"/>
          </a:p>
          <a:p>
            <a:pPr lvl="1" eaLnBrk="1" hangingPunct="1"/>
            <a:r>
              <a:rPr lang="zh-CN" altLang="en-US" b="1">
                <a:solidFill>
                  <a:srgbClr val="0033CC"/>
                </a:solidFill>
              </a:rPr>
              <a:t>允许剩余物品部分装入，采用贪心算法</a:t>
            </a:r>
          </a:p>
          <a:p>
            <a:pPr lvl="2" eaLnBrk="1" hangingPunct="1"/>
            <a:r>
              <a:rPr lang="zh-CN" altLang="en-US"/>
              <a:t>一定不会超过背包剩余容量</a:t>
            </a:r>
          </a:p>
          <a:p>
            <a:pPr lvl="3" eaLnBrk="1" hangingPunct="1"/>
            <a:r>
              <a:rPr lang="zh-CN" altLang="en-US" b="1">
                <a:solidFill>
                  <a:srgbClr val="800000"/>
                </a:solidFill>
              </a:rPr>
              <a:t>不会算出假的上界</a:t>
            </a:r>
          </a:p>
          <a:p>
            <a:pPr lvl="2" eaLnBrk="1" hangingPunct="1"/>
            <a:r>
              <a:rPr lang="zh-CN" altLang="en-US"/>
              <a:t>肯定会装满背包剩余容量</a:t>
            </a:r>
          </a:p>
          <a:p>
            <a:pPr lvl="3" eaLnBrk="1" hangingPunct="1"/>
            <a:r>
              <a:rPr lang="zh-CN" altLang="en-US" b="1">
                <a:solidFill>
                  <a:srgbClr val="800000"/>
                </a:solidFill>
              </a:rPr>
              <a:t>必然得到真的上界</a:t>
            </a:r>
          </a:p>
          <a:p>
            <a:pPr lvl="2" eaLnBrk="1" hangingPunct="1"/>
            <a:r>
              <a:rPr lang="zh-CN" altLang="en-US"/>
              <a:t>逐个扫描剩余物品一趟</a:t>
            </a:r>
          </a:p>
          <a:p>
            <a:pPr lvl="3" eaLnBrk="1" hangingPunct="1"/>
            <a:r>
              <a:rPr lang="zh-CN" altLang="en-US" b="1">
                <a:solidFill>
                  <a:srgbClr val="800000"/>
                </a:solidFill>
              </a:rPr>
              <a:t>快速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页脚占位符 4">
            <a:extLst>
              <a:ext uri="{FF2B5EF4-FFF2-40B4-BE49-F238E27FC236}">
                <a16:creationId xmlns:a16="http://schemas.microsoft.com/office/drawing/2014/main" id="{C3FC0063-8745-419F-AA5C-266D7FD74CF1}"/>
              </a:ext>
            </a:extLst>
          </p:cNvPr>
          <p:cNvSpPr txBox="1">
            <a:spLocks noGrp="1"/>
          </p:cNvSpPr>
          <p:nvPr/>
        </p:nvSpPr>
        <p:spPr bwMode="auto">
          <a:xfrm>
            <a:off x="271463" y="6381750"/>
            <a:ext cx="31369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</a:p>
        </p:txBody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121790C7-6123-437B-B320-9072BC0CF6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0-1背包问题</a:t>
            </a:r>
            <a:r>
              <a:rPr lang="en-US" altLang="zh-CN"/>
              <a:t>的</a:t>
            </a:r>
            <a:r>
              <a:rPr lang="zh-CN" altLang="en-US"/>
              <a:t>界限函数</a:t>
            </a:r>
          </a:p>
        </p:txBody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C54849EA-C6C1-40C9-B97E-ACFD1876215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5300" y="990600"/>
            <a:ext cx="9051925" cy="56927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/>
              <a:t>int bound ( int i ) {  </a:t>
            </a:r>
            <a:r>
              <a:rPr lang="en-US" altLang="zh-CN" sz="2000" b="1">
                <a:solidFill>
                  <a:srgbClr val="800000"/>
                </a:solidFill>
              </a:rPr>
              <a:t>//</a:t>
            </a:r>
            <a:r>
              <a:rPr lang="zh-CN" altLang="en-US" sz="2000" b="1">
                <a:solidFill>
                  <a:srgbClr val="800000"/>
                </a:solidFill>
              </a:rPr>
              <a:t>物品已按单位重量价值递减排序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rgbClr val="0033CC"/>
                </a:solidFill>
              </a:rPr>
              <a:t>   </a:t>
            </a:r>
            <a:r>
              <a:rPr lang="en-US" altLang="zh-CN" sz="2200" b="1">
                <a:solidFill>
                  <a:srgbClr val="0033CC"/>
                </a:solidFill>
              </a:rPr>
              <a:t>int cleft = W - cw;</a:t>
            </a:r>
            <a:r>
              <a:rPr lang="en-US" altLang="zh-CN" sz="2200">
                <a:solidFill>
                  <a:srgbClr val="0033CC"/>
                </a:solidFill>
              </a:rPr>
              <a:t>   </a:t>
            </a:r>
            <a:r>
              <a:rPr lang="en-US" altLang="zh-CN" sz="2000" b="1">
                <a:solidFill>
                  <a:srgbClr val="0033CC"/>
                </a:solidFill>
              </a:rPr>
              <a:t>//</a:t>
            </a:r>
            <a:r>
              <a:rPr lang="zh-CN" altLang="en-US" sz="2000" b="1">
                <a:solidFill>
                  <a:srgbClr val="0033CC"/>
                </a:solidFill>
              </a:rPr>
              <a:t>背包剩余容量＝背包容量－当前装包物品总重量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</a:t>
            </a:r>
            <a:r>
              <a:rPr lang="en-US" altLang="zh-CN" sz="2200"/>
              <a:t>ub = cp;	        </a:t>
            </a:r>
            <a:r>
              <a:rPr lang="en-US" altLang="zh-CN" sz="2000"/>
              <a:t>//</a:t>
            </a:r>
            <a:r>
              <a:rPr lang="zh-CN" altLang="en-US" sz="2000"/>
              <a:t>上界初值＝当前装包物品总价值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33CC"/>
                </a:solidFill>
              </a:rPr>
              <a:t>   //</a:t>
            </a:r>
            <a:r>
              <a:rPr lang="zh-CN" altLang="en-US" sz="2000" b="1">
                <a:solidFill>
                  <a:srgbClr val="0033CC"/>
                </a:solidFill>
              </a:rPr>
              <a:t>从物品 </a:t>
            </a:r>
            <a:r>
              <a:rPr lang="en-US" altLang="zh-CN" sz="2000" b="1">
                <a:solidFill>
                  <a:srgbClr val="0033CC"/>
                </a:solidFill>
              </a:rPr>
              <a:t>i </a:t>
            </a:r>
            <a:r>
              <a:rPr lang="zh-CN" altLang="en-US" sz="2000" b="1">
                <a:solidFill>
                  <a:srgbClr val="0033CC"/>
                </a:solidFill>
              </a:rPr>
              <a:t>开始装包，直到物品重量超过背包剩余容量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   </a:t>
            </a:r>
            <a:r>
              <a:rPr lang="en-US" altLang="zh-CN" sz="2200"/>
              <a:t>while ( i &lt;= n &amp;&amp;  </a:t>
            </a:r>
            <a:r>
              <a:rPr lang="en-US" altLang="zh-CN" sz="2200" b="1">
                <a:solidFill>
                  <a:srgbClr val="800000"/>
                </a:solidFill>
              </a:rPr>
              <a:t>w[i] &lt;= cleft</a:t>
            </a:r>
            <a:r>
              <a:rPr lang="en-US" altLang="zh-CN" sz="2200"/>
              <a:t>) {</a:t>
            </a:r>
            <a:endParaRPr lang="zh-CN" altLang="en-US" sz="2000" b="1">
              <a:solidFill>
                <a:srgbClr val="8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0033CC"/>
                </a:solidFill>
              </a:rPr>
              <a:t>        </a:t>
            </a:r>
            <a:r>
              <a:rPr lang="en-US" altLang="zh-CN" sz="2200" b="1">
                <a:solidFill>
                  <a:srgbClr val="0033CC"/>
                </a:solidFill>
              </a:rPr>
              <a:t>cleft = cleft - w[i]; </a:t>
            </a:r>
            <a:r>
              <a:rPr lang="en-US" altLang="zh-CN" sz="2000" b="1">
                <a:solidFill>
                  <a:srgbClr val="0033CC"/>
                </a:solidFill>
              </a:rPr>
              <a:t>//</a:t>
            </a:r>
            <a:r>
              <a:rPr lang="zh-CN" altLang="en-US" sz="2000" b="1">
                <a:solidFill>
                  <a:srgbClr val="0033CC"/>
                </a:solidFill>
              </a:rPr>
              <a:t>更新背包剩余容量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/>
              <a:t>        ub = ub + p[i];</a:t>
            </a:r>
            <a:endParaRPr lang="zh-CN" altLang="en-US" sz="20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/>
              <a:t>        i++;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b="1">
                <a:solidFill>
                  <a:srgbClr val="800000"/>
                </a:solidFill>
              </a:rPr>
              <a:t>   </a:t>
            </a:r>
            <a:r>
              <a:rPr lang="en-US" altLang="zh-CN" sz="2200"/>
              <a:t>}</a:t>
            </a:r>
            <a:endParaRPr lang="zh-CN" altLang="en-US" sz="2200" b="1">
              <a:solidFill>
                <a:srgbClr val="8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rgbClr val="0033CC"/>
                </a:solidFill>
              </a:rPr>
              <a:t>   </a:t>
            </a:r>
            <a:r>
              <a:rPr lang="en-US" altLang="zh-CN" sz="2200" b="1">
                <a:solidFill>
                  <a:srgbClr val="0033CC"/>
                </a:solidFill>
              </a:rPr>
              <a:t>if (i &lt;= n) ub = ub + cleft / w[i] * p[i] ;</a:t>
            </a:r>
            <a:r>
              <a:rPr lang="en-US" altLang="zh-CN" sz="2200">
                <a:solidFill>
                  <a:srgbClr val="0033CC"/>
                </a:solidFill>
              </a:rPr>
              <a:t> </a:t>
            </a:r>
            <a:r>
              <a:rPr lang="en-US" altLang="zh-CN" sz="2000" b="1">
                <a:solidFill>
                  <a:srgbClr val="0033CC"/>
                </a:solidFill>
              </a:rPr>
              <a:t>//</a:t>
            </a:r>
            <a:r>
              <a:rPr lang="zh-CN" altLang="en-US" sz="2000" b="1">
                <a:solidFill>
                  <a:srgbClr val="0033CC"/>
                </a:solidFill>
              </a:rPr>
              <a:t>物品 </a:t>
            </a:r>
            <a:r>
              <a:rPr lang="en-US" altLang="zh-CN" sz="2000" b="1">
                <a:solidFill>
                  <a:srgbClr val="0033CC"/>
                </a:solidFill>
              </a:rPr>
              <a:t>i </a:t>
            </a:r>
            <a:r>
              <a:rPr lang="zh-CN" altLang="en-US" sz="2000" b="1">
                <a:solidFill>
                  <a:srgbClr val="0033CC"/>
                </a:solidFill>
              </a:rPr>
              <a:t>超重，部分装包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/>
              <a:t>   return ub &gt; bestp;</a:t>
            </a:r>
            <a:r>
              <a:rPr lang="en-US" altLang="zh-CN" sz="2200" b="1">
                <a:solidFill>
                  <a:srgbClr val="FF0000"/>
                </a:solidFill>
              </a:rPr>
              <a:t>   </a:t>
            </a:r>
            <a:r>
              <a:rPr lang="en-US" altLang="en-US" sz="2000">
                <a:solidFill>
                  <a:srgbClr val="FF0000"/>
                </a:solidFill>
              </a:rPr>
              <a:t>//如果上界&gt;当前最大总价值，则可以继续搜索</a:t>
            </a:r>
            <a:endParaRPr lang="zh-CN" altLang="en-US" sz="200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/>
              <a:t>}</a:t>
            </a:r>
            <a:endParaRPr lang="zh-CN" altLang="en-US" sz="220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9824A1D-8323-48A1-A046-08308DD83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338" y="3005138"/>
            <a:ext cx="3602037" cy="1600200"/>
          </a:xfrm>
          <a:prstGeom prst="cloudCallout">
            <a:avLst>
              <a:gd name="adj1" fmla="val -29505"/>
              <a:gd name="adj2" fmla="val -6726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还要其它剪枝方法吗？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938E8A54-4B6D-4790-9FB4-BE9A2D5FC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3700" y="4913313"/>
            <a:ext cx="5430838" cy="1468437"/>
          </a:xfrm>
          <a:prstGeom prst="wedgeRoundRectCallout">
            <a:avLst>
              <a:gd name="adj1" fmla="val -14787"/>
              <a:gd name="adj2" fmla="val -2297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ea typeface="楷体_GB2312" pitchFamily="49" charset="-122"/>
                <a:cs typeface="宋体" panose="02010600030101010101" pitchFamily="2" charset="-122"/>
              </a:rPr>
              <a:t>12.2.2</a:t>
            </a:r>
            <a:r>
              <a:rPr lang="zh-CN" altLang="en-US" sz="2800" b="1">
                <a:ea typeface="楷体_GB2312" pitchFamily="49" charset="-122"/>
                <a:cs typeface="宋体" panose="02010600030101010101" pitchFamily="2" charset="-122"/>
              </a:rPr>
              <a:t>“虚拟装包”：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  <a:cs typeface="宋体" panose="02010600030101010101" pitchFamily="2" charset="-122"/>
              </a:rPr>
              <a:t>用剩余物品中的最大单位价值装满背包！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>
            <a:extLst>
              <a:ext uri="{FF2B5EF4-FFF2-40B4-BE49-F238E27FC236}">
                <a16:creationId xmlns:a16="http://schemas.microsoft.com/office/drawing/2014/main" id="{EEF1B64D-FA09-4BC3-BE45-D1D0C4C911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</a:p>
        </p:txBody>
      </p:sp>
      <p:sp>
        <p:nvSpPr>
          <p:cNvPr id="180226" name="Rectangle 2">
            <a:extLst>
              <a:ext uri="{FF2B5EF4-FFF2-40B4-BE49-F238E27FC236}">
                <a16:creationId xmlns:a16="http://schemas.microsoft.com/office/drawing/2014/main" id="{BBBDD564-0F2E-4F8E-9353-D13C43BAE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回溯法求解 </a:t>
            </a:r>
            <a:r>
              <a:rPr lang="en-US" altLang="zh-CN"/>
              <a:t>0-1 </a:t>
            </a:r>
            <a:r>
              <a:rPr lang="zh-CN" altLang="en-US"/>
              <a:t>背包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D3F689D6-9FFE-435C-8DBC-6F445A2E60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回溯法实质</a:t>
            </a:r>
          </a:p>
          <a:p>
            <a:pPr lvl="1" eaLnBrk="1" hangingPunct="1"/>
            <a:r>
              <a:rPr lang="zh-CN" altLang="en-US"/>
              <a:t>在搜索过程中，逐步生成解空间树，不一定生成整棵树</a:t>
            </a:r>
          </a:p>
          <a:p>
            <a:pPr lvl="1" eaLnBrk="1" hangingPunct="1"/>
            <a:r>
              <a:rPr lang="zh-CN" altLang="en-US"/>
              <a:t>图为实例 </a:t>
            </a:r>
            <a:r>
              <a:rPr lang="en-US" altLang="zh-CN"/>
              <a:t>w=[16, 15, 15], p=[45, 25, 25], W=30 </a:t>
            </a:r>
            <a:r>
              <a:rPr lang="zh-CN" altLang="en-US"/>
              <a:t>的回溯搜索树</a:t>
            </a:r>
          </a:p>
          <a:p>
            <a:pPr lvl="2" eaLnBrk="1" hangingPunct="1"/>
            <a:r>
              <a:rPr lang="zh-CN" altLang="en-US">
                <a:solidFill>
                  <a:srgbClr val="FF0000"/>
                </a:solidFill>
              </a:rPr>
              <a:t>如何生成？</a:t>
            </a:r>
          </a:p>
          <a:p>
            <a:pPr lvl="1" eaLnBrk="1" hangingPunct="1"/>
            <a:endParaRPr lang="zh-CN" altLang="en-US"/>
          </a:p>
        </p:txBody>
      </p:sp>
      <p:grpSp>
        <p:nvGrpSpPr>
          <p:cNvPr id="6149" name="Group 50">
            <a:extLst>
              <a:ext uri="{FF2B5EF4-FFF2-40B4-BE49-F238E27FC236}">
                <a16:creationId xmlns:a16="http://schemas.microsoft.com/office/drawing/2014/main" id="{69594BA1-4590-49E4-9492-1594F2BA47E3}"/>
              </a:ext>
            </a:extLst>
          </p:cNvPr>
          <p:cNvGrpSpPr>
            <a:grpSpLocks/>
          </p:cNvGrpSpPr>
          <p:nvPr/>
        </p:nvGrpSpPr>
        <p:grpSpPr bwMode="auto">
          <a:xfrm>
            <a:off x="3895725" y="2952750"/>
            <a:ext cx="4811713" cy="2830513"/>
            <a:chOff x="1497" y="1999"/>
            <a:chExt cx="3031" cy="1783"/>
          </a:xfrm>
        </p:grpSpPr>
        <p:sp>
          <p:nvSpPr>
            <p:cNvPr id="6150" name="Line 5">
              <a:extLst>
                <a:ext uri="{FF2B5EF4-FFF2-40B4-BE49-F238E27FC236}">
                  <a16:creationId xmlns:a16="http://schemas.microsoft.com/office/drawing/2014/main" id="{C17A7B7A-E873-4B52-A7DD-8DEF9C78F7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20" y="2135"/>
              <a:ext cx="866" cy="37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" name="Line 6">
              <a:extLst>
                <a:ext uri="{FF2B5EF4-FFF2-40B4-BE49-F238E27FC236}">
                  <a16:creationId xmlns:a16="http://schemas.microsoft.com/office/drawing/2014/main" id="{EB3CE358-98F0-4929-A9C7-05EF397B84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91" y="2635"/>
              <a:ext cx="394" cy="37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" name="Line 8">
              <a:extLst>
                <a:ext uri="{FF2B5EF4-FFF2-40B4-BE49-F238E27FC236}">
                  <a16:creationId xmlns:a16="http://schemas.microsoft.com/office/drawing/2014/main" id="{8FE51993-54AF-4ADB-94AD-D2FB66AFF8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4" y="3215"/>
              <a:ext cx="191" cy="35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" name="Line 9">
              <a:extLst>
                <a:ext uri="{FF2B5EF4-FFF2-40B4-BE49-F238E27FC236}">
                  <a16:creationId xmlns:a16="http://schemas.microsoft.com/office/drawing/2014/main" id="{440BD362-BF18-469B-8853-E0B03D6A10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68" y="3235"/>
              <a:ext cx="213" cy="3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Line 11">
              <a:extLst>
                <a:ext uri="{FF2B5EF4-FFF2-40B4-BE49-F238E27FC236}">
                  <a16:creationId xmlns:a16="http://schemas.microsoft.com/office/drawing/2014/main" id="{A45162F2-66E6-4844-B6C2-14C0DB4F3B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9" y="2145"/>
              <a:ext cx="799" cy="34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Line 13">
              <a:extLst>
                <a:ext uri="{FF2B5EF4-FFF2-40B4-BE49-F238E27FC236}">
                  <a16:creationId xmlns:a16="http://schemas.microsoft.com/office/drawing/2014/main" id="{F1BEDA0C-4F21-43BC-9B78-B83B24E7E0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1" y="2645"/>
              <a:ext cx="348" cy="37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Line 16">
              <a:extLst>
                <a:ext uri="{FF2B5EF4-FFF2-40B4-BE49-F238E27FC236}">
                  <a16:creationId xmlns:a16="http://schemas.microsoft.com/office/drawing/2014/main" id="{C036A2D9-3CC9-40B7-8A7B-8851A65DC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4" y="3215"/>
              <a:ext cx="226" cy="3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Line 17">
              <a:extLst>
                <a:ext uri="{FF2B5EF4-FFF2-40B4-BE49-F238E27FC236}">
                  <a16:creationId xmlns:a16="http://schemas.microsoft.com/office/drawing/2014/main" id="{3427688B-0FFF-47F3-A9BA-4EC8AFDA9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9" y="3215"/>
              <a:ext cx="225" cy="3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" name="Line 18">
              <a:extLst>
                <a:ext uri="{FF2B5EF4-FFF2-40B4-BE49-F238E27FC236}">
                  <a16:creationId xmlns:a16="http://schemas.microsoft.com/office/drawing/2014/main" id="{E553136A-BE5A-478C-B444-A474C5A50D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5" y="2625"/>
              <a:ext cx="337" cy="37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9" name="Rectangle 19">
              <a:extLst>
                <a:ext uri="{FF2B5EF4-FFF2-40B4-BE49-F238E27FC236}">
                  <a16:creationId xmlns:a16="http://schemas.microsoft.com/office/drawing/2014/main" id="{96BBD676-B16B-43A9-8C13-E0F3E8410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" y="2122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60" name="Rectangle 21">
              <a:extLst>
                <a:ext uri="{FF2B5EF4-FFF2-40B4-BE49-F238E27FC236}">
                  <a16:creationId xmlns:a16="http://schemas.microsoft.com/office/drawing/2014/main" id="{B8F5FFBB-EA97-4B01-A525-73E03CDD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" y="2611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61" name="Rectangle 22">
              <a:extLst>
                <a:ext uri="{FF2B5EF4-FFF2-40B4-BE49-F238E27FC236}">
                  <a16:creationId xmlns:a16="http://schemas.microsoft.com/office/drawing/2014/main" id="{EE5DD01D-610D-4CFF-A308-39AFB83E0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3212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62" name="Rectangle 23">
              <a:extLst>
                <a:ext uri="{FF2B5EF4-FFF2-40B4-BE49-F238E27FC236}">
                  <a16:creationId xmlns:a16="http://schemas.microsoft.com/office/drawing/2014/main" id="{87BA275D-E6FA-48DA-92D8-190599C92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" y="3266"/>
              <a:ext cx="24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6163" name="Rectangle 24">
              <a:extLst>
                <a:ext uri="{FF2B5EF4-FFF2-40B4-BE49-F238E27FC236}">
                  <a16:creationId xmlns:a16="http://schemas.microsoft.com/office/drawing/2014/main" id="{552ADC37-203F-432A-8EF9-46FE45B9A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" y="3222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64" name="Rectangle 25">
              <a:extLst>
                <a:ext uri="{FF2B5EF4-FFF2-40B4-BE49-F238E27FC236}">
                  <a16:creationId xmlns:a16="http://schemas.microsoft.com/office/drawing/2014/main" id="{7799309A-53A2-4BE2-9D6F-2BB27EF9F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6" y="2632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65" name="Rectangle 27">
              <a:extLst>
                <a:ext uri="{FF2B5EF4-FFF2-40B4-BE49-F238E27FC236}">
                  <a16:creationId xmlns:a16="http://schemas.microsoft.com/office/drawing/2014/main" id="{B1A6287B-1FDB-4D05-A464-D3B0B4C20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" y="2122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66" name="Rectangle 28">
              <a:extLst>
                <a:ext uri="{FF2B5EF4-FFF2-40B4-BE49-F238E27FC236}">
                  <a16:creationId xmlns:a16="http://schemas.microsoft.com/office/drawing/2014/main" id="{4FB3440A-814A-4C2C-8A5B-60CC27EA5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" y="2611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67" name="Rectangle 30">
              <a:extLst>
                <a:ext uri="{FF2B5EF4-FFF2-40B4-BE49-F238E27FC236}">
                  <a16:creationId xmlns:a16="http://schemas.microsoft.com/office/drawing/2014/main" id="{4155C9A9-7092-424A-A479-ECD11BCC4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7" y="3208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68" name="Rectangle 31">
              <a:extLst>
                <a:ext uri="{FF2B5EF4-FFF2-40B4-BE49-F238E27FC236}">
                  <a16:creationId xmlns:a16="http://schemas.microsoft.com/office/drawing/2014/main" id="{841BC2D9-0CE8-4067-91BC-A77E5DC2F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3255"/>
              <a:ext cx="24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6169" name="Rectangle 32">
              <a:extLst>
                <a:ext uri="{FF2B5EF4-FFF2-40B4-BE49-F238E27FC236}">
                  <a16:creationId xmlns:a16="http://schemas.microsoft.com/office/drawing/2014/main" id="{441DD7E5-5827-4A1D-BE3B-2AD25AD4B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0" y="3212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70" name="Oval 35">
              <a:extLst>
                <a:ext uri="{FF2B5EF4-FFF2-40B4-BE49-F238E27FC236}">
                  <a16:creationId xmlns:a16="http://schemas.microsoft.com/office/drawing/2014/main" id="{4BB6D75A-D6F7-4ECF-BEDE-7CFBA175E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" y="1999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6171" name="Oval 36">
              <a:extLst>
                <a:ext uri="{FF2B5EF4-FFF2-40B4-BE49-F238E27FC236}">
                  <a16:creationId xmlns:a16="http://schemas.microsoft.com/office/drawing/2014/main" id="{16186E68-6B74-44E9-B85B-F8C65B500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" y="2451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6172" name="Oval 37">
              <a:extLst>
                <a:ext uri="{FF2B5EF4-FFF2-40B4-BE49-F238E27FC236}">
                  <a16:creationId xmlns:a16="http://schemas.microsoft.com/office/drawing/2014/main" id="{DB1A0CE2-E956-4DE4-B8A5-98D3BB622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2443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C</a:t>
              </a:r>
            </a:p>
          </p:txBody>
        </p:sp>
        <p:sp>
          <p:nvSpPr>
            <p:cNvPr id="6173" name="Oval 38">
              <a:extLst>
                <a:ext uri="{FF2B5EF4-FFF2-40B4-BE49-F238E27FC236}">
                  <a16:creationId xmlns:a16="http://schemas.microsoft.com/office/drawing/2014/main" id="{43DE2607-20A4-416C-B12B-815A8CFBD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3003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D</a:t>
              </a:r>
            </a:p>
          </p:txBody>
        </p:sp>
        <p:sp>
          <p:nvSpPr>
            <p:cNvPr id="6174" name="Oval 39">
              <a:extLst>
                <a:ext uri="{FF2B5EF4-FFF2-40B4-BE49-F238E27FC236}">
                  <a16:creationId xmlns:a16="http://schemas.microsoft.com/office/drawing/2014/main" id="{2210B7D4-5F63-49C9-B2A1-7BD99E490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3003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E</a:t>
              </a:r>
            </a:p>
          </p:txBody>
        </p:sp>
        <p:sp>
          <p:nvSpPr>
            <p:cNvPr id="6175" name="Oval 40">
              <a:extLst>
                <a:ext uri="{FF2B5EF4-FFF2-40B4-BE49-F238E27FC236}">
                  <a16:creationId xmlns:a16="http://schemas.microsoft.com/office/drawing/2014/main" id="{C0AA74C3-0B78-4412-8854-ABC1034F9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" y="3009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F</a:t>
              </a:r>
            </a:p>
          </p:txBody>
        </p:sp>
        <p:sp>
          <p:nvSpPr>
            <p:cNvPr id="6176" name="Oval 44">
              <a:extLst>
                <a:ext uri="{FF2B5EF4-FFF2-40B4-BE49-F238E27FC236}">
                  <a16:creationId xmlns:a16="http://schemas.microsoft.com/office/drawing/2014/main" id="{6DFFA8AD-07D8-4F8F-A322-B5D4A32FE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1" y="3561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J</a:t>
              </a:r>
            </a:p>
          </p:txBody>
        </p:sp>
        <p:sp>
          <p:nvSpPr>
            <p:cNvPr id="6177" name="Oval 45">
              <a:extLst>
                <a:ext uri="{FF2B5EF4-FFF2-40B4-BE49-F238E27FC236}">
                  <a16:creationId xmlns:a16="http://schemas.microsoft.com/office/drawing/2014/main" id="{3E6F46D0-C4A9-4FCD-BBF5-90C903EB1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" y="3552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K</a:t>
              </a:r>
            </a:p>
          </p:txBody>
        </p:sp>
        <p:sp>
          <p:nvSpPr>
            <p:cNvPr id="6178" name="Oval 46">
              <a:extLst>
                <a:ext uri="{FF2B5EF4-FFF2-40B4-BE49-F238E27FC236}">
                  <a16:creationId xmlns:a16="http://schemas.microsoft.com/office/drawing/2014/main" id="{ED25CF1B-8394-4A03-974A-6AC402DDE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" y="3561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L</a:t>
              </a:r>
            </a:p>
          </p:txBody>
        </p:sp>
        <p:sp>
          <p:nvSpPr>
            <p:cNvPr id="6179" name="Oval 47">
              <a:extLst>
                <a:ext uri="{FF2B5EF4-FFF2-40B4-BE49-F238E27FC236}">
                  <a16:creationId xmlns:a16="http://schemas.microsoft.com/office/drawing/2014/main" id="{FF315040-9E9E-4207-9997-7320BE57D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" y="3544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1">
            <a:extLst>
              <a:ext uri="{FF2B5EF4-FFF2-40B4-BE49-F238E27FC236}">
                <a16:creationId xmlns:a16="http://schemas.microsoft.com/office/drawing/2014/main" id="{CC0DECE1-7304-4425-B502-ED7424C4CC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</a:p>
        </p:txBody>
      </p:sp>
      <p:grpSp>
        <p:nvGrpSpPr>
          <p:cNvPr id="184322" name="Group 2">
            <a:extLst>
              <a:ext uri="{FF2B5EF4-FFF2-40B4-BE49-F238E27FC236}">
                <a16:creationId xmlns:a16="http://schemas.microsoft.com/office/drawing/2014/main" id="{9ACD52EA-7248-4C06-B175-8F262E073D54}"/>
              </a:ext>
            </a:extLst>
          </p:cNvPr>
          <p:cNvGrpSpPr>
            <a:grpSpLocks/>
          </p:cNvGrpSpPr>
          <p:nvPr/>
        </p:nvGrpSpPr>
        <p:grpSpPr bwMode="auto">
          <a:xfrm>
            <a:off x="3843338" y="3438525"/>
            <a:ext cx="488950" cy="1463675"/>
            <a:chOff x="2400" y="2208"/>
            <a:chExt cx="308" cy="922"/>
          </a:xfrm>
        </p:grpSpPr>
        <p:sp>
          <p:nvSpPr>
            <p:cNvPr id="7227" name="Oval 251">
              <a:extLst>
                <a:ext uri="{FF2B5EF4-FFF2-40B4-BE49-F238E27FC236}">
                  <a16:creationId xmlns:a16="http://schemas.microsoft.com/office/drawing/2014/main" id="{1C57E863-0D42-40A4-B744-66EFB9659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840"/>
              <a:ext cx="308" cy="29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7228" name="Line 253">
              <a:extLst>
                <a:ext uri="{FF2B5EF4-FFF2-40B4-BE49-F238E27FC236}">
                  <a16:creationId xmlns:a16="http://schemas.microsoft.com/office/drawing/2014/main" id="{97C05362-3742-43D6-8F06-62B230DD1B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7" y="2208"/>
              <a:ext cx="107" cy="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9" name="Text Box 226">
              <a:extLst>
                <a:ext uri="{FF2B5EF4-FFF2-40B4-BE49-F238E27FC236}">
                  <a16:creationId xmlns:a16="http://schemas.microsoft.com/office/drawing/2014/main" id="{DBFC4158-B9EE-4E59-A142-FA51DF0F4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6" y="228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84326" name="Text Box 226">
            <a:extLst>
              <a:ext uri="{FF2B5EF4-FFF2-40B4-BE49-F238E27FC236}">
                <a16:creationId xmlns:a16="http://schemas.microsoft.com/office/drawing/2014/main" id="{654EF774-FEA9-475F-9A71-B88CDA640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288" y="4919663"/>
            <a:ext cx="2300287" cy="1096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cw=30=30</a:t>
            </a:r>
            <a:r>
              <a:rPr kumimoji="1" lang="zh-CN" altLang="en-US" sz="20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zh-CN" altLang="en-US" sz="20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可行解</a:t>
            </a:r>
            <a:endParaRPr kumimoji="1" lang="zh-CN" altLang="en-US" sz="2000" b="1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cp=50&gt;45</a:t>
            </a:r>
            <a:r>
              <a:rPr kumimoji="1" lang="zh-CN" altLang="en-US" sz="20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zh-CN" altLang="en-US" sz="20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更优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800000"/>
                </a:solidFill>
                <a:ea typeface="宋体" panose="02010600030101010101" pitchFamily="2" charset="-122"/>
              </a:rPr>
              <a:t>bestp=50</a:t>
            </a:r>
            <a:endParaRPr kumimoji="1" lang="zh-CN" altLang="en-US" sz="2000" b="1">
              <a:solidFill>
                <a:srgbClr val="800000"/>
              </a:solidFill>
              <a:ea typeface="宋体" panose="02010600030101010101" pitchFamily="2" charset="-122"/>
            </a:endParaRPr>
          </a:p>
        </p:txBody>
      </p:sp>
      <p:sp>
        <p:nvSpPr>
          <p:cNvPr id="111730" name="Rectangle 114">
            <a:extLst>
              <a:ext uri="{FF2B5EF4-FFF2-40B4-BE49-F238E27FC236}">
                <a16:creationId xmlns:a16="http://schemas.microsoft.com/office/drawing/2014/main" id="{F13538B2-FD56-4B51-9B03-6770AF7498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kern="0"/>
              <a:t>回溯求解 </a:t>
            </a:r>
            <a:r>
              <a:rPr lang="en-US" altLang="zh-CN" kern="0"/>
              <a:t>0-1 </a:t>
            </a:r>
            <a:r>
              <a:rPr lang="zh-CN" altLang="en-US" kern="0"/>
              <a:t>背包</a:t>
            </a:r>
          </a:p>
        </p:txBody>
      </p:sp>
      <p:sp>
        <p:nvSpPr>
          <p:cNvPr id="7174" name="Rectangle 115">
            <a:extLst>
              <a:ext uri="{FF2B5EF4-FFF2-40B4-BE49-F238E27FC236}">
                <a16:creationId xmlns:a16="http://schemas.microsoft.com/office/drawing/2014/main" id="{590E4F10-A004-4826-92C7-622D7CB42F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95300" y="941388"/>
            <a:ext cx="8915400" cy="5078412"/>
          </a:xfrm>
        </p:spPr>
        <p:txBody>
          <a:bodyPr/>
          <a:lstStyle/>
          <a:p>
            <a:pPr eaLnBrk="1" hangingPunct="1"/>
            <a:r>
              <a:rPr lang="en-US" altLang="zh-CN" sz="2000"/>
              <a:t>w=[16, 15, 15]</a:t>
            </a:r>
            <a:r>
              <a:rPr lang="zh-CN" altLang="en-US" sz="2000"/>
              <a:t>，</a:t>
            </a:r>
            <a:r>
              <a:rPr lang="en-US" altLang="zh-CN" sz="2000"/>
              <a:t>p=[45, 25, 25]</a:t>
            </a:r>
            <a:r>
              <a:rPr lang="zh-CN" altLang="en-US" sz="2000"/>
              <a:t>，</a:t>
            </a:r>
            <a:r>
              <a:rPr lang="en-US" altLang="zh-CN" sz="2000" b="1">
                <a:solidFill>
                  <a:srgbClr val="800000"/>
                </a:solidFill>
              </a:rPr>
              <a:t>W = 30</a:t>
            </a:r>
          </a:p>
          <a:p>
            <a:pPr eaLnBrk="1" hangingPunct="1"/>
            <a:r>
              <a:rPr lang="zh-CN" altLang="en-US" sz="2000"/>
              <a:t>最大总价值 </a:t>
            </a:r>
            <a:r>
              <a:rPr lang="en-US" altLang="zh-CN" sz="2000"/>
              <a:t>bestp</a:t>
            </a:r>
            <a:r>
              <a:rPr lang="zh-CN" altLang="en-US" sz="2000"/>
              <a:t>，初值</a:t>
            </a:r>
            <a:r>
              <a:rPr lang="en-US" altLang="zh-CN" sz="2000"/>
              <a:t>=0</a:t>
            </a:r>
          </a:p>
        </p:txBody>
      </p:sp>
      <p:sp>
        <p:nvSpPr>
          <p:cNvPr id="184330" name="Oval 214">
            <a:extLst>
              <a:ext uri="{FF2B5EF4-FFF2-40B4-BE49-F238E27FC236}">
                <a16:creationId xmlns:a16="http://schemas.microsoft.com/office/drawing/2014/main" id="{E8116ABD-FD8B-4015-934E-478A83347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8788" y="1717675"/>
            <a:ext cx="488950" cy="4476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84331" name="Text Box 226">
            <a:extLst>
              <a:ext uri="{FF2B5EF4-FFF2-40B4-BE49-F238E27FC236}">
                <a16:creationId xmlns:a16="http://schemas.microsoft.com/office/drawing/2014/main" id="{3918BFC5-BFD0-4874-BCA7-EEBF75E96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2316163"/>
            <a:ext cx="14620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cw=31 &gt; 30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不满足约束</a:t>
            </a:r>
          </a:p>
        </p:txBody>
      </p:sp>
      <p:grpSp>
        <p:nvGrpSpPr>
          <p:cNvPr id="184332" name="Group 12">
            <a:extLst>
              <a:ext uri="{FF2B5EF4-FFF2-40B4-BE49-F238E27FC236}">
                <a16:creationId xmlns:a16="http://schemas.microsoft.com/office/drawing/2014/main" id="{2DA3D628-7E0E-4387-AF99-A4074396C0C9}"/>
              </a:ext>
            </a:extLst>
          </p:cNvPr>
          <p:cNvGrpSpPr>
            <a:grpSpLocks/>
          </p:cNvGrpSpPr>
          <p:nvPr/>
        </p:nvGrpSpPr>
        <p:grpSpPr bwMode="auto">
          <a:xfrm>
            <a:off x="1651000" y="2441575"/>
            <a:ext cx="811213" cy="1030288"/>
            <a:chOff x="1040" y="1538"/>
            <a:chExt cx="511" cy="649"/>
          </a:xfrm>
        </p:grpSpPr>
        <p:sp>
          <p:nvSpPr>
            <p:cNvPr id="7224" name="Oval 225">
              <a:extLst>
                <a:ext uri="{FF2B5EF4-FFF2-40B4-BE49-F238E27FC236}">
                  <a16:creationId xmlns:a16="http://schemas.microsoft.com/office/drawing/2014/main" id="{CF85C017-7429-40E9-976F-7959A44F1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" y="1905"/>
              <a:ext cx="308" cy="2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7225" name="Line 227">
              <a:extLst>
                <a:ext uri="{FF2B5EF4-FFF2-40B4-BE49-F238E27FC236}">
                  <a16:creationId xmlns:a16="http://schemas.microsoft.com/office/drawing/2014/main" id="{88A220CB-70BA-49BB-9499-07F9153EDB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6" y="1624"/>
              <a:ext cx="245" cy="31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6" name="Text Box 226">
              <a:extLst>
                <a:ext uri="{FF2B5EF4-FFF2-40B4-BE49-F238E27FC236}">
                  <a16:creationId xmlns:a16="http://schemas.microsoft.com/office/drawing/2014/main" id="{E90D3BDE-9C01-48A1-A697-07846AA744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4" y="153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84336" name="Group 16">
            <a:extLst>
              <a:ext uri="{FF2B5EF4-FFF2-40B4-BE49-F238E27FC236}">
                <a16:creationId xmlns:a16="http://schemas.microsoft.com/office/drawing/2014/main" id="{24C047C1-5B91-482F-B5B9-41007ED966F1}"/>
              </a:ext>
            </a:extLst>
          </p:cNvPr>
          <p:cNvGrpSpPr>
            <a:grpSpLocks/>
          </p:cNvGrpSpPr>
          <p:nvPr/>
        </p:nvGrpSpPr>
        <p:grpSpPr bwMode="auto">
          <a:xfrm>
            <a:off x="1446213" y="3455988"/>
            <a:ext cx="1597025" cy="1338262"/>
            <a:chOff x="911" y="2177"/>
            <a:chExt cx="1006" cy="843"/>
          </a:xfrm>
        </p:grpSpPr>
        <p:sp>
          <p:nvSpPr>
            <p:cNvPr id="7221" name="Oval 229">
              <a:extLst>
                <a:ext uri="{FF2B5EF4-FFF2-40B4-BE49-F238E27FC236}">
                  <a16:creationId xmlns:a16="http://schemas.microsoft.com/office/drawing/2014/main" id="{46D1CFFF-6B7F-42C4-8542-E92B0E5C3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738"/>
              <a:ext cx="308" cy="2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7222" name="Line 231">
              <a:extLst>
                <a:ext uri="{FF2B5EF4-FFF2-40B4-BE49-F238E27FC236}">
                  <a16:creationId xmlns:a16="http://schemas.microsoft.com/office/drawing/2014/main" id="{87CFD3D5-DEEC-46A0-8E26-91D286C4D3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87" y="2177"/>
              <a:ext cx="730" cy="5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3" name="Text Box 226">
              <a:extLst>
                <a:ext uri="{FF2B5EF4-FFF2-40B4-BE49-F238E27FC236}">
                  <a16:creationId xmlns:a16="http://schemas.microsoft.com/office/drawing/2014/main" id="{D8F46A2E-D1BD-446D-B88A-1C2B59C16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5" y="226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84340" name="Group 20">
            <a:extLst>
              <a:ext uri="{FF2B5EF4-FFF2-40B4-BE49-F238E27FC236}">
                <a16:creationId xmlns:a16="http://schemas.microsoft.com/office/drawing/2014/main" id="{3C413133-2CB0-44F7-9031-4B6B8177010B}"/>
              </a:ext>
            </a:extLst>
          </p:cNvPr>
          <p:cNvGrpSpPr>
            <a:grpSpLocks/>
          </p:cNvGrpSpPr>
          <p:nvPr/>
        </p:nvGrpSpPr>
        <p:grpSpPr bwMode="auto">
          <a:xfrm>
            <a:off x="2824163" y="2586038"/>
            <a:ext cx="622300" cy="922337"/>
            <a:chOff x="1779" y="1629"/>
            <a:chExt cx="392" cy="581"/>
          </a:xfrm>
        </p:grpSpPr>
        <p:sp>
          <p:nvSpPr>
            <p:cNvPr id="7218" name="Oval 247">
              <a:extLst>
                <a:ext uri="{FF2B5EF4-FFF2-40B4-BE49-F238E27FC236}">
                  <a16:creationId xmlns:a16="http://schemas.microsoft.com/office/drawing/2014/main" id="{6F41A1F1-24B6-4428-85A1-871B9641F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1928"/>
              <a:ext cx="308" cy="28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7219" name="Line 249">
              <a:extLst>
                <a:ext uri="{FF2B5EF4-FFF2-40B4-BE49-F238E27FC236}">
                  <a16:creationId xmlns:a16="http://schemas.microsoft.com/office/drawing/2014/main" id="{D8BDF57E-B2AB-40DB-B090-D0BCCF8B6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9" y="1667"/>
              <a:ext cx="169" cy="2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0" name="Text Box 226">
              <a:extLst>
                <a:ext uri="{FF2B5EF4-FFF2-40B4-BE49-F238E27FC236}">
                  <a16:creationId xmlns:a16="http://schemas.microsoft.com/office/drawing/2014/main" id="{5B91B8E9-6419-4482-891A-543DAEAA4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8" y="162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84344" name="Text Box 226">
            <a:extLst>
              <a:ext uri="{FF2B5EF4-FFF2-40B4-BE49-F238E27FC236}">
                <a16:creationId xmlns:a16="http://schemas.microsoft.com/office/drawing/2014/main" id="{B8944F07-C99B-4731-9666-21A9A13F9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8" y="3648075"/>
            <a:ext cx="14620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cw=31 &gt; 30</a:t>
            </a:r>
            <a:endParaRPr kumimoji="1" lang="zh-CN" altLang="en-US" sz="20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不满足约束</a:t>
            </a:r>
          </a:p>
        </p:txBody>
      </p:sp>
      <p:grpSp>
        <p:nvGrpSpPr>
          <p:cNvPr id="184345" name="Group 25">
            <a:extLst>
              <a:ext uri="{FF2B5EF4-FFF2-40B4-BE49-F238E27FC236}">
                <a16:creationId xmlns:a16="http://schemas.microsoft.com/office/drawing/2014/main" id="{55F9909A-A654-4202-81B1-5E6315AB0AAE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3490913"/>
            <a:ext cx="987425" cy="1927225"/>
            <a:chOff x="1515" y="2199"/>
            <a:chExt cx="622" cy="1214"/>
          </a:xfrm>
        </p:grpSpPr>
        <p:sp>
          <p:nvSpPr>
            <p:cNvPr id="7215" name="Oval 233">
              <a:extLst>
                <a:ext uri="{FF2B5EF4-FFF2-40B4-BE49-F238E27FC236}">
                  <a16:creationId xmlns:a16="http://schemas.microsoft.com/office/drawing/2014/main" id="{DB8D4F46-6196-497A-BC3B-6C66096A4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5" y="3131"/>
              <a:ext cx="308" cy="2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7216" name="Line 235">
              <a:extLst>
                <a:ext uri="{FF2B5EF4-FFF2-40B4-BE49-F238E27FC236}">
                  <a16:creationId xmlns:a16="http://schemas.microsoft.com/office/drawing/2014/main" id="{DAD7601D-BA8D-4133-85FD-55E7C8C005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3" y="2199"/>
              <a:ext cx="281" cy="9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7" name="Text Box 226">
              <a:extLst>
                <a:ext uri="{FF2B5EF4-FFF2-40B4-BE49-F238E27FC236}">
                  <a16:creationId xmlns:a16="http://schemas.microsoft.com/office/drawing/2014/main" id="{13B2D162-1071-4491-8323-15881A23CB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9" y="240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84349" name="Text Box 226">
            <a:extLst>
              <a:ext uri="{FF2B5EF4-FFF2-40B4-BE49-F238E27FC236}">
                <a16:creationId xmlns:a16="http://schemas.microsoft.com/office/drawing/2014/main" id="{E61E9FEE-415A-40B7-8C16-E4E9C9ED3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" y="5360988"/>
            <a:ext cx="24272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cw=16 &lt; 30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可行解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bestp=45</a:t>
            </a:r>
            <a:endParaRPr kumimoji="1" lang="zh-CN" altLang="en-US" sz="2000" b="1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84350" name="Group 30">
            <a:extLst>
              <a:ext uri="{FF2B5EF4-FFF2-40B4-BE49-F238E27FC236}">
                <a16:creationId xmlns:a16="http://schemas.microsoft.com/office/drawing/2014/main" id="{34B0A690-E1CE-4BDB-870A-E92464070337}"/>
              </a:ext>
            </a:extLst>
          </p:cNvPr>
          <p:cNvGrpSpPr>
            <a:grpSpLocks/>
          </p:cNvGrpSpPr>
          <p:nvPr/>
        </p:nvGrpSpPr>
        <p:grpSpPr bwMode="auto">
          <a:xfrm>
            <a:off x="2449513" y="1858963"/>
            <a:ext cx="1846262" cy="828675"/>
            <a:chOff x="1543" y="1171"/>
            <a:chExt cx="1163" cy="522"/>
          </a:xfrm>
        </p:grpSpPr>
        <p:sp>
          <p:nvSpPr>
            <p:cNvPr id="7212" name="Line 219">
              <a:extLst>
                <a:ext uri="{FF2B5EF4-FFF2-40B4-BE49-F238E27FC236}">
                  <a16:creationId xmlns:a16="http://schemas.microsoft.com/office/drawing/2014/main" id="{018C73B5-2B15-4B58-A196-08825CACBB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26" y="1250"/>
              <a:ext cx="108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3" name="Text Box 226">
              <a:extLst>
                <a:ext uri="{FF2B5EF4-FFF2-40B4-BE49-F238E27FC236}">
                  <a16:creationId xmlns:a16="http://schemas.microsoft.com/office/drawing/2014/main" id="{B37189B7-8EEF-4CD8-9C93-077AF72F3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117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214" name="Oval 217">
              <a:extLst>
                <a:ext uri="{FF2B5EF4-FFF2-40B4-BE49-F238E27FC236}">
                  <a16:creationId xmlns:a16="http://schemas.microsoft.com/office/drawing/2014/main" id="{4D1721EC-C150-42C8-8199-B3B6DCB58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1411"/>
              <a:ext cx="308" cy="28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</p:grpSp>
      <p:grpSp>
        <p:nvGrpSpPr>
          <p:cNvPr id="184354" name="Group 34">
            <a:extLst>
              <a:ext uri="{FF2B5EF4-FFF2-40B4-BE49-F238E27FC236}">
                <a16:creationId xmlns:a16="http://schemas.microsoft.com/office/drawing/2014/main" id="{C8F63E49-D2E8-4A88-8230-6DFF6FCFFF61}"/>
              </a:ext>
            </a:extLst>
          </p:cNvPr>
          <p:cNvGrpSpPr>
            <a:grpSpLocks/>
          </p:cNvGrpSpPr>
          <p:nvPr/>
        </p:nvGrpSpPr>
        <p:grpSpPr bwMode="auto">
          <a:xfrm>
            <a:off x="4729163" y="1911350"/>
            <a:ext cx="808037" cy="884238"/>
            <a:chOff x="2979" y="1204"/>
            <a:chExt cx="509" cy="557"/>
          </a:xfrm>
        </p:grpSpPr>
        <p:sp>
          <p:nvSpPr>
            <p:cNvPr id="7209" name="Oval 221">
              <a:extLst>
                <a:ext uri="{FF2B5EF4-FFF2-40B4-BE49-F238E27FC236}">
                  <a16:creationId xmlns:a16="http://schemas.microsoft.com/office/drawing/2014/main" id="{649276DE-4CEC-4C39-85A3-AD2A083A2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1479"/>
              <a:ext cx="308" cy="28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7210" name="Line 223">
              <a:extLst>
                <a:ext uri="{FF2B5EF4-FFF2-40B4-BE49-F238E27FC236}">
                  <a16:creationId xmlns:a16="http://schemas.microsoft.com/office/drawing/2014/main" id="{85142961-C73B-4677-800E-DCA56B252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9" y="1277"/>
              <a:ext cx="261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1" name="Text Box 226">
              <a:extLst>
                <a:ext uri="{FF2B5EF4-FFF2-40B4-BE49-F238E27FC236}">
                  <a16:creationId xmlns:a16="http://schemas.microsoft.com/office/drawing/2014/main" id="{A20EEC6F-044C-4DA5-906A-C7095B0D2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0" y="120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84358" name="Group 38">
            <a:extLst>
              <a:ext uri="{FF2B5EF4-FFF2-40B4-BE49-F238E27FC236}">
                <a16:creationId xmlns:a16="http://schemas.microsoft.com/office/drawing/2014/main" id="{80A66535-B244-46C9-9AD8-DBDA74E2F3F1}"/>
              </a:ext>
            </a:extLst>
          </p:cNvPr>
          <p:cNvGrpSpPr>
            <a:grpSpLocks/>
          </p:cNvGrpSpPr>
          <p:nvPr/>
        </p:nvGrpSpPr>
        <p:grpSpPr bwMode="auto">
          <a:xfrm>
            <a:off x="4079875" y="2598738"/>
            <a:ext cx="996950" cy="942975"/>
            <a:chOff x="2570" y="1637"/>
            <a:chExt cx="628" cy="594"/>
          </a:xfrm>
        </p:grpSpPr>
        <p:sp>
          <p:nvSpPr>
            <p:cNvPr id="7206" name="Oval 255">
              <a:extLst>
                <a:ext uri="{FF2B5EF4-FFF2-40B4-BE49-F238E27FC236}">
                  <a16:creationId xmlns:a16="http://schemas.microsoft.com/office/drawing/2014/main" id="{B8DB97C4-B23A-40C9-8857-5F8E7FE82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" y="1934"/>
              <a:ext cx="309" cy="2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7207" name="Line 256">
              <a:extLst>
                <a:ext uri="{FF2B5EF4-FFF2-40B4-BE49-F238E27FC236}">
                  <a16:creationId xmlns:a16="http://schemas.microsoft.com/office/drawing/2014/main" id="{C032CBEF-F141-45E0-A9D6-264F80812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4" y="1685"/>
              <a:ext cx="364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8" name="Text Box 226">
              <a:extLst>
                <a:ext uri="{FF2B5EF4-FFF2-40B4-BE49-F238E27FC236}">
                  <a16:creationId xmlns:a16="http://schemas.microsoft.com/office/drawing/2014/main" id="{88183FD9-AEA4-4F8A-B8ED-75FFEE3E3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3" y="163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84362" name="Group 42">
            <a:extLst>
              <a:ext uri="{FF2B5EF4-FFF2-40B4-BE49-F238E27FC236}">
                <a16:creationId xmlns:a16="http://schemas.microsoft.com/office/drawing/2014/main" id="{9862DB18-3278-43DC-8A5D-1D8988BEDC24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3349625"/>
            <a:ext cx="1677987" cy="1612900"/>
            <a:chOff x="2867" y="2110"/>
            <a:chExt cx="1057" cy="1016"/>
          </a:xfrm>
        </p:grpSpPr>
        <p:sp>
          <p:nvSpPr>
            <p:cNvPr id="7203" name="Oval 260">
              <a:extLst>
                <a:ext uri="{FF2B5EF4-FFF2-40B4-BE49-F238E27FC236}">
                  <a16:creationId xmlns:a16="http://schemas.microsoft.com/office/drawing/2014/main" id="{9D6E387A-0A15-447B-A564-C5120470E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" y="2844"/>
              <a:ext cx="308" cy="2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7204" name="Line 261">
              <a:extLst>
                <a:ext uri="{FF2B5EF4-FFF2-40B4-BE49-F238E27FC236}">
                  <a16:creationId xmlns:a16="http://schemas.microsoft.com/office/drawing/2014/main" id="{8CEFA84F-13C9-42F8-8746-259832A0C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" y="2162"/>
              <a:ext cx="824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" name="Text Box 226">
              <a:extLst>
                <a:ext uri="{FF2B5EF4-FFF2-40B4-BE49-F238E27FC236}">
                  <a16:creationId xmlns:a16="http://schemas.microsoft.com/office/drawing/2014/main" id="{EB506C27-87C7-4968-AF52-EE1079D0F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5" y="211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84366" name="Text Box 226">
            <a:extLst>
              <a:ext uri="{FF2B5EF4-FFF2-40B4-BE49-F238E27FC236}">
                <a16:creationId xmlns:a16="http://schemas.microsoft.com/office/drawing/2014/main" id="{41D2977B-01F8-4C19-A130-F1D1CD031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1050" y="4884738"/>
            <a:ext cx="24209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cw=15 &lt; 30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可行解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accent2"/>
                </a:solidFill>
                <a:ea typeface="宋体" panose="02010600030101010101" pitchFamily="2" charset="-122"/>
              </a:rPr>
              <a:t>cp=25&lt;50</a:t>
            </a:r>
            <a:r>
              <a:rPr kumimoji="1" lang="zh-CN" altLang="en-US" sz="2000" b="1">
                <a:solidFill>
                  <a:schemeClr val="accent2"/>
                </a:solidFill>
                <a:ea typeface="宋体" panose="02010600030101010101" pitchFamily="2" charset="-122"/>
              </a:rPr>
              <a:t>，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宋体" panose="02010600030101010101" pitchFamily="2" charset="-122"/>
              </a:rPr>
              <a:t>非更优</a:t>
            </a:r>
          </a:p>
        </p:txBody>
      </p:sp>
      <p:grpSp>
        <p:nvGrpSpPr>
          <p:cNvPr id="184367" name="Group 47">
            <a:extLst>
              <a:ext uri="{FF2B5EF4-FFF2-40B4-BE49-F238E27FC236}">
                <a16:creationId xmlns:a16="http://schemas.microsoft.com/office/drawing/2014/main" id="{9729CD66-AF82-4482-8B27-BEE64BA50AA4}"/>
              </a:ext>
            </a:extLst>
          </p:cNvPr>
          <p:cNvGrpSpPr>
            <a:grpSpLocks/>
          </p:cNvGrpSpPr>
          <p:nvPr/>
        </p:nvGrpSpPr>
        <p:grpSpPr bwMode="auto">
          <a:xfrm>
            <a:off x="5491163" y="2293938"/>
            <a:ext cx="1611312" cy="692150"/>
            <a:chOff x="3459" y="1445"/>
            <a:chExt cx="1015" cy="436"/>
          </a:xfrm>
        </p:grpSpPr>
        <p:sp>
          <p:nvSpPr>
            <p:cNvPr id="7200" name="Line 223">
              <a:extLst>
                <a:ext uri="{FF2B5EF4-FFF2-40B4-BE49-F238E27FC236}">
                  <a16:creationId xmlns:a16="http://schemas.microsoft.com/office/drawing/2014/main" id="{9860C17A-C1DD-48ED-84D8-DDA7B6B8D5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9" y="1675"/>
              <a:ext cx="702" cy="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" name="Text Box 226">
              <a:extLst>
                <a:ext uri="{FF2B5EF4-FFF2-40B4-BE49-F238E27FC236}">
                  <a16:creationId xmlns:a16="http://schemas.microsoft.com/office/drawing/2014/main" id="{07F71761-119A-4283-99B8-762434FDB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0" y="144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202" name="Oval 255">
              <a:extLst>
                <a:ext uri="{FF2B5EF4-FFF2-40B4-BE49-F238E27FC236}">
                  <a16:creationId xmlns:a16="http://schemas.microsoft.com/office/drawing/2014/main" id="{5E697333-D1E9-4302-92C8-E73EB4F4C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5" y="1584"/>
              <a:ext cx="309" cy="2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</p:grpSp>
      <p:grpSp>
        <p:nvGrpSpPr>
          <p:cNvPr id="184371" name="Group 51">
            <a:extLst>
              <a:ext uri="{FF2B5EF4-FFF2-40B4-BE49-F238E27FC236}">
                <a16:creationId xmlns:a16="http://schemas.microsoft.com/office/drawing/2014/main" id="{C9FA6D2A-C2E4-422F-AFC2-FA19D1F8874B}"/>
              </a:ext>
            </a:extLst>
          </p:cNvPr>
          <p:cNvGrpSpPr>
            <a:grpSpLocks/>
          </p:cNvGrpSpPr>
          <p:nvPr/>
        </p:nvGrpSpPr>
        <p:grpSpPr bwMode="auto">
          <a:xfrm>
            <a:off x="6616700" y="2998788"/>
            <a:ext cx="742950" cy="1098550"/>
            <a:chOff x="4168" y="1889"/>
            <a:chExt cx="468" cy="692"/>
          </a:xfrm>
        </p:grpSpPr>
        <p:sp>
          <p:nvSpPr>
            <p:cNvPr id="7197" name="Line 223">
              <a:extLst>
                <a:ext uri="{FF2B5EF4-FFF2-40B4-BE49-F238E27FC236}">
                  <a16:creationId xmlns:a16="http://schemas.microsoft.com/office/drawing/2014/main" id="{9933171A-7A5D-4E91-B410-AC48294C28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57" y="1889"/>
              <a:ext cx="98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Text Box 226">
              <a:extLst>
                <a:ext uri="{FF2B5EF4-FFF2-40B4-BE49-F238E27FC236}">
                  <a16:creationId xmlns:a16="http://schemas.microsoft.com/office/drawing/2014/main" id="{CD8DFA1F-23F9-4F20-B254-EA2D0FEF9A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8" y="194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199" name="Oval 260">
              <a:extLst>
                <a:ext uri="{FF2B5EF4-FFF2-40B4-BE49-F238E27FC236}">
                  <a16:creationId xmlns:a16="http://schemas.microsoft.com/office/drawing/2014/main" id="{29BFA5BE-B2F0-49C3-8386-E8140A65C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2299"/>
              <a:ext cx="308" cy="2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</p:grpSp>
      <p:sp>
        <p:nvSpPr>
          <p:cNvPr id="184375" name="Text Box 226">
            <a:extLst>
              <a:ext uri="{FF2B5EF4-FFF2-40B4-BE49-F238E27FC236}">
                <a16:creationId xmlns:a16="http://schemas.microsoft.com/office/drawing/2014/main" id="{E037A796-79F9-48C2-BB74-AC490A695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8675" y="3894138"/>
            <a:ext cx="24209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cw=15 &lt; 30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可行解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accent2"/>
                </a:solidFill>
                <a:ea typeface="宋体" panose="02010600030101010101" pitchFamily="2" charset="-122"/>
              </a:rPr>
              <a:t>cp=25&lt;50</a:t>
            </a:r>
            <a:r>
              <a:rPr kumimoji="1" lang="zh-CN" altLang="en-US" sz="2000" b="1">
                <a:solidFill>
                  <a:schemeClr val="accent2"/>
                </a:solidFill>
                <a:ea typeface="宋体" panose="02010600030101010101" pitchFamily="2" charset="-122"/>
              </a:rPr>
              <a:t>，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cs typeface="宋体" panose="02010600030101010101" pitchFamily="2" charset="-122"/>
              </a:rPr>
              <a:t>非更优</a:t>
            </a:r>
          </a:p>
        </p:txBody>
      </p:sp>
      <p:grpSp>
        <p:nvGrpSpPr>
          <p:cNvPr id="184376" name="Group 56">
            <a:extLst>
              <a:ext uri="{FF2B5EF4-FFF2-40B4-BE49-F238E27FC236}">
                <a16:creationId xmlns:a16="http://schemas.microsoft.com/office/drawing/2014/main" id="{FE81692B-AF67-4754-AF98-C4844502EC1B}"/>
              </a:ext>
            </a:extLst>
          </p:cNvPr>
          <p:cNvGrpSpPr>
            <a:grpSpLocks/>
          </p:cNvGrpSpPr>
          <p:nvPr/>
        </p:nvGrpSpPr>
        <p:grpSpPr bwMode="auto">
          <a:xfrm>
            <a:off x="7059613" y="2581275"/>
            <a:ext cx="1582737" cy="947738"/>
            <a:chOff x="4447" y="1626"/>
            <a:chExt cx="997" cy="597"/>
          </a:xfrm>
        </p:grpSpPr>
        <p:sp>
          <p:nvSpPr>
            <p:cNvPr id="7194" name="Line 223">
              <a:extLst>
                <a:ext uri="{FF2B5EF4-FFF2-40B4-BE49-F238E27FC236}">
                  <a16:creationId xmlns:a16="http://schemas.microsoft.com/office/drawing/2014/main" id="{58CF64D5-2C1C-4528-8430-B659D73D2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7" y="1767"/>
              <a:ext cx="703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Text Box 226">
              <a:extLst>
                <a:ext uri="{FF2B5EF4-FFF2-40B4-BE49-F238E27FC236}">
                  <a16:creationId xmlns:a16="http://schemas.microsoft.com/office/drawing/2014/main" id="{837059BD-679A-47B1-A8FA-0A5FE5F60E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2" y="162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196" name="Oval 260">
              <a:extLst>
                <a:ext uri="{FF2B5EF4-FFF2-40B4-BE49-F238E27FC236}">
                  <a16:creationId xmlns:a16="http://schemas.microsoft.com/office/drawing/2014/main" id="{DC1BFC2E-C485-4865-8629-B63676386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941"/>
              <a:ext cx="308" cy="28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</p:grpSp>
      <p:sp>
        <p:nvSpPr>
          <p:cNvPr id="184380" name="Text Box 226">
            <a:extLst>
              <a:ext uri="{FF2B5EF4-FFF2-40B4-BE49-F238E27FC236}">
                <a16:creationId xmlns:a16="http://schemas.microsoft.com/office/drawing/2014/main" id="{0CC952FB-FB72-4C6C-A1ED-E904C20E4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638425"/>
            <a:ext cx="21732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cw=0&lt;30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可行解</a:t>
            </a:r>
            <a:endParaRPr kumimoji="1" lang="zh-CN" altLang="en-US" sz="20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E8095044-7AC0-4CB7-89CD-11A8D2EF0A09}"/>
                  </a:ext>
                </a:extLst>
              </p14:cNvPr>
              <p14:cNvContentPartPr/>
              <p14:nvPr/>
            </p14:nvContentPartPr>
            <p14:xfrm>
              <a:off x="2959920" y="1743120"/>
              <a:ext cx="5101560" cy="47926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E8095044-7AC0-4CB7-89CD-11A8D2EF0A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0560" y="1733760"/>
                <a:ext cx="5120280" cy="4811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6" grpId="0" animBg="1"/>
      <p:bldP spid="184330" grpId="0" animBg="1"/>
      <p:bldP spid="184331" grpId="0"/>
      <p:bldP spid="184344" grpId="0"/>
      <p:bldP spid="184349" grpId="0"/>
      <p:bldP spid="184366" grpId="0"/>
      <p:bldP spid="184375" grpId="0"/>
      <p:bldP spid="1843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1">
            <a:extLst>
              <a:ext uri="{FF2B5EF4-FFF2-40B4-BE49-F238E27FC236}">
                <a16:creationId xmlns:a16="http://schemas.microsoft.com/office/drawing/2014/main" id="{B7FD1680-2471-434D-B051-B64A4362AE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</a:p>
        </p:txBody>
      </p:sp>
      <p:sp>
        <p:nvSpPr>
          <p:cNvPr id="8195" name="页脚占位符 3">
            <a:extLst>
              <a:ext uri="{FF2B5EF4-FFF2-40B4-BE49-F238E27FC236}">
                <a16:creationId xmlns:a16="http://schemas.microsoft.com/office/drawing/2014/main" id="{82D99C9F-966C-4A6A-9C2D-E3B917EDCE9A}"/>
              </a:ext>
            </a:extLst>
          </p:cNvPr>
          <p:cNvSpPr txBox="1">
            <a:spLocks noGrp="1"/>
          </p:cNvSpPr>
          <p:nvPr/>
        </p:nvSpPr>
        <p:spPr bwMode="auto">
          <a:xfrm>
            <a:off x="271463" y="6381750"/>
            <a:ext cx="31369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</a:p>
        </p:txBody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E05757F0-1167-4C74-9DC9-3B1818ED1C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kern="0"/>
              <a:t>子集树递归回溯算法框架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85388EFA-1E1A-4595-9127-708BBF66D4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95300" y="1055688"/>
            <a:ext cx="8915400" cy="5075237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600" b="1">
                <a:solidFill>
                  <a:srgbClr val="C00000"/>
                </a:solidFill>
              </a:rPr>
              <a:t>backtrack</a:t>
            </a:r>
            <a:r>
              <a:rPr lang="en-US" altLang="zh-CN" sz="2600"/>
              <a:t> (t) {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  if (t&gt;n) 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     </a:t>
            </a:r>
            <a:r>
              <a:rPr lang="en-US" altLang="zh-CN" sz="2600">
                <a:solidFill>
                  <a:srgbClr val="3333CC"/>
                </a:solidFill>
              </a:rPr>
              <a:t>output</a:t>
            </a:r>
            <a:r>
              <a:rPr lang="en-US" altLang="zh-CN" sz="2600"/>
              <a:t> (x);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  else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     for ( i = 1; i &gt;=0; i -- ) {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        x [t] = i;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        if ( </a:t>
            </a:r>
            <a:r>
              <a:rPr lang="en-US" altLang="zh-CN" sz="2600">
                <a:solidFill>
                  <a:srgbClr val="3333CC"/>
                </a:solidFill>
              </a:rPr>
              <a:t>constraint</a:t>
            </a:r>
            <a:r>
              <a:rPr lang="en-US" altLang="zh-CN" sz="2600"/>
              <a:t> (t) &amp;&amp; </a:t>
            </a:r>
            <a:r>
              <a:rPr lang="en-US" altLang="zh-CN" sz="2600">
                <a:solidFill>
                  <a:srgbClr val="3333CC"/>
                </a:solidFill>
              </a:rPr>
              <a:t>bound</a:t>
            </a:r>
            <a:r>
              <a:rPr lang="en-US" altLang="zh-CN" sz="2600"/>
              <a:t> (t) ) </a:t>
            </a:r>
            <a:r>
              <a:rPr lang="en-US" altLang="zh-CN" sz="2600" b="1">
                <a:solidFill>
                  <a:srgbClr val="C00000"/>
                </a:solidFill>
              </a:rPr>
              <a:t>backtrack </a:t>
            </a:r>
            <a:r>
              <a:rPr lang="en-US" altLang="zh-CN" sz="2600"/>
              <a:t>(t+1);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     }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}</a:t>
            </a:r>
            <a:endParaRPr lang="zh-CN" altLang="en-US" sz="2600"/>
          </a:p>
        </p:txBody>
      </p:sp>
      <p:pic>
        <p:nvPicPr>
          <p:cNvPr id="8198" name="Picture 4" descr="t51">
            <a:extLst>
              <a:ext uri="{FF2B5EF4-FFF2-40B4-BE49-F238E27FC236}">
                <a16:creationId xmlns:a16="http://schemas.microsoft.com/office/drawing/2014/main" id="{DA95A325-1183-421B-A7EA-657F7B11A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4"/>
          <a:stretch>
            <a:fillRect/>
          </a:stretch>
        </p:blipFill>
        <p:spPr bwMode="auto">
          <a:xfrm>
            <a:off x="5311775" y="981075"/>
            <a:ext cx="4333875" cy="226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Text Box 5">
            <a:extLst>
              <a:ext uri="{FF2B5EF4-FFF2-40B4-BE49-F238E27FC236}">
                <a16:creationId xmlns:a16="http://schemas.microsoft.com/office/drawing/2014/main" id="{F389B126-B3B5-4B3D-BA61-E2D7F42DE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050" y="3146425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遍历子集树需</a:t>
            </a:r>
            <a:r>
              <a:rPr lang="en-US" altLang="zh-CN" sz="2400"/>
              <a:t>O(2</a:t>
            </a:r>
            <a:r>
              <a:rPr lang="en-US" altLang="zh-CN" sz="2400" baseline="30000"/>
              <a:t>n</a:t>
            </a:r>
            <a:r>
              <a:rPr lang="en-US" altLang="zh-CN" sz="2400"/>
              <a:t>)</a:t>
            </a:r>
            <a:r>
              <a:rPr lang="zh-CN" altLang="en-US" sz="2400"/>
              <a:t>计算时间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1">
            <a:extLst>
              <a:ext uri="{FF2B5EF4-FFF2-40B4-BE49-F238E27FC236}">
                <a16:creationId xmlns:a16="http://schemas.microsoft.com/office/drawing/2014/main" id="{2282DA94-3442-458B-B547-4281979647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</a:p>
        </p:txBody>
      </p:sp>
      <p:sp>
        <p:nvSpPr>
          <p:cNvPr id="9219" name="页脚占位符 3">
            <a:extLst>
              <a:ext uri="{FF2B5EF4-FFF2-40B4-BE49-F238E27FC236}">
                <a16:creationId xmlns:a16="http://schemas.microsoft.com/office/drawing/2014/main" id="{CD2F7DA3-13D0-4516-825F-F4CD28D20C01}"/>
              </a:ext>
            </a:extLst>
          </p:cNvPr>
          <p:cNvSpPr txBox="1">
            <a:spLocks noGrp="1"/>
          </p:cNvSpPr>
          <p:nvPr/>
        </p:nvSpPr>
        <p:spPr bwMode="auto">
          <a:xfrm>
            <a:off x="271463" y="6381750"/>
            <a:ext cx="31369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52AA3B33-69BC-44CC-9454-8765DF0FCFA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0-1背包问题</a:t>
            </a:r>
            <a:r>
              <a:rPr lang="en-US" altLang="zh-CN"/>
              <a:t>回溯</a:t>
            </a:r>
            <a:r>
              <a:rPr lang="zh-CN" altLang="en-US"/>
              <a:t>算法（主控程序）</a:t>
            </a:r>
          </a:p>
        </p:txBody>
      </p:sp>
      <p:sp>
        <p:nvSpPr>
          <p:cNvPr id="216068" name="Rectangle 5">
            <a:extLst>
              <a:ext uri="{FF2B5EF4-FFF2-40B4-BE49-F238E27FC236}">
                <a16:creationId xmlns:a16="http://schemas.microsoft.com/office/drawing/2014/main" id="{BBBBF8B5-980C-4595-981D-AA06596E96C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896938"/>
            <a:ext cx="8886825" cy="5729287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4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600"/>
              <a:t>… main (…) {</a:t>
            </a:r>
            <a:endParaRPr lang="en-US" altLang="zh-CN" sz="2200"/>
          </a:p>
          <a:p>
            <a:pPr eaLnBrk="1" hangingPunct="1">
              <a:lnSpc>
                <a:spcPct val="14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600"/>
              <a:t>   </a:t>
            </a:r>
            <a:r>
              <a:rPr lang="zh-CN" altLang="en-US" sz="2200"/>
              <a:t>输入背包重量 </a:t>
            </a:r>
            <a:r>
              <a:rPr lang="en-US" altLang="zh-CN" sz="2200"/>
              <a:t>W;</a:t>
            </a:r>
          </a:p>
          <a:p>
            <a:pPr eaLnBrk="1" hangingPunct="1">
              <a:lnSpc>
                <a:spcPct val="14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200"/>
              <a:t>    输入物品个数 </a:t>
            </a:r>
            <a:r>
              <a:rPr lang="en-US" altLang="zh-CN" sz="2200"/>
              <a:t>n</a:t>
            </a:r>
            <a:r>
              <a:rPr lang="zh-CN" altLang="en-US" sz="2200"/>
              <a:t>、物品重量数组 </a:t>
            </a:r>
            <a:r>
              <a:rPr lang="en-US" altLang="zh-CN" sz="2200"/>
              <a:t>w[ ]</a:t>
            </a:r>
            <a:r>
              <a:rPr lang="zh-CN" altLang="en-US" sz="2200"/>
              <a:t>、物品价值数组 </a:t>
            </a:r>
            <a:r>
              <a:rPr lang="en-US" altLang="zh-CN" sz="2200"/>
              <a:t>p[ ];</a:t>
            </a:r>
          </a:p>
          <a:p>
            <a:pPr eaLnBrk="1" hangingPunct="1">
              <a:lnSpc>
                <a:spcPct val="14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200"/>
              <a:t>    </a:t>
            </a:r>
            <a:r>
              <a:rPr lang="en-US" altLang="zh-CN" sz="2200"/>
              <a:t>bestp=0;    //</a:t>
            </a:r>
            <a:r>
              <a:rPr lang="zh-CN" altLang="en-US" sz="2200"/>
              <a:t>初始化最大装包总价值</a:t>
            </a:r>
          </a:p>
          <a:p>
            <a:pPr eaLnBrk="1" hangingPunct="1">
              <a:lnSpc>
                <a:spcPct val="14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200"/>
              <a:t>    初始化解向量 </a:t>
            </a:r>
            <a:r>
              <a:rPr lang="en-US" altLang="zh-CN" sz="2200"/>
              <a:t>x[ ] = 0</a:t>
            </a:r>
            <a:r>
              <a:rPr lang="zh-CN" altLang="en-US" sz="2200"/>
              <a:t>、最优解向量 </a:t>
            </a:r>
            <a:r>
              <a:rPr lang="en-US" altLang="zh-CN" sz="2200"/>
              <a:t>bestx[ ] = 0;</a:t>
            </a:r>
            <a:endParaRPr lang="zh-CN" altLang="en-US" sz="2200"/>
          </a:p>
          <a:p>
            <a:pPr eaLnBrk="1" hangingPunct="1">
              <a:lnSpc>
                <a:spcPct val="14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cw=0;       //</a:t>
            </a:r>
            <a:r>
              <a:rPr lang="zh-CN" altLang="en-US" sz="2200"/>
              <a:t>初始化当前装包物品总重量</a:t>
            </a:r>
          </a:p>
          <a:p>
            <a:pPr eaLnBrk="1" hangingPunct="1">
              <a:lnSpc>
                <a:spcPct val="14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200"/>
              <a:t>    </a:t>
            </a:r>
            <a:r>
              <a:rPr lang="en-US" altLang="zh-CN" sz="2200"/>
              <a:t>cp=0;       //</a:t>
            </a:r>
            <a:r>
              <a:rPr lang="zh-CN" altLang="en-US" sz="2200"/>
              <a:t>初始化当前装包物品总价值</a:t>
            </a:r>
          </a:p>
          <a:p>
            <a:pPr eaLnBrk="1" hangingPunct="1">
              <a:lnSpc>
                <a:spcPct val="14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200"/>
              <a:t>    </a:t>
            </a:r>
            <a:r>
              <a:rPr lang="zh-CN" altLang="en-US" sz="2200">
                <a:solidFill>
                  <a:srgbClr val="CCCCFF"/>
                </a:solidFill>
              </a:rPr>
              <a:t>按物品单位价值从高到低重排物品重量数组</a:t>
            </a:r>
            <a:r>
              <a:rPr lang="en-US" altLang="zh-CN" sz="2200">
                <a:solidFill>
                  <a:srgbClr val="CCCCFF"/>
                </a:solidFill>
              </a:rPr>
              <a:t>w[ ]</a:t>
            </a:r>
            <a:r>
              <a:rPr lang="zh-CN" altLang="en-US" sz="2200">
                <a:solidFill>
                  <a:srgbClr val="CCCCFF"/>
                </a:solidFill>
              </a:rPr>
              <a:t>、价值数组</a:t>
            </a:r>
            <a:r>
              <a:rPr lang="en-US" altLang="zh-CN" sz="2200">
                <a:solidFill>
                  <a:srgbClr val="CCCCFF"/>
                </a:solidFill>
              </a:rPr>
              <a:t>p[ ];</a:t>
            </a:r>
          </a:p>
          <a:p>
            <a:pPr eaLnBrk="1" hangingPunct="1">
              <a:lnSpc>
                <a:spcPct val="14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b="1">
                <a:solidFill>
                  <a:srgbClr val="800000"/>
                </a:solidFill>
              </a:rPr>
              <a:t>    knapsack(1);  //</a:t>
            </a:r>
            <a:r>
              <a:rPr lang="zh-CN" altLang="en-US" sz="2200" b="1">
                <a:solidFill>
                  <a:srgbClr val="800000"/>
                </a:solidFill>
              </a:rPr>
              <a:t>开始回溯搜索</a:t>
            </a:r>
          </a:p>
          <a:p>
            <a:pPr eaLnBrk="1" hangingPunct="1">
              <a:lnSpc>
                <a:spcPct val="14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600"/>
              <a:t>}</a:t>
            </a:r>
            <a:endParaRPr lang="zh-CN" altLang="en-US"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8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1">
            <a:extLst>
              <a:ext uri="{FF2B5EF4-FFF2-40B4-BE49-F238E27FC236}">
                <a16:creationId xmlns:a16="http://schemas.microsoft.com/office/drawing/2014/main" id="{B8C032D9-8BC1-48BD-9507-1FBF8A9034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</a:p>
        </p:txBody>
      </p:sp>
      <p:sp>
        <p:nvSpPr>
          <p:cNvPr id="10243" name="页脚占位符 3">
            <a:extLst>
              <a:ext uri="{FF2B5EF4-FFF2-40B4-BE49-F238E27FC236}">
                <a16:creationId xmlns:a16="http://schemas.microsoft.com/office/drawing/2014/main" id="{B32E2560-15CE-4158-BEB0-A327239CDB83}"/>
              </a:ext>
            </a:extLst>
          </p:cNvPr>
          <p:cNvSpPr txBox="1">
            <a:spLocks noGrp="1"/>
          </p:cNvSpPr>
          <p:nvPr/>
        </p:nvSpPr>
        <p:spPr bwMode="auto">
          <a:xfrm>
            <a:off x="271463" y="6381750"/>
            <a:ext cx="31369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593969D1-A3C7-4EA8-8CFA-E1DCBD3704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0-1背包问题</a:t>
            </a:r>
            <a:r>
              <a:rPr lang="en-US" altLang="zh-CN"/>
              <a:t>回溯</a:t>
            </a:r>
            <a:r>
              <a:rPr lang="zh-CN" altLang="en-US"/>
              <a:t>算法</a:t>
            </a:r>
          </a:p>
        </p:txBody>
      </p:sp>
      <p:sp>
        <p:nvSpPr>
          <p:cNvPr id="217092" name="Rectangle 5">
            <a:extLst>
              <a:ext uri="{FF2B5EF4-FFF2-40B4-BE49-F238E27FC236}">
                <a16:creationId xmlns:a16="http://schemas.microsoft.com/office/drawing/2014/main" id="{9C7CA87E-264C-4BD6-A9B3-6FF45544E7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896938"/>
            <a:ext cx="8886825" cy="58134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void </a:t>
            </a:r>
            <a:r>
              <a:rPr lang="en-US" altLang="zh-CN" sz="2200" b="1"/>
              <a:t>knapsack</a:t>
            </a:r>
            <a:r>
              <a:rPr lang="en-US" altLang="zh-CN" sz="2200"/>
              <a:t> ( int t ) { </a:t>
            </a:r>
            <a:r>
              <a:rPr lang="en-US" altLang="zh-CN" sz="2000"/>
              <a:t>//</a:t>
            </a:r>
            <a:r>
              <a:rPr lang="zh-CN" altLang="en-US" sz="2000"/>
              <a:t>可选物品：</a:t>
            </a:r>
            <a:r>
              <a:rPr lang="en-US" altLang="zh-CN" sz="2000"/>
              <a:t>t~n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if (t&gt;n) </a:t>
            </a:r>
            <a:r>
              <a:rPr lang="en-US" altLang="zh-CN" sz="2000"/>
              <a:t>//</a:t>
            </a:r>
            <a:r>
              <a:rPr lang="zh-CN" altLang="en-US" sz="2000"/>
              <a:t>达到叶节点，得到一个可行解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</a:t>
            </a:r>
            <a:r>
              <a:rPr lang="en-US" altLang="zh-CN" sz="2200" b="1">
                <a:solidFill>
                  <a:srgbClr val="0033CC"/>
                </a:solidFill>
              </a:rPr>
              <a:t>output</a:t>
            </a:r>
            <a:r>
              <a:rPr lang="en-US" altLang="zh-CN" sz="2200"/>
              <a:t> (); </a:t>
            </a:r>
            <a:r>
              <a:rPr lang="en-US" altLang="zh-CN" sz="2000"/>
              <a:t>//</a:t>
            </a:r>
            <a:r>
              <a:rPr lang="zh-CN" altLang="en-US" sz="2000"/>
              <a:t>如果该可行解更优，则记录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else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for (int i= 1; i&gt;=0; i--) { </a:t>
            </a:r>
            <a:r>
              <a:rPr lang="en-US" altLang="zh-CN" sz="2000"/>
              <a:t>//1</a:t>
            </a:r>
            <a:r>
              <a:rPr lang="zh-CN" altLang="en-US" sz="2000"/>
              <a:t>：物品 </a:t>
            </a:r>
            <a:r>
              <a:rPr lang="en-US" altLang="zh-CN" sz="2000"/>
              <a:t>t </a:t>
            </a:r>
            <a:r>
              <a:rPr lang="zh-CN" altLang="en-US" sz="2000"/>
              <a:t>装包，</a:t>
            </a:r>
            <a:r>
              <a:rPr lang="en-US" altLang="zh-CN" sz="2000"/>
              <a:t>0</a:t>
            </a:r>
            <a:r>
              <a:rPr lang="zh-CN" altLang="en-US" sz="2000"/>
              <a:t>：物品 </a:t>
            </a:r>
            <a:r>
              <a:rPr lang="en-US" altLang="zh-CN" sz="2000"/>
              <a:t>t </a:t>
            </a:r>
            <a:r>
              <a:rPr lang="zh-CN" altLang="en-US" sz="2000"/>
              <a:t>不装包</a:t>
            </a:r>
            <a:endParaRPr lang="en-US" altLang="zh-CN" sz="200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   x[t]=i;  //</a:t>
            </a:r>
            <a:r>
              <a:rPr lang="zh-CN" altLang="en-US" sz="2200"/>
              <a:t>记录物品 </a:t>
            </a:r>
            <a:r>
              <a:rPr lang="en-US" altLang="zh-CN" sz="2200"/>
              <a:t>t </a:t>
            </a:r>
            <a:r>
              <a:rPr lang="zh-CN" altLang="en-US" sz="2200"/>
              <a:t>的装包选择</a:t>
            </a:r>
            <a:endParaRPr lang="en-US" altLang="zh-CN" sz="2200"/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   </a:t>
            </a:r>
            <a:r>
              <a:rPr lang="en-US" altLang="zh-CN" sz="2200" b="1">
                <a:solidFill>
                  <a:srgbClr val="800000"/>
                </a:solidFill>
              </a:rPr>
              <a:t>compute</a:t>
            </a:r>
            <a:r>
              <a:rPr lang="en-US" altLang="zh-CN" sz="2200"/>
              <a:t>(t); </a:t>
            </a:r>
            <a:r>
              <a:rPr lang="en-US" altLang="zh-CN" sz="2000"/>
              <a:t>//</a:t>
            </a:r>
            <a:r>
              <a:rPr lang="zh-CN" altLang="en-US" sz="2000"/>
              <a:t>根据当前选择，作试探计算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000"/>
              <a:t>          </a:t>
            </a:r>
            <a:r>
              <a:rPr lang="en-US" altLang="zh-CN" sz="2000"/>
              <a:t>//</a:t>
            </a:r>
            <a:r>
              <a:rPr lang="zh-CN" altLang="en-US" sz="2000"/>
              <a:t>若试探满足约束</a:t>
            </a:r>
            <a:r>
              <a:rPr lang="zh-CN" altLang="en-US" sz="2000">
                <a:solidFill>
                  <a:srgbClr val="CCCCFF"/>
                </a:solidFill>
              </a:rPr>
              <a:t>且继续前行能得到更优解</a:t>
            </a:r>
            <a:r>
              <a:rPr lang="zh-CN" altLang="en-US" sz="2000"/>
              <a:t>，则递归向下搜索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   if ( </a:t>
            </a:r>
            <a:r>
              <a:rPr lang="en-US" altLang="zh-CN" sz="2200" b="1">
                <a:solidFill>
                  <a:srgbClr val="0033CC"/>
                </a:solidFill>
              </a:rPr>
              <a:t>constraint</a:t>
            </a:r>
            <a:r>
              <a:rPr lang="en-US" altLang="zh-CN" sz="2200"/>
              <a:t> (t) </a:t>
            </a:r>
            <a:r>
              <a:rPr lang="en-US" altLang="zh-CN" sz="2200">
                <a:solidFill>
                  <a:srgbClr val="CCCCFF"/>
                </a:solidFill>
              </a:rPr>
              <a:t>&amp;&amp; </a:t>
            </a:r>
            <a:r>
              <a:rPr lang="en-US" altLang="zh-CN" sz="2200" b="1">
                <a:solidFill>
                  <a:srgbClr val="CCCCFF"/>
                </a:solidFill>
              </a:rPr>
              <a:t>bound</a:t>
            </a:r>
            <a:r>
              <a:rPr lang="en-US" altLang="zh-CN" sz="2200">
                <a:solidFill>
                  <a:srgbClr val="CCCCFF"/>
                </a:solidFill>
              </a:rPr>
              <a:t> (t+1)</a:t>
            </a:r>
            <a:r>
              <a:rPr lang="en-US" altLang="zh-CN" sz="2200"/>
              <a:t>) </a:t>
            </a:r>
            <a:r>
              <a:rPr lang="en-US" altLang="zh-CN" sz="2200" b="1"/>
              <a:t>knapsack</a:t>
            </a:r>
            <a:r>
              <a:rPr lang="en-US" altLang="zh-CN" sz="2200"/>
              <a:t>(t+1);  </a:t>
            </a:r>
            <a:r>
              <a:rPr lang="en-US" altLang="zh-CN" sz="2000"/>
              <a:t>//</a:t>
            </a:r>
            <a:r>
              <a:rPr lang="zh-CN" altLang="en-US" sz="2000"/>
              <a:t>物品 </a:t>
            </a:r>
            <a:r>
              <a:rPr lang="en-US" altLang="zh-CN" sz="2000"/>
              <a:t>t+1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   </a:t>
            </a:r>
            <a:r>
              <a:rPr lang="en-US" altLang="zh-CN" sz="2200" b="1">
                <a:solidFill>
                  <a:srgbClr val="800000"/>
                </a:solidFill>
              </a:rPr>
              <a:t>restore</a:t>
            </a:r>
            <a:r>
              <a:rPr lang="en-US" altLang="zh-CN" sz="2200"/>
              <a:t>(t);  </a:t>
            </a:r>
            <a:r>
              <a:rPr lang="en-US" altLang="zh-CN" sz="2000"/>
              <a:t>//</a:t>
            </a:r>
            <a:r>
              <a:rPr lang="zh-CN" altLang="en-US" sz="2000"/>
              <a:t>递归搜索返回后，撤销当前选择的副作用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}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}</a:t>
            </a:r>
            <a:endParaRPr lang="zh-CN" altLang="en-US" sz="22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E3C326A2-8206-4790-9D3B-19401B04D86C}"/>
                  </a:ext>
                </a:extLst>
              </p14:cNvPr>
              <p14:cNvContentPartPr/>
              <p14:nvPr/>
            </p14:nvContentPartPr>
            <p14:xfrm>
              <a:off x="1826280" y="2598840"/>
              <a:ext cx="1407600" cy="7916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E3C326A2-8206-4790-9D3B-19401B04D8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6920" y="2589480"/>
                <a:ext cx="1426320" cy="810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1">
            <a:extLst>
              <a:ext uri="{FF2B5EF4-FFF2-40B4-BE49-F238E27FC236}">
                <a16:creationId xmlns:a16="http://schemas.microsoft.com/office/drawing/2014/main" id="{029F7959-BBCC-4584-AED6-282F469961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</a:p>
        </p:txBody>
      </p:sp>
      <p:sp>
        <p:nvSpPr>
          <p:cNvPr id="11267" name="页脚占位符 3">
            <a:extLst>
              <a:ext uri="{FF2B5EF4-FFF2-40B4-BE49-F238E27FC236}">
                <a16:creationId xmlns:a16="http://schemas.microsoft.com/office/drawing/2014/main" id="{7DD284B1-32EB-4A96-8089-85C5C5BC343A}"/>
              </a:ext>
            </a:extLst>
          </p:cNvPr>
          <p:cNvSpPr txBox="1">
            <a:spLocks noGrp="1"/>
          </p:cNvSpPr>
          <p:nvPr/>
        </p:nvSpPr>
        <p:spPr bwMode="auto">
          <a:xfrm>
            <a:off x="271463" y="6381750"/>
            <a:ext cx="31369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82A28896-32B0-4F91-8371-83A0FC385A6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0-1背包问题</a:t>
            </a:r>
            <a:r>
              <a:rPr lang="en-US" altLang="zh-CN"/>
              <a:t>回溯</a:t>
            </a:r>
            <a:r>
              <a:rPr lang="zh-CN" altLang="en-US"/>
              <a:t>算法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D06F05EC-9D2C-4D35-BE5A-8FC978991E7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896938"/>
            <a:ext cx="8886825" cy="58134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void </a:t>
            </a:r>
            <a:r>
              <a:rPr lang="en-US" altLang="zh-CN" sz="2200" b="1"/>
              <a:t>knapsack</a:t>
            </a:r>
            <a:r>
              <a:rPr lang="en-US" altLang="zh-CN" sz="2200"/>
              <a:t> ( int t ) { </a:t>
            </a:r>
            <a:r>
              <a:rPr lang="en-US" altLang="zh-CN" sz="2000"/>
              <a:t>//</a:t>
            </a:r>
            <a:r>
              <a:rPr lang="zh-CN" altLang="en-US" sz="2000"/>
              <a:t>可选物品：</a:t>
            </a:r>
            <a:r>
              <a:rPr lang="en-US" altLang="zh-CN" sz="2000"/>
              <a:t>t~n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if (t&gt;n) </a:t>
            </a:r>
            <a:r>
              <a:rPr lang="en-US" altLang="zh-CN" sz="2000"/>
              <a:t>//</a:t>
            </a:r>
            <a:r>
              <a:rPr lang="zh-CN" altLang="en-US" sz="2000"/>
              <a:t>达到叶节点，得到一个可行解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</a:t>
            </a:r>
            <a:r>
              <a:rPr lang="en-US" altLang="zh-CN" sz="2200" b="1">
                <a:solidFill>
                  <a:srgbClr val="0033CC"/>
                </a:solidFill>
              </a:rPr>
              <a:t>output</a:t>
            </a:r>
            <a:r>
              <a:rPr lang="en-US" altLang="zh-CN" sz="2200"/>
              <a:t> (); </a:t>
            </a:r>
            <a:r>
              <a:rPr lang="en-US" altLang="zh-CN" sz="2000"/>
              <a:t>//</a:t>
            </a:r>
            <a:r>
              <a:rPr lang="zh-CN" altLang="en-US" sz="2000"/>
              <a:t>如果当前可行解更优，则记录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else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for (int i= 1; i&gt;=0; i++) { </a:t>
            </a:r>
            <a:r>
              <a:rPr lang="en-US" altLang="zh-CN" sz="2000"/>
              <a:t>// 1</a:t>
            </a:r>
            <a:r>
              <a:rPr lang="zh-CN" altLang="en-US" sz="2000"/>
              <a:t>：选物品</a:t>
            </a:r>
            <a:r>
              <a:rPr lang="en-US" altLang="zh-CN" sz="2000"/>
              <a:t>t</a:t>
            </a:r>
            <a:r>
              <a:rPr lang="zh-CN" altLang="en-US" sz="2000"/>
              <a:t>， </a:t>
            </a:r>
            <a:r>
              <a:rPr lang="en-US" altLang="zh-CN" sz="2000"/>
              <a:t>0</a:t>
            </a:r>
            <a:r>
              <a:rPr lang="zh-CN" altLang="en-US" sz="2000"/>
              <a:t>：不选物品 </a:t>
            </a:r>
            <a:r>
              <a:rPr lang="en-US" altLang="zh-CN" sz="2000"/>
              <a:t>t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   x[t]=i;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   </a:t>
            </a:r>
            <a:r>
              <a:rPr lang="en-US" altLang="zh-CN" sz="2200" b="1">
                <a:solidFill>
                  <a:srgbClr val="800000"/>
                </a:solidFill>
              </a:rPr>
              <a:t>compute</a:t>
            </a:r>
            <a:r>
              <a:rPr lang="en-US" altLang="zh-CN" sz="2200"/>
              <a:t>(t); </a:t>
            </a:r>
            <a:r>
              <a:rPr lang="en-US" altLang="zh-CN" sz="2000"/>
              <a:t>//</a:t>
            </a:r>
            <a:r>
              <a:rPr lang="zh-CN" altLang="en-US" sz="2000"/>
              <a:t>根据当前选择，作试探计算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000"/>
              <a:t>          </a:t>
            </a:r>
            <a:r>
              <a:rPr lang="en-US" altLang="zh-CN" sz="2000"/>
              <a:t>//</a:t>
            </a:r>
            <a:r>
              <a:rPr lang="zh-CN" altLang="en-US" sz="2000"/>
              <a:t>若试探满足约束</a:t>
            </a:r>
            <a:r>
              <a:rPr lang="zh-CN" altLang="en-US" sz="2000">
                <a:solidFill>
                  <a:srgbClr val="CCCCFF"/>
                </a:solidFill>
              </a:rPr>
              <a:t>且继续前行能得到更优解</a:t>
            </a:r>
            <a:r>
              <a:rPr lang="zh-CN" altLang="en-US" sz="2000"/>
              <a:t>，则递归向下搜索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   if ( </a:t>
            </a:r>
            <a:r>
              <a:rPr lang="en-US" altLang="zh-CN" sz="2200" b="1">
                <a:solidFill>
                  <a:srgbClr val="0033CC"/>
                </a:solidFill>
              </a:rPr>
              <a:t>constraint</a:t>
            </a:r>
            <a:r>
              <a:rPr lang="en-US" altLang="zh-CN" sz="2200"/>
              <a:t> (t) </a:t>
            </a:r>
            <a:r>
              <a:rPr lang="en-US" altLang="zh-CN" sz="2200">
                <a:solidFill>
                  <a:srgbClr val="CCCCFF"/>
                </a:solidFill>
              </a:rPr>
              <a:t>&amp;&amp; </a:t>
            </a:r>
            <a:r>
              <a:rPr lang="en-US" altLang="zh-CN" sz="2200" b="1">
                <a:solidFill>
                  <a:srgbClr val="CCCCFF"/>
                </a:solidFill>
              </a:rPr>
              <a:t>bound</a:t>
            </a:r>
            <a:r>
              <a:rPr lang="en-US" altLang="zh-CN" sz="2200">
                <a:solidFill>
                  <a:srgbClr val="CCCCFF"/>
                </a:solidFill>
              </a:rPr>
              <a:t> (t+1)</a:t>
            </a:r>
            <a:r>
              <a:rPr lang="en-US" altLang="zh-CN" sz="2200"/>
              <a:t>) </a:t>
            </a:r>
            <a:r>
              <a:rPr lang="en-US" altLang="zh-CN" sz="2200" b="1"/>
              <a:t>knapsack</a:t>
            </a:r>
            <a:r>
              <a:rPr lang="en-US" altLang="zh-CN" sz="2200"/>
              <a:t>(t+1);  </a:t>
            </a:r>
            <a:r>
              <a:rPr lang="en-US" altLang="zh-CN" sz="2000"/>
              <a:t>//</a:t>
            </a:r>
            <a:r>
              <a:rPr lang="zh-CN" altLang="en-US" sz="2000"/>
              <a:t>物品 </a:t>
            </a:r>
            <a:r>
              <a:rPr lang="en-US" altLang="zh-CN" sz="2000"/>
              <a:t>t+1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   </a:t>
            </a:r>
            <a:r>
              <a:rPr lang="en-US" altLang="zh-CN" sz="2200" b="1">
                <a:solidFill>
                  <a:srgbClr val="800000"/>
                </a:solidFill>
              </a:rPr>
              <a:t>restore</a:t>
            </a:r>
            <a:r>
              <a:rPr lang="en-US" altLang="zh-CN" sz="2200"/>
              <a:t>(t);  </a:t>
            </a:r>
            <a:r>
              <a:rPr lang="en-US" altLang="zh-CN" sz="2000"/>
              <a:t>//</a:t>
            </a:r>
            <a:r>
              <a:rPr lang="zh-CN" altLang="en-US" sz="2000"/>
              <a:t>递归搜索返回后，撤销当前选择的副作用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}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}</a:t>
            </a:r>
            <a:endParaRPr lang="zh-CN" altLang="en-US" sz="2200"/>
          </a:p>
        </p:txBody>
      </p:sp>
      <p:sp>
        <p:nvSpPr>
          <p:cNvPr id="218117" name="AutoShape 5">
            <a:extLst>
              <a:ext uri="{FF2B5EF4-FFF2-40B4-BE49-F238E27FC236}">
                <a16:creationId xmlns:a16="http://schemas.microsoft.com/office/drawing/2014/main" id="{2FB67390-0D62-4E33-A587-F9D496C75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313" y="1354138"/>
            <a:ext cx="6342062" cy="3290887"/>
          </a:xfrm>
          <a:prstGeom prst="wedgeRectCallout">
            <a:avLst>
              <a:gd name="adj1" fmla="val -63991"/>
              <a:gd name="adj2" fmla="val -2535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void output () { </a:t>
            </a:r>
            <a:r>
              <a:rPr lang="en-US" altLang="zh-CN" sz="2000">
                <a:ea typeface="宋体" panose="02010600030101010101" pitchFamily="2" charset="-122"/>
              </a:rPr>
              <a:t>//x</a:t>
            </a:r>
            <a:r>
              <a:rPr lang="zh-CN" altLang="en-US" sz="2000">
                <a:ea typeface="宋体" panose="02010600030101010101" pitchFamily="2" charset="-122"/>
              </a:rPr>
              <a:t>：可行解向量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    </a:t>
            </a:r>
            <a:r>
              <a:rPr lang="en-US" altLang="zh-CN" sz="2400">
                <a:ea typeface="宋体" panose="02010600030101010101" pitchFamily="2" charset="-122"/>
              </a:rPr>
              <a:t>if (cp&gt;bestp) {  </a:t>
            </a:r>
            <a:r>
              <a:rPr lang="en-US" altLang="zh-CN" sz="2000">
                <a:ea typeface="宋体" panose="02010600030101010101" pitchFamily="2" charset="-122"/>
              </a:rPr>
              <a:t>//</a:t>
            </a:r>
            <a:r>
              <a:rPr lang="zh-CN" altLang="en-US" sz="2000">
                <a:ea typeface="宋体" panose="02010600030101010101" pitchFamily="2" charset="-122"/>
              </a:rPr>
              <a:t>可行解更优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       </a:t>
            </a:r>
            <a:r>
              <a:rPr lang="en-US" altLang="zh-CN" sz="2400">
                <a:ea typeface="宋体" panose="02010600030101010101" pitchFamily="2" charset="-122"/>
              </a:rPr>
              <a:t>bestp=cp;</a:t>
            </a:r>
            <a:r>
              <a:rPr lang="en-US" altLang="zh-CN" sz="2000">
                <a:ea typeface="宋体" panose="02010600030101010101" pitchFamily="2" charset="-122"/>
              </a:rPr>
              <a:t>    //</a:t>
            </a:r>
            <a:r>
              <a:rPr lang="zh-CN" altLang="en-US" sz="2000">
                <a:ea typeface="宋体" panose="02010600030101010101" pitchFamily="2" charset="-122"/>
              </a:rPr>
              <a:t>记录更优值、更优解</a:t>
            </a:r>
            <a:endParaRPr lang="zh-CN" altLang="en-US" sz="2400">
              <a:ea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       for (int i=1; i&lt;=n; i++) bestx[i]=x[i];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    }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1">
            <a:extLst>
              <a:ext uri="{FF2B5EF4-FFF2-40B4-BE49-F238E27FC236}">
                <a16:creationId xmlns:a16="http://schemas.microsoft.com/office/drawing/2014/main" id="{87125A0F-AD65-4EA6-9BE4-4D2C1DC971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</a:p>
        </p:txBody>
      </p:sp>
      <p:sp>
        <p:nvSpPr>
          <p:cNvPr id="12291" name="Rectangle 5">
            <a:extLst>
              <a:ext uri="{FF2B5EF4-FFF2-40B4-BE49-F238E27FC236}">
                <a16:creationId xmlns:a16="http://schemas.microsoft.com/office/drawing/2014/main" id="{2DA85765-8072-4B1E-AF5B-494713B86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896938"/>
            <a:ext cx="8886825" cy="581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void </a:t>
            </a:r>
            <a:r>
              <a:rPr lang="en-US" altLang="zh-CN" sz="2200" b="1"/>
              <a:t>knapsack</a:t>
            </a:r>
            <a:r>
              <a:rPr lang="en-US" altLang="zh-CN" sz="2200"/>
              <a:t> ( int t ) { </a:t>
            </a:r>
            <a:r>
              <a:rPr lang="en-US" altLang="zh-CN" sz="2000"/>
              <a:t>//</a:t>
            </a:r>
            <a:r>
              <a:rPr lang="zh-CN" altLang="en-US" sz="2000"/>
              <a:t>可选物品：</a:t>
            </a:r>
            <a:r>
              <a:rPr lang="en-US" altLang="zh-CN" sz="2000"/>
              <a:t>t~n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if (t&gt;n) </a:t>
            </a:r>
            <a:r>
              <a:rPr lang="en-US" altLang="zh-CN" sz="2000"/>
              <a:t>//</a:t>
            </a:r>
            <a:r>
              <a:rPr lang="zh-CN" altLang="en-US" sz="2000"/>
              <a:t>达到叶节点，得到一个可行解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</a:t>
            </a:r>
            <a:r>
              <a:rPr lang="en-US" altLang="zh-CN" sz="2200" b="1">
                <a:solidFill>
                  <a:srgbClr val="0033CC"/>
                </a:solidFill>
              </a:rPr>
              <a:t>output</a:t>
            </a:r>
            <a:r>
              <a:rPr lang="en-US" altLang="zh-CN" sz="2200"/>
              <a:t> (); </a:t>
            </a:r>
            <a:r>
              <a:rPr lang="en-US" altLang="zh-CN" sz="2000"/>
              <a:t>//</a:t>
            </a:r>
            <a:r>
              <a:rPr lang="zh-CN" altLang="en-US" sz="2000"/>
              <a:t>如果当前可行解更优，则记录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else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for (int i= 1; i&gt;=0; i++) { </a:t>
            </a:r>
            <a:r>
              <a:rPr lang="en-US" altLang="zh-CN" sz="2000"/>
              <a:t>// 1</a:t>
            </a:r>
            <a:r>
              <a:rPr lang="zh-CN" altLang="en-US" sz="2000"/>
              <a:t>：选物品</a:t>
            </a:r>
            <a:r>
              <a:rPr lang="en-US" altLang="zh-CN" sz="2000"/>
              <a:t>t</a:t>
            </a:r>
            <a:r>
              <a:rPr lang="zh-CN" altLang="en-US" sz="2000"/>
              <a:t>， </a:t>
            </a:r>
            <a:r>
              <a:rPr lang="en-US" altLang="zh-CN" sz="2000"/>
              <a:t>0</a:t>
            </a:r>
            <a:r>
              <a:rPr lang="zh-CN" altLang="en-US" sz="2000"/>
              <a:t>：不选物品 </a:t>
            </a:r>
            <a:r>
              <a:rPr lang="en-US" altLang="zh-CN" sz="2000"/>
              <a:t>t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   x[t]=i;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   </a:t>
            </a:r>
            <a:r>
              <a:rPr lang="en-US" altLang="zh-CN" sz="2200" b="1">
                <a:solidFill>
                  <a:srgbClr val="800000"/>
                </a:solidFill>
              </a:rPr>
              <a:t>compute</a:t>
            </a:r>
            <a:r>
              <a:rPr lang="en-US" altLang="zh-CN" sz="2200"/>
              <a:t>(t); </a:t>
            </a:r>
            <a:r>
              <a:rPr lang="en-US" altLang="zh-CN" sz="2000"/>
              <a:t>//</a:t>
            </a:r>
            <a:r>
              <a:rPr lang="zh-CN" altLang="en-US" sz="2000"/>
              <a:t>根据当前选择，作试探计算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000"/>
              <a:t>          </a:t>
            </a:r>
            <a:r>
              <a:rPr lang="en-US" altLang="zh-CN" sz="2000"/>
              <a:t>//</a:t>
            </a:r>
            <a:r>
              <a:rPr lang="zh-CN" altLang="en-US" sz="2000"/>
              <a:t>若试探满足约束</a:t>
            </a:r>
            <a:r>
              <a:rPr lang="zh-CN" altLang="en-US" sz="2000">
                <a:solidFill>
                  <a:srgbClr val="CCCCFF"/>
                </a:solidFill>
              </a:rPr>
              <a:t>且继续前行能得到更优解</a:t>
            </a:r>
            <a:r>
              <a:rPr lang="zh-CN" altLang="en-US" sz="2000"/>
              <a:t>，则递归向下搜索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   if ( </a:t>
            </a:r>
            <a:r>
              <a:rPr lang="en-US" altLang="zh-CN" sz="2200" b="1">
                <a:solidFill>
                  <a:srgbClr val="0033CC"/>
                </a:solidFill>
              </a:rPr>
              <a:t>constraint</a:t>
            </a:r>
            <a:r>
              <a:rPr lang="en-US" altLang="zh-CN" sz="2200"/>
              <a:t> (t) </a:t>
            </a:r>
            <a:r>
              <a:rPr lang="en-US" altLang="zh-CN" sz="2200">
                <a:solidFill>
                  <a:srgbClr val="CCCCFF"/>
                </a:solidFill>
              </a:rPr>
              <a:t>&amp;&amp; </a:t>
            </a:r>
            <a:r>
              <a:rPr lang="en-US" altLang="zh-CN" sz="2200" b="1">
                <a:solidFill>
                  <a:srgbClr val="CCCCFF"/>
                </a:solidFill>
              </a:rPr>
              <a:t>bound</a:t>
            </a:r>
            <a:r>
              <a:rPr lang="en-US" altLang="zh-CN" sz="2200">
                <a:solidFill>
                  <a:srgbClr val="CCCCFF"/>
                </a:solidFill>
              </a:rPr>
              <a:t> (t+1)</a:t>
            </a:r>
            <a:r>
              <a:rPr lang="en-US" altLang="zh-CN" sz="2200"/>
              <a:t>) </a:t>
            </a:r>
            <a:r>
              <a:rPr lang="en-US" altLang="zh-CN" sz="2200" b="1"/>
              <a:t>knapsack</a:t>
            </a:r>
            <a:r>
              <a:rPr lang="en-US" altLang="zh-CN" sz="2200"/>
              <a:t>(t+1);  </a:t>
            </a:r>
            <a:r>
              <a:rPr lang="en-US" altLang="zh-CN" sz="2000"/>
              <a:t>//</a:t>
            </a:r>
            <a:r>
              <a:rPr lang="zh-CN" altLang="en-US" sz="2000"/>
              <a:t>物品 </a:t>
            </a:r>
            <a:r>
              <a:rPr lang="en-US" altLang="zh-CN" sz="2000"/>
              <a:t>t+1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   </a:t>
            </a:r>
            <a:r>
              <a:rPr lang="en-US" altLang="zh-CN" sz="2200" b="1">
                <a:solidFill>
                  <a:srgbClr val="800000"/>
                </a:solidFill>
              </a:rPr>
              <a:t>restore</a:t>
            </a:r>
            <a:r>
              <a:rPr lang="en-US" altLang="zh-CN" sz="2200"/>
              <a:t>(t);  </a:t>
            </a:r>
            <a:r>
              <a:rPr lang="en-US" altLang="zh-CN" sz="2000"/>
              <a:t>//</a:t>
            </a:r>
            <a:r>
              <a:rPr lang="zh-CN" altLang="en-US" sz="2000"/>
              <a:t>递归搜索返回后，撤销当前选择的副作用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      }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/>
              <a:t>}</a:t>
            </a:r>
            <a:endParaRPr lang="zh-CN" altLang="en-US" sz="2200"/>
          </a:p>
        </p:txBody>
      </p:sp>
      <p:sp>
        <p:nvSpPr>
          <p:cNvPr id="12292" name="页脚占位符 3">
            <a:extLst>
              <a:ext uri="{FF2B5EF4-FFF2-40B4-BE49-F238E27FC236}">
                <a16:creationId xmlns:a16="http://schemas.microsoft.com/office/drawing/2014/main" id="{02CB5E09-41B4-4D1A-BB91-C2FCBCF13AB0}"/>
              </a:ext>
            </a:extLst>
          </p:cNvPr>
          <p:cNvSpPr txBox="1">
            <a:spLocks noGrp="1"/>
          </p:cNvSpPr>
          <p:nvPr/>
        </p:nvSpPr>
        <p:spPr bwMode="auto">
          <a:xfrm>
            <a:off x="271463" y="6381750"/>
            <a:ext cx="31369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1C37B78E-668A-4E85-A90C-53EB9C21D65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0-1背包问题</a:t>
            </a:r>
            <a:r>
              <a:rPr lang="en-US" altLang="zh-CN"/>
              <a:t>回溯</a:t>
            </a:r>
            <a:r>
              <a:rPr lang="zh-CN" altLang="en-US"/>
              <a:t>算法</a:t>
            </a:r>
          </a:p>
        </p:txBody>
      </p:sp>
      <p:sp>
        <p:nvSpPr>
          <p:cNvPr id="219141" name="AutoShape 5">
            <a:extLst>
              <a:ext uri="{FF2B5EF4-FFF2-40B4-BE49-F238E27FC236}">
                <a16:creationId xmlns:a16="http://schemas.microsoft.com/office/drawing/2014/main" id="{8BF51C87-FC61-4167-BD13-B497B929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0" y="3206750"/>
            <a:ext cx="6342063" cy="2139950"/>
          </a:xfrm>
          <a:prstGeom prst="wedgeRectCallout">
            <a:avLst>
              <a:gd name="adj1" fmla="val -58208"/>
              <a:gd name="adj2" fmla="val -1209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void compute (int i){ </a:t>
            </a:r>
            <a:r>
              <a:rPr lang="en-US" altLang="zh-CN" sz="2000">
                <a:ea typeface="宋体" panose="02010600030101010101" pitchFamily="2" charset="-122"/>
              </a:rPr>
              <a:t>//</a:t>
            </a:r>
            <a:r>
              <a:rPr lang="zh-CN" altLang="en-US" sz="2000">
                <a:ea typeface="宋体" panose="02010600030101010101" pitchFamily="2" charset="-122"/>
              </a:rPr>
              <a:t>根据物品 </a:t>
            </a:r>
            <a:r>
              <a:rPr lang="en-US" altLang="zh-CN" sz="2000">
                <a:ea typeface="宋体" panose="02010600030101010101" pitchFamily="2" charset="-122"/>
              </a:rPr>
              <a:t>i </a:t>
            </a:r>
            <a:r>
              <a:rPr lang="zh-CN" altLang="en-US" sz="2000">
                <a:ea typeface="宋体" panose="02010600030101010101" pitchFamily="2" charset="-122"/>
              </a:rPr>
              <a:t>的选择，试探计算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    cw = cw + x[i]*w[i]; </a:t>
            </a:r>
            <a:r>
              <a:rPr lang="en-US" altLang="zh-CN" sz="2000">
                <a:ea typeface="宋体" panose="02010600030101010101" pitchFamily="2" charset="-122"/>
              </a:rPr>
              <a:t>//</a:t>
            </a:r>
            <a:r>
              <a:rPr lang="zh-CN" altLang="en-US" sz="2000">
                <a:ea typeface="宋体" panose="02010600030101010101" pitchFamily="2" charset="-122"/>
              </a:rPr>
              <a:t>当前装包重量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    cp = cp + x[i]*p[i];  </a:t>
            </a:r>
            <a:r>
              <a:rPr lang="en-US" altLang="zh-CN" sz="2000">
                <a:ea typeface="宋体" panose="02010600030101010101" pitchFamily="2" charset="-122"/>
              </a:rPr>
              <a:t>//</a:t>
            </a:r>
            <a:r>
              <a:rPr lang="zh-CN" altLang="en-US" sz="2000">
                <a:ea typeface="宋体" panose="02010600030101010101" pitchFamily="2" charset="-122"/>
              </a:rPr>
              <a:t>当前装包总价值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1" grpId="0" animBg="1"/>
    </p:bldLst>
  </p:timing>
</p:sld>
</file>

<file path=ppt/theme/theme1.xml><?xml version="1.0" encoding="utf-8"?>
<a:theme xmlns:a="http://schemas.openxmlformats.org/drawingml/2006/main" name="体系结构-设计模版">
  <a:themeElements>
    <a:clrScheme name="体系结构-设计模版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体系结构-设计模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anose="05000000000000000000" pitchFamily="2" charset="2"/>
          <a:buChar char="n"/>
          <a:tabLst/>
          <a:defRPr kumimoji="0" lang="en-US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anose="05000000000000000000" pitchFamily="2" charset="2"/>
          <a:buChar char="n"/>
          <a:tabLst/>
          <a:defRPr kumimoji="0" lang="en-US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体系结构-设计模版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体系结构-设计模版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体系结构-设计模版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体系结构-设计模版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体系结构-设计模版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体系结构-设计模版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体系结构-设计模版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体系结构-设计模版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体系结构-设计模版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</Template>
  <TotalTime>1811</TotalTime>
  <Words>2838</Words>
  <Application>Microsoft Office PowerPoint</Application>
  <PresentationFormat>A4 纸张(210x297 毫米)</PresentationFormat>
  <Paragraphs>497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黑体</vt:lpstr>
      <vt:lpstr>楷体_GB2312</vt:lpstr>
      <vt:lpstr>宋体</vt:lpstr>
      <vt:lpstr>Arial</vt:lpstr>
      <vt:lpstr>Garamond</vt:lpstr>
      <vt:lpstr>Times New Roman</vt:lpstr>
      <vt:lpstr>Wingdings</vt:lpstr>
      <vt:lpstr>体系结构-设计模版</vt:lpstr>
      <vt:lpstr>实验四《搜索算法设计与实现》1</vt:lpstr>
      <vt:lpstr>回溯法求解 0-1 背包</vt:lpstr>
      <vt:lpstr>回溯法求解 0-1 背包</vt:lpstr>
      <vt:lpstr>回溯求解 0-1 背包</vt:lpstr>
      <vt:lpstr>子集树递归回溯算法框架</vt:lpstr>
      <vt:lpstr>0-1背包问题回溯算法（主控程序）</vt:lpstr>
      <vt:lpstr>0-1背包问题回溯算法</vt:lpstr>
      <vt:lpstr>0-1背包问题回溯算法</vt:lpstr>
      <vt:lpstr>0-1背包问题回溯算法</vt:lpstr>
      <vt:lpstr>0-1背包问题回溯算法</vt:lpstr>
      <vt:lpstr>0-1背包问题回溯算法</vt:lpstr>
      <vt:lpstr>回溯求解 0-1 背包</vt:lpstr>
      <vt:lpstr>回溯求解 0-1 背包</vt:lpstr>
      <vt:lpstr>回溯求解 0-1 背包</vt:lpstr>
      <vt:lpstr>回溯求解 0-1 背包</vt:lpstr>
      <vt:lpstr>0-1背包问题（界限函数）</vt:lpstr>
      <vt:lpstr>0-1背包问题回溯算法</vt:lpstr>
      <vt:lpstr>回溯求解 0-1 背包</vt:lpstr>
      <vt:lpstr>回溯求解 0-1 背包实例  v.s.  图12.8</vt:lpstr>
      <vt:lpstr>回溯求解 0-1 背包</vt:lpstr>
      <vt:lpstr>回溯求解 0-1 背包</vt:lpstr>
      <vt:lpstr>0-1背包问题的界限函数</vt:lpstr>
      <vt:lpstr>0-1背包问题的界限函数</vt:lpstr>
      <vt:lpstr>0-1背包问题的界限函数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 Huang</dc:creator>
  <cp:lastModifiedBy>Cheng Huang</cp:lastModifiedBy>
  <cp:revision>2975</cp:revision>
  <dcterms:created xsi:type="dcterms:W3CDTF">1601-01-01T00:00:00Z</dcterms:created>
  <dcterms:modified xsi:type="dcterms:W3CDTF">2023-05-31T02:33:32Z</dcterms:modified>
</cp:coreProperties>
</file>