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3"/>
  </p:notesMasterIdLst>
  <p:sldIdLst>
    <p:sldId id="412" r:id="rId2"/>
    <p:sldId id="511" r:id="rId3"/>
    <p:sldId id="512" r:id="rId4"/>
    <p:sldId id="479" r:id="rId5"/>
    <p:sldId id="415" r:id="rId6"/>
    <p:sldId id="433" r:id="rId7"/>
    <p:sldId id="438" r:id="rId8"/>
    <p:sldId id="497" r:id="rId9"/>
    <p:sldId id="448" r:id="rId10"/>
    <p:sldId id="445" r:id="rId11"/>
    <p:sldId id="446" r:id="rId12"/>
    <p:sldId id="450" r:id="rId13"/>
    <p:sldId id="437" r:id="rId14"/>
    <p:sldId id="457" r:id="rId15"/>
    <p:sldId id="498" r:id="rId16"/>
    <p:sldId id="487" r:id="rId17"/>
    <p:sldId id="455" r:id="rId18"/>
    <p:sldId id="460" r:id="rId19"/>
    <p:sldId id="462" r:id="rId20"/>
    <p:sldId id="463" r:id="rId21"/>
    <p:sldId id="461" r:id="rId22"/>
    <p:sldId id="464" r:id="rId23"/>
    <p:sldId id="466" r:id="rId24"/>
    <p:sldId id="476" r:id="rId25"/>
    <p:sldId id="510" r:id="rId26"/>
    <p:sldId id="474" r:id="rId27"/>
    <p:sldId id="500" r:id="rId28"/>
    <p:sldId id="477" r:id="rId29"/>
    <p:sldId id="478" r:id="rId30"/>
    <p:sldId id="481" r:id="rId31"/>
    <p:sldId id="482" r:id="rId32"/>
    <p:sldId id="483" r:id="rId33"/>
    <p:sldId id="499" r:id="rId34"/>
    <p:sldId id="494" r:id="rId35"/>
    <p:sldId id="491" r:id="rId36"/>
    <p:sldId id="484" r:id="rId37"/>
    <p:sldId id="485" r:id="rId38"/>
    <p:sldId id="489" r:id="rId39"/>
    <p:sldId id="502" r:id="rId40"/>
    <p:sldId id="501" r:id="rId41"/>
    <p:sldId id="409" r:id="rId4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pos="3840">
          <p15:clr>
            <a:srgbClr val="A4A3A4"/>
          </p15:clr>
        </p15:guide>
        <p15:guide id="4" pos="1209">
          <p15:clr>
            <a:srgbClr val="A4A3A4"/>
          </p15:clr>
        </p15:guide>
        <p15:guide id="5" pos="710">
          <p15:clr>
            <a:srgbClr val="A4A3A4"/>
          </p15:clr>
        </p15:guide>
        <p15:guide id="6" pos="70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3F98"/>
    <a:srgbClr val="BB138B"/>
    <a:srgbClr val="1217E4"/>
    <a:srgbClr val="00FFFF"/>
    <a:srgbClr val="10A013"/>
    <a:srgbClr val="829FE6"/>
    <a:srgbClr val="BFCEF3"/>
    <a:srgbClr val="265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74" autoAdjust="0"/>
    <p:restoredTop sz="81915" autoAdjust="0"/>
  </p:normalViewPr>
  <p:slideViewPr>
    <p:cSldViewPr>
      <p:cViewPr varScale="1">
        <p:scale>
          <a:sx n="108" d="100"/>
          <a:sy n="108" d="100"/>
        </p:scale>
        <p:origin x="114" y="258"/>
      </p:cViewPr>
      <p:guideLst>
        <p:guide orient="horz" pos="2160"/>
        <p:guide orient="horz" pos="255"/>
        <p:guide pos="3840"/>
        <p:guide pos="1209"/>
        <p:guide pos="710"/>
        <p:guide pos="70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18.wmf"/><Relationship Id="rId7" Type="http://schemas.openxmlformats.org/officeDocument/2006/relationships/image" Target="../media/image100.wmf"/><Relationship Id="rId2" Type="http://schemas.openxmlformats.org/officeDocument/2006/relationships/image" Target="../media/image97.wmf"/><Relationship Id="rId1" Type="http://schemas.openxmlformats.org/officeDocument/2006/relationships/image" Target="../media/image15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10" Type="http://schemas.openxmlformats.org/officeDocument/2006/relationships/image" Target="../media/image103.wmf"/><Relationship Id="rId4" Type="http://schemas.openxmlformats.org/officeDocument/2006/relationships/image" Target="../media/image19.wmf"/><Relationship Id="rId9" Type="http://schemas.openxmlformats.org/officeDocument/2006/relationships/image" Target="../media/image10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11" Type="http://schemas.openxmlformats.org/officeDocument/2006/relationships/image" Target="../media/image114.wmf"/><Relationship Id="rId5" Type="http://schemas.openxmlformats.org/officeDocument/2006/relationships/image" Target="../media/image108.wmf"/><Relationship Id="rId10" Type="http://schemas.openxmlformats.org/officeDocument/2006/relationships/image" Target="../media/image113.wmf"/><Relationship Id="rId4" Type="http://schemas.openxmlformats.org/officeDocument/2006/relationships/image" Target="../media/image107.wmf"/><Relationship Id="rId9" Type="http://schemas.openxmlformats.org/officeDocument/2006/relationships/image" Target="../media/image11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12" Type="http://schemas.openxmlformats.org/officeDocument/2006/relationships/image" Target="../media/image126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11" Type="http://schemas.openxmlformats.org/officeDocument/2006/relationships/image" Target="../media/image125.wmf"/><Relationship Id="rId5" Type="http://schemas.openxmlformats.org/officeDocument/2006/relationships/image" Target="../media/image119.wmf"/><Relationship Id="rId10" Type="http://schemas.openxmlformats.org/officeDocument/2006/relationships/image" Target="../media/image124.wmf"/><Relationship Id="rId4" Type="http://schemas.openxmlformats.org/officeDocument/2006/relationships/image" Target="../media/image118.wmf"/><Relationship Id="rId9" Type="http://schemas.openxmlformats.org/officeDocument/2006/relationships/image" Target="../media/image12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image" Target="../media/image133.wmf"/><Relationship Id="rId7" Type="http://schemas.openxmlformats.org/officeDocument/2006/relationships/image" Target="../media/image137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6.wmf"/><Relationship Id="rId11" Type="http://schemas.openxmlformats.org/officeDocument/2006/relationships/image" Target="../media/image141.wmf"/><Relationship Id="rId5" Type="http://schemas.openxmlformats.org/officeDocument/2006/relationships/image" Target="../media/image135.wmf"/><Relationship Id="rId10" Type="http://schemas.openxmlformats.org/officeDocument/2006/relationships/image" Target="../media/image140.wmf"/><Relationship Id="rId4" Type="http://schemas.openxmlformats.org/officeDocument/2006/relationships/image" Target="../media/image134.wmf"/><Relationship Id="rId9" Type="http://schemas.openxmlformats.org/officeDocument/2006/relationships/image" Target="../media/image13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7" Type="http://schemas.openxmlformats.org/officeDocument/2006/relationships/image" Target="../media/image147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6" Type="http://schemas.openxmlformats.org/officeDocument/2006/relationships/image" Target="../media/image146.wmf"/><Relationship Id="rId5" Type="http://schemas.openxmlformats.org/officeDocument/2006/relationships/image" Target="../media/image114.wmf"/><Relationship Id="rId4" Type="http://schemas.openxmlformats.org/officeDocument/2006/relationships/image" Target="../media/image14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5" Type="http://schemas.openxmlformats.org/officeDocument/2006/relationships/image" Target="../media/image151.wmf"/><Relationship Id="rId4" Type="http://schemas.openxmlformats.org/officeDocument/2006/relationships/image" Target="../media/image114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image" Target="../media/image154.wmf"/><Relationship Id="rId7" Type="http://schemas.openxmlformats.org/officeDocument/2006/relationships/image" Target="../media/image158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6" Type="http://schemas.openxmlformats.org/officeDocument/2006/relationships/image" Target="../media/image157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9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3" Type="http://schemas.openxmlformats.org/officeDocument/2006/relationships/image" Target="../media/image172.wmf"/><Relationship Id="rId7" Type="http://schemas.openxmlformats.org/officeDocument/2006/relationships/image" Target="../media/image176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Relationship Id="rId6" Type="http://schemas.openxmlformats.org/officeDocument/2006/relationships/image" Target="../media/image175.wmf"/><Relationship Id="rId5" Type="http://schemas.openxmlformats.org/officeDocument/2006/relationships/image" Target="../media/image174.wmf"/><Relationship Id="rId10" Type="http://schemas.openxmlformats.org/officeDocument/2006/relationships/image" Target="../media/image179.wmf"/><Relationship Id="rId4" Type="http://schemas.openxmlformats.org/officeDocument/2006/relationships/image" Target="../media/image173.wmf"/><Relationship Id="rId9" Type="http://schemas.openxmlformats.org/officeDocument/2006/relationships/image" Target="../media/image17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Relationship Id="rId6" Type="http://schemas.openxmlformats.org/officeDocument/2006/relationships/image" Target="../media/image185.wmf"/><Relationship Id="rId5" Type="http://schemas.openxmlformats.org/officeDocument/2006/relationships/image" Target="../media/image184.wmf"/><Relationship Id="rId4" Type="http://schemas.openxmlformats.org/officeDocument/2006/relationships/image" Target="../media/image183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3" Type="http://schemas.openxmlformats.org/officeDocument/2006/relationships/image" Target="../media/image188.wmf"/><Relationship Id="rId7" Type="http://schemas.openxmlformats.org/officeDocument/2006/relationships/image" Target="../media/image192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Relationship Id="rId6" Type="http://schemas.openxmlformats.org/officeDocument/2006/relationships/image" Target="../media/image191.wmf"/><Relationship Id="rId5" Type="http://schemas.openxmlformats.org/officeDocument/2006/relationships/image" Target="../media/image190.wmf"/><Relationship Id="rId4" Type="http://schemas.openxmlformats.org/officeDocument/2006/relationships/image" Target="../media/image189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13" Type="http://schemas.openxmlformats.org/officeDocument/2006/relationships/image" Target="../media/image206.wmf"/><Relationship Id="rId3" Type="http://schemas.openxmlformats.org/officeDocument/2006/relationships/image" Target="../media/image196.wmf"/><Relationship Id="rId7" Type="http://schemas.openxmlformats.org/officeDocument/2006/relationships/image" Target="../media/image200.wmf"/><Relationship Id="rId12" Type="http://schemas.openxmlformats.org/officeDocument/2006/relationships/image" Target="../media/image205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Relationship Id="rId6" Type="http://schemas.openxmlformats.org/officeDocument/2006/relationships/image" Target="../media/image199.wmf"/><Relationship Id="rId11" Type="http://schemas.openxmlformats.org/officeDocument/2006/relationships/image" Target="../media/image204.wmf"/><Relationship Id="rId5" Type="http://schemas.openxmlformats.org/officeDocument/2006/relationships/image" Target="../media/image198.wmf"/><Relationship Id="rId15" Type="http://schemas.openxmlformats.org/officeDocument/2006/relationships/image" Target="../media/image208.wmf"/><Relationship Id="rId10" Type="http://schemas.openxmlformats.org/officeDocument/2006/relationships/image" Target="../media/image203.wmf"/><Relationship Id="rId4" Type="http://schemas.openxmlformats.org/officeDocument/2006/relationships/image" Target="../media/image197.wmf"/><Relationship Id="rId9" Type="http://schemas.openxmlformats.org/officeDocument/2006/relationships/image" Target="../media/image202.wmf"/><Relationship Id="rId14" Type="http://schemas.openxmlformats.org/officeDocument/2006/relationships/image" Target="../media/image20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wmf"/><Relationship Id="rId2" Type="http://schemas.openxmlformats.org/officeDocument/2006/relationships/image" Target="../media/image210.wmf"/><Relationship Id="rId1" Type="http://schemas.openxmlformats.org/officeDocument/2006/relationships/image" Target="../media/image209.wmf"/><Relationship Id="rId6" Type="http://schemas.openxmlformats.org/officeDocument/2006/relationships/image" Target="../media/image214.wmf"/><Relationship Id="rId5" Type="http://schemas.openxmlformats.org/officeDocument/2006/relationships/image" Target="../media/image213.wmf"/><Relationship Id="rId4" Type="http://schemas.openxmlformats.org/officeDocument/2006/relationships/image" Target="../media/image21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Relationship Id="rId4" Type="http://schemas.openxmlformats.org/officeDocument/2006/relationships/image" Target="../media/image218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5.wmf"/><Relationship Id="rId1" Type="http://schemas.openxmlformats.org/officeDocument/2006/relationships/image" Target="../media/image219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wmf"/><Relationship Id="rId2" Type="http://schemas.openxmlformats.org/officeDocument/2006/relationships/image" Target="../media/image221.wmf"/><Relationship Id="rId1" Type="http://schemas.openxmlformats.org/officeDocument/2006/relationships/image" Target="../media/image220.wmf"/><Relationship Id="rId5" Type="http://schemas.openxmlformats.org/officeDocument/2006/relationships/image" Target="../media/image223.wmf"/><Relationship Id="rId4" Type="http://schemas.openxmlformats.org/officeDocument/2006/relationships/image" Target="../media/image22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5.wmf"/><Relationship Id="rId1" Type="http://schemas.openxmlformats.org/officeDocument/2006/relationships/image" Target="../media/image224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wmf"/><Relationship Id="rId2" Type="http://schemas.openxmlformats.org/officeDocument/2006/relationships/image" Target="../media/image227.wmf"/><Relationship Id="rId1" Type="http://schemas.openxmlformats.org/officeDocument/2006/relationships/image" Target="../media/image226.wmf"/><Relationship Id="rId5" Type="http://schemas.openxmlformats.org/officeDocument/2006/relationships/image" Target="../media/image218.wmf"/><Relationship Id="rId4" Type="http://schemas.openxmlformats.org/officeDocument/2006/relationships/image" Target="../media/image229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wmf"/><Relationship Id="rId2" Type="http://schemas.openxmlformats.org/officeDocument/2006/relationships/image" Target="../media/image231.wmf"/><Relationship Id="rId1" Type="http://schemas.openxmlformats.org/officeDocument/2006/relationships/image" Target="../media/image230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wmf"/><Relationship Id="rId2" Type="http://schemas.openxmlformats.org/officeDocument/2006/relationships/image" Target="../media/image230.wmf"/><Relationship Id="rId1" Type="http://schemas.openxmlformats.org/officeDocument/2006/relationships/image" Target="../media/image233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wmf"/><Relationship Id="rId2" Type="http://schemas.openxmlformats.org/officeDocument/2006/relationships/image" Target="../media/image230.wmf"/><Relationship Id="rId1" Type="http://schemas.openxmlformats.org/officeDocument/2006/relationships/image" Target="../media/image235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wmf"/><Relationship Id="rId7" Type="http://schemas.openxmlformats.org/officeDocument/2006/relationships/image" Target="../media/image240.wmf"/><Relationship Id="rId2" Type="http://schemas.openxmlformats.org/officeDocument/2006/relationships/image" Target="../media/image236.wmf"/><Relationship Id="rId1" Type="http://schemas.openxmlformats.org/officeDocument/2006/relationships/image" Target="../media/image234.wmf"/><Relationship Id="rId6" Type="http://schemas.openxmlformats.org/officeDocument/2006/relationships/image" Target="../media/image239.wmf"/><Relationship Id="rId5" Type="http://schemas.openxmlformats.org/officeDocument/2006/relationships/image" Target="../media/image238.wmf"/><Relationship Id="rId4" Type="http://schemas.openxmlformats.org/officeDocument/2006/relationships/image" Target="../media/image237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wmf"/><Relationship Id="rId2" Type="http://schemas.openxmlformats.org/officeDocument/2006/relationships/image" Target="../media/image242.wmf"/><Relationship Id="rId1" Type="http://schemas.openxmlformats.org/officeDocument/2006/relationships/image" Target="../media/image241.wmf"/><Relationship Id="rId6" Type="http://schemas.openxmlformats.org/officeDocument/2006/relationships/image" Target="../media/image234.wmf"/><Relationship Id="rId5" Type="http://schemas.openxmlformats.org/officeDocument/2006/relationships/image" Target="../media/image244.wmf"/><Relationship Id="rId4" Type="http://schemas.openxmlformats.org/officeDocument/2006/relationships/image" Target="../media/image23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12" Type="http://schemas.openxmlformats.org/officeDocument/2006/relationships/image" Target="../media/image39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11" Type="http://schemas.openxmlformats.org/officeDocument/2006/relationships/image" Target="../media/image38.wmf"/><Relationship Id="rId5" Type="http://schemas.openxmlformats.org/officeDocument/2006/relationships/image" Target="../media/image3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9" Type="http://schemas.openxmlformats.org/officeDocument/2006/relationships/image" Target="../media/image4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image" Target="../media/image61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12" Type="http://schemas.openxmlformats.org/officeDocument/2006/relationships/image" Target="../media/image60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11" Type="http://schemas.openxmlformats.org/officeDocument/2006/relationships/image" Target="../media/image59.wmf"/><Relationship Id="rId5" Type="http://schemas.openxmlformats.org/officeDocument/2006/relationships/image" Target="../media/image53.wmf"/><Relationship Id="rId10" Type="http://schemas.openxmlformats.org/officeDocument/2006/relationships/image" Target="../media/image58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10" Type="http://schemas.openxmlformats.org/officeDocument/2006/relationships/image" Target="../media/image71.wmf"/><Relationship Id="rId4" Type="http://schemas.openxmlformats.org/officeDocument/2006/relationships/image" Target="../media/image65.wmf"/><Relationship Id="rId9" Type="http://schemas.openxmlformats.org/officeDocument/2006/relationships/image" Target="../media/image7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Relationship Id="rId9" Type="http://schemas.openxmlformats.org/officeDocument/2006/relationships/image" Target="../media/image8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/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B160322-0014-413D-8C80-C5BE24AC729A}" type="datetimeFigureOut">
              <a:rPr lang="zh-CN" altLang="en-US"/>
              <a:pPr>
                <a:defRPr/>
              </a:pPr>
              <a:t>2023/9/11</a:t>
            </a:fld>
            <a:endParaRPr lang="zh-CN" altLang="en-US"/>
          </a:p>
        </p:txBody>
      </p:sp>
      <p:sp>
        <p:nvSpPr>
          <p:cNvPr id="4" name="幻灯片图像占位符 3">
            <a:extLst/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/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/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B4B503B-C7A5-4FB0-B96A-8CE1FB8D41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4038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7618C83-3C9D-47F0-BA7E-3CB6599D2AC1}" type="slidenum">
              <a:rPr lang="zh-CN" altLang="en-US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790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BA0B8-B72E-4787-A8B3-1DCC51E8287D}" type="datetimeFigureOut">
              <a:rPr lang="zh-CN" altLang="en-US"/>
              <a:pPr>
                <a:defRPr/>
              </a:pPr>
              <a:t>2023/9/11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3FF6E-5642-4D0D-BC50-AEDEB659F9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F5AE6-9DC3-4017-ACD0-7A3A221F62E0}" type="datetimeFigureOut">
              <a:rPr lang="zh-CN" altLang="en-US"/>
              <a:pPr>
                <a:defRPr/>
              </a:pPr>
              <a:t>2023/9/11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77AA44-6A02-422C-A2A5-7F50E20D77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FE0F4-2680-48B2-9925-5B74E2ABC441}" type="datetimeFigureOut">
              <a:rPr lang="zh-CN" altLang="en-US"/>
              <a:pPr>
                <a:defRPr/>
              </a:pPr>
              <a:t>2023/9/11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FF871-D082-45FD-8F88-798E58AF6C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89E4C-21AB-4DAB-9D5C-00CCBA64D0C5}" type="datetimeFigureOut">
              <a:rPr lang="zh-CN" altLang="en-US"/>
              <a:pPr>
                <a:defRPr/>
              </a:pPr>
              <a:t>2023/9/11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041F8-9B56-4D76-AF83-4D64302CE9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B1261-FEF9-476C-9154-AA2BA47E2419}" type="datetimeFigureOut">
              <a:rPr lang="zh-CN" altLang="en-US"/>
              <a:pPr>
                <a:defRPr/>
              </a:pPr>
              <a:t>2023/9/11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D0AA9-004B-49DF-8E65-42AD46B854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175C2-BF56-4F0A-BE35-37F85973285D}" type="datetimeFigureOut">
              <a:rPr lang="zh-CN" altLang="en-US"/>
              <a:pPr>
                <a:defRPr/>
              </a:pPr>
              <a:t>2023/9/11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C7533-65EA-49F1-AF38-922277BAE2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C5495-4DC3-4989-9E7E-4AFFC878AA21}" type="datetimeFigureOut">
              <a:rPr lang="zh-CN" altLang="en-US"/>
              <a:pPr>
                <a:defRPr/>
              </a:pPr>
              <a:t>2023/9/11</a:t>
            </a:fld>
            <a:endParaRPr lang="zh-CN" altLang="en-US"/>
          </a:p>
        </p:txBody>
      </p:sp>
      <p:sp>
        <p:nvSpPr>
          <p:cNvPr id="8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4C211-3454-42F6-BECE-81F58C265B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87267-EAE9-4755-A033-AD16C79F3E8B}" type="datetimeFigureOut">
              <a:rPr lang="zh-CN" altLang="en-US"/>
              <a:pPr>
                <a:defRPr/>
              </a:pPr>
              <a:t>2023/9/11</a:t>
            </a:fld>
            <a:endParaRPr lang="zh-CN" altLang="en-US"/>
          </a:p>
        </p:txBody>
      </p:sp>
      <p:sp>
        <p:nvSpPr>
          <p:cNvPr id="4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104AD-F77A-4E87-9CFB-D7A20A08B5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4EF5C-2719-45A1-B21D-63E6CFE906D0}" type="datetimeFigureOut">
              <a:rPr lang="zh-CN" altLang="en-US"/>
              <a:pPr>
                <a:defRPr/>
              </a:pPr>
              <a:t>2023/9/11</a:t>
            </a:fld>
            <a:endParaRPr lang="zh-CN" altLang="en-US"/>
          </a:p>
        </p:txBody>
      </p:sp>
      <p:sp>
        <p:nvSpPr>
          <p:cNvPr id="3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74A4B-17F6-4D93-952F-9BD784F9EF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1ABB9-F2BA-4DDC-9BDC-E5EDF712B54B}" type="datetimeFigureOut">
              <a:rPr lang="zh-CN" altLang="en-US"/>
              <a:pPr>
                <a:defRPr/>
              </a:pPr>
              <a:t>2023/9/11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C05CEB-D9D7-481E-BDE0-0FBF93AC64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2B3C1-48F6-44D9-97FA-343B1FA7E45D}" type="datetimeFigureOut">
              <a:rPr lang="zh-CN" altLang="en-US"/>
              <a:pPr>
                <a:defRPr/>
              </a:pPr>
              <a:t>2023/9/11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40C1B-C716-4966-B772-280E26E423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98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65B0AF6-A1FD-4B75-A333-3215781D57C0}" type="datetimeFigureOut">
              <a:rPr lang="zh-CN" altLang="en-US"/>
              <a:pPr>
                <a:defRPr/>
              </a:pPr>
              <a:t>2023/9/11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2388087-4EBA-4C44-9881-3A1AAED442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  <p:sldLayoutId id="2147484005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53.wmf"/><Relationship Id="rId18" Type="http://schemas.openxmlformats.org/officeDocument/2006/relationships/oleObject" Target="../embeddings/oleObject48.bin"/><Relationship Id="rId26" Type="http://schemas.openxmlformats.org/officeDocument/2006/relationships/oleObject" Target="../embeddings/oleObject52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57.wmf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55.wmf"/><Relationship Id="rId25" Type="http://schemas.openxmlformats.org/officeDocument/2006/relationships/image" Target="../media/image59.wmf"/><Relationship Id="rId2" Type="http://schemas.openxmlformats.org/officeDocument/2006/relationships/tags" Target="../tags/tag4.xml"/><Relationship Id="rId16" Type="http://schemas.openxmlformats.org/officeDocument/2006/relationships/oleObject" Target="../embeddings/oleObject47.bin"/><Relationship Id="rId20" Type="http://schemas.openxmlformats.org/officeDocument/2006/relationships/oleObject" Target="../embeddings/oleObject49.bin"/><Relationship Id="rId29" Type="http://schemas.openxmlformats.org/officeDocument/2006/relationships/image" Target="../media/image61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52.wmf"/><Relationship Id="rId24" Type="http://schemas.openxmlformats.org/officeDocument/2006/relationships/oleObject" Target="../embeddings/oleObject51.bin"/><Relationship Id="rId5" Type="http://schemas.openxmlformats.org/officeDocument/2006/relationships/image" Target="../media/image49.wmf"/><Relationship Id="rId15" Type="http://schemas.openxmlformats.org/officeDocument/2006/relationships/image" Target="../media/image54.wmf"/><Relationship Id="rId23" Type="http://schemas.openxmlformats.org/officeDocument/2006/relationships/image" Target="../media/image58.wmf"/><Relationship Id="rId28" Type="http://schemas.openxmlformats.org/officeDocument/2006/relationships/oleObject" Target="../embeddings/oleObject53.bin"/><Relationship Id="rId10" Type="http://schemas.openxmlformats.org/officeDocument/2006/relationships/oleObject" Target="../embeddings/oleObject44.bin"/><Relationship Id="rId19" Type="http://schemas.openxmlformats.org/officeDocument/2006/relationships/image" Target="../media/image56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51.wmf"/><Relationship Id="rId14" Type="http://schemas.openxmlformats.org/officeDocument/2006/relationships/oleObject" Target="../embeddings/oleObject46.bin"/><Relationship Id="rId22" Type="http://schemas.openxmlformats.org/officeDocument/2006/relationships/oleObject" Target="../embeddings/oleObject50.bin"/><Relationship Id="rId27" Type="http://schemas.openxmlformats.org/officeDocument/2006/relationships/image" Target="../media/image6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66.wmf"/><Relationship Id="rId18" Type="http://schemas.openxmlformats.org/officeDocument/2006/relationships/oleObject" Target="../embeddings/oleObject61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70.wmf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58.bin"/><Relationship Id="rId17" Type="http://schemas.openxmlformats.org/officeDocument/2006/relationships/image" Target="../media/image68.wmf"/><Relationship Id="rId2" Type="http://schemas.openxmlformats.org/officeDocument/2006/relationships/tags" Target="../tags/tag5.xml"/><Relationship Id="rId16" Type="http://schemas.openxmlformats.org/officeDocument/2006/relationships/oleObject" Target="../embeddings/oleObject60.bin"/><Relationship Id="rId20" Type="http://schemas.openxmlformats.org/officeDocument/2006/relationships/oleObject" Target="../embeddings/oleObject62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5" Type="http://schemas.openxmlformats.org/officeDocument/2006/relationships/image" Target="../media/image67.wmf"/><Relationship Id="rId23" Type="http://schemas.openxmlformats.org/officeDocument/2006/relationships/image" Target="../media/image71.wmf"/><Relationship Id="rId10" Type="http://schemas.openxmlformats.org/officeDocument/2006/relationships/oleObject" Target="../embeddings/oleObject57.bin"/><Relationship Id="rId19" Type="http://schemas.openxmlformats.org/officeDocument/2006/relationships/image" Target="../media/image69.w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64.wmf"/><Relationship Id="rId14" Type="http://schemas.openxmlformats.org/officeDocument/2006/relationships/oleObject" Target="../embeddings/oleObject59.bin"/><Relationship Id="rId22" Type="http://schemas.openxmlformats.org/officeDocument/2006/relationships/oleObject" Target="../embeddings/oleObject6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76.wmf"/><Relationship Id="rId18" Type="http://schemas.openxmlformats.org/officeDocument/2006/relationships/oleObject" Target="../embeddings/oleObject71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3.wmf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78.wmf"/><Relationship Id="rId2" Type="http://schemas.openxmlformats.org/officeDocument/2006/relationships/tags" Target="../tags/tag6.xml"/><Relationship Id="rId16" Type="http://schemas.openxmlformats.org/officeDocument/2006/relationships/oleObject" Target="../embeddings/oleObject70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75.wmf"/><Relationship Id="rId5" Type="http://schemas.openxmlformats.org/officeDocument/2006/relationships/image" Target="../media/image72.wmf"/><Relationship Id="rId15" Type="http://schemas.openxmlformats.org/officeDocument/2006/relationships/image" Target="../media/image77.wmf"/><Relationship Id="rId10" Type="http://schemas.openxmlformats.org/officeDocument/2006/relationships/oleObject" Target="../embeddings/oleObject67.bin"/><Relationship Id="rId19" Type="http://schemas.openxmlformats.org/officeDocument/2006/relationships/image" Target="../media/image79.wmf"/><Relationship Id="rId4" Type="http://schemas.openxmlformats.org/officeDocument/2006/relationships/oleObject" Target="../embeddings/oleObject64.bin"/><Relationship Id="rId9" Type="http://schemas.openxmlformats.org/officeDocument/2006/relationships/image" Target="../media/image74.wmf"/><Relationship Id="rId14" Type="http://schemas.openxmlformats.org/officeDocument/2006/relationships/oleObject" Target="../embeddings/oleObject6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84.wmf"/><Relationship Id="rId18" Type="http://schemas.openxmlformats.org/officeDocument/2006/relationships/oleObject" Target="../embeddings/oleObject79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88.wmf"/><Relationship Id="rId7" Type="http://schemas.openxmlformats.org/officeDocument/2006/relationships/image" Target="../media/image81.wmf"/><Relationship Id="rId12" Type="http://schemas.openxmlformats.org/officeDocument/2006/relationships/oleObject" Target="../embeddings/oleObject76.bin"/><Relationship Id="rId17" Type="http://schemas.openxmlformats.org/officeDocument/2006/relationships/image" Target="../media/image86.wmf"/><Relationship Id="rId2" Type="http://schemas.openxmlformats.org/officeDocument/2006/relationships/tags" Target="../tags/tag7.xml"/><Relationship Id="rId16" Type="http://schemas.openxmlformats.org/officeDocument/2006/relationships/oleObject" Target="../embeddings/oleObject78.bin"/><Relationship Id="rId20" Type="http://schemas.openxmlformats.org/officeDocument/2006/relationships/oleObject" Target="../embeddings/oleObject80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83.wmf"/><Relationship Id="rId5" Type="http://schemas.openxmlformats.org/officeDocument/2006/relationships/image" Target="../media/image80.wmf"/><Relationship Id="rId15" Type="http://schemas.openxmlformats.org/officeDocument/2006/relationships/image" Target="../media/image85.wmf"/><Relationship Id="rId10" Type="http://schemas.openxmlformats.org/officeDocument/2006/relationships/oleObject" Target="../embeddings/oleObject75.bin"/><Relationship Id="rId19" Type="http://schemas.openxmlformats.org/officeDocument/2006/relationships/image" Target="../media/image87.w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82.wmf"/><Relationship Id="rId14" Type="http://schemas.openxmlformats.org/officeDocument/2006/relationships/oleObject" Target="../embeddings/oleObject7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96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93.wmf"/><Relationship Id="rId17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5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9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94.bin"/><Relationship Id="rId18" Type="http://schemas.openxmlformats.org/officeDocument/2006/relationships/image" Target="../media/image101.wmf"/><Relationship Id="rId3" Type="http://schemas.openxmlformats.org/officeDocument/2006/relationships/oleObject" Target="../embeddings/oleObject89.bin"/><Relationship Id="rId21" Type="http://schemas.openxmlformats.org/officeDocument/2006/relationships/oleObject" Target="../embeddings/oleObject98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98.wmf"/><Relationship Id="rId17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0.wmf"/><Relationship Id="rId20" Type="http://schemas.openxmlformats.org/officeDocument/2006/relationships/image" Target="../media/image10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97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99.wmf"/><Relationship Id="rId22" Type="http://schemas.openxmlformats.org/officeDocument/2006/relationships/image" Target="../media/image10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13" Type="http://schemas.openxmlformats.org/officeDocument/2006/relationships/image" Target="../media/image108.wmf"/><Relationship Id="rId18" Type="http://schemas.openxmlformats.org/officeDocument/2006/relationships/oleObject" Target="../embeddings/oleObject106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112.wmf"/><Relationship Id="rId7" Type="http://schemas.openxmlformats.org/officeDocument/2006/relationships/image" Target="../media/image105.wmf"/><Relationship Id="rId12" Type="http://schemas.openxmlformats.org/officeDocument/2006/relationships/oleObject" Target="../embeddings/oleObject103.bin"/><Relationship Id="rId17" Type="http://schemas.openxmlformats.org/officeDocument/2006/relationships/image" Target="../media/image110.wmf"/><Relationship Id="rId25" Type="http://schemas.openxmlformats.org/officeDocument/2006/relationships/image" Target="../media/image114.wmf"/><Relationship Id="rId2" Type="http://schemas.openxmlformats.org/officeDocument/2006/relationships/tags" Target="../tags/tag8.xml"/><Relationship Id="rId16" Type="http://schemas.openxmlformats.org/officeDocument/2006/relationships/oleObject" Target="../embeddings/oleObject105.bin"/><Relationship Id="rId20" Type="http://schemas.openxmlformats.org/officeDocument/2006/relationships/oleObject" Target="../embeddings/oleObject107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00.bin"/><Relationship Id="rId11" Type="http://schemas.openxmlformats.org/officeDocument/2006/relationships/image" Target="../media/image107.wmf"/><Relationship Id="rId24" Type="http://schemas.openxmlformats.org/officeDocument/2006/relationships/oleObject" Target="../embeddings/oleObject109.bin"/><Relationship Id="rId5" Type="http://schemas.openxmlformats.org/officeDocument/2006/relationships/image" Target="../media/image104.wmf"/><Relationship Id="rId15" Type="http://schemas.openxmlformats.org/officeDocument/2006/relationships/image" Target="../media/image109.wmf"/><Relationship Id="rId23" Type="http://schemas.openxmlformats.org/officeDocument/2006/relationships/image" Target="../media/image113.wmf"/><Relationship Id="rId10" Type="http://schemas.openxmlformats.org/officeDocument/2006/relationships/oleObject" Target="../embeddings/oleObject102.bin"/><Relationship Id="rId19" Type="http://schemas.openxmlformats.org/officeDocument/2006/relationships/image" Target="../media/image111.wmf"/><Relationship Id="rId4" Type="http://schemas.openxmlformats.org/officeDocument/2006/relationships/oleObject" Target="../embeddings/oleObject99.bin"/><Relationship Id="rId9" Type="http://schemas.openxmlformats.org/officeDocument/2006/relationships/image" Target="../media/image106.wmf"/><Relationship Id="rId14" Type="http://schemas.openxmlformats.org/officeDocument/2006/relationships/oleObject" Target="../embeddings/oleObject104.bin"/><Relationship Id="rId22" Type="http://schemas.openxmlformats.org/officeDocument/2006/relationships/oleObject" Target="../embeddings/oleObject10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13" Type="http://schemas.openxmlformats.org/officeDocument/2006/relationships/image" Target="../media/image119.wmf"/><Relationship Id="rId18" Type="http://schemas.openxmlformats.org/officeDocument/2006/relationships/oleObject" Target="../embeddings/oleObject117.bin"/><Relationship Id="rId26" Type="http://schemas.openxmlformats.org/officeDocument/2006/relationships/oleObject" Target="../embeddings/oleObject121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123.wmf"/><Relationship Id="rId7" Type="http://schemas.openxmlformats.org/officeDocument/2006/relationships/image" Target="../media/image116.wmf"/><Relationship Id="rId12" Type="http://schemas.openxmlformats.org/officeDocument/2006/relationships/oleObject" Target="../embeddings/oleObject114.bin"/><Relationship Id="rId17" Type="http://schemas.openxmlformats.org/officeDocument/2006/relationships/image" Target="../media/image121.wmf"/><Relationship Id="rId25" Type="http://schemas.openxmlformats.org/officeDocument/2006/relationships/image" Target="../media/image125.wmf"/><Relationship Id="rId2" Type="http://schemas.openxmlformats.org/officeDocument/2006/relationships/tags" Target="../tags/tag9.xml"/><Relationship Id="rId16" Type="http://schemas.openxmlformats.org/officeDocument/2006/relationships/oleObject" Target="../embeddings/oleObject116.bin"/><Relationship Id="rId20" Type="http://schemas.openxmlformats.org/officeDocument/2006/relationships/oleObject" Target="../embeddings/oleObject118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118.wmf"/><Relationship Id="rId24" Type="http://schemas.openxmlformats.org/officeDocument/2006/relationships/oleObject" Target="../embeddings/oleObject120.bin"/><Relationship Id="rId5" Type="http://schemas.openxmlformats.org/officeDocument/2006/relationships/image" Target="../media/image115.wmf"/><Relationship Id="rId15" Type="http://schemas.openxmlformats.org/officeDocument/2006/relationships/image" Target="../media/image120.wmf"/><Relationship Id="rId23" Type="http://schemas.openxmlformats.org/officeDocument/2006/relationships/image" Target="../media/image124.wmf"/><Relationship Id="rId10" Type="http://schemas.openxmlformats.org/officeDocument/2006/relationships/oleObject" Target="../embeddings/oleObject113.bin"/><Relationship Id="rId19" Type="http://schemas.openxmlformats.org/officeDocument/2006/relationships/image" Target="../media/image122.wmf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117.wmf"/><Relationship Id="rId14" Type="http://schemas.openxmlformats.org/officeDocument/2006/relationships/oleObject" Target="../embeddings/oleObject115.bin"/><Relationship Id="rId22" Type="http://schemas.openxmlformats.org/officeDocument/2006/relationships/oleObject" Target="../embeddings/oleObject119.bin"/><Relationship Id="rId27" Type="http://schemas.openxmlformats.org/officeDocument/2006/relationships/image" Target="../media/image12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13" Type="http://schemas.openxmlformats.org/officeDocument/2006/relationships/image" Target="../media/image130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8.wmf"/><Relationship Id="rId12" Type="http://schemas.openxmlformats.org/officeDocument/2006/relationships/oleObject" Target="../embeddings/oleObject126.bin"/><Relationship Id="rId2" Type="http://schemas.openxmlformats.org/officeDocument/2006/relationships/tags" Target="../tags/tag10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23.bin"/><Relationship Id="rId11" Type="http://schemas.openxmlformats.org/officeDocument/2006/relationships/image" Target="../media/image129.wmf"/><Relationship Id="rId5" Type="http://schemas.openxmlformats.org/officeDocument/2006/relationships/image" Target="../media/image127.wmf"/><Relationship Id="rId10" Type="http://schemas.openxmlformats.org/officeDocument/2006/relationships/oleObject" Target="../embeddings/oleObject125.bin"/><Relationship Id="rId4" Type="http://schemas.openxmlformats.org/officeDocument/2006/relationships/oleObject" Target="../embeddings/oleObject122.bin"/><Relationship Id="rId9" Type="http://schemas.openxmlformats.org/officeDocument/2006/relationships/image" Target="../media/image11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13" Type="http://schemas.openxmlformats.org/officeDocument/2006/relationships/image" Target="../media/image135.wmf"/><Relationship Id="rId18" Type="http://schemas.openxmlformats.org/officeDocument/2006/relationships/oleObject" Target="../embeddings/oleObject134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139.wmf"/><Relationship Id="rId7" Type="http://schemas.openxmlformats.org/officeDocument/2006/relationships/image" Target="../media/image132.wmf"/><Relationship Id="rId12" Type="http://schemas.openxmlformats.org/officeDocument/2006/relationships/oleObject" Target="../embeddings/oleObject131.bin"/><Relationship Id="rId17" Type="http://schemas.openxmlformats.org/officeDocument/2006/relationships/image" Target="../media/image137.wmf"/><Relationship Id="rId25" Type="http://schemas.openxmlformats.org/officeDocument/2006/relationships/image" Target="../media/image141.wmf"/><Relationship Id="rId2" Type="http://schemas.openxmlformats.org/officeDocument/2006/relationships/tags" Target="../tags/tag11.xml"/><Relationship Id="rId16" Type="http://schemas.openxmlformats.org/officeDocument/2006/relationships/oleObject" Target="../embeddings/oleObject133.bin"/><Relationship Id="rId20" Type="http://schemas.openxmlformats.org/officeDocument/2006/relationships/oleObject" Target="../embeddings/oleObject135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28.bin"/><Relationship Id="rId11" Type="http://schemas.openxmlformats.org/officeDocument/2006/relationships/image" Target="../media/image134.wmf"/><Relationship Id="rId24" Type="http://schemas.openxmlformats.org/officeDocument/2006/relationships/oleObject" Target="../embeddings/oleObject137.bin"/><Relationship Id="rId5" Type="http://schemas.openxmlformats.org/officeDocument/2006/relationships/image" Target="../media/image131.wmf"/><Relationship Id="rId15" Type="http://schemas.openxmlformats.org/officeDocument/2006/relationships/image" Target="../media/image136.wmf"/><Relationship Id="rId23" Type="http://schemas.openxmlformats.org/officeDocument/2006/relationships/image" Target="../media/image140.wmf"/><Relationship Id="rId10" Type="http://schemas.openxmlformats.org/officeDocument/2006/relationships/oleObject" Target="../embeddings/oleObject130.bin"/><Relationship Id="rId19" Type="http://schemas.openxmlformats.org/officeDocument/2006/relationships/image" Target="../media/image138.wmf"/><Relationship Id="rId4" Type="http://schemas.openxmlformats.org/officeDocument/2006/relationships/oleObject" Target="../embeddings/oleObject127.bin"/><Relationship Id="rId9" Type="http://schemas.openxmlformats.org/officeDocument/2006/relationships/image" Target="../media/image133.wmf"/><Relationship Id="rId14" Type="http://schemas.openxmlformats.org/officeDocument/2006/relationships/oleObject" Target="../embeddings/oleObject132.bin"/><Relationship Id="rId22" Type="http://schemas.openxmlformats.org/officeDocument/2006/relationships/oleObject" Target="../embeddings/oleObject13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13" Type="http://schemas.openxmlformats.org/officeDocument/2006/relationships/image" Target="../media/image114.wmf"/><Relationship Id="rId18" Type="http://schemas.openxmlformats.org/officeDocument/2006/relationships/image" Target="../media/image147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3.wmf"/><Relationship Id="rId12" Type="http://schemas.openxmlformats.org/officeDocument/2006/relationships/oleObject" Target="../embeddings/oleObject142.bin"/><Relationship Id="rId17" Type="http://schemas.openxmlformats.org/officeDocument/2006/relationships/oleObject" Target="../embeddings/oleObject145.bin"/><Relationship Id="rId2" Type="http://schemas.openxmlformats.org/officeDocument/2006/relationships/tags" Target="../tags/tag12.xml"/><Relationship Id="rId16" Type="http://schemas.openxmlformats.org/officeDocument/2006/relationships/oleObject" Target="../embeddings/oleObject144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39.bin"/><Relationship Id="rId11" Type="http://schemas.openxmlformats.org/officeDocument/2006/relationships/image" Target="../media/image145.wmf"/><Relationship Id="rId5" Type="http://schemas.openxmlformats.org/officeDocument/2006/relationships/image" Target="../media/image142.wmf"/><Relationship Id="rId15" Type="http://schemas.openxmlformats.org/officeDocument/2006/relationships/image" Target="../media/image146.wmf"/><Relationship Id="rId10" Type="http://schemas.openxmlformats.org/officeDocument/2006/relationships/oleObject" Target="../embeddings/oleObject141.bin"/><Relationship Id="rId4" Type="http://schemas.openxmlformats.org/officeDocument/2006/relationships/oleObject" Target="../embeddings/oleObject138.bin"/><Relationship Id="rId9" Type="http://schemas.openxmlformats.org/officeDocument/2006/relationships/image" Target="../media/image144.wmf"/><Relationship Id="rId14" Type="http://schemas.openxmlformats.org/officeDocument/2006/relationships/oleObject" Target="../embeddings/oleObject14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13" Type="http://schemas.openxmlformats.org/officeDocument/2006/relationships/image" Target="../media/image151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9.wmf"/><Relationship Id="rId12" Type="http://schemas.openxmlformats.org/officeDocument/2006/relationships/oleObject" Target="../embeddings/oleObject150.bin"/><Relationship Id="rId2" Type="http://schemas.openxmlformats.org/officeDocument/2006/relationships/tags" Target="../tags/tag13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47.bin"/><Relationship Id="rId11" Type="http://schemas.openxmlformats.org/officeDocument/2006/relationships/image" Target="../media/image114.wmf"/><Relationship Id="rId5" Type="http://schemas.openxmlformats.org/officeDocument/2006/relationships/image" Target="../media/image148.wmf"/><Relationship Id="rId10" Type="http://schemas.openxmlformats.org/officeDocument/2006/relationships/oleObject" Target="../embeddings/oleObject149.bin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15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3.bin"/><Relationship Id="rId13" Type="http://schemas.openxmlformats.org/officeDocument/2006/relationships/image" Target="../media/image156.wmf"/><Relationship Id="rId18" Type="http://schemas.openxmlformats.org/officeDocument/2006/relationships/oleObject" Target="../embeddings/oleObject158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3.wmf"/><Relationship Id="rId12" Type="http://schemas.openxmlformats.org/officeDocument/2006/relationships/oleObject" Target="../embeddings/oleObject155.bin"/><Relationship Id="rId17" Type="http://schemas.openxmlformats.org/officeDocument/2006/relationships/image" Target="../media/image158.wmf"/><Relationship Id="rId2" Type="http://schemas.openxmlformats.org/officeDocument/2006/relationships/tags" Target="../tags/tag14.xml"/><Relationship Id="rId16" Type="http://schemas.openxmlformats.org/officeDocument/2006/relationships/oleObject" Target="../embeddings/oleObject157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52.bin"/><Relationship Id="rId11" Type="http://schemas.openxmlformats.org/officeDocument/2006/relationships/image" Target="../media/image155.wmf"/><Relationship Id="rId5" Type="http://schemas.openxmlformats.org/officeDocument/2006/relationships/image" Target="../media/image152.wmf"/><Relationship Id="rId15" Type="http://schemas.openxmlformats.org/officeDocument/2006/relationships/image" Target="../media/image157.wmf"/><Relationship Id="rId10" Type="http://schemas.openxmlformats.org/officeDocument/2006/relationships/oleObject" Target="../embeddings/oleObject154.bin"/><Relationship Id="rId19" Type="http://schemas.openxmlformats.org/officeDocument/2006/relationships/image" Target="../media/image159.wmf"/><Relationship Id="rId4" Type="http://schemas.openxmlformats.org/officeDocument/2006/relationships/oleObject" Target="../embeddings/oleObject151.bin"/><Relationship Id="rId9" Type="http://schemas.openxmlformats.org/officeDocument/2006/relationships/image" Target="../media/image154.wmf"/><Relationship Id="rId14" Type="http://schemas.openxmlformats.org/officeDocument/2006/relationships/oleObject" Target="../embeddings/oleObject15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13" Type="http://schemas.openxmlformats.org/officeDocument/2006/relationships/oleObject" Target="../embeddings/oleObject164.bin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6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61.wmf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60.bin"/><Relationship Id="rId10" Type="http://schemas.openxmlformats.org/officeDocument/2006/relationships/image" Target="../media/image163.wmf"/><Relationship Id="rId4" Type="http://schemas.openxmlformats.org/officeDocument/2006/relationships/image" Target="../media/image160.wmf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16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16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16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13" Type="http://schemas.openxmlformats.org/officeDocument/2006/relationships/oleObject" Target="../embeddings/oleObject174.bin"/><Relationship Id="rId18" Type="http://schemas.openxmlformats.org/officeDocument/2006/relationships/image" Target="../media/image177.wmf"/><Relationship Id="rId3" Type="http://schemas.openxmlformats.org/officeDocument/2006/relationships/oleObject" Target="../embeddings/oleObject169.bin"/><Relationship Id="rId21" Type="http://schemas.openxmlformats.org/officeDocument/2006/relationships/oleObject" Target="../embeddings/oleObject178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74.wmf"/><Relationship Id="rId17" Type="http://schemas.openxmlformats.org/officeDocument/2006/relationships/oleObject" Target="../embeddings/oleObject1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6.wmf"/><Relationship Id="rId20" Type="http://schemas.openxmlformats.org/officeDocument/2006/relationships/image" Target="../media/image178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71.wmf"/><Relationship Id="rId11" Type="http://schemas.openxmlformats.org/officeDocument/2006/relationships/oleObject" Target="../embeddings/oleObject173.bin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5.bin"/><Relationship Id="rId10" Type="http://schemas.openxmlformats.org/officeDocument/2006/relationships/image" Target="../media/image173.wmf"/><Relationship Id="rId19" Type="http://schemas.openxmlformats.org/officeDocument/2006/relationships/oleObject" Target="../embeddings/oleObject177.bin"/><Relationship Id="rId4" Type="http://schemas.openxmlformats.org/officeDocument/2006/relationships/image" Target="../media/image170.w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175.wmf"/><Relationship Id="rId22" Type="http://schemas.openxmlformats.org/officeDocument/2006/relationships/image" Target="../media/image179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13" Type="http://schemas.openxmlformats.org/officeDocument/2006/relationships/oleObject" Target="../embeddings/oleObject184.bin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18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81.wmf"/><Relationship Id="rId11" Type="http://schemas.openxmlformats.org/officeDocument/2006/relationships/oleObject" Target="../embeddings/oleObject183.bin"/><Relationship Id="rId5" Type="http://schemas.openxmlformats.org/officeDocument/2006/relationships/oleObject" Target="../embeddings/oleObject180.bin"/><Relationship Id="rId10" Type="http://schemas.openxmlformats.org/officeDocument/2006/relationships/image" Target="../media/image183.wmf"/><Relationship Id="rId4" Type="http://schemas.openxmlformats.org/officeDocument/2006/relationships/image" Target="../media/image180.wmf"/><Relationship Id="rId9" Type="http://schemas.openxmlformats.org/officeDocument/2006/relationships/oleObject" Target="../embeddings/oleObject182.bin"/><Relationship Id="rId14" Type="http://schemas.openxmlformats.org/officeDocument/2006/relationships/image" Target="../media/image18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13" Type="http://schemas.openxmlformats.org/officeDocument/2006/relationships/oleObject" Target="../embeddings/oleObject190.bin"/><Relationship Id="rId18" Type="http://schemas.openxmlformats.org/officeDocument/2006/relationships/image" Target="../media/image193.wmf"/><Relationship Id="rId3" Type="http://schemas.openxmlformats.org/officeDocument/2006/relationships/oleObject" Target="../embeddings/oleObject185.bin"/><Relationship Id="rId7" Type="http://schemas.openxmlformats.org/officeDocument/2006/relationships/oleObject" Target="../embeddings/oleObject187.bin"/><Relationship Id="rId12" Type="http://schemas.openxmlformats.org/officeDocument/2006/relationships/image" Target="../media/image190.wmf"/><Relationship Id="rId17" Type="http://schemas.openxmlformats.org/officeDocument/2006/relationships/oleObject" Target="../embeddings/oleObject19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2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87.wmf"/><Relationship Id="rId11" Type="http://schemas.openxmlformats.org/officeDocument/2006/relationships/oleObject" Target="../embeddings/oleObject189.bin"/><Relationship Id="rId5" Type="http://schemas.openxmlformats.org/officeDocument/2006/relationships/oleObject" Target="../embeddings/oleObject186.bin"/><Relationship Id="rId15" Type="http://schemas.openxmlformats.org/officeDocument/2006/relationships/oleObject" Target="../embeddings/oleObject191.bin"/><Relationship Id="rId10" Type="http://schemas.openxmlformats.org/officeDocument/2006/relationships/image" Target="../media/image189.wmf"/><Relationship Id="rId4" Type="http://schemas.openxmlformats.org/officeDocument/2006/relationships/image" Target="../media/image186.wmf"/><Relationship Id="rId9" Type="http://schemas.openxmlformats.org/officeDocument/2006/relationships/oleObject" Target="../embeddings/oleObject188.bin"/><Relationship Id="rId14" Type="http://schemas.openxmlformats.org/officeDocument/2006/relationships/image" Target="../media/image19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13" Type="http://schemas.openxmlformats.org/officeDocument/2006/relationships/oleObject" Target="../embeddings/oleObject198.bin"/><Relationship Id="rId18" Type="http://schemas.openxmlformats.org/officeDocument/2006/relationships/image" Target="../media/image201.wmf"/><Relationship Id="rId26" Type="http://schemas.openxmlformats.org/officeDocument/2006/relationships/image" Target="../media/image205.wmf"/><Relationship Id="rId3" Type="http://schemas.openxmlformats.org/officeDocument/2006/relationships/oleObject" Target="../embeddings/oleObject193.bin"/><Relationship Id="rId21" Type="http://schemas.openxmlformats.org/officeDocument/2006/relationships/oleObject" Target="../embeddings/oleObject202.bin"/><Relationship Id="rId7" Type="http://schemas.openxmlformats.org/officeDocument/2006/relationships/oleObject" Target="../embeddings/oleObject195.bin"/><Relationship Id="rId12" Type="http://schemas.openxmlformats.org/officeDocument/2006/relationships/image" Target="../media/image198.wmf"/><Relationship Id="rId17" Type="http://schemas.openxmlformats.org/officeDocument/2006/relationships/oleObject" Target="../embeddings/oleObject200.bin"/><Relationship Id="rId25" Type="http://schemas.openxmlformats.org/officeDocument/2006/relationships/oleObject" Target="../embeddings/oleObject20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0.wmf"/><Relationship Id="rId20" Type="http://schemas.openxmlformats.org/officeDocument/2006/relationships/image" Target="../media/image202.wmf"/><Relationship Id="rId29" Type="http://schemas.openxmlformats.org/officeDocument/2006/relationships/oleObject" Target="../embeddings/oleObject206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95.wmf"/><Relationship Id="rId11" Type="http://schemas.openxmlformats.org/officeDocument/2006/relationships/oleObject" Target="../embeddings/oleObject197.bin"/><Relationship Id="rId24" Type="http://schemas.openxmlformats.org/officeDocument/2006/relationships/image" Target="../media/image204.wmf"/><Relationship Id="rId32" Type="http://schemas.openxmlformats.org/officeDocument/2006/relationships/image" Target="../media/image208.wmf"/><Relationship Id="rId5" Type="http://schemas.openxmlformats.org/officeDocument/2006/relationships/oleObject" Target="../embeddings/oleObject194.bin"/><Relationship Id="rId15" Type="http://schemas.openxmlformats.org/officeDocument/2006/relationships/oleObject" Target="../embeddings/oleObject199.bin"/><Relationship Id="rId23" Type="http://schemas.openxmlformats.org/officeDocument/2006/relationships/oleObject" Target="../embeddings/oleObject203.bin"/><Relationship Id="rId28" Type="http://schemas.openxmlformats.org/officeDocument/2006/relationships/image" Target="../media/image206.wmf"/><Relationship Id="rId10" Type="http://schemas.openxmlformats.org/officeDocument/2006/relationships/image" Target="../media/image197.wmf"/><Relationship Id="rId19" Type="http://schemas.openxmlformats.org/officeDocument/2006/relationships/oleObject" Target="../embeddings/oleObject201.bin"/><Relationship Id="rId31" Type="http://schemas.openxmlformats.org/officeDocument/2006/relationships/oleObject" Target="../embeddings/oleObject207.bin"/><Relationship Id="rId4" Type="http://schemas.openxmlformats.org/officeDocument/2006/relationships/image" Target="../media/image194.wmf"/><Relationship Id="rId9" Type="http://schemas.openxmlformats.org/officeDocument/2006/relationships/oleObject" Target="../embeddings/oleObject196.bin"/><Relationship Id="rId14" Type="http://schemas.openxmlformats.org/officeDocument/2006/relationships/image" Target="../media/image199.wmf"/><Relationship Id="rId22" Type="http://schemas.openxmlformats.org/officeDocument/2006/relationships/image" Target="../media/image203.wmf"/><Relationship Id="rId27" Type="http://schemas.openxmlformats.org/officeDocument/2006/relationships/oleObject" Target="../embeddings/oleObject205.bin"/><Relationship Id="rId30" Type="http://schemas.openxmlformats.org/officeDocument/2006/relationships/image" Target="../media/image207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13" Type="http://schemas.openxmlformats.org/officeDocument/2006/relationships/oleObject" Target="../embeddings/oleObject213.bin"/><Relationship Id="rId3" Type="http://schemas.openxmlformats.org/officeDocument/2006/relationships/oleObject" Target="../embeddings/oleObject208.bin"/><Relationship Id="rId7" Type="http://schemas.openxmlformats.org/officeDocument/2006/relationships/oleObject" Target="../embeddings/oleObject210.bin"/><Relationship Id="rId12" Type="http://schemas.openxmlformats.org/officeDocument/2006/relationships/image" Target="../media/image2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10.wmf"/><Relationship Id="rId11" Type="http://schemas.openxmlformats.org/officeDocument/2006/relationships/oleObject" Target="../embeddings/oleObject212.bin"/><Relationship Id="rId5" Type="http://schemas.openxmlformats.org/officeDocument/2006/relationships/oleObject" Target="../embeddings/oleObject209.bin"/><Relationship Id="rId10" Type="http://schemas.openxmlformats.org/officeDocument/2006/relationships/image" Target="../media/image212.wmf"/><Relationship Id="rId4" Type="http://schemas.openxmlformats.org/officeDocument/2006/relationships/image" Target="../media/image209.wmf"/><Relationship Id="rId9" Type="http://schemas.openxmlformats.org/officeDocument/2006/relationships/oleObject" Target="../embeddings/oleObject211.bin"/><Relationship Id="rId14" Type="http://schemas.openxmlformats.org/officeDocument/2006/relationships/image" Target="../media/image214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3" Type="http://schemas.openxmlformats.org/officeDocument/2006/relationships/oleObject" Target="../embeddings/oleObject214.bin"/><Relationship Id="rId7" Type="http://schemas.openxmlformats.org/officeDocument/2006/relationships/oleObject" Target="../embeddings/oleObject2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16.wmf"/><Relationship Id="rId5" Type="http://schemas.openxmlformats.org/officeDocument/2006/relationships/oleObject" Target="../embeddings/oleObject215.bin"/><Relationship Id="rId10" Type="http://schemas.openxmlformats.org/officeDocument/2006/relationships/image" Target="../media/image218.wmf"/><Relationship Id="rId4" Type="http://schemas.openxmlformats.org/officeDocument/2006/relationships/image" Target="../media/image215.wmf"/><Relationship Id="rId9" Type="http://schemas.openxmlformats.org/officeDocument/2006/relationships/oleObject" Target="../embeddings/oleObject21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15.wmf"/><Relationship Id="rId5" Type="http://schemas.openxmlformats.org/officeDocument/2006/relationships/oleObject" Target="../embeddings/oleObject219.bin"/><Relationship Id="rId4" Type="http://schemas.openxmlformats.org/officeDocument/2006/relationships/image" Target="../media/image21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3" Type="http://schemas.openxmlformats.org/officeDocument/2006/relationships/oleObject" Target="../embeddings/oleObject220.bin"/><Relationship Id="rId7" Type="http://schemas.openxmlformats.org/officeDocument/2006/relationships/oleObject" Target="../embeddings/oleObject222.bin"/><Relationship Id="rId12" Type="http://schemas.openxmlformats.org/officeDocument/2006/relationships/image" Target="../media/image2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21.wmf"/><Relationship Id="rId11" Type="http://schemas.openxmlformats.org/officeDocument/2006/relationships/oleObject" Target="../embeddings/oleObject224.bin"/><Relationship Id="rId5" Type="http://schemas.openxmlformats.org/officeDocument/2006/relationships/oleObject" Target="../embeddings/oleObject221.bin"/><Relationship Id="rId10" Type="http://schemas.openxmlformats.org/officeDocument/2006/relationships/image" Target="../media/image222.wmf"/><Relationship Id="rId4" Type="http://schemas.openxmlformats.org/officeDocument/2006/relationships/image" Target="../media/image220.wmf"/><Relationship Id="rId9" Type="http://schemas.openxmlformats.org/officeDocument/2006/relationships/oleObject" Target="../embeddings/oleObject22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25.wmf"/><Relationship Id="rId5" Type="http://schemas.openxmlformats.org/officeDocument/2006/relationships/oleObject" Target="../embeddings/oleObject226.bin"/><Relationship Id="rId4" Type="http://schemas.openxmlformats.org/officeDocument/2006/relationships/image" Target="../media/image22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wmf"/><Relationship Id="rId3" Type="http://schemas.openxmlformats.org/officeDocument/2006/relationships/oleObject" Target="../embeddings/oleObject227.bin"/><Relationship Id="rId7" Type="http://schemas.openxmlformats.org/officeDocument/2006/relationships/oleObject" Target="../embeddings/oleObject229.bin"/><Relationship Id="rId12" Type="http://schemas.openxmlformats.org/officeDocument/2006/relationships/image" Target="../media/image2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27.wmf"/><Relationship Id="rId11" Type="http://schemas.openxmlformats.org/officeDocument/2006/relationships/oleObject" Target="../embeddings/oleObject231.bin"/><Relationship Id="rId5" Type="http://schemas.openxmlformats.org/officeDocument/2006/relationships/oleObject" Target="../embeddings/oleObject228.bin"/><Relationship Id="rId10" Type="http://schemas.openxmlformats.org/officeDocument/2006/relationships/image" Target="../media/image229.wmf"/><Relationship Id="rId4" Type="http://schemas.openxmlformats.org/officeDocument/2006/relationships/image" Target="../media/image226.wmf"/><Relationship Id="rId9" Type="http://schemas.openxmlformats.org/officeDocument/2006/relationships/oleObject" Target="../embeddings/oleObject230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3" Type="http://schemas.openxmlformats.org/officeDocument/2006/relationships/oleObject" Target="../embeddings/oleObject232.bin"/><Relationship Id="rId7" Type="http://schemas.openxmlformats.org/officeDocument/2006/relationships/oleObject" Target="../embeddings/oleObject2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31.wmf"/><Relationship Id="rId5" Type="http://schemas.openxmlformats.org/officeDocument/2006/relationships/oleObject" Target="../embeddings/oleObject233.bin"/><Relationship Id="rId4" Type="http://schemas.openxmlformats.org/officeDocument/2006/relationships/image" Target="../media/image230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wmf"/><Relationship Id="rId3" Type="http://schemas.openxmlformats.org/officeDocument/2006/relationships/oleObject" Target="../embeddings/oleObject235.bin"/><Relationship Id="rId7" Type="http://schemas.openxmlformats.org/officeDocument/2006/relationships/oleObject" Target="../embeddings/oleObject2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30.wmf"/><Relationship Id="rId5" Type="http://schemas.openxmlformats.org/officeDocument/2006/relationships/oleObject" Target="../embeddings/oleObject236.bin"/><Relationship Id="rId4" Type="http://schemas.openxmlformats.org/officeDocument/2006/relationships/image" Target="../media/image233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wmf"/><Relationship Id="rId3" Type="http://schemas.openxmlformats.org/officeDocument/2006/relationships/oleObject" Target="../embeddings/oleObject238.bin"/><Relationship Id="rId7" Type="http://schemas.openxmlformats.org/officeDocument/2006/relationships/oleObject" Target="../embeddings/oleObject2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30.wmf"/><Relationship Id="rId5" Type="http://schemas.openxmlformats.org/officeDocument/2006/relationships/oleObject" Target="../embeddings/oleObject239.bin"/><Relationship Id="rId4" Type="http://schemas.openxmlformats.org/officeDocument/2006/relationships/image" Target="../media/image235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13" Type="http://schemas.openxmlformats.org/officeDocument/2006/relationships/oleObject" Target="../embeddings/oleObject246.bin"/><Relationship Id="rId3" Type="http://schemas.openxmlformats.org/officeDocument/2006/relationships/oleObject" Target="../embeddings/oleObject241.bin"/><Relationship Id="rId7" Type="http://schemas.openxmlformats.org/officeDocument/2006/relationships/oleObject" Target="../embeddings/oleObject243.bin"/><Relationship Id="rId12" Type="http://schemas.openxmlformats.org/officeDocument/2006/relationships/image" Target="../media/image23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0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36.wmf"/><Relationship Id="rId11" Type="http://schemas.openxmlformats.org/officeDocument/2006/relationships/oleObject" Target="../embeddings/oleObject245.bin"/><Relationship Id="rId5" Type="http://schemas.openxmlformats.org/officeDocument/2006/relationships/oleObject" Target="../embeddings/oleObject242.bin"/><Relationship Id="rId15" Type="http://schemas.openxmlformats.org/officeDocument/2006/relationships/oleObject" Target="../embeddings/oleObject247.bin"/><Relationship Id="rId10" Type="http://schemas.openxmlformats.org/officeDocument/2006/relationships/image" Target="../media/image237.wmf"/><Relationship Id="rId4" Type="http://schemas.openxmlformats.org/officeDocument/2006/relationships/image" Target="../media/image234.wmf"/><Relationship Id="rId9" Type="http://schemas.openxmlformats.org/officeDocument/2006/relationships/oleObject" Target="../embeddings/oleObject244.bin"/><Relationship Id="rId14" Type="http://schemas.openxmlformats.org/officeDocument/2006/relationships/image" Target="../media/image23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3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5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6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wmf"/><Relationship Id="rId13" Type="http://schemas.openxmlformats.org/officeDocument/2006/relationships/oleObject" Target="../embeddings/oleObject253.bin"/><Relationship Id="rId3" Type="http://schemas.openxmlformats.org/officeDocument/2006/relationships/oleObject" Target="../embeddings/oleObject248.bin"/><Relationship Id="rId7" Type="http://schemas.openxmlformats.org/officeDocument/2006/relationships/oleObject" Target="../embeddings/oleObject250.bin"/><Relationship Id="rId12" Type="http://schemas.openxmlformats.org/officeDocument/2006/relationships/image" Target="../media/image2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42.wmf"/><Relationship Id="rId11" Type="http://schemas.openxmlformats.org/officeDocument/2006/relationships/oleObject" Target="../embeddings/oleObject252.bin"/><Relationship Id="rId5" Type="http://schemas.openxmlformats.org/officeDocument/2006/relationships/oleObject" Target="../embeddings/oleObject249.bin"/><Relationship Id="rId10" Type="http://schemas.openxmlformats.org/officeDocument/2006/relationships/image" Target="../media/image232.wmf"/><Relationship Id="rId4" Type="http://schemas.openxmlformats.org/officeDocument/2006/relationships/image" Target="../media/image241.wmf"/><Relationship Id="rId9" Type="http://schemas.openxmlformats.org/officeDocument/2006/relationships/oleObject" Target="../embeddings/oleObject251.bin"/><Relationship Id="rId14" Type="http://schemas.openxmlformats.org/officeDocument/2006/relationships/image" Target="../media/image234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35.wmf"/><Relationship Id="rId26" Type="http://schemas.openxmlformats.org/officeDocument/2006/relationships/image" Target="../media/image39.wmf"/><Relationship Id="rId3" Type="http://schemas.openxmlformats.org/officeDocument/2006/relationships/oleObject" Target="../embeddings/oleObject20.bin"/><Relationship Id="rId21" Type="http://schemas.openxmlformats.org/officeDocument/2006/relationships/oleObject" Target="../embeddings/oleObject29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27.bin"/><Relationship Id="rId25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.wmf"/><Relationship Id="rId20" Type="http://schemas.openxmlformats.org/officeDocument/2006/relationships/image" Target="../media/image3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4.bin"/><Relationship Id="rId24" Type="http://schemas.openxmlformats.org/officeDocument/2006/relationships/image" Target="../media/image38.wmf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23" Type="http://schemas.openxmlformats.org/officeDocument/2006/relationships/oleObject" Target="../embeddings/oleObject30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33.wmf"/><Relationship Id="rId22" Type="http://schemas.openxmlformats.org/officeDocument/2006/relationships/image" Target="../media/image3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44.wmf"/><Relationship Id="rId18" Type="http://schemas.openxmlformats.org/officeDocument/2006/relationships/oleObject" Target="../embeddings/oleObject39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48.wmf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46.wmf"/><Relationship Id="rId2" Type="http://schemas.openxmlformats.org/officeDocument/2006/relationships/tags" Target="../tags/tag3.xml"/><Relationship Id="rId16" Type="http://schemas.openxmlformats.org/officeDocument/2006/relationships/oleObject" Target="../embeddings/oleObject38.bin"/><Relationship Id="rId20" Type="http://schemas.openxmlformats.org/officeDocument/2006/relationships/oleObject" Target="../embeddings/oleObject40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5" Type="http://schemas.openxmlformats.org/officeDocument/2006/relationships/image" Target="../media/image45.wmf"/><Relationship Id="rId10" Type="http://schemas.openxmlformats.org/officeDocument/2006/relationships/oleObject" Target="../embeddings/oleObject35.bin"/><Relationship Id="rId19" Type="http://schemas.openxmlformats.org/officeDocument/2006/relationships/image" Target="../media/image47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3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/>
          </p:cNvPr>
          <p:cNvSpPr/>
          <p:nvPr/>
        </p:nvSpPr>
        <p:spPr>
          <a:xfrm>
            <a:off x="0" y="3114675"/>
            <a:ext cx="12192000" cy="243681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4" tIns="60941" rIns="121884" bIns="60941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pic>
        <p:nvPicPr>
          <p:cNvPr id="44035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70400" y="381000"/>
            <a:ext cx="2622550" cy="262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4036" name="组合 8"/>
          <p:cNvGrpSpPr>
            <a:grpSpLocks/>
          </p:cNvGrpSpPr>
          <p:nvPr/>
        </p:nvGrpSpPr>
        <p:grpSpPr bwMode="auto">
          <a:xfrm>
            <a:off x="4224338" y="74613"/>
            <a:ext cx="2973387" cy="2973387"/>
            <a:chOff x="3772486" y="313986"/>
            <a:chExt cx="2230535" cy="2230233"/>
          </a:xfrm>
        </p:grpSpPr>
        <p:pic>
          <p:nvPicPr>
            <p:cNvPr id="104" name="Picture 3" descr="C:\Users\Administrator\Desktop\微立体创业计划\002.png">
              <a:extLst/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72486" y="313986"/>
              <a:ext cx="2230535" cy="2230233"/>
            </a:xfrm>
            <a:prstGeom prst="rect">
              <a:avLst/>
            </a:prstGeom>
            <a:noFill/>
            <a:effectLst>
              <a:outerShdw blurRad="292100" dist="177800" dir="2460000" sx="99000" sy="99000" algn="l" rotWithShape="0">
                <a:schemeClr val="tx2">
                  <a:alpha val="39000"/>
                </a:schemeClr>
              </a:outerShdw>
            </a:effectLst>
            <a:extLst/>
          </p:spPr>
        </p:pic>
        <p:pic>
          <p:nvPicPr>
            <p:cNvPr id="8" name="图片 7">
              <a:extLst/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70863" y="520862"/>
              <a:ext cx="1852870" cy="1843787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10" name="Rectangle 8">
            <a:extLst/>
          </p:cNvPr>
          <p:cNvSpPr>
            <a:spLocks noChangeArrowheads="1"/>
          </p:cNvSpPr>
          <p:nvPr/>
        </p:nvSpPr>
        <p:spPr bwMode="auto">
          <a:xfrm>
            <a:off x="1909763" y="3533775"/>
            <a:ext cx="8362950" cy="769938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267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第一章</a:t>
            </a:r>
            <a:r>
              <a:rPr lang="en-US" altLang="zh-CN" sz="4267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4267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矩阵和行列式</a:t>
            </a:r>
            <a:endParaRPr lang="en-US" altLang="zh-CN" sz="4267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TextBox 34">
            <a:extLst/>
          </p:cNvPr>
          <p:cNvSpPr txBox="1"/>
          <p:nvPr/>
        </p:nvSpPr>
        <p:spPr>
          <a:xfrm>
            <a:off x="3629025" y="4430713"/>
            <a:ext cx="692785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3200" b="1" dirty="0">
                <a:solidFill>
                  <a:srgbClr val="FFC000"/>
                </a:solidFill>
                <a:latin typeface="楷体_GB2312" pitchFamily="49" charset="-122"/>
                <a:ea typeface="宋体" panose="02010600030101010101" pitchFamily="2" charset="-122"/>
              </a:rPr>
              <a:t>§1.</a:t>
            </a:r>
            <a:r>
              <a:rPr kumimoji="1" lang="en-US" altLang="zh-CN" sz="3200" b="1" dirty="0">
                <a:solidFill>
                  <a:srgbClr val="FFC000"/>
                </a:solidFill>
                <a:ea typeface="宋体" panose="02010600030101010101" pitchFamily="2" charset="-122"/>
              </a:rPr>
              <a:t>1</a:t>
            </a:r>
            <a:r>
              <a:rPr kumimoji="1" lang="en-US" altLang="zh-CN" sz="3200" b="1" dirty="0">
                <a:solidFill>
                  <a:srgbClr val="FFC000"/>
                </a:solidFill>
                <a:latin typeface="楷体_GB2312" pitchFamily="49" charset="-122"/>
                <a:ea typeface="宋体" panose="02010600030101010101" pitchFamily="2" charset="-122"/>
              </a:rPr>
              <a:t>  </a:t>
            </a:r>
            <a:r>
              <a:rPr kumimoji="1" lang="zh-CN" altLang="en-US" sz="3200" b="1" dirty="0">
                <a:solidFill>
                  <a:srgbClr val="FFC000"/>
                </a:solidFill>
                <a:latin typeface="楷体_GB2312" pitchFamily="49" charset="-122"/>
                <a:ea typeface="宋体" panose="02010600030101010101" pitchFamily="2" charset="-122"/>
              </a:rPr>
              <a:t>矩阵及其运算</a:t>
            </a:r>
            <a:endParaRPr lang="zh-CN" altLang="zh-CN" sz="3200" b="1" spc="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/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/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22" name="内容占位符 3">
            <a:extLst/>
          </p:cNvPr>
          <p:cNvSpPr txBox="1">
            <a:spLocks/>
          </p:cNvSpPr>
          <p:nvPr/>
        </p:nvSpPr>
        <p:spPr>
          <a:xfrm>
            <a:off x="1343025" y="177800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二、特殊矩阵</a:t>
            </a:r>
            <a:endParaRPr lang="zh-CN" altLang="en-US" sz="3000" dirty="0">
              <a:solidFill>
                <a:srgbClr val="1C3F98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10242" name="对象 28"/>
          <p:cNvGraphicFramePr>
            <a:graphicFrameLocks noChangeAspect="1"/>
          </p:cNvGraphicFramePr>
          <p:nvPr/>
        </p:nvGraphicFramePr>
        <p:xfrm>
          <a:off x="620713" y="1014413"/>
          <a:ext cx="15430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6" name="Equation" r:id="rId4" imgW="685800" imgH="203200" progId="Equation.DSMT4">
                  <p:embed/>
                </p:oleObj>
              </mc:Choice>
              <mc:Fallback>
                <p:oleObj name="Equation" r:id="rId4" imgW="685800" imgH="2032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1014413"/>
                        <a:ext cx="1543050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对象 21"/>
          <p:cNvGraphicFramePr>
            <a:graphicFrameLocks noChangeAspect="1"/>
          </p:cNvGraphicFramePr>
          <p:nvPr/>
        </p:nvGraphicFramePr>
        <p:xfrm>
          <a:off x="2284413" y="1030288"/>
          <a:ext cx="47434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7" name="Equation" r:id="rId6" imgW="2108200" imgH="203200" progId="Equation.DSMT4">
                  <p:embed/>
                </p:oleObj>
              </mc:Choice>
              <mc:Fallback>
                <p:oleObj name="Equation" r:id="rId6" imgW="2108200" imgH="20320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413" y="1030288"/>
                        <a:ext cx="4743450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7"/>
          <p:cNvGraphicFramePr>
            <a:graphicFrameLocks noChangeAspect="1"/>
          </p:cNvGraphicFramePr>
          <p:nvPr/>
        </p:nvGraphicFramePr>
        <p:xfrm>
          <a:off x="931863" y="1644650"/>
          <a:ext cx="3429000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8" name="Equation" r:id="rId8" imgW="1524000" imgH="939800" progId="Equation.DSMT4">
                  <p:embed/>
                </p:oleObj>
              </mc:Choice>
              <mc:Fallback>
                <p:oleObj name="Equation" r:id="rId8" imgW="1524000" imgH="939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1644650"/>
                        <a:ext cx="3429000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8"/>
          <p:cNvGraphicFramePr>
            <a:graphicFrameLocks noChangeAspect="1"/>
          </p:cNvGraphicFramePr>
          <p:nvPr/>
        </p:nvGraphicFramePr>
        <p:xfrm>
          <a:off x="7258050" y="2330450"/>
          <a:ext cx="30289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9" name="Equation" r:id="rId10" imgW="1345616" imgH="253890" progId="Equation.DSMT4">
                  <p:embed/>
                </p:oleObj>
              </mc:Choice>
              <mc:Fallback>
                <p:oleObj name="Equation" r:id="rId10" imgW="1345616" imgH="25389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8050" y="2330450"/>
                        <a:ext cx="302895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9"/>
          <p:cNvGraphicFramePr>
            <a:graphicFrameLocks noChangeAspect="1"/>
          </p:cNvGraphicFramePr>
          <p:nvPr/>
        </p:nvGraphicFramePr>
        <p:xfrm>
          <a:off x="4286250" y="1603375"/>
          <a:ext cx="2971800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0" name="Equation" r:id="rId12" imgW="1320227" imgH="939392" progId="Equation.DSMT4">
                  <p:embed/>
                </p:oleObj>
              </mc:Choice>
              <mc:Fallback>
                <p:oleObj name="Equation" r:id="rId12" imgW="1320227" imgH="93939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1603375"/>
                        <a:ext cx="2971800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10"/>
          <p:cNvGraphicFramePr>
            <a:graphicFrameLocks noChangeAspect="1"/>
          </p:cNvGraphicFramePr>
          <p:nvPr/>
        </p:nvGraphicFramePr>
        <p:xfrm>
          <a:off x="630238" y="3933825"/>
          <a:ext cx="18859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1" name="Equation" r:id="rId14" imgW="837836" imgH="203112" progId="Equation.DSMT4">
                  <p:embed/>
                </p:oleObj>
              </mc:Choice>
              <mc:Fallback>
                <p:oleObj name="Equation" r:id="rId14" imgW="837836" imgH="203112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3933825"/>
                        <a:ext cx="1885950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11"/>
          <p:cNvGraphicFramePr>
            <a:graphicFrameLocks noChangeAspect="1"/>
          </p:cNvGraphicFramePr>
          <p:nvPr/>
        </p:nvGraphicFramePr>
        <p:xfrm>
          <a:off x="2557463" y="3946525"/>
          <a:ext cx="46863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2" name="Equation" r:id="rId16" imgW="2082800" imgH="215900" progId="Equation.DSMT4">
                  <p:embed/>
                </p:oleObj>
              </mc:Choice>
              <mc:Fallback>
                <p:oleObj name="Equation" r:id="rId16" imgW="2082800" imgH="215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3946525"/>
                        <a:ext cx="468630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12"/>
          <p:cNvGraphicFramePr>
            <a:graphicFrameLocks noChangeAspect="1"/>
          </p:cNvGraphicFramePr>
          <p:nvPr/>
        </p:nvGraphicFramePr>
        <p:xfrm>
          <a:off x="623888" y="4678363"/>
          <a:ext cx="18859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3" name="Equation" r:id="rId18" imgW="837836" imgH="203112" progId="Equation.DSMT4">
                  <p:embed/>
                </p:oleObj>
              </mc:Choice>
              <mc:Fallback>
                <p:oleObj name="Equation" r:id="rId18" imgW="837836" imgH="20311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4678363"/>
                        <a:ext cx="1885950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3"/>
          <p:cNvGraphicFramePr>
            <a:graphicFrameLocks noChangeAspect="1"/>
          </p:cNvGraphicFramePr>
          <p:nvPr/>
        </p:nvGraphicFramePr>
        <p:xfrm>
          <a:off x="2589213" y="4581525"/>
          <a:ext cx="394335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4" name="Equation" r:id="rId20" imgW="1752480" imgH="291960" progId="Equation.DSMT4">
                  <p:embed/>
                </p:oleObj>
              </mc:Choice>
              <mc:Fallback>
                <p:oleObj name="Equation" r:id="rId20" imgW="1752480" imgH="29196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4581525"/>
                        <a:ext cx="3943350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14"/>
          <p:cNvGraphicFramePr>
            <a:graphicFrameLocks noChangeAspect="1"/>
          </p:cNvGraphicFramePr>
          <p:nvPr/>
        </p:nvGraphicFramePr>
        <p:xfrm>
          <a:off x="6499225" y="4673600"/>
          <a:ext cx="50292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5" name="Equation" r:id="rId22" imgW="2234880" imgH="241200" progId="Equation.DSMT4">
                  <p:embed/>
                </p:oleObj>
              </mc:Choice>
              <mc:Fallback>
                <p:oleObj name="Equation" r:id="rId22" imgW="2234880" imgH="241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9225" y="4673600"/>
                        <a:ext cx="5029200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5"/>
          <p:cNvGraphicFramePr>
            <a:graphicFrameLocks noChangeAspect="1"/>
          </p:cNvGraphicFramePr>
          <p:nvPr/>
        </p:nvGraphicFramePr>
        <p:xfrm>
          <a:off x="869950" y="5305425"/>
          <a:ext cx="3028950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6" name="Equation" r:id="rId24" imgW="1346200" imgH="698500" progId="Equation.DSMT4">
                  <p:embed/>
                </p:oleObj>
              </mc:Choice>
              <mc:Fallback>
                <p:oleObj name="Equation" r:id="rId24" imgW="1346200" imgH="6985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5305425"/>
                        <a:ext cx="3028950" cy="153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16"/>
          <p:cNvGraphicFramePr>
            <a:graphicFrameLocks noChangeAspect="1"/>
          </p:cNvGraphicFramePr>
          <p:nvPr/>
        </p:nvGraphicFramePr>
        <p:xfrm>
          <a:off x="4224338" y="5783263"/>
          <a:ext cx="3200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7" name="Equation" r:id="rId26" imgW="1422400" imgH="203200" progId="Equation.DSMT4">
                  <p:embed/>
                </p:oleObj>
              </mc:Choice>
              <mc:Fallback>
                <p:oleObj name="Equation" r:id="rId26" imgW="1422400" imgH="203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5783263"/>
                        <a:ext cx="3200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17"/>
          <p:cNvGraphicFramePr>
            <a:graphicFrameLocks noChangeAspect="1"/>
          </p:cNvGraphicFramePr>
          <p:nvPr/>
        </p:nvGraphicFramePr>
        <p:xfrm>
          <a:off x="7469188" y="887413"/>
          <a:ext cx="40862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8" name="Equation" r:id="rId28" imgW="1816100" imgH="469900" progId="Equation.DSMT4">
                  <p:embed/>
                </p:oleObj>
              </mc:Choice>
              <mc:Fallback>
                <p:oleObj name="Equation" r:id="rId28" imgW="1816100" imgH="4699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9188" y="887413"/>
                        <a:ext cx="408622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/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/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22" name="内容占位符 3">
            <a:extLst/>
          </p:cNvPr>
          <p:cNvSpPr txBox="1">
            <a:spLocks/>
          </p:cNvSpPr>
          <p:nvPr/>
        </p:nvSpPr>
        <p:spPr>
          <a:xfrm>
            <a:off x="1343025" y="177800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二、特殊矩阵</a:t>
            </a:r>
            <a:endParaRPr lang="zh-CN" altLang="en-US" sz="3000" dirty="0">
              <a:solidFill>
                <a:srgbClr val="1C3F98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11266" name="对象 28"/>
          <p:cNvGraphicFramePr>
            <a:graphicFrameLocks noChangeAspect="1"/>
          </p:cNvGraphicFramePr>
          <p:nvPr/>
        </p:nvGraphicFramePr>
        <p:xfrm>
          <a:off x="693738" y="1152525"/>
          <a:ext cx="15430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6" name="Equation" r:id="rId4" imgW="685800" imgH="203200" progId="Equation.DSMT4">
                  <p:embed/>
                </p:oleObj>
              </mc:Choice>
              <mc:Fallback>
                <p:oleObj name="Equation" r:id="rId4" imgW="685800" imgH="2032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1152525"/>
                        <a:ext cx="1543050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6"/>
          <p:cNvGraphicFramePr>
            <a:graphicFrameLocks noChangeAspect="1"/>
          </p:cNvGraphicFramePr>
          <p:nvPr/>
        </p:nvGraphicFramePr>
        <p:xfrm>
          <a:off x="6432550" y="1163638"/>
          <a:ext cx="34004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7" name="Equation" r:id="rId6" imgW="1511300" imgH="203200" progId="Equation.DSMT4">
                  <p:embed/>
                </p:oleObj>
              </mc:Choice>
              <mc:Fallback>
                <p:oleObj name="Equation" r:id="rId6" imgW="15113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2550" y="1163638"/>
                        <a:ext cx="3400425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对象 21"/>
          <p:cNvGraphicFramePr>
            <a:graphicFrameLocks noChangeAspect="1"/>
          </p:cNvGraphicFramePr>
          <p:nvPr/>
        </p:nvGraphicFramePr>
        <p:xfrm>
          <a:off x="2266950" y="1155700"/>
          <a:ext cx="38004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8" name="Equation" r:id="rId8" imgW="1688367" imgH="203112" progId="Equation.DSMT4">
                  <p:embed/>
                </p:oleObj>
              </mc:Choice>
              <mc:Fallback>
                <p:oleObj name="Equation" r:id="rId8" imgW="1688367" imgH="203112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1155700"/>
                        <a:ext cx="3800475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8"/>
          <p:cNvGraphicFramePr>
            <a:graphicFrameLocks noChangeAspect="1"/>
          </p:cNvGraphicFramePr>
          <p:nvPr/>
        </p:nvGraphicFramePr>
        <p:xfrm>
          <a:off x="652463" y="3157538"/>
          <a:ext cx="18859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9" name="Equation" r:id="rId10" imgW="837836" imgH="203112" progId="Equation.DSMT4">
                  <p:embed/>
                </p:oleObj>
              </mc:Choice>
              <mc:Fallback>
                <p:oleObj name="Equation" r:id="rId10" imgW="837836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3157538"/>
                        <a:ext cx="1885950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4130675" y="4365625"/>
          <a:ext cx="6457950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0" name="Equation" r:id="rId12" imgW="2870200" imgH="927100" progId="Equation.DSMT4">
                  <p:embed/>
                </p:oleObj>
              </mc:Choice>
              <mc:Fallback>
                <p:oleObj name="Equation" r:id="rId12" imgW="2870200" imgH="927100" progId="Equation.DSMT4">
                  <p:embed/>
                  <p:pic>
                    <p:nvPicPr>
                      <p:cNvPr id="0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0675" y="4365625"/>
                        <a:ext cx="6457950" cy="203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10"/>
          <p:cNvGraphicFramePr>
            <a:graphicFrameLocks noChangeAspect="1"/>
          </p:cNvGraphicFramePr>
          <p:nvPr/>
        </p:nvGraphicFramePr>
        <p:xfrm>
          <a:off x="2495550" y="3141663"/>
          <a:ext cx="84296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1" name="Equation" r:id="rId14" imgW="3746500" imgH="203200" progId="Equation.DSMT4">
                  <p:embed/>
                </p:oleObj>
              </mc:Choice>
              <mc:Fallback>
                <p:oleObj name="Equation" r:id="rId14" imgW="3746500" imgH="203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3141663"/>
                        <a:ext cx="8429625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1055688" y="4868863"/>
          <a:ext cx="271462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2" name="Equation" r:id="rId16" imgW="1206500" imgH="469900" progId="Equation.DSMT4">
                  <p:embed/>
                </p:oleObj>
              </mc:Choice>
              <mc:Fallback>
                <p:oleObj name="Equation" r:id="rId16" imgW="1206500" imgH="469900" progId="Equation.DSMT4">
                  <p:embed/>
                  <p:pic>
                    <p:nvPicPr>
                      <p:cNvPr id="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4868863"/>
                        <a:ext cx="2714625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2252663" y="1844675"/>
          <a:ext cx="24003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3" name="Equation" r:id="rId18" imgW="1066800" imgH="469900" progId="Equation.DSMT4">
                  <p:embed/>
                </p:oleObj>
              </mc:Choice>
              <mc:Fallback>
                <p:oleObj name="Equation" r:id="rId18" imgW="1066800" imgH="469900" progId="Equation.DSMT4">
                  <p:embed/>
                  <p:pic>
                    <p:nvPicPr>
                      <p:cNvPr id="0" name="对象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1844675"/>
                        <a:ext cx="2400300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4953000" y="2081213"/>
          <a:ext cx="294322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4" name="Equation" r:id="rId20" imgW="1307532" imgH="253890" progId="Equation.DSMT4">
                  <p:embed/>
                </p:oleObj>
              </mc:Choice>
              <mc:Fallback>
                <p:oleObj name="Equation" r:id="rId20" imgW="1307532" imgH="253890" progId="Equation.DSMT4">
                  <p:embed/>
                  <p:pic>
                    <p:nvPicPr>
                      <p:cNvPr id="0" name="对象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81213"/>
                        <a:ext cx="2943225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984250" y="3840163"/>
          <a:ext cx="37433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5" name="Equation" r:id="rId22" imgW="1663700" imgH="203200" progId="Equation.DSMT4">
                  <p:embed/>
                </p:oleObj>
              </mc:Choice>
              <mc:Fallback>
                <p:oleObj name="Equation" r:id="rId22" imgW="1663700" imgH="203200" progId="Equation.DSMT4">
                  <p:embed/>
                  <p:pic>
                    <p:nvPicPr>
                      <p:cNvPr id="0" name="对象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3840163"/>
                        <a:ext cx="3743325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/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/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22" name="内容占位符 3">
            <a:extLst/>
          </p:cNvPr>
          <p:cNvSpPr txBox="1">
            <a:spLocks/>
          </p:cNvSpPr>
          <p:nvPr/>
        </p:nvSpPr>
        <p:spPr>
          <a:xfrm>
            <a:off x="1343025" y="177800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二、特殊矩阵</a:t>
            </a:r>
            <a:endParaRPr lang="zh-CN" altLang="en-US" sz="3000" dirty="0">
              <a:solidFill>
                <a:srgbClr val="1C3F98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12290" name="对象 28"/>
          <p:cNvGraphicFramePr>
            <a:graphicFrameLocks noChangeAspect="1"/>
          </p:cNvGraphicFramePr>
          <p:nvPr/>
        </p:nvGraphicFramePr>
        <p:xfrm>
          <a:off x="712788" y="1131888"/>
          <a:ext cx="22288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4" name="Equation" r:id="rId4" imgW="990170" imgH="203112" progId="Equation.DSMT4">
                  <p:embed/>
                </p:oleObj>
              </mc:Choice>
              <mc:Fallback>
                <p:oleObj name="Equation" r:id="rId4" imgW="990170" imgH="203112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1131888"/>
                        <a:ext cx="222885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对象 21"/>
          <p:cNvGraphicFramePr>
            <a:graphicFrameLocks noChangeAspect="1"/>
          </p:cNvGraphicFramePr>
          <p:nvPr/>
        </p:nvGraphicFramePr>
        <p:xfrm>
          <a:off x="2992438" y="1125538"/>
          <a:ext cx="47434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5" name="Equation" r:id="rId6" imgW="2108200" imgH="203200" progId="Equation.DSMT4">
                  <p:embed/>
                </p:oleObj>
              </mc:Choice>
              <mc:Fallback>
                <p:oleObj name="Equation" r:id="rId6" imgW="2108200" imgH="20320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8" y="1125538"/>
                        <a:ext cx="474345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7"/>
          <p:cNvGraphicFramePr>
            <a:graphicFrameLocks noChangeAspect="1"/>
          </p:cNvGraphicFramePr>
          <p:nvPr/>
        </p:nvGraphicFramePr>
        <p:xfrm>
          <a:off x="977900" y="1957388"/>
          <a:ext cx="19431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6" name="Equation" r:id="rId8" imgW="863225" imgH="203112" progId="Equation.DSMT4">
                  <p:embed/>
                </p:oleObj>
              </mc:Choice>
              <mc:Fallback>
                <p:oleObj name="Equation" r:id="rId8" imgW="863225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1957388"/>
                        <a:ext cx="19431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8"/>
          <p:cNvGraphicFramePr>
            <a:graphicFrameLocks noChangeAspect="1"/>
          </p:cNvGraphicFramePr>
          <p:nvPr/>
        </p:nvGraphicFramePr>
        <p:xfrm>
          <a:off x="2994025" y="1957388"/>
          <a:ext cx="47434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7" name="Equation" r:id="rId10" imgW="2108200" imgH="203200" progId="Equation.DSMT4">
                  <p:embed/>
                </p:oleObj>
              </mc:Choice>
              <mc:Fallback>
                <p:oleObj name="Equation" r:id="rId10" imgW="2108200" imgH="203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025" y="1957388"/>
                        <a:ext cx="474345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6311900" y="2997200"/>
          <a:ext cx="2486025" cy="204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8" name="Equation" r:id="rId12" imgW="1104900" imgH="927100" progId="Equation.DSMT4">
                  <p:embed/>
                </p:oleObj>
              </mc:Choice>
              <mc:Fallback>
                <p:oleObj name="Equation" r:id="rId12" imgW="1104900" imgH="927100" progId="Equation.DSMT4">
                  <p:embed/>
                  <p:pic>
                    <p:nvPicPr>
                      <p:cNvPr id="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2997200"/>
                        <a:ext cx="2486025" cy="204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2065338" y="2997200"/>
          <a:ext cx="2286000" cy="204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9" name="Equation" r:id="rId14" imgW="1016000" imgH="927100" progId="Equation.DSMT4">
                  <p:embed/>
                </p:oleObj>
              </mc:Choice>
              <mc:Fallback>
                <p:oleObj name="Equation" r:id="rId14" imgW="1016000" imgH="927100" progId="Equation.DSMT4">
                  <p:embed/>
                  <p:pic>
                    <p:nvPicPr>
                      <p:cNvPr id="0" name="对象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2997200"/>
                        <a:ext cx="2286000" cy="204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28"/>
          <p:cNvGraphicFramePr>
            <a:graphicFrameLocks noChangeAspect="1"/>
          </p:cNvGraphicFramePr>
          <p:nvPr/>
        </p:nvGraphicFramePr>
        <p:xfrm>
          <a:off x="2293938" y="5191125"/>
          <a:ext cx="18288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0" name="Equation" r:id="rId16" imgW="812447" imgH="203112" progId="Equation.DSMT4">
                  <p:embed/>
                </p:oleObj>
              </mc:Choice>
              <mc:Fallback>
                <p:oleObj name="Equation" r:id="rId16" imgW="812447" imgH="203112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5191125"/>
                        <a:ext cx="1828800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6640513" y="5208588"/>
          <a:ext cx="18288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1" name="Equation" r:id="rId18" imgW="812447" imgH="203112" progId="Equation.DSMT4">
                  <p:embed/>
                </p:oleObj>
              </mc:Choice>
              <mc:Fallback>
                <p:oleObj name="Equation" r:id="rId18" imgW="812447" imgH="203112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0513" y="5208588"/>
                        <a:ext cx="1828800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/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/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graphicFrame>
        <p:nvGraphicFramePr>
          <p:cNvPr id="14338" name="对象 28"/>
          <p:cNvGraphicFramePr>
            <a:graphicFrameLocks noChangeAspect="1"/>
          </p:cNvGraphicFramePr>
          <p:nvPr/>
        </p:nvGraphicFramePr>
        <p:xfrm>
          <a:off x="819150" y="1052513"/>
          <a:ext cx="117157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0" name="Equation" r:id="rId4" imgW="520474" imgH="190417" progId="Equation.DSMT4">
                  <p:embed/>
                </p:oleObj>
              </mc:Choice>
              <mc:Fallback>
                <p:oleObj name="Equation" r:id="rId4" imgW="520474" imgH="190417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1052513"/>
                        <a:ext cx="1171575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5"/>
          <p:cNvGraphicFramePr>
            <a:graphicFrameLocks noChangeAspect="1"/>
          </p:cNvGraphicFramePr>
          <p:nvPr/>
        </p:nvGraphicFramePr>
        <p:xfrm>
          <a:off x="800100" y="1704975"/>
          <a:ext cx="12001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1" name="Equation" r:id="rId6" imgW="533169" imgH="203112" progId="Equation.DSMT4">
                  <p:embed/>
                </p:oleObj>
              </mc:Choice>
              <mc:Fallback>
                <p:oleObj name="Equation" r:id="rId6" imgW="533169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1704975"/>
                        <a:ext cx="1200150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对象 21"/>
          <p:cNvGraphicFramePr>
            <a:graphicFrameLocks noChangeAspect="1"/>
          </p:cNvGraphicFramePr>
          <p:nvPr/>
        </p:nvGraphicFramePr>
        <p:xfrm>
          <a:off x="2133600" y="1063625"/>
          <a:ext cx="72294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2" name="Equation" r:id="rId8" imgW="3213000" imgH="241200" progId="Equation.DSMT4">
                  <p:embed/>
                </p:oleObj>
              </mc:Choice>
              <mc:Fallback>
                <p:oleObj name="Equation" r:id="rId8" imgW="3213000" imgH="24120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063625"/>
                        <a:ext cx="7229475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7"/>
          <p:cNvGraphicFramePr>
            <a:graphicFrameLocks noChangeAspect="1"/>
          </p:cNvGraphicFramePr>
          <p:nvPr/>
        </p:nvGraphicFramePr>
        <p:xfrm>
          <a:off x="2063750" y="1700213"/>
          <a:ext cx="16002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3" name="Equation" r:id="rId10" imgW="710891" imgH="241195" progId="Equation.DSMT4">
                  <p:embed/>
                </p:oleObj>
              </mc:Choice>
              <mc:Fallback>
                <p:oleObj name="Equation" r:id="rId10" imgW="710891" imgH="24119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1700213"/>
                        <a:ext cx="1600200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内容占位符 3">
            <a:extLst/>
          </p:cNvPr>
          <p:cNvSpPr txBox="1">
            <a:spLocks/>
          </p:cNvSpPr>
          <p:nvPr/>
        </p:nvSpPr>
        <p:spPr>
          <a:xfrm>
            <a:off x="1343025" y="177800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三、矩阵的线性运算</a:t>
            </a:r>
            <a:endParaRPr lang="zh-CN" altLang="en-US" sz="3000" dirty="0">
              <a:solidFill>
                <a:srgbClr val="1C3F98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i="1" dirty="0">
              <a:solidFill>
                <a:srgbClr val="FF0000"/>
              </a:solidFill>
            </a:endParaRPr>
          </a:p>
        </p:txBody>
      </p:sp>
      <p:sp>
        <p:nvSpPr>
          <p:cNvPr id="37" name="Freeform 8"/>
          <p:cNvSpPr>
            <a:spLocks/>
          </p:cNvSpPr>
          <p:nvPr/>
        </p:nvSpPr>
        <p:spPr bwMode="auto">
          <a:xfrm>
            <a:off x="3071813" y="2035175"/>
            <a:ext cx="3024187" cy="587375"/>
          </a:xfrm>
          <a:custGeom>
            <a:avLst/>
            <a:gdLst>
              <a:gd name="T0" fmla="*/ 0 w 1824"/>
              <a:gd name="T1" fmla="*/ 2147483647 h 352"/>
              <a:gd name="T2" fmla="*/ 2147483647 w 1824"/>
              <a:gd name="T3" fmla="*/ 2147483647 h 352"/>
              <a:gd name="T4" fmla="*/ 2147483647 w 1824"/>
              <a:gd name="T5" fmla="*/ 2147483647 h 352"/>
              <a:gd name="T6" fmla="*/ 0 60000 65536"/>
              <a:gd name="T7" fmla="*/ 0 60000 65536"/>
              <a:gd name="T8" fmla="*/ 0 60000 65536"/>
              <a:gd name="T9" fmla="*/ 0 w 1824"/>
              <a:gd name="T10" fmla="*/ 0 h 352"/>
              <a:gd name="T11" fmla="*/ 1824 w 1824"/>
              <a:gd name="T12" fmla="*/ 352 h 3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4" h="352">
                <a:moveTo>
                  <a:pt x="0" y="256"/>
                </a:moveTo>
                <a:cubicBezTo>
                  <a:pt x="280" y="128"/>
                  <a:pt x="560" y="0"/>
                  <a:pt x="864" y="16"/>
                </a:cubicBezTo>
                <a:cubicBezTo>
                  <a:pt x="1168" y="32"/>
                  <a:pt x="1656" y="296"/>
                  <a:pt x="1824" y="352"/>
                </a:cubicBezTo>
              </a:path>
            </a:pathLst>
          </a:cu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8" name="Freeform 9"/>
          <p:cNvSpPr>
            <a:spLocks/>
          </p:cNvSpPr>
          <p:nvPr/>
        </p:nvSpPr>
        <p:spPr bwMode="auto">
          <a:xfrm>
            <a:off x="2576513" y="3346450"/>
            <a:ext cx="3019425" cy="568325"/>
          </a:xfrm>
          <a:custGeom>
            <a:avLst/>
            <a:gdLst>
              <a:gd name="T0" fmla="*/ 0 w 1920"/>
              <a:gd name="T1" fmla="*/ 0 h 448"/>
              <a:gd name="T2" fmla="*/ 2147483647 w 1920"/>
              <a:gd name="T3" fmla="*/ 2147483647 h 448"/>
              <a:gd name="T4" fmla="*/ 2147483647 w 1920"/>
              <a:gd name="T5" fmla="*/ 2147483647 h 448"/>
              <a:gd name="T6" fmla="*/ 0 60000 65536"/>
              <a:gd name="T7" fmla="*/ 0 60000 65536"/>
              <a:gd name="T8" fmla="*/ 0 60000 65536"/>
              <a:gd name="T9" fmla="*/ 0 w 1920"/>
              <a:gd name="T10" fmla="*/ 0 h 448"/>
              <a:gd name="T11" fmla="*/ 1920 w 1920"/>
              <a:gd name="T12" fmla="*/ 448 h 4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0" h="448">
                <a:moveTo>
                  <a:pt x="0" y="0"/>
                </a:moveTo>
                <a:cubicBezTo>
                  <a:pt x="368" y="208"/>
                  <a:pt x="736" y="416"/>
                  <a:pt x="1056" y="432"/>
                </a:cubicBezTo>
                <a:cubicBezTo>
                  <a:pt x="1376" y="448"/>
                  <a:pt x="1776" y="152"/>
                  <a:pt x="1920" y="96"/>
                </a:cubicBezTo>
              </a:path>
            </a:pathLst>
          </a:cu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" name="Freeform 10"/>
          <p:cNvSpPr>
            <a:spLocks/>
          </p:cNvSpPr>
          <p:nvPr/>
        </p:nvSpPr>
        <p:spPr bwMode="auto">
          <a:xfrm>
            <a:off x="3579813" y="3340100"/>
            <a:ext cx="3095625" cy="622300"/>
          </a:xfrm>
          <a:custGeom>
            <a:avLst/>
            <a:gdLst>
              <a:gd name="T0" fmla="*/ 0 w 1920"/>
              <a:gd name="T1" fmla="*/ 0 h 392"/>
              <a:gd name="T2" fmla="*/ 2147483647 w 1920"/>
              <a:gd name="T3" fmla="*/ 2147483647 h 392"/>
              <a:gd name="T4" fmla="*/ 2147483647 w 1920"/>
              <a:gd name="T5" fmla="*/ 2147483647 h 392"/>
              <a:gd name="T6" fmla="*/ 0 60000 65536"/>
              <a:gd name="T7" fmla="*/ 0 60000 65536"/>
              <a:gd name="T8" fmla="*/ 0 60000 65536"/>
              <a:gd name="T9" fmla="*/ 0 w 1920"/>
              <a:gd name="T10" fmla="*/ 0 h 392"/>
              <a:gd name="T11" fmla="*/ 1920 w 1920"/>
              <a:gd name="T12" fmla="*/ 392 h 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0" h="392">
                <a:moveTo>
                  <a:pt x="0" y="0"/>
                </a:moveTo>
                <a:cubicBezTo>
                  <a:pt x="440" y="188"/>
                  <a:pt x="880" y="376"/>
                  <a:pt x="1200" y="384"/>
                </a:cubicBezTo>
                <a:cubicBezTo>
                  <a:pt x="1520" y="392"/>
                  <a:pt x="1800" y="104"/>
                  <a:pt x="1920" y="48"/>
                </a:cubicBezTo>
              </a:path>
            </a:pathLst>
          </a:custGeom>
          <a:noFill/>
          <a:ln w="28575">
            <a:solidFill>
              <a:srgbClr val="CC0099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4342" name="Object 12"/>
          <p:cNvGraphicFramePr>
            <a:graphicFrameLocks noChangeAspect="1"/>
          </p:cNvGraphicFramePr>
          <p:nvPr/>
        </p:nvGraphicFramePr>
        <p:xfrm>
          <a:off x="796925" y="2427288"/>
          <a:ext cx="105156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4" name="Equation" r:id="rId12" imgW="4673600" imgH="469900" progId="Equation.DSMT4">
                  <p:embed/>
                </p:oleObj>
              </mc:Choice>
              <mc:Fallback>
                <p:oleObj name="Equation" r:id="rId12" imgW="4673600" imgH="469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2427288"/>
                        <a:ext cx="10515600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3"/>
          <p:cNvGraphicFramePr>
            <a:graphicFrameLocks noChangeAspect="1"/>
          </p:cNvGraphicFramePr>
          <p:nvPr/>
        </p:nvGraphicFramePr>
        <p:xfrm>
          <a:off x="796925" y="4149725"/>
          <a:ext cx="20288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5" name="Equation" r:id="rId14" imgW="901309" imgH="203112" progId="Equation.DSMT4">
                  <p:embed/>
                </p:oleObj>
              </mc:Choice>
              <mc:Fallback>
                <p:oleObj name="Equation" r:id="rId14" imgW="901309" imgH="203112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4149725"/>
                        <a:ext cx="2028825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4"/>
          <p:cNvGraphicFramePr>
            <a:graphicFrameLocks noChangeAspect="1"/>
          </p:cNvGraphicFramePr>
          <p:nvPr/>
        </p:nvGraphicFramePr>
        <p:xfrm>
          <a:off x="2767013" y="4154488"/>
          <a:ext cx="28575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6" name="Equation" r:id="rId16" imgW="1269449" imgH="203112" progId="Equation.DSMT4">
                  <p:embed/>
                </p:oleObj>
              </mc:Choice>
              <mc:Fallback>
                <p:oleObj name="Equation" r:id="rId16" imgW="1269449" imgH="203112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3" y="4154488"/>
                        <a:ext cx="2857500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15"/>
          <p:cNvGraphicFramePr>
            <a:graphicFrameLocks noChangeAspect="1"/>
          </p:cNvGraphicFramePr>
          <p:nvPr/>
        </p:nvGraphicFramePr>
        <p:xfrm>
          <a:off x="1322388" y="5084763"/>
          <a:ext cx="22002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7" name="Equation" r:id="rId18" imgW="977476" imgH="165028" progId="Equation.DSMT4">
                  <p:embed/>
                </p:oleObj>
              </mc:Choice>
              <mc:Fallback>
                <p:oleObj name="Equation" r:id="rId18" imgW="977476" imgH="165028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5084763"/>
                        <a:ext cx="220027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7"/>
          <p:cNvGraphicFramePr>
            <a:graphicFrameLocks noChangeAspect="1"/>
          </p:cNvGraphicFramePr>
          <p:nvPr/>
        </p:nvGraphicFramePr>
        <p:xfrm>
          <a:off x="3503613" y="4775200"/>
          <a:ext cx="2486025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8" name="Equation" r:id="rId20" imgW="1104900" imgH="469900" progId="Equation.DSMT4">
                  <p:embed/>
                </p:oleObj>
              </mc:Choice>
              <mc:Fallback>
                <p:oleObj name="Equation" r:id="rId20" imgW="1104900" imgH="4699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4775200"/>
                        <a:ext cx="2486025" cy="1030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60" name="Group 48">
            <a:extLst/>
          </p:cNvPr>
          <p:cNvGraphicFramePr>
            <a:graphicFrameLocks noGrp="1"/>
          </p:cNvGraphicFramePr>
          <p:nvPr>
            <p:ph idx="1"/>
          </p:nvPr>
        </p:nvGraphicFramePr>
        <p:xfrm>
          <a:off x="1774825" y="1916113"/>
          <a:ext cx="8642350" cy="4025900"/>
        </p:xfrm>
        <a:graphic>
          <a:graphicData uri="http://schemas.openxmlformats.org/drawingml/2006/table">
            <a:tbl>
              <a:tblPr/>
              <a:tblGrid>
                <a:gridCol w="6048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802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572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82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888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结合律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888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分配律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300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备注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90136" name="Object 24"/>
          <p:cNvGraphicFramePr>
            <a:graphicFrameLocks noChangeAspect="1"/>
          </p:cNvGraphicFramePr>
          <p:nvPr/>
        </p:nvGraphicFramePr>
        <p:xfrm>
          <a:off x="2844800" y="1990725"/>
          <a:ext cx="15224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6" name="Equation" r:id="rId3" imgW="761669" imgH="203112" progId="Equation.DSMT4">
                  <p:embed/>
                </p:oleObj>
              </mc:Choice>
              <mc:Fallback>
                <p:oleObj name="Equation" r:id="rId3" imgW="761669" imgH="203112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1990725"/>
                        <a:ext cx="15224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7" name="Object 25"/>
          <p:cNvGraphicFramePr>
            <a:graphicFrameLocks noChangeAspect="1"/>
          </p:cNvGraphicFramePr>
          <p:nvPr/>
        </p:nvGraphicFramePr>
        <p:xfrm>
          <a:off x="2595563" y="2813050"/>
          <a:ext cx="17510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7" name="Equation" r:id="rId5" imgW="876300" imgH="203200" progId="Equation.DSMT4">
                  <p:embed/>
                </p:oleObj>
              </mc:Choice>
              <mc:Fallback>
                <p:oleObj name="Equation" r:id="rId5" imgW="876300" imgH="2032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3" y="2813050"/>
                        <a:ext cx="175101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8" name="Object 26"/>
          <p:cNvGraphicFramePr>
            <a:graphicFrameLocks noChangeAspect="1"/>
          </p:cNvGraphicFramePr>
          <p:nvPr/>
        </p:nvGraphicFramePr>
        <p:xfrm>
          <a:off x="2463800" y="3835400"/>
          <a:ext cx="23860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8" name="Equation" r:id="rId7" imgW="1193800" imgH="203200" progId="Equation.DSMT4">
                  <p:embed/>
                </p:oleObj>
              </mc:Choice>
              <mc:Fallback>
                <p:oleObj name="Equation" r:id="rId7" imgW="1193800" imgH="2032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3835400"/>
                        <a:ext cx="23860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9" name="Object 27"/>
          <p:cNvGraphicFramePr>
            <a:graphicFrameLocks noChangeAspect="1"/>
          </p:cNvGraphicFramePr>
          <p:nvPr/>
        </p:nvGraphicFramePr>
        <p:xfrm>
          <a:off x="6240463" y="2792413"/>
          <a:ext cx="2057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9" name="Equation" r:id="rId9" imgW="1028254" imgH="203112" progId="Equation.DSMT4">
                  <p:embed/>
                </p:oleObj>
              </mc:Choice>
              <mc:Fallback>
                <p:oleObj name="Equation" r:id="rId9" imgW="1028254" imgH="203112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2792413"/>
                        <a:ext cx="2057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40" name="Object 28"/>
          <p:cNvGraphicFramePr>
            <a:graphicFrameLocks noChangeAspect="1"/>
          </p:cNvGraphicFramePr>
          <p:nvPr/>
        </p:nvGraphicFramePr>
        <p:xfrm>
          <a:off x="6091238" y="3836988"/>
          <a:ext cx="27416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0" name="Equation" r:id="rId11" imgW="1371600" imgH="203200" progId="Equation.DSMT4">
                  <p:embed/>
                </p:oleObj>
              </mc:Choice>
              <mc:Fallback>
                <p:oleObj name="Equation" r:id="rId11" imgW="1371600" imgH="2032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1238" y="3836988"/>
                        <a:ext cx="274161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49" name="Object 37"/>
          <p:cNvGraphicFramePr>
            <a:graphicFrameLocks noChangeAspect="1"/>
          </p:cNvGraphicFramePr>
          <p:nvPr/>
        </p:nvGraphicFramePr>
        <p:xfrm>
          <a:off x="2463800" y="4338638"/>
          <a:ext cx="23860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1" name="Equation" r:id="rId13" imgW="1193800" imgH="203200" progId="Equation.DSMT4">
                  <p:embed/>
                </p:oleObj>
              </mc:Choice>
              <mc:Fallback>
                <p:oleObj name="Equation" r:id="rId13" imgW="1193800" imgH="2032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4338638"/>
                        <a:ext cx="23860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50" name="Object 38"/>
          <p:cNvGraphicFramePr>
            <a:graphicFrameLocks noChangeAspect="1"/>
          </p:cNvGraphicFramePr>
          <p:nvPr/>
        </p:nvGraphicFramePr>
        <p:xfrm>
          <a:off x="6091238" y="4329113"/>
          <a:ext cx="27416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2" name="Equation" r:id="rId15" imgW="1371600" imgH="203200" progId="Equation.DSMT4">
                  <p:embed/>
                </p:oleObj>
              </mc:Choice>
              <mc:Fallback>
                <p:oleObj name="Equation" r:id="rId15" imgW="1371600" imgH="2032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1238" y="4329113"/>
                        <a:ext cx="274161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53" name="Rectangle 41"/>
          <p:cNvSpPr>
            <a:spLocks noChangeArrowheads="1"/>
          </p:cNvSpPr>
          <p:nvPr/>
        </p:nvSpPr>
        <p:spPr bwMode="auto">
          <a:xfrm>
            <a:off x="5375275" y="1965325"/>
            <a:ext cx="4424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zh-CN" altLang="en-US" sz="2400" b="1">
                <a:ea typeface="楷体_GB2312" pitchFamily="49" charset="-122"/>
              </a:rPr>
              <a:t> </a:t>
            </a:r>
            <a:r>
              <a:rPr lang="en-US" altLang="zh-CN" sz="2400" b="1" i="1">
                <a:ea typeface="楷体_GB2312" pitchFamily="49" charset="-122"/>
              </a:rPr>
              <a:t>A</a:t>
            </a:r>
            <a:r>
              <a:rPr lang="zh-CN" altLang="en-US" sz="2400" b="1">
                <a:ea typeface="楷体_GB2312" pitchFamily="49" charset="-122"/>
              </a:rPr>
              <a:t>、</a:t>
            </a:r>
            <a:r>
              <a:rPr lang="en-US" altLang="zh-CN" sz="2400" b="1" i="1">
                <a:ea typeface="楷体_GB2312" pitchFamily="49" charset="-122"/>
              </a:rPr>
              <a:t>B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是同型矩阵，</a:t>
            </a:r>
            <a:r>
              <a:rPr lang="en-US" altLang="zh-CN" sz="2400" b="1" i="1">
                <a:latin typeface="Symbol" pitchFamily="18" charset="2"/>
                <a:ea typeface="楷体_GB2312" pitchFamily="49" charset="-122"/>
              </a:rPr>
              <a:t>l</a:t>
            </a:r>
            <a:r>
              <a:rPr lang="en-US" altLang="zh-CN" sz="2400" b="1" i="1">
                <a:ea typeface="楷体_GB2312" pitchFamily="49" charset="-122"/>
              </a:rPr>
              <a:t>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 b="1">
                <a:latin typeface="Symbol" pitchFamily="18" charset="2"/>
                <a:ea typeface="楷体_GB2312" pitchFamily="49" charset="-122"/>
              </a:rPr>
              <a:t> </a:t>
            </a:r>
            <a:r>
              <a:rPr lang="en-US" altLang="zh-CN" sz="2400" b="1" i="1">
                <a:latin typeface="Symbol" pitchFamily="18" charset="2"/>
                <a:ea typeface="楷体_GB2312" pitchFamily="49" charset="-122"/>
              </a:rPr>
              <a:t>m</a:t>
            </a:r>
            <a:r>
              <a:rPr lang="en-US" altLang="zh-CN" sz="2400" b="1" i="1">
                <a:ea typeface="楷体_GB2312" pitchFamily="49" charset="-122"/>
              </a:rPr>
              <a:t>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是数</a:t>
            </a:r>
          </a:p>
        </p:txBody>
      </p:sp>
      <p:sp>
        <p:nvSpPr>
          <p:cNvPr id="90155" name="Rectangle 43"/>
          <p:cNvSpPr>
            <a:spLocks noChangeArrowheads="1"/>
          </p:cNvSpPr>
          <p:nvPr/>
        </p:nvSpPr>
        <p:spPr bwMode="auto">
          <a:xfrm>
            <a:off x="2378075" y="5146675"/>
            <a:ext cx="7454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>
                <a:latin typeface="Arial" charset="0"/>
                <a:ea typeface="楷体_GB2312" pitchFamily="49" charset="-122"/>
              </a:rPr>
              <a:t>矩阵相加与数乘矩阵合起来，统称为</a:t>
            </a:r>
            <a:r>
              <a:rPr lang="zh-CN" altLang="en-US" sz="2400" b="1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矩阵的线性运算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cxnSp>
        <p:nvCxnSpPr>
          <p:cNvPr id="13" name="直接连接符 12">
            <a:extLst/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/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15" name="内容占位符 3">
            <a:extLst/>
          </p:cNvPr>
          <p:cNvSpPr txBox="1">
            <a:spLocks/>
          </p:cNvSpPr>
          <p:nvPr/>
        </p:nvSpPr>
        <p:spPr>
          <a:xfrm>
            <a:off x="1343025" y="177800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三、矩阵的线性运算</a:t>
            </a:r>
            <a:endParaRPr lang="zh-CN" altLang="en-US" sz="3000" dirty="0">
              <a:solidFill>
                <a:srgbClr val="1C3F98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15369" name="对象 28"/>
          <p:cNvGraphicFramePr>
            <a:graphicFrameLocks noChangeAspect="1"/>
          </p:cNvGraphicFramePr>
          <p:nvPr/>
        </p:nvGraphicFramePr>
        <p:xfrm>
          <a:off x="839788" y="1125538"/>
          <a:ext cx="18859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3" name="Equation" r:id="rId17" imgW="837836" imgH="203112" progId="Equation.DSMT4">
                  <p:embed/>
                </p:oleObj>
              </mc:Choice>
              <mc:Fallback>
                <p:oleObj name="Equation" r:id="rId17" imgW="837836" imgH="203112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1125538"/>
                        <a:ext cx="1885950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9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9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90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9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9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9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53" grpId="0"/>
      <p:bldP spid="901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1042"/>
          <p:cNvGraphicFramePr>
            <a:graphicFrameLocks noChangeAspect="1"/>
          </p:cNvGraphicFramePr>
          <p:nvPr/>
        </p:nvGraphicFramePr>
        <p:xfrm>
          <a:off x="6000750" y="321945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4" name="Equation" r:id="rId3" imgW="190500" imgH="419100" progId="Equation.3">
                  <p:embed/>
                </p:oleObj>
              </mc:Choice>
              <mc:Fallback>
                <p:oleObj name="Equation" r:id="rId3" imgW="190500" imgH="419100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3219450"/>
                        <a:ext cx="190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直接连接符 18">
            <a:extLst/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/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graphicFrame>
        <p:nvGraphicFramePr>
          <p:cNvPr id="16388" name="Object 7"/>
          <p:cNvGraphicFramePr>
            <a:graphicFrameLocks noChangeAspect="1"/>
          </p:cNvGraphicFramePr>
          <p:nvPr/>
        </p:nvGraphicFramePr>
        <p:xfrm>
          <a:off x="1436688" y="1003300"/>
          <a:ext cx="103727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5" name="Equation" r:id="rId5" imgW="4610100" imgH="203200" progId="Equation.DSMT4">
                  <p:embed/>
                </p:oleObj>
              </mc:Choice>
              <mc:Fallback>
                <p:oleObj name="Equation" r:id="rId5" imgW="4610100" imgH="20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1003300"/>
                        <a:ext cx="10372725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表格 8">
            <a:extLst/>
          </p:cNvPr>
          <p:cNvGraphicFramePr>
            <a:graphicFrameLocks noGrp="1"/>
          </p:cNvGraphicFramePr>
          <p:nvPr/>
        </p:nvGraphicFramePr>
        <p:xfrm>
          <a:off x="1055688" y="1989138"/>
          <a:ext cx="4392612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64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64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3" marB="45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3" marB="45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86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3" marB="4573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3" marB="45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3" marB="45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3" marB="4573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3" marB="45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86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3" marB="45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79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3" marB="4573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/>
          </p:cNvPr>
          <p:cNvGraphicFramePr>
            <a:graphicFrameLocks noGrp="1"/>
          </p:cNvGraphicFramePr>
          <p:nvPr/>
        </p:nvGraphicFramePr>
        <p:xfrm>
          <a:off x="5664200" y="1989138"/>
          <a:ext cx="4392612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64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64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3" marB="45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3" marB="45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88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3" marB="4573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3" marB="45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89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3" marB="45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86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3" marB="4573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3" marB="45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89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3" marB="45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86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3" marB="4573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1558925" y="1484313"/>
          <a:ext cx="34004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6" name="Equation" r:id="rId7" imgW="1511300" imgH="203200" progId="Equation.DSMT4">
                  <p:embed/>
                </p:oleObj>
              </mc:Choice>
              <mc:Fallback>
                <p:oleObj name="Equation" r:id="rId7" imgW="1511300" imgH="2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5" y="1484313"/>
                        <a:ext cx="3400425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9"/>
          <p:cNvGraphicFramePr>
            <a:graphicFrameLocks noChangeAspect="1"/>
          </p:cNvGraphicFramePr>
          <p:nvPr/>
        </p:nvGraphicFramePr>
        <p:xfrm>
          <a:off x="6096000" y="1484313"/>
          <a:ext cx="34004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7" name="Equation" r:id="rId9" imgW="1511300" imgH="203200" progId="Equation.DSMT4">
                  <p:embed/>
                </p:oleObj>
              </mc:Choice>
              <mc:Fallback>
                <p:oleObj name="Equation" r:id="rId9" imgW="1511300" imgH="203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484313"/>
                        <a:ext cx="3400425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1847850" y="3111500"/>
          <a:ext cx="241617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8" name="Equation" r:id="rId11" imgW="1181100" imgH="698500" progId="Equation.DSMT4">
                  <p:embed/>
                </p:oleObj>
              </mc:Choice>
              <mc:Fallback>
                <p:oleObj name="Equation" r:id="rId11" imgW="1181100" imgH="6985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3111500"/>
                        <a:ext cx="2416175" cy="139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7"/>
          <p:cNvGraphicFramePr>
            <a:graphicFrameLocks noChangeAspect="1"/>
          </p:cNvGraphicFramePr>
          <p:nvPr/>
        </p:nvGraphicFramePr>
        <p:xfrm>
          <a:off x="6311900" y="3101975"/>
          <a:ext cx="239077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9" name="Equation" r:id="rId13" imgW="1168400" imgH="698500" progId="Equation.DSMT4">
                  <p:embed/>
                </p:oleObj>
              </mc:Choice>
              <mc:Fallback>
                <p:oleObj name="Equation" r:id="rId13" imgW="1168400" imgH="6985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3101975"/>
                        <a:ext cx="2390775" cy="139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979488" y="4484688"/>
          <a:ext cx="90582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0" name="Equation" r:id="rId15" imgW="4025900" imgH="203200" progId="Equation.DSMT4">
                  <p:embed/>
                </p:oleObj>
              </mc:Choice>
              <mc:Fallback>
                <p:oleObj name="Equation" r:id="rId15" imgW="40259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4484688"/>
                        <a:ext cx="9058275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/>
          <p:cNvGraphicFramePr>
            <a:graphicFrameLocks noChangeAspect="1"/>
          </p:cNvGraphicFramePr>
          <p:nvPr/>
        </p:nvGraphicFramePr>
        <p:xfrm>
          <a:off x="263525" y="5562600"/>
          <a:ext cx="24003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1" name="Equation" r:id="rId17" imgW="1066337" imgH="177723" progId="Equation.DSMT4">
                  <p:embed/>
                </p:oleObj>
              </mc:Choice>
              <mc:Fallback>
                <p:oleObj name="Equation" r:id="rId17" imgW="1066337" imgH="177723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" y="5562600"/>
                        <a:ext cx="24003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/>
        </p:nvGraphicFramePr>
        <p:xfrm>
          <a:off x="2578100" y="5006975"/>
          <a:ext cx="6286500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2" name="Equation" r:id="rId19" imgW="2794000" imgH="698500" progId="Equation.DSMT4">
                  <p:embed/>
                </p:oleObj>
              </mc:Choice>
              <mc:Fallback>
                <p:oleObj name="Equation" r:id="rId19" imgW="2794000" imgH="6985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5006975"/>
                        <a:ext cx="6286500" cy="155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/>
        </p:nvGraphicFramePr>
        <p:xfrm>
          <a:off x="8777288" y="4941888"/>
          <a:ext cx="3257550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3" name="Equation" r:id="rId21" imgW="1447800" imgH="698500" progId="Equation.DSMT4">
                  <p:embed/>
                </p:oleObj>
              </mc:Choice>
              <mc:Fallback>
                <p:oleObj name="Equation" r:id="rId21" imgW="1447800" imgH="6985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7288" y="4941888"/>
                        <a:ext cx="3257550" cy="155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内容占位符 3">
            <a:extLst/>
          </p:cNvPr>
          <p:cNvSpPr txBox="1">
            <a:spLocks/>
          </p:cNvSpPr>
          <p:nvPr/>
        </p:nvSpPr>
        <p:spPr>
          <a:xfrm>
            <a:off x="1343025" y="177800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三、矩阵的线性运算</a:t>
            </a:r>
            <a:endParaRPr lang="zh-CN" altLang="en-US" sz="3000" dirty="0">
              <a:solidFill>
                <a:srgbClr val="1C3F98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i="1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7388" y="1003300"/>
            <a:ext cx="749300" cy="48101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/>
            <a:r>
              <a:rPr lang="zh-CN" altLang="en-US" sz="2000" b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引例</a:t>
            </a:r>
            <a:endParaRPr lang="zh-CN" altLang="en-US" sz="2000" b="1" kern="10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/>
          </p:cNvPr>
          <p:cNvCxnSpPr/>
          <p:nvPr/>
        </p:nvCxnSpPr>
        <p:spPr>
          <a:xfrm>
            <a:off x="666750" y="642938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/>
          </p:cNvPr>
          <p:cNvSpPr/>
          <p:nvPr/>
        </p:nvSpPr>
        <p:spPr>
          <a:xfrm>
            <a:off x="809625" y="142875"/>
            <a:ext cx="366713" cy="366713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graphicFrame>
        <p:nvGraphicFramePr>
          <p:cNvPr id="17410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477212"/>
              </p:ext>
            </p:extLst>
          </p:nvPr>
        </p:nvGraphicFramePr>
        <p:xfrm>
          <a:off x="5951984" y="183458"/>
          <a:ext cx="47720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8" name="Equation" r:id="rId4" imgW="2120900" imgH="203200" progId="Equation.DSMT4">
                  <p:embed/>
                </p:oleObj>
              </mc:Choice>
              <mc:Fallback>
                <p:oleObj name="Equation" r:id="rId4" imgW="2120900" imgH="20320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984" y="183458"/>
                        <a:ext cx="47720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表格 11">
            <a:extLst/>
          </p:cNvPr>
          <p:cNvGraphicFramePr>
            <a:graphicFrameLocks noGrp="1"/>
          </p:cNvGraphicFramePr>
          <p:nvPr/>
        </p:nvGraphicFramePr>
        <p:xfrm>
          <a:off x="1287463" y="1231900"/>
          <a:ext cx="4103688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9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59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59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59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3" marR="91423" marT="45733" marB="4573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1"/>
                          </a:solidFill>
                        </a:rPr>
                        <a:t>A</a:t>
                      </a:r>
                      <a:endParaRPr lang="zh-CN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 marL="91423" marR="91423" marT="45733" marB="4573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zh-CN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 marL="91423" marR="91423" marT="45733" marB="4573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1"/>
                          </a:solidFill>
                        </a:rPr>
                        <a:t>C</a:t>
                      </a:r>
                      <a:endParaRPr lang="zh-CN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 marL="91423" marR="91423" marT="45733" marB="45733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1</a:t>
                      </a:r>
                      <a:r>
                        <a:rPr lang="zh-CN" altLang="en-US" sz="1800" dirty="0"/>
                        <a:t>周</a:t>
                      </a:r>
                    </a:p>
                  </a:txBody>
                  <a:tcPr marL="91423" marR="91423" marT="45733" marB="4573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zh-CN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 marL="91423" marR="91423" marT="45733" marB="4573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15</a:t>
                      </a:r>
                      <a:endParaRPr lang="zh-CN" altLang="en-US" sz="1800" dirty="0"/>
                    </a:p>
                  </a:txBody>
                  <a:tcPr marL="91423" marR="91423" marT="45733" marB="4573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17</a:t>
                      </a:r>
                      <a:endParaRPr lang="zh-CN" altLang="en-US" sz="1800" dirty="0"/>
                    </a:p>
                  </a:txBody>
                  <a:tcPr marL="91423" marR="91423" marT="45733" marB="45733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accent1"/>
                          </a:solidFill>
                        </a:rPr>
                        <a:t>第</a:t>
                      </a:r>
                      <a:r>
                        <a:rPr lang="en-US" altLang="zh-CN" sz="1800" dirty="0">
                          <a:solidFill>
                            <a:schemeClr val="accent1"/>
                          </a:solidFill>
                        </a:rPr>
                        <a:t>2</a:t>
                      </a:r>
                      <a:r>
                        <a:rPr lang="zh-CN" altLang="en-US" sz="1800" dirty="0">
                          <a:solidFill>
                            <a:schemeClr val="accent1"/>
                          </a:solidFill>
                        </a:rPr>
                        <a:t>周</a:t>
                      </a:r>
                    </a:p>
                  </a:txBody>
                  <a:tcPr marL="91423" marR="91423" marT="45733" marB="4573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1"/>
                          </a:solidFill>
                        </a:rPr>
                        <a:t>12</a:t>
                      </a:r>
                      <a:endParaRPr lang="zh-CN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 marL="91423" marR="91423" marT="45733" marB="4573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 marT="45733" marB="4573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 marT="45733" marB="45733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7411" name="Object 8"/>
          <p:cNvGraphicFramePr>
            <a:graphicFrameLocks noChangeAspect="1"/>
          </p:cNvGraphicFramePr>
          <p:nvPr/>
        </p:nvGraphicFramePr>
        <p:xfrm>
          <a:off x="595313" y="728663"/>
          <a:ext cx="50577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9" name="Equation" r:id="rId6" imgW="2247900" imgH="203200" progId="Equation.DSMT4">
                  <p:embed/>
                </p:oleObj>
              </mc:Choice>
              <mc:Fallback>
                <p:oleObj name="Equation" r:id="rId6" imgW="2247900" imgH="203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728663"/>
                        <a:ext cx="5057775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5"/>
          <p:cNvGraphicFramePr>
            <a:graphicFrameLocks noChangeAspect="1"/>
          </p:cNvGraphicFramePr>
          <p:nvPr/>
        </p:nvGraphicFramePr>
        <p:xfrm>
          <a:off x="6345238" y="693738"/>
          <a:ext cx="30861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0" name="Equation" r:id="rId8" imgW="1371600" imgH="203200" progId="Equation.DSMT4">
                  <p:embed/>
                </p:oleObj>
              </mc:Choice>
              <mc:Fallback>
                <p:oleObj name="Equation" r:id="rId8" imgW="1371600" imgH="2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5238" y="693738"/>
                        <a:ext cx="3086100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表格 14">
            <a:extLst/>
          </p:cNvPr>
          <p:cNvGraphicFramePr>
            <a:graphicFrameLocks noGrp="1"/>
          </p:cNvGraphicFramePr>
          <p:nvPr/>
        </p:nvGraphicFramePr>
        <p:xfrm>
          <a:off x="6280150" y="1150938"/>
          <a:ext cx="3214689" cy="1463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40" marB="457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股民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40" marB="457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股民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40" marB="4574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</a:t>
                      </a:r>
                      <a:endParaRPr lang="zh-CN" altLang="en-US" sz="1800" b="1" dirty="0"/>
                    </a:p>
                  </a:txBody>
                  <a:tcPr marL="91439" marR="91439" marT="45740" marB="457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100</a:t>
                      </a:r>
                      <a:endParaRPr lang="zh-CN" altLang="en-US" sz="1800" dirty="0"/>
                    </a:p>
                  </a:txBody>
                  <a:tcPr marL="91439" marR="91439" marT="45740" marB="457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80</a:t>
                      </a:r>
                      <a:endParaRPr lang="zh-CN" altLang="en-US" sz="1800" dirty="0"/>
                    </a:p>
                  </a:txBody>
                  <a:tcPr marL="91439" marR="91439" marT="45740" marB="4574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40" marB="457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120</a:t>
                      </a:r>
                      <a:endParaRPr lang="zh-CN" altLang="en-US" sz="1800" dirty="0"/>
                    </a:p>
                  </a:txBody>
                  <a:tcPr marL="91439" marR="91439" marT="45740" marB="457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100</a:t>
                      </a:r>
                      <a:endParaRPr lang="zh-CN" altLang="en-US" sz="1800" dirty="0"/>
                    </a:p>
                  </a:txBody>
                  <a:tcPr marL="91439" marR="91439" marT="45740" marB="4574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40" marB="457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90</a:t>
                      </a:r>
                      <a:endParaRPr lang="zh-CN" altLang="en-US" sz="1800" dirty="0"/>
                    </a:p>
                  </a:txBody>
                  <a:tcPr marL="91439" marR="91439" marT="45740" marB="457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120</a:t>
                      </a:r>
                      <a:endParaRPr lang="zh-CN" altLang="en-US" sz="1800" dirty="0"/>
                    </a:p>
                  </a:txBody>
                  <a:tcPr marL="91439" marR="91439" marT="45740" marB="4574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1079500" y="2774950"/>
          <a:ext cx="520065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1" name="Equation" r:id="rId10" imgW="2311400" imgH="469900" progId="Equation.DSMT4">
                  <p:embed/>
                </p:oleObj>
              </mc:Choice>
              <mc:Fallback>
                <p:oleObj name="Equation" r:id="rId10" imgW="2311400" imgH="469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2774950"/>
                        <a:ext cx="5200650" cy="1046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57"/>
          <p:cNvGraphicFramePr>
            <a:graphicFrameLocks noChangeAspect="1"/>
          </p:cNvGraphicFramePr>
          <p:nvPr/>
        </p:nvGraphicFramePr>
        <p:xfrm>
          <a:off x="6280150" y="2528888"/>
          <a:ext cx="5257800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2" name="Equation" r:id="rId12" imgW="2336800" imgH="698500" progId="Equation.DSMT4">
                  <p:embed/>
                </p:oleObj>
              </mc:Choice>
              <mc:Fallback>
                <p:oleObj name="Equation" r:id="rId12" imgW="2336800" imgH="69850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150" y="2528888"/>
                        <a:ext cx="5257800" cy="155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58"/>
          <p:cNvGraphicFramePr>
            <a:graphicFrameLocks noChangeAspect="1"/>
          </p:cNvGraphicFramePr>
          <p:nvPr/>
        </p:nvGraphicFramePr>
        <p:xfrm>
          <a:off x="1017588" y="3705225"/>
          <a:ext cx="41148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3" name="Equation" r:id="rId14" imgW="1828800" imgH="203200" progId="Equation.DSMT4">
                  <p:embed/>
                </p:oleObj>
              </mc:Choice>
              <mc:Fallback>
                <p:oleObj name="Equation" r:id="rId14" imgW="1828800" imgH="2032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3705225"/>
                        <a:ext cx="411480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表格 16">
            <a:extLst/>
          </p:cNvPr>
          <p:cNvGraphicFramePr>
            <a:graphicFrameLocks noGrp="1"/>
          </p:cNvGraphicFramePr>
          <p:nvPr/>
        </p:nvGraphicFramePr>
        <p:xfrm>
          <a:off x="666750" y="4214813"/>
          <a:ext cx="8353425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399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290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5" marR="91445" marT="45733" marB="4573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</a:rPr>
                        <a:t>股民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</a:rPr>
                        <a:t>获得的总利润</a:t>
                      </a:r>
                    </a:p>
                  </a:txBody>
                  <a:tcPr marL="91445" marR="91445" marT="45733" marB="4573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</a:rPr>
                        <a:t>股民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</a:rPr>
                        <a:t>获得的总利润</a:t>
                      </a:r>
                    </a:p>
                  </a:txBody>
                  <a:tcPr marL="91445" marR="91445" marT="45733" marB="45733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1</a:t>
                      </a:r>
                      <a:r>
                        <a:rPr lang="zh-CN" altLang="en-US" sz="1800" dirty="0"/>
                        <a:t>周</a:t>
                      </a:r>
                    </a:p>
                  </a:txBody>
                  <a:tcPr marL="91445" marR="91445" marT="45733" marB="4573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10×100+15×120+17×90</a:t>
                      </a:r>
                      <a:endParaRPr lang="zh-CN" altLang="en-US" sz="1800" dirty="0"/>
                    </a:p>
                  </a:txBody>
                  <a:tcPr marL="91445" marR="91445" marT="45733" marB="4573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10×80+15×100+17×120</a:t>
                      </a:r>
                      <a:endParaRPr lang="zh-CN" altLang="en-US" sz="1800" dirty="0"/>
                    </a:p>
                  </a:txBody>
                  <a:tcPr marL="91445" marR="91445" marT="45733" marB="45733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2</a:t>
                      </a:r>
                      <a:r>
                        <a:rPr lang="zh-CN" altLang="en-US" sz="1800" dirty="0"/>
                        <a:t>周</a:t>
                      </a:r>
                    </a:p>
                  </a:txBody>
                  <a:tcPr marL="91445" marR="91445" marT="45733" marB="4573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12×100+11×120+16×90</a:t>
                      </a:r>
                      <a:endParaRPr lang="zh-CN" altLang="en-US" sz="1800" dirty="0"/>
                    </a:p>
                  </a:txBody>
                  <a:tcPr marL="91445" marR="91445" marT="45733" marB="4573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12×80+11×100+16×120</a:t>
                      </a:r>
                      <a:endParaRPr lang="zh-CN" altLang="en-US" sz="1800" dirty="0"/>
                    </a:p>
                  </a:txBody>
                  <a:tcPr marL="91445" marR="91445" marT="45733" marB="45733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394" name="Object 16"/>
          <p:cNvGraphicFramePr>
            <a:graphicFrameLocks noChangeAspect="1"/>
          </p:cNvGraphicFramePr>
          <p:nvPr/>
        </p:nvGraphicFramePr>
        <p:xfrm>
          <a:off x="595313" y="5357813"/>
          <a:ext cx="11229975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4" name="Equation" r:id="rId16" imgW="4991100" imgH="469900" progId="Equation.DSMT4">
                  <p:embed/>
                </p:oleObj>
              </mc:Choice>
              <mc:Fallback>
                <p:oleObj name="Equation" r:id="rId16" imgW="4991100" imgH="4699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5357813"/>
                        <a:ext cx="11229975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3"/>
          <p:cNvGraphicFramePr>
            <a:graphicFrameLocks noChangeAspect="1"/>
          </p:cNvGraphicFramePr>
          <p:nvPr/>
        </p:nvGraphicFramePr>
        <p:xfrm>
          <a:off x="881063" y="6403975"/>
          <a:ext cx="53149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5" name="Equation" r:id="rId18" imgW="2362200" imgH="203200" progId="Equation.DSMT4">
                  <p:embed/>
                </p:oleObj>
              </mc:Choice>
              <mc:Fallback>
                <p:oleObj name="Equation" r:id="rId18" imgW="2362200" imgH="203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6403975"/>
                        <a:ext cx="531495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9"/>
          <p:cNvGraphicFramePr>
            <a:graphicFrameLocks noChangeAspect="1"/>
          </p:cNvGraphicFramePr>
          <p:nvPr/>
        </p:nvGraphicFramePr>
        <p:xfrm>
          <a:off x="9096375" y="4643438"/>
          <a:ext cx="23717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6" name="Equation" r:id="rId20" imgW="1054100" imgH="203200" progId="Equation.DSMT4">
                  <p:embed/>
                </p:oleObj>
              </mc:Choice>
              <mc:Fallback>
                <p:oleObj name="Equation" r:id="rId20" imgW="1054100" imgH="203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75" y="4643438"/>
                        <a:ext cx="2371725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对象 21"/>
          <p:cNvGraphicFramePr>
            <a:graphicFrameLocks noChangeAspect="1"/>
          </p:cNvGraphicFramePr>
          <p:nvPr/>
        </p:nvGraphicFramePr>
        <p:xfrm>
          <a:off x="649288" y="2333625"/>
          <a:ext cx="54864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7" name="Equation" r:id="rId22" imgW="2438400" imgH="203200" progId="Equation.DSMT4">
                  <p:embed/>
                </p:oleObj>
              </mc:Choice>
              <mc:Fallback>
                <p:oleObj name="Equation" r:id="rId22" imgW="2438400" imgH="2032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2333625"/>
                        <a:ext cx="54864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15950" y="3062288"/>
          <a:ext cx="5492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8" name="Equation" r:id="rId24" imgW="253780" imgH="203024" progId="Equation.DSMT4">
                  <p:embed/>
                </p:oleObj>
              </mc:Choice>
              <mc:Fallback>
                <p:oleObj name="Equation" r:id="rId24" imgW="253780" imgH="203024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3062288"/>
                        <a:ext cx="5492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内容占位符 3">
            <a:extLst/>
          </p:cNvPr>
          <p:cNvSpPr txBox="1">
            <a:spLocks/>
          </p:cNvSpPr>
          <p:nvPr/>
        </p:nvSpPr>
        <p:spPr>
          <a:xfrm>
            <a:off x="1242011" y="9479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三、矩阵的线性运算</a:t>
            </a:r>
            <a:endParaRPr lang="zh-CN" altLang="en-US" sz="3000" dirty="0">
              <a:solidFill>
                <a:srgbClr val="1C3F98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i="1" dirty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137011" y="142875"/>
            <a:ext cx="749300" cy="48101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/>
            <a:r>
              <a:rPr lang="zh-CN" altLang="en-US" sz="2400" b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例</a:t>
            </a:r>
            <a:r>
              <a:rPr lang="en-US" altLang="zh-CN" sz="2400" b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endParaRPr lang="zh-CN" altLang="en-US" sz="2400" b="1" kern="10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/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/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graphicFrame>
        <p:nvGraphicFramePr>
          <p:cNvPr id="18434" name="对象 21"/>
          <p:cNvGraphicFramePr>
            <a:graphicFrameLocks noChangeAspect="1"/>
          </p:cNvGraphicFramePr>
          <p:nvPr/>
        </p:nvGraphicFramePr>
        <p:xfrm>
          <a:off x="1768475" y="1003300"/>
          <a:ext cx="97726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0" name="Equation" r:id="rId4" imgW="4343400" imgH="241300" progId="Equation.DSMT4">
                  <p:embed/>
                </p:oleObj>
              </mc:Choice>
              <mc:Fallback>
                <p:oleObj name="Equation" r:id="rId4" imgW="4343400" imgH="24130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1003300"/>
                        <a:ext cx="977265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内容占位符 3"/>
          <p:cNvSpPr txBox="1">
            <a:spLocks noChangeArrowheads="1"/>
          </p:cNvSpPr>
          <p:nvPr/>
        </p:nvSpPr>
        <p:spPr bwMode="auto">
          <a:xfrm>
            <a:off x="1343025" y="177800"/>
            <a:ext cx="662463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000"/>
              </a:spcBef>
              <a:buFont typeface="Arial" charset="0"/>
              <a:buNone/>
            </a:pPr>
            <a:r>
              <a:rPr lang="zh-CN" altLang="en-US" sz="3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四、矩阵的乘法</a:t>
            </a:r>
            <a:endParaRPr lang="en-US" altLang="zh-CN" sz="2800" b="1" i="1">
              <a:solidFill>
                <a:srgbClr val="FF0000"/>
              </a:solidFill>
            </a:endParaRPr>
          </a:p>
        </p:txBody>
      </p:sp>
      <p:graphicFrame>
        <p:nvGraphicFramePr>
          <p:cNvPr id="18435" name="Object 6"/>
          <p:cNvGraphicFramePr>
            <a:graphicFrameLocks noChangeAspect="1"/>
          </p:cNvGraphicFramePr>
          <p:nvPr/>
        </p:nvGraphicFramePr>
        <p:xfrm>
          <a:off x="1746250" y="2649538"/>
          <a:ext cx="38004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1" name="Equation" r:id="rId6" imgW="1688367" imgH="203112" progId="Equation.DSMT4">
                  <p:embed/>
                </p:oleObj>
              </mc:Choice>
              <mc:Fallback>
                <p:oleObj name="Equation" r:id="rId6" imgW="1688367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2649538"/>
                        <a:ext cx="3800475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7"/>
          <p:cNvGraphicFramePr>
            <a:graphicFrameLocks noChangeAspect="1"/>
          </p:cNvGraphicFramePr>
          <p:nvPr/>
        </p:nvGraphicFramePr>
        <p:xfrm>
          <a:off x="1417638" y="3717925"/>
          <a:ext cx="23145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2" name="Equation" r:id="rId8" imgW="1028254" imgH="203112" progId="Equation.DSMT4">
                  <p:embed/>
                </p:oleObj>
              </mc:Choice>
              <mc:Fallback>
                <p:oleObj name="Equation" r:id="rId8" imgW="1028254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3717925"/>
                        <a:ext cx="23145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8"/>
          <p:cNvGraphicFramePr>
            <a:graphicFrameLocks noChangeAspect="1"/>
          </p:cNvGraphicFramePr>
          <p:nvPr/>
        </p:nvGraphicFramePr>
        <p:xfrm>
          <a:off x="1387475" y="5334000"/>
          <a:ext cx="374332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3" name="Equation" r:id="rId10" imgW="1663700" imgH="241300" progId="Equation.DSMT4">
                  <p:embed/>
                </p:oleObj>
              </mc:Choice>
              <mc:Fallback>
                <p:oleObj name="Equation" r:id="rId10" imgW="1663700" imgH="241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5334000"/>
                        <a:ext cx="3743325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9"/>
          <p:cNvGraphicFramePr>
            <a:graphicFrameLocks noChangeAspect="1"/>
          </p:cNvGraphicFramePr>
          <p:nvPr/>
        </p:nvGraphicFramePr>
        <p:xfrm>
          <a:off x="5583238" y="4511675"/>
          <a:ext cx="44005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4" name="Equation" r:id="rId12" imgW="1954951" imgH="215806" progId="Equation.DSMT4">
                  <p:embed/>
                </p:oleObj>
              </mc:Choice>
              <mc:Fallback>
                <p:oleObj name="Equation" r:id="rId12" imgW="1954951" imgH="215806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3238" y="4511675"/>
                        <a:ext cx="44005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9" name="矩形 1"/>
          <p:cNvSpPr>
            <a:spLocks noChangeArrowheads="1"/>
          </p:cNvSpPr>
          <p:nvPr/>
        </p:nvSpPr>
        <p:spPr bwMode="auto">
          <a:xfrm>
            <a:off x="8256588" y="363538"/>
            <a:ext cx="34115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1C3F98"/>
                </a:solidFill>
                <a:latin typeface="华文中宋" pitchFamily="2" charset="-122"/>
              </a:rPr>
              <a:t>——</a:t>
            </a:r>
            <a:r>
              <a:rPr kumimoji="1" lang="zh-CN" altLang="en-US" sz="2000" b="1">
                <a:solidFill>
                  <a:srgbClr val="1C3F98"/>
                </a:solidFill>
                <a:latin typeface="华文中宋" pitchFamily="2" charset="-122"/>
              </a:rPr>
              <a:t>怪异但非常有用的运算 </a:t>
            </a:r>
            <a:endParaRPr lang="zh-CN" altLang="en-US" sz="2000">
              <a:solidFill>
                <a:srgbClr val="1C3F98"/>
              </a:solidFill>
              <a:latin typeface="华文中宋" pitchFamily="2" charset="-122"/>
            </a:endParaRPr>
          </a:p>
        </p:txBody>
      </p:sp>
      <p:graphicFrame>
        <p:nvGraphicFramePr>
          <p:cNvPr id="18439" name="Object 11"/>
          <p:cNvGraphicFramePr>
            <a:graphicFrameLocks noChangeAspect="1"/>
          </p:cNvGraphicFramePr>
          <p:nvPr/>
        </p:nvGraphicFramePr>
        <p:xfrm>
          <a:off x="1746250" y="1585913"/>
          <a:ext cx="90011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5" name="Equation" r:id="rId14" imgW="4000500" imgH="431800" progId="Equation.DSMT4">
                  <p:embed/>
                </p:oleObj>
              </mc:Choice>
              <mc:Fallback>
                <p:oleObj name="Equation" r:id="rId14" imgW="4000500" imgH="431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1585913"/>
                        <a:ext cx="9001125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10"/>
          <p:cNvGraphicFramePr>
            <a:graphicFrameLocks noChangeAspect="1"/>
          </p:cNvGraphicFramePr>
          <p:nvPr/>
        </p:nvGraphicFramePr>
        <p:xfrm>
          <a:off x="7677150" y="2740025"/>
          <a:ext cx="382428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6" name="Equation" r:id="rId16" imgW="1739900" imgH="203200" progId="Equation.DSMT4">
                  <p:embed/>
                </p:oleObj>
              </mc:Choice>
              <mc:Fallback>
                <p:oleObj name="Equation" r:id="rId16" imgW="1739900" imgH="203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7150" y="2740025"/>
                        <a:ext cx="3824288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对象 14"/>
          <p:cNvGraphicFramePr>
            <a:graphicFrameLocks noChangeAspect="1"/>
          </p:cNvGraphicFramePr>
          <p:nvPr/>
        </p:nvGraphicFramePr>
        <p:xfrm>
          <a:off x="603250" y="981075"/>
          <a:ext cx="117157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7" name="Equation" r:id="rId18" imgW="520474" imgH="190417" progId="Equation.DSMT4">
                  <p:embed/>
                </p:oleObj>
              </mc:Choice>
              <mc:Fallback>
                <p:oleObj name="Equation" r:id="rId18" imgW="520474" imgH="190417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981075"/>
                        <a:ext cx="1171575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434975" y="3690938"/>
          <a:ext cx="9144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8" name="Equation" r:id="rId20" imgW="406048" imgH="203024" progId="Equation.DSMT4">
                  <p:embed/>
                </p:oleObj>
              </mc:Choice>
              <mc:Fallback>
                <p:oleObj name="Equation" r:id="rId20" imgW="406048" imgH="203024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3690938"/>
                        <a:ext cx="914400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5"/>
          <p:cNvGraphicFramePr>
            <a:graphicFrameLocks noChangeAspect="1"/>
          </p:cNvGraphicFramePr>
          <p:nvPr/>
        </p:nvGraphicFramePr>
        <p:xfrm>
          <a:off x="1774825" y="6092825"/>
          <a:ext cx="89725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9" name="Equation" r:id="rId22" imgW="3987800" imgH="241300" progId="Equation.DSMT4">
                  <p:embed/>
                </p:oleObj>
              </mc:Choice>
              <mc:Fallback>
                <p:oleObj name="Equation" r:id="rId22" imgW="3987800" imgH="2413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6092825"/>
                        <a:ext cx="8972550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/>
          <p:cNvGraphicFramePr>
            <a:graphicFrameLocks noChangeAspect="1"/>
          </p:cNvGraphicFramePr>
          <p:nvPr/>
        </p:nvGraphicFramePr>
        <p:xfrm>
          <a:off x="3714750" y="3735388"/>
          <a:ext cx="48291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0" name="Equation" r:id="rId24" imgW="2146300" imgH="203200" progId="Equation.DSMT4">
                  <p:embed/>
                </p:oleObj>
              </mc:Choice>
              <mc:Fallback>
                <p:oleObj name="Equation" r:id="rId24" imgW="2146300" imgH="2032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3735388"/>
                        <a:ext cx="48291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9"/>
          <p:cNvGraphicFramePr>
            <a:graphicFrameLocks noChangeAspect="1"/>
          </p:cNvGraphicFramePr>
          <p:nvPr/>
        </p:nvGraphicFramePr>
        <p:xfrm>
          <a:off x="1387475" y="4524375"/>
          <a:ext cx="42862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1" name="Equation" r:id="rId26" imgW="1905000" imgH="203200" progId="Equation.DSMT4">
                  <p:embed/>
                </p:oleObj>
              </mc:Choice>
              <mc:Fallback>
                <p:oleObj name="Equation" r:id="rId26" imgW="1905000" imgH="2032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4524375"/>
                        <a:ext cx="428625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/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/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19465" name="内容占位符 3"/>
          <p:cNvSpPr txBox="1">
            <a:spLocks noChangeArrowheads="1"/>
          </p:cNvSpPr>
          <p:nvPr/>
        </p:nvSpPr>
        <p:spPr bwMode="auto">
          <a:xfrm>
            <a:off x="1343025" y="177800"/>
            <a:ext cx="662463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000"/>
              </a:spcBef>
              <a:buFont typeface="Arial" charset="0"/>
              <a:buNone/>
            </a:pPr>
            <a:r>
              <a:rPr lang="zh-CN" altLang="en-US" sz="3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四、矩阵的乘法</a:t>
            </a:r>
            <a:endParaRPr lang="en-US" altLang="zh-CN" sz="2800" b="1" i="1">
              <a:solidFill>
                <a:srgbClr val="FF0000"/>
              </a:solidFill>
            </a:endParaRPr>
          </a:p>
        </p:txBody>
      </p:sp>
      <p:graphicFrame>
        <p:nvGraphicFramePr>
          <p:cNvPr id="19458" name="对象 12"/>
          <p:cNvGraphicFramePr>
            <a:graphicFrameLocks noChangeAspect="1"/>
          </p:cNvGraphicFramePr>
          <p:nvPr/>
        </p:nvGraphicFramePr>
        <p:xfrm>
          <a:off x="487363" y="1008063"/>
          <a:ext cx="9629775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8" name="Equation" r:id="rId4" imgW="4279900" imgH="698500" progId="Equation.DSMT4">
                  <p:embed/>
                </p:oleObj>
              </mc:Choice>
              <mc:Fallback>
                <p:oleObj name="Equation" r:id="rId4" imgW="4279900" imgH="6985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1008063"/>
                        <a:ext cx="9629775" cy="154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对象 9"/>
          <p:cNvGraphicFramePr>
            <a:graphicFrameLocks noChangeAspect="1"/>
          </p:cNvGraphicFramePr>
          <p:nvPr/>
        </p:nvGraphicFramePr>
        <p:xfrm>
          <a:off x="1343025" y="3087688"/>
          <a:ext cx="174307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9" name="Equation" r:id="rId6" imgW="774364" imgH="203112" progId="Equation.DSMT4">
                  <p:embed/>
                </p:oleObj>
              </mc:Choice>
              <mc:Fallback>
                <p:oleObj name="Equation" r:id="rId6" imgW="774364" imgH="203112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3087688"/>
                        <a:ext cx="1743075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对象 20"/>
          <p:cNvGraphicFramePr>
            <a:graphicFrameLocks noChangeAspect="1"/>
          </p:cNvGraphicFramePr>
          <p:nvPr/>
        </p:nvGraphicFramePr>
        <p:xfrm>
          <a:off x="522288" y="3073400"/>
          <a:ext cx="60483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0" name="Equation" r:id="rId8" imgW="253780" imgH="203024" progId="Equation.DSMT4">
                  <p:embed/>
                </p:oleObj>
              </mc:Choice>
              <mc:Fallback>
                <p:oleObj name="Equation" r:id="rId8" imgW="253780" imgH="203024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3073400"/>
                        <a:ext cx="604837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3432175" y="3113088"/>
          <a:ext cx="76009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1" name="Equation" r:id="rId10" imgW="3378200" imgH="203200" progId="Equation.DSMT4">
                  <p:embed/>
                </p:oleObj>
              </mc:Choice>
              <mc:Fallback>
                <p:oleObj name="Equation" r:id="rId10" imgW="3378200" imgH="203200" progId="Equation.DSMT4">
                  <p:embed/>
                  <p:pic>
                    <p:nvPicPr>
                      <p:cNvPr id="0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3113088"/>
                        <a:ext cx="7600950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9"/>
          <p:cNvGraphicFramePr>
            <a:graphicFrameLocks noChangeAspect="1"/>
          </p:cNvGraphicFramePr>
          <p:nvPr/>
        </p:nvGraphicFramePr>
        <p:xfrm>
          <a:off x="1252538" y="4173538"/>
          <a:ext cx="2400300" cy="154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2" name="Equation" r:id="rId12" imgW="1066800" imgH="698500" progId="Equation.DSMT4">
                  <p:embed/>
                </p:oleObj>
              </mc:Choice>
              <mc:Fallback>
                <p:oleObj name="Equation" r:id="rId12" imgW="1066800" imgH="698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4173538"/>
                        <a:ext cx="2400300" cy="1544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/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/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20495" name="内容占位符 3"/>
          <p:cNvSpPr txBox="1">
            <a:spLocks noChangeArrowheads="1"/>
          </p:cNvSpPr>
          <p:nvPr/>
        </p:nvSpPr>
        <p:spPr bwMode="auto">
          <a:xfrm>
            <a:off x="1343025" y="177800"/>
            <a:ext cx="662463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000"/>
              </a:spcBef>
              <a:buFont typeface="Arial" charset="0"/>
              <a:buNone/>
            </a:pPr>
            <a:r>
              <a:rPr lang="zh-CN" altLang="en-US" sz="3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四、矩阵的乘法</a:t>
            </a:r>
            <a:endParaRPr lang="en-US" altLang="zh-CN" sz="2800" b="1" i="1">
              <a:solidFill>
                <a:srgbClr val="FF0000"/>
              </a:solidFill>
            </a:endParaRPr>
          </a:p>
        </p:txBody>
      </p:sp>
      <p:graphicFrame>
        <p:nvGraphicFramePr>
          <p:cNvPr id="20482" name="对象 14"/>
          <p:cNvGraphicFramePr>
            <a:graphicFrameLocks noChangeAspect="1"/>
          </p:cNvGraphicFramePr>
          <p:nvPr/>
        </p:nvGraphicFramePr>
        <p:xfrm>
          <a:off x="687388" y="1089025"/>
          <a:ext cx="26860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0" name="Equation" r:id="rId4" imgW="1193282" imgH="177723" progId="Equation.DSMT4">
                  <p:embed/>
                </p:oleObj>
              </mc:Choice>
              <mc:Fallback>
                <p:oleObj name="Equation" r:id="rId4" imgW="1193282" imgH="177723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1089025"/>
                        <a:ext cx="268605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对象 21"/>
          <p:cNvGraphicFramePr>
            <a:graphicFrameLocks noChangeAspect="1"/>
          </p:cNvGraphicFramePr>
          <p:nvPr/>
        </p:nvGraphicFramePr>
        <p:xfrm>
          <a:off x="1497013" y="3633788"/>
          <a:ext cx="12858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1" name="Equation" r:id="rId6" imgW="571252" imgH="165028" progId="Equation.DSMT4">
                  <p:embed/>
                </p:oleObj>
              </mc:Choice>
              <mc:Fallback>
                <p:oleObj name="Equation" r:id="rId6" imgW="571252" imgH="165028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3633788"/>
                        <a:ext cx="128587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对象 12"/>
          <p:cNvGraphicFramePr>
            <a:graphicFrameLocks noChangeAspect="1"/>
          </p:cNvGraphicFramePr>
          <p:nvPr/>
        </p:nvGraphicFramePr>
        <p:xfrm>
          <a:off x="631825" y="1476375"/>
          <a:ext cx="6429375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2" name="Equation" r:id="rId8" imgW="2857500" imgH="698500" progId="Equation.DSMT4">
                  <p:embed/>
                </p:oleObj>
              </mc:Choice>
              <mc:Fallback>
                <p:oleObj name="Equation" r:id="rId8" imgW="2857500" imgH="6985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1476375"/>
                        <a:ext cx="6429375" cy="154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对象 9"/>
          <p:cNvGraphicFramePr>
            <a:graphicFrameLocks noChangeAspect="1"/>
          </p:cNvGraphicFramePr>
          <p:nvPr/>
        </p:nvGraphicFramePr>
        <p:xfrm>
          <a:off x="3003550" y="3082925"/>
          <a:ext cx="2400300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3" name="Equation" r:id="rId10" imgW="1066800" imgH="698500" progId="Equation.DSMT4">
                  <p:embed/>
                </p:oleObj>
              </mc:Choice>
              <mc:Fallback>
                <p:oleObj name="Equation" r:id="rId10" imgW="1066800" imgH="6985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3082925"/>
                        <a:ext cx="2400300" cy="1544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对象 20"/>
          <p:cNvGraphicFramePr>
            <a:graphicFrameLocks noChangeAspect="1"/>
          </p:cNvGraphicFramePr>
          <p:nvPr/>
        </p:nvGraphicFramePr>
        <p:xfrm>
          <a:off x="596900" y="3579813"/>
          <a:ext cx="9683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4" name="Equation" r:id="rId12" imgW="406224" imgH="190417" progId="Equation.DSMT4">
                  <p:embed/>
                </p:oleObj>
              </mc:Choice>
              <mc:Fallback>
                <p:oleObj name="Equation" r:id="rId12" imgW="406224" imgH="190417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3579813"/>
                        <a:ext cx="9683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6459538" y="3594100"/>
          <a:ext cx="242887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5" name="Equation" r:id="rId14" imgW="1079032" imgH="190417" progId="Equation.DSMT4">
                  <p:embed/>
                </p:oleObj>
              </mc:Choice>
              <mc:Fallback>
                <p:oleObj name="Equation" r:id="rId14" imgW="1079032" imgH="190417" progId="Equation.DSMT4">
                  <p:embed/>
                  <p:pic>
                    <p:nvPicPr>
                      <p:cNvPr id="0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9538" y="3594100"/>
                        <a:ext cx="2428875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11"/>
          <p:cNvGraphicFramePr>
            <a:graphicFrameLocks noChangeAspect="1"/>
          </p:cNvGraphicFramePr>
          <p:nvPr/>
        </p:nvGraphicFramePr>
        <p:xfrm>
          <a:off x="623888" y="4686300"/>
          <a:ext cx="5343525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6" name="Equation" r:id="rId16" imgW="2374900" imgH="469900" progId="Equation.DSMT4">
                  <p:embed/>
                </p:oleObj>
              </mc:Choice>
              <mc:Fallback>
                <p:oleObj name="Equation" r:id="rId16" imgW="2374900" imgH="469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4686300"/>
                        <a:ext cx="5343525" cy="103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12"/>
          <p:cNvGraphicFramePr>
            <a:graphicFrameLocks noChangeAspect="1"/>
          </p:cNvGraphicFramePr>
          <p:nvPr/>
        </p:nvGraphicFramePr>
        <p:xfrm>
          <a:off x="1731963" y="6016625"/>
          <a:ext cx="14287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7" name="Equation" r:id="rId18" imgW="634725" imgH="228501" progId="Equation.DSMT4">
                  <p:embed/>
                </p:oleObj>
              </mc:Choice>
              <mc:Fallback>
                <p:oleObj name="Equation" r:id="rId18" imgW="634725" imgH="228501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6016625"/>
                        <a:ext cx="142875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3"/>
          <p:cNvGraphicFramePr>
            <a:graphicFrameLocks noChangeAspect="1"/>
          </p:cNvGraphicFramePr>
          <p:nvPr/>
        </p:nvGraphicFramePr>
        <p:xfrm>
          <a:off x="603250" y="5995988"/>
          <a:ext cx="9683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8" name="Equation" r:id="rId20" imgW="406224" imgH="190417" progId="Equation.DSMT4">
                  <p:embed/>
                </p:oleObj>
              </mc:Choice>
              <mc:Fallback>
                <p:oleObj name="Equation" r:id="rId20" imgW="406224" imgH="190417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5995988"/>
                        <a:ext cx="9683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3457575" y="6016625"/>
          <a:ext cx="13430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9" name="Equation" r:id="rId22" imgW="596900" imgH="228600" progId="Equation.DSMT4">
                  <p:embed/>
                </p:oleObj>
              </mc:Choice>
              <mc:Fallback>
                <p:oleObj name="Equation" r:id="rId22" imgW="596900" imgH="2286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575" y="6016625"/>
                        <a:ext cx="134302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6383338" y="4951413"/>
          <a:ext cx="42291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0" name="Equation" r:id="rId24" imgW="1879600" imgH="228600" progId="Equation.DSMT4">
                  <p:embed/>
                </p:oleObj>
              </mc:Choice>
              <mc:Fallback>
                <p:oleObj name="Equation" r:id="rId24" imgW="1879600" imgH="22860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4951413"/>
                        <a:ext cx="4229100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6264275" y="5681663"/>
            <a:ext cx="470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单位矩阵在矩阵乘法中的作用类似于数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endParaRPr lang="zh-CN" altLang="en-US" sz="20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7368" y="3027558"/>
            <a:ext cx="108012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ea typeface="仿宋" panose="02010609060101010101" pitchFamily="49" charset="-122"/>
                <a:cs typeface="Times New Roman" panose="02020603050405020304" pitchFamily="18" charset="0"/>
              </a:rPr>
              <a:t>课程网址</a:t>
            </a:r>
            <a:r>
              <a:rPr lang="zh-CN" altLang="zh-CN" sz="2800" b="1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800" b="1" dirty="0" smtClean="0"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ea typeface="仿宋" panose="02010609060101010101" pitchFamily="49" charset="-122"/>
                <a:cs typeface="Times New Roman" panose="02020603050405020304" pitchFamily="18" charset="0"/>
              </a:rPr>
              <a:t>https://</a:t>
            </a:r>
            <a:r>
              <a:rPr lang="en-US" altLang="zh-CN" sz="2400" b="1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www.icourse163.org/spoc/course/SWPU-1461160176?tid=1471054547</a:t>
            </a:r>
            <a:endParaRPr lang="zh-CN" altLang="en-US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19336" y="1268760"/>
            <a:ext cx="2664296" cy="100811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/>
            <a:r>
              <a:rPr lang="zh-CN" altLang="en-US" sz="2400" b="1" kern="1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线上课堂：</a:t>
            </a:r>
            <a:endParaRPr lang="zh-CN" altLang="en-US" sz="2400" b="1" kern="10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505991"/>
            <a:ext cx="1876425" cy="2533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95" y="666629"/>
            <a:ext cx="5674309" cy="237301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2995" y="4941168"/>
            <a:ext cx="2664296" cy="100811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/>
            <a:r>
              <a:rPr lang="zh-CN" altLang="en-US" sz="2400" b="1" kern="1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班级</a:t>
            </a:r>
            <a:r>
              <a:rPr lang="en-US" altLang="zh-CN" sz="2400" b="1" kern="1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QQ</a:t>
            </a:r>
            <a:r>
              <a:rPr lang="zh-CN" altLang="en-US" sz="2400" b="1" kern="1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群：</a:t>
            </a:r>
            <a:endParaRPr lang="zh-CN" altLang="en-US" sz="2400" b="1" kern="10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752" y="4035524"/>
            <a:ext cx="26860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8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/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/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21516" name="内容占位符 3"/>
          <p:cNvSpPr txBox="1">
            <a:spLocks noChangeArrowheads="1"/>
          </p:cNvSpPr>
          <p:nvPr/>
        </p:nvSpPr>
        <p:spPr bwMode="auto">
          <a:xfrm>
            <a:off x="1343025" y="177800"/>
            <a:ext cx="662463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000"/>
              </a:spcBef>
              <a:buFont typeface="Arial" charset="0"/>
              <a:buNone/>
            </a:pPr>
            <a:r>
              <a:rPr lang="zh-CN" altLang="en-US" sz="3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四、矩阵的乘法</a:t>
            </a:r>
            <a:endParaRPr lang="en-US" altLang="zh-CN" sz="2800" b="1" i="1">
              <a:solidFill>
                <a:srgbClr val="FF0000"/>
              </a:solidFill>
            </a:endParaRPr>
          </a:p>
        </p:txBody>
      </p:sp>
      <p:graphicFrame>
        <p:nvGraphicFramePr>
          <p:cNvPr id="21506" name="对象 14"/>
          <p:cNvGraphicFramePr>
            <a:graphicFrameLocks noChangeAspect="1"/>
          </p:cNvGraphicFramePr>
          <p:nvPr/>
        </p:nvGraphicFramePr>
        <p:xfrm>
          <a:off x="663575" y="1087438"/>
          <a:ext cx="41148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0" name="Equation" r:id="rId4" imgW="1828800" imgH="177800" progId="Equation.DSMT4">
                  <p:embed/>
                </p:oleObj>
              </mc:Choice>
              <mc:Fallback>
                <p:oleObj name="Equation" r:id="rId4" imgW="1828800" imgH="17780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1087438"/>
                        <a:ext cx="4114800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对象 21"/>
          <p:cNvGraphicFramePr>
            <a:graphicFrameLocks noChangeAspect="1"/>
          </p:cNvGraphicFramePr>
          <p:nvPr/>
        </p:nvGraphicFramePr>
        <p:xfrm>
          <a:off x="1363663" y="3584575"/>
          <a:ext cx="2714625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1" name="Equation" r:id="rId6" imgW="1206500" imgH="469900" progId="Equation.DSMT4">
                  <p:embed/>
                </p:oleObj>
              </mc:Choice>
              <mc:Fallback>
                <p:oleObj name="Equation" r:id="rId6" imgW="1206500" imgH="46990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3584575"/>
                        <a:ext cx="2714625" cy="1030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对象 12"/>
          <p:cNvGraphicFramePr>
            <a:graphicFrameLocks noChangeAspect="1"/>
          </p:cNvGraphicFramePr>
          <p:nvPr/>
        </p:nvGraphicFramePr>
        <p:xfrm>
          <a:off x="612775" y="1658938"/>
          <a:ext cx="8858250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2" name="Equation" r:id="rId8" imgW="3937000" imgH="698500" progId="Equation.DSMT4">
                  <p:embed/>
                </p:oleObj>
              </mc:Choice>
              <mc:Fallback>
                <p:oleObj name="Equation" r:id="rId8" imgW="3937000" imgH="6985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1658938"/>
                        <a:ext cx="8858250" cy="154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对象 10"/>
          <p:cNvGraphicFramePr>
            <a:graphicFrameLocks noChangeAspect="1"/>
          </p:cNvGraphicFramePr>
          <p:nvPr/>
        </p:nvGraphicFramePr>
        <p:xfrm>
          <a:off x="4078288" y="3881438"/>
          <a:ext cx="7429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3" name="Equation" r:id="rId10" imgW="330200" imgH="228600" progId="Equation.DSMT4">
                  <p:embed/>
                </p:oleObj>
              </mc:Choice>
              <mc:Fallback>
                <p:oleObj name="Equation" r:id="rId10" imgW="330200" imgH="2286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8288" y="3881438"/>
                        <a:ext cx="742950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对象 20"/>
          <p:cNvGraphicFramePr>
            <a:graphicFrameLocks noChangeAspect="1"/>
          </p:cNvGraphicFramePr>
          <p:nvPr/>
        </p:nvGraphicFramePr>
        <p:xfrm>
          <a:off x="623888" y="3817938"/>
          <a:ext cx="604837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4" name="Equation" r:id="rId12" imgW="253780" imgH="203024" progId="Equation.DSMT4">
                  <p:embed/>
                </p:oleObj>
              </mc:Choice>
              <mc:Fallback>
                <p:oleObj name="Equation" r:id="rId12" imgW="253780" imgH="203024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3817938"/>
                        <a:ext cx="604837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10"/>
          <p:cNvGraphicFramePr>
            <a:graphicFrameLocks noChangeAspect="1"/>
          </p:cNvGraphicFramePr>
          <p:nvPr/>
        </p:nvGraphicFramePr>
        <p:xfrm>
          <a:off x="1363663" y="4716463"/>
          <a:ext cx="2714625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5" name="Equation" r:id="rId14" imgW="1206500" imgH="469900" progId="Equation.DSMT4">
                  <p:embed/>
                </p:oleObj>
              </mc:Choice>
              <mc:Fallback>
                <p:oleObj name="Equation" r:id="rId14" imgW="1206500" imgH="4699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4716463"/>
                        <a:ext cx="2714625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11"/>
          <p:cNvGraphicFramePr>
            <a:graphicFrameLocks noChangeAspect="1"/>
          </p:cNvGraphicFramePr>
          <p:nvPr/>
        </p:nvGraphicFramePr>
        <p:xfrm>
          <a:off x="4078288" y="5013325"/>
          <a:ext cx="7429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6" name="Equation" r:id="rId16" imgW="330200" imgH="228600" progId="Equation.DSMT4">
                  <p:embed/>
                </p:oleObj>
              </mc:Choice>
              <mc:Fallback>
                <p:oleObj name="Equation" r:id="rId16" imgW="3302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8288" y="5013325"/>
                        <a:ext cx="742950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5824538" y="5057775"/>
          <a:ext cx="36576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7" name="Equation" r:id="rId17" imgW="1625600" imgH="190500" progId="Equation.DSMT4">
                  <p:embed/>
                </p:oleObj>
              </mc:Choice>
              <mc:Fallback>
                <p:oleObj name="Equation" r:id="rId17" imgW="1625600" imgH="19050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4538" y="5057775"/>
                        <a:ext cx="3657600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/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/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22537" name="内容占位符 3"/>
          <p:cNvSpPr txBox="1">
            <a:spLocks noChangeArrowheads="1"/>
          </p:cNvSpPr>
          <p:nvPr/>
        </p:nvSpPr>
        <p:spPr bwMode="auto">
          <a:xfrm>
            <a:off x="1343025" y="177800"/>
            <a:ext cx="662463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000"/>
              </a:spcBef>
              <a:buFont typeface="Arial" charset="0"/>
              <a:buNone/>
            </a:pPr>
            <a:r>
              <a:rPr lang="zh-CN" altLang="en-US" sz="3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四、矩阵的乘法</a:t>
            </a:r>
            <a:endParaRPr lang="en-US" altLang="zh-CN" sz="2800" b="1" i="1">
              <a:solidFill>
                <a:srgbClr val="FF0000"/>
              </a:solidFill>
            </a:endParaRPr>
          </a:p>
        </p:txBody>
      </p:sp>
      <p:graphicFrame>
        <p:nvGraphicFramePr>
          <p:cNvPr id="22530" name="对象 14"/>
          <p:cNvGraphicFramePr>
            <a:graphicFrameLocks noChangeAspect="1"/>
          </p:cNvGraphicFramePr>
          <p:nvPr/>
        </p:nvGraphicFramePr>
        <p:xfrm>
          <a:off x="627063" y="1036638"/>
          <a:ext cx="50292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0" name="Equation" r:id="rId4" imgW="2235200" imgH="190500" progId="Equation.DSMT4">
                  <p:embed/>
                </p:oleObj>
              </mc:Choice>
              <mc:Fallback>
                <p:oleObj name="Equation" r:id="rId4" imgW="2235200" imgH="19050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1036638"/>
                        <a:ext cx="5029200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对象 21"/>
          <p:cNvGraphicFramePr>
            <a:graphicFrameLocks noChangeAspect="1"/>
          </p:cNvGraphicFramePr>
          <p:nvPr/>
        </p:nvGraphicFramePr>
        <p:xfrm>
          <a:off x="1363663" y="3103563"/>
          <a:ext cx="211455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1" name="Equation" r:id="rId6" imgW="939800" imgH="469900" progId="Equation.DSMT4">
                  <p:embed/>
                </p:oleObj>
              </mc:Choice>
              <mc:Fallback>
                <p:oleObj name="Equation" r:id="rId6" imgW="939800" imgH="46990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3103563"/>
                        <a:ext cx="2114550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对象 12"/>
          <p:cNvGraphicFramePr>
            <a:graphicFrameLocks noChangeAspect="1"/>
          </p:cNvGraphicFramePr>
          <p:nvPr/>
        </p:nvGraphicFramePr>
        <p:xfrm>
          <a:off x="520700" y="1811338"/>
          <a:ext cx="6000750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2" name="Equation" r:id="rId8" imgW="2667000" imgH="469900" progId="Equation.DSMT4">
                  <p:embed/>
                </p:oleObj>
              </mc:Choice>
              <mc:Fallback>
                <p:oleObj name="Equation" r:id="rId8" imgW="2667000" imgH="4699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1811338"/>
                        <a:ext cx="6000750" cy="1039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对象 20"/>
          <p:cNvGraphicFramePr>
            <a:graphicFrameLocks noChangeAspect="1"/>
          </p:cNvGraphicFramePr>
          <p:nvPr/>
        </p:nvGraphicFramePr>
        <p:xfrm>
          <a:off x="644525" y="3348038"/>
          <a:ext cx="60483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3" name="Equation" r:id="rId10" imgW="253780" imgH="203024" progId="Equation.DSMT4">
                  <p:embed/>
                </p:oleObj>
              </mc:Choice>
              <mc:Fallback>
                <p:oleObj name="Equation" r:id="rId10" imgW="253780" imgH="203024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3348038"/>
                        <a:ext cx="604838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4243388" y="3398838"/>
          <a:ext cx="45434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4" name="Equation" r:id="rId12" imgW="2019300" imgH="190500" progId="Equation.DSMT4">
                  <p:embed/>
                </p:oleObj>
              </mc:Choice>
              <mc:Fallback>
                <p:oleObj name="Equation" r:id="rId12" imgW="2019300" imgH="19050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388" y="3398838"/>
                        <a:ext cx="4543425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/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/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23564" name="内容占位符 3"/>
          <p:cNvSpPr txBox="1">
            <a:spLocks noChangeArrowheads="1"/>
          </p:cNvSpPr>
          <p:nvPr/>
        </p:nvSpPr>
        <p:spPr bwMode="auto">
          <a:xfrm>
            <a:off x="1343025" y="177800"/>
            <a:ext cx="662463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000"/>
              </a:spcBef>
              <a:buFont typeface="Arial" charset="0"/>
              <a:buNone/>
            </a:pPr>
            <a:r>
              <a:rPr lang="zh-CN" altLang="en-US" sz="3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四、矩阵的乘法</a:t>
            </a:r>
            <a:endParaRPr lang="en-US" altLang="zh-CN" sz="2800" b="1" i="1">
              <a:solidFill>
                <a:srgbClr val="FF0000"/>
              </a:solidFill>
            </a:endParaRPr>
          </a:p>
        </p:txBody>
      </p:sp>
      <p:graphicFrame>
        <p:nvGraphicFramePr>
          <p:cNvPr id="22530" name="对象 21"/>
          <p:cNvGraphicFramePr>
            <a:graphicFrameLocks noChangeAspect="1"/>
          </p:cNvGraphicFramePr>
          <p:nvPr/>
        </p:nvGraphicFramePr>
        <p:xfrm>
          <a:off x="2919413" y="1136650"/>
          <a:ext cx="3200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8" name="Equation" r:id="rId4" imgW="1422400" imgH="203200" progId="Equation.DSMT4">
                  <p:embed/>
                </p:oleObj>
              </mc:Choice>
              <mc:Fallback>
                <p:oleObj name="Equation" r:id="rId4" imgW="1422400" imgH="20320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13" y="1136650"/>
                        <a:ext cx="3200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6"/>
          <p:cNvGraphicFramePr>
            <a:graphicFrameLocks noChangeAspect="1"/>
          </p:cNvGraphicFramePr>
          <p:nvPr/>
        </p:nvGraphicFramePr>
        <p:xfrm>
          <a:off x="2919413" y="2862263"/>
          <a:ext cx="44291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9" name="Equation" r:id="rId6" imgW="1968500" imgH="203200" progId="Equation.DSMT4">
                  <p:embed/>
                </p:oleObj>
              </mc:Choice>
              <mc:Fallback>
                <p:oleObj name="Equation" r:id="rId6" imgW="19685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13" y="2862263"/>
                        <a:ext cx="4429125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7"/>
          <p:cNvGraphicFramePr>
            <a:graphicFrameLocks noChangeAspect="1"/>
          </p:cNvGraphicFramePr>
          <p:nvPr/>
        </p:nvGraphicFramePr>
        <p:xfrm>
          <a:off x="2919413" y="1949450"/>
          <a:ext cx="24288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0" name="Equation" r:id="rId8" imgW="1079032" imgH="203112" progId="Equation.DSMT4">
                  <p:embed/>
                </p:oleObj>
              </mc:Choice>
              <mc:Fallback>
                <p:oleObj name="Equation" r:id="rId8" imgW="1079032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13" y="1949450"/>
                        <a:ext cx="24288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对象 28"/>
          <p:cNvGraphicFramePr>
            <a:graphicFrameLocks noChangeAspect="1"/>
          </p:cNvGraphicFramePr>
          <p:nvPr/>
        </p:nvGraphicFramePr>
        <p:xfrm>
          <a:off x="623888" y="1058863"/>
          <a:ext cx="18859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1" name="Equation" r:id="rId10" imgW="838200" imgH="190500" progId="Equation.DSMT4">
                  <p:embed/>
                </p:oleObj>
              </mc:Choice>
              <mc:Fallback>
                <p:oleObj name="Equation" r:id="rId10" imgW="838200" imgH="1905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1058863"/>
                        <a:ext cx="188595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2928938" y="3716338"/>
          <a:ext cx="52578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2" name="Equation" r:id="rId12" imgW="2336800" imgH="203200" progId="Equation.DSMT4">
                  <p:embed/>
                </p:oleObj>
              </mc:Choice>
              <mc:Fallback>
                <p:oleObj name="Equation" r:id="rId12" imgW="2336800" imgH="2032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3716338"/>
                        <a:ext cx="5257800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50863" y="4581525"/>
          <a:ext cx="18859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3" name="Equation" r:id="rId14" imgW="837836" imgH="203112" progId="Equation.DSMT4">
                  <p:embed/>
                </p:oleObj>
              </mc:Choice>
              <mc:Fallback>
                <p:oleObj name="Equation" r:id="rId14" imgW="837836" imgH="203112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4581525"/>
                        <a:ext cx="188595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966788" y="5307013"/>
          <a:ext cx="68294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4" name="Equation" r:id="rId16" imgW="3035300" imgH="254000" progId="Equation.DSMT4">
                  <p:embed/>
                </p:oleObj>
              </mc:Choice>
              <mc:Fallback>
                <p:oleObj name="Equation" r:id="rId16" imgW="3035300" imgH="2540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5307013"/>
                        <a:ext cx="6829425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960438" y="6062663"/>
          <a:ext cx="84296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5" name="Equation" r:id="rId18" imgW="3746500" imgH="215900" progId="Equation.DSMT4">
                  <p:embed/>
                </p:oleObj>
              </mc:Choice>
              <mc:Fallback>
                <p:oleObj name="Equation" r:id="rId18" imgW="3746500" imgH="2159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6062663"/>
                        <a:ext cx="84296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/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/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24586" name="内容占位符 3"/>
          <p:cNvSpPr txBox="1">
            <a:spLocks noChangeArrowheads="1"/>
          </p:cNvSpPr>
          <p:nvPr/>
        </p:nvSpPr>
        <p:spPr bwMode="auto">
          <a:xfrm>
            <a:off x="1343025" y="177800"/>
            <a:ext cx="662463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000"/>
              </a:spcBef>
              <a:buFont typeface="Arial" charset="0"/>
              <a:buNone/>
            </a:pPr>
            <a:r>
              <a:rPr lang="zh-CN" altLang="en-US" sz="3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五、方阵的幂</a:t>
            </a:r>
            <a:endParaRPr lang="en-US" altLang="zh-CN" sz="2800" b="1" i="1">
              <a:solidFill>
                <a:srgbClr val="FF0000"/>
              </a:solidFill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1992313" y="1111250"/>
          <a:ext cx="60579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6" name="Equation" r:id="rId3" imgW="2692400" imgH="355600" progId="Equation.DSMT4">
                  <p:embed/>
                </p:oleObj>
              </mc:Choice>
              <mc:Fallback>
                <p:oleObj name="Equation" r:id="rId3" imgW="2692400" imgH="355600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1111250"/>
                        <a:ext cx="6057900" cy="79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693738" y="2065338"/>
          <a:ext cx="74580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7" name="Equation" r:id="rId5" imgW="3314700" imgH="228600" progId="Equation.DSMT4">
                  <p:embed/>
                </p:oleObj>
              </mc:Choice>
              <mc:Fallback>
                <p:oleObj name="Equation" r:id="rId5" imgW="3314700" imgH="22860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2065338"/>
                        <a:ext cx="7458075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对象 20"/>
          <p:cNvGraphicFramePr>
            <a:graphicFrameLocks noChangeAspect="1"/>
          </p:cNvGraphicFramePr>
          <p:nvPr/>
        </p:nvGraphicFramePr>
        <p:xfrm>
          <a:off x="695325" y="1130300"/>
          <a:ext cx="11715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8" name="Equation" r:id="rId7" imgW="520474" imgH="190417" progId="Equation.DSMT4">
                  <p:embed/>
                </p:oleObj>
              </mc:Choice>
              <mc:Fallback>
                <p:oleObj name="Equation" r:id="rId7" imgW="520474" imgH="190417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1130300"/>
                        <a:ext cx="1171575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8328025" y="2065338"/>
          <a:ext cx="20574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9" name="Equation" r:id="rId9" imgW="914400" imgH="228600" progId="Equation.DSMT4">
                  <p:embed/>
                </p:oleObj>
              </mc:Choice>
              <mc:Fallback>
                <p:oleObj name="Equation" r:id="rId9" imgW="914400" imgH="22860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025" y="2065338"/>
                        <a:ext cx="205740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669925" y="2913063"/>
          <a:ext cx="51435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0" name="Equation" r:id="rId11" imgW="2286000" imgH="203200" progId="Equation.DSMT4">
                  <p:embed/>
                </p:oleObj>
              </mc:Choice>
              <mc:Fallback>
                <p:oleObj name="Equation" r:id="rId11" imgW="2286000" imgH="203200" progId="Equation.DSMT4">
                  <p:embed/>
                  <p:pic>
                    <p:nvPicPr>
                      <p:cNvPr id="0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2913063"/>
                        <a:ext cx="514350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1774825" y="3603625"/>
          <a:ext cx="3971925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1" name="Equation" r:id="rId13" imgW="1765300" imgH="736600" progId="Equation.DSMT4">
                  <p:embed/>
                </p:oleObj>
              </mc:Choice>
              <mc:Fallback>
                <p:oleObj name="Equation" r:id="rId13" imgW="1765300" imgH="736600" progId="Equation.DSMT4">
                  <p:embed/>
                  <p:pic>
                    <p:nvPicPr>
                      <p:cNvPr id="0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3603625"/>
                        <a:ext cx="3971925" cy="164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6096000" y="4221163"/>
            <a:ext cx="27733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FF0000"/>
                </a:solidFill>
                <a:ea typeface="楷体_GB2312" pitchFamily="49" charset="-122"/>
              </a:rPr>
              <a:t>A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、</a:t>
            </a:r>
            <a:r>
              <a:rPr lang="en-US" altLang="zh-CN" sz="2400" b="1" i="1">
                <a:solidFill>
                  <a:srgbClr val="FF0000"/>
                </a:solidFill>
                <a:ea typeface="楷体_GB2312" pitchFamily="49" charset="-122"/>
              </a:rPr>
              <a:t>B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可交换时成立</a:t>
            </a:r>
          </a:p>
        </p:txBody>
      </p:sp>
      <p:sp>
        <p:nvSpPr>
          <p:cNvPr id="26" name="AutoShape 16"/>
          <p:cNvSpPr>
            <a:spLocks/>
          </p:cNvSpPr>
          <p:nvPr/>
        </p:nvSpPr>
        <p:spPr bwMode="auto">
          <a:xfrm>
            <a:off x="5746750" y="3716338"/>
            <a:ext cx="123825" cy="1419225"/>
          </a:xfrm>
          <a:prstGeom prst="rightBrace">
            <a:avLst>
              <a:gd name="adj1" fmla="val 99439"/>
              <a:gd name="adj2" fmla="val 52523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/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/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graphicFrame>
        <p:nvGraphicFramePr>
          <p:cNvPr id="25602" name="对象 12"/>
          <p:cNvGraphicFramePr>
            <a:graphicFrameLocks noChangeAspect="1"/>
          </p:cNvGraphicFramePr>
          <p:nvPr/>
        </p:nvGraphicFramePr>
        <p:xfrm>
          <a:off x="773113" y="908050"/>
          <a:ext cx="6200775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6" name="Equation" r:id="rId3" imgW="2755900" imgH="698500" progId="Equation.DSMT4">
                  <p:embed/>
                </p:oleObj>
              </mc:Choice>
              <mc:Fallback>
                <p:oleObj name="Equation" r:id="rId3" imgW="2755900" imgH="6985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908050"/>
                        <a:ext cx="6200775" cy="154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873125" y="3548063"/>
          <a:ext cx="571500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7" name="Equation" r:id="rId5" imgW="2540000" imgH="279400" progId="Equation.DSMT4">
                  <p:embed/>
                </p:oleObj>
              </mc:Choice>
              <mc:Fallback>
                <p:oleObj name="Equation" r:id="rId5" imgW="2540000" imgH="279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3548063"/>
                        <a:ext cx="5715000" cy="61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6600825" y="2454275"/>
          <a:ext cx="3000375" cy="280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8" name="Equation" r:id="rId7" imgW="1333500" imgH="1270000" progId="Equation.DSMT4">
                  <p:embed/>
                </p:oleObj>
              </mc:Choice>
              <mc:Fallback>
                <p:oleObj name="Equation" r:id="rId7" imgW="1333500" imgH="1270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5" y="2454275"/>
                        <a:ext cx="3000375" cy="2805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内容占位符 3"/>
          <p:cNvSpPr txBox="1">
            <a:spLocks noChangeArrowheads="1"/>
          </p:cNvSpPr>
          <p:nvPr/>
        </p:nvSpPr>
        <p:spPr bwMode="auto">
          <a:xfrm>
            <a:off x="1343025" y="177800"/>
            <a:ext cx="662463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000"/>
              </a:spcBef>
              <a:buFont typeface="Arial" charset="0"/>
              <a:buNone/>
            </a:pPr>
            <a:r>
              <a:rPr lang="zh-CN" altLang="en-US" sz="3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五、方阵的幂</a:t>
            </a:r>
            <a:endParaRPr lang="en-US" altLang="zh-CN" sz="2800" b="1" i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3"/>
          <p:cNvSpPr txBox="1">
            <a:spLocks noChangeArrowheads="1"/>
          </p:cNvSpPr>
          <p:nvPr/>
        </p:nvSpPr>
        <p:spPr bwMode="auto">
          <a:xfrm>
            <a:off x="1343025" y="177800"/>
            <a:ext cx="662463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000"/>
              </a:spcBef>
              <a:buFont typeface="Arial" charset="0"/>
              <a:buNone/>
            </a:pPr>
            <a:r>
              <a:rPr lang="zh-CN" altLang="en-US" sz="3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六、矩阵的转置</a:t>
            </a:r>
            <a:endParaRPr lang="en-US" altLang="zh-CN" sz="2800" b="1" i="1" dirty="0">
              <a:solidFill>
                <a:srgbClr val="FF0000"/>
              </a:solidFill>
            </a:endParaRPr>
          </a:p>
        </p:txBody>
      </p:sp>
      <p:sp>
        <p:nvSpPr>
          <p:cNvPr id="3" name="椭圆 2">
            <a:extLst/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cxnSp>
        <p:nvCxnSpPr>
          <p:cNvPr id="4" name="直接连接符 3">
            <a:extLst/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886375"/>
              </p:ext>
            </p:extLst>
          </p:nvPr>
        </p:nvGraphicFramePr>
        <p:xfrm>
          <a:off x="767408" y="1268760"/>
          <a:ext cx="10601325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6" name="Equation" r:id="rId3" imgW="4711680" imgH="2133360" progId="Equation.DSMT4">
                  <p:embed/>
                </p:oleObj>
              </mc:Choice>
              <mc:Fallback>
                <p:oleObj name="Equation" r:id="rId3" imgW="4711680" imgH="2133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1268760"/>
                        <a:ext cx="10601325" cy="472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714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/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>
            <a:extLst/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26639" name="内容占位符 3"/>
          <p:cNvSpPr txBox="1">
            <a:spLocks noChangeArrowheads="1"/>
          </p:cNvSpPr>
          <p:nvPr/>
        </p:nvSpPr>
        <p:spPr bwMode="auto">
          <a:xfrm>
            <a:off x="1343025" y="177800"/>
            <a:ext cx="662463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000"/>
              </a:spcBef>
              <a:buFont typeface="Arial" charset="0"/>
              <a:buNone/>
            </a:pPr>
            <a:r>
              <a:rPr lang="zh-CN" altLang="en-US" sz="3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六、矩阵的转置</a:t>
            </a:r>
            <a:endParaRPr lang="en-US" altLang="zh-CN" sz="2800" b="1" i="1" dirty="0">
              <a:solidFill>
                <a:srgbClr val="FF0000"/>
              </a:solidFill>
            </a:endParaRPr>
          </a:p>
        </p:txBody>
      </p:sp>
      <p:graphicFrame>
        <p:nvGraphicFramePr>
          <p:cNvPr id="2457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620382"/>
              </p:ext>
            </p:extLst>
          </p:nvPr>
        </p:nvGraphicFramePr>
        <p:xfrm>
          <a:off x="767408" y="1556792"/>
          <a:ext cx="3343275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6" name="Equation" r:id="rId3" imgW="1485900" imgH="469900" progId="Equation.DSMT4">
                  <p:embed/>
                </p:oleObj>
              </mc:Choice>
              <mc:Fallback>
                <p:oleObj name="Equation" r:id="rId3" imgW="1485900" imgH="469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1556792"/>
                        <a:ext cx="3343275" cy="1039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927874"/>
              </p:ext>
            </p:extLst>
          </p:nvPr>
        </p:nvGraphicFramePr>
        <p:xfrm>
          <a:off x="4511824" y="1268760"/>
          <a:ext cx="2200275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7" name="Equation" r:id="rId5" imgW="977900" imgH="698500" progId="Equation.DSMT4">
                  <p:embed/>
                </p:oleObj>
              </mc:Choice>
              <mc:Fallback>
                <p:oleObj name="Equation" r:id="rId5" imgW="977900" imgH="698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824" y="1268760"/>
                        <a:ext cx="2200275" cy="1544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233711"/>
              </p:ext>
            </p:extLst>
          </p:nvPr>
        </p:nvGraphicFramePr>
        <p:xfrm>
          <a:off x="7248128" y="1700808"/>
          <a:ext cx="17002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8" name="Equation" r:id="rId7" imgW="850531" imgH="253890" progId="Equation.DSMT4">
                  <p:embed/>
                </p:oleObj>
              </mc:Choice>
              <mc:Fallback>
                <p:oleObj name="Equation" r:id="rId7" imgW="850531" imgH="25389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128" y="1700808"/>
                        <a:ext cx="170021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204417"/>
              </p:ext>
            </p:extLst>
          </p:nvPr>
        </p:nvGraphicFramePr>
        <p:xfrm>
          <a:off x="9192344" y="1484784"/>
          <a:ext cx="1778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9" name="Equation" r:id="rId9" imgW="889000" imgH="469900" progId="Equation.DSMT4">
                  <p:embed/>
                </p:oleObj>
              </mc:Choice>
              <mc:Fallback>
                <p:oleObj name="Equation" r:id="rId9" imgW="889000" imgH="4699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2344" y="1484784"/>
                        <a:ext cx="17780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307456"/>
              </p:ext>
            </p:extLst>
          </p:nvPr>
        </p:nvGraphicFramePr>
        <p:xfrm>
          <a:off x="551384" y="3068960"/>
          <a:ext cx="197167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0" name="Equation" r:id="rId11" imgW="876300" imgH="203200" progId="Equation.DSMT4">
                  <p:embed/>
                </p:oleObj>
              </mc:Choice>
              <mc:Fallback>
                <p:oleObj name="Equation" r:id="rId11" imgW="876300" imgH="203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84" y="3068960"/>
                        <a:ext cx="1971675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375599"/>
              </p:ext>
            </p:extLst>
          </p:nvPr>
        </p:nvGraphicFramePr>
        <p:xfrm>
          <a:off x="1559496" y="3861048"/>
          <a:ext cx="2114550" cy="213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1" name="Equation" r:id="rId13" imgW="939800" imgH="965200" progId="Equation.DSMT4">
                  <p:embed/>
                </p:oleObj>
              </mc:Choice>
              <mc:Fallback>
                <p:oleObj name="Equation" r:id="rId13" imgW="939800" imgH="965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496" y="3861048"/>
                        <a:ext cx="2114550" cy="213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627339"/>
              </p:ext>
            </p:extLst>
          </p:nvPr>
        </p:nvGraphicFramePr>
        <p:xfrm>
          <a:off x="3431704" y="3861048"/>
          <a:ext cx="3714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2" name="Equation" r:id="rId15" imgW="164885" imgH="164885" progId="Equation.DSMT4">
                  <p:embed/>
                </p:oleObj>
              </mc:Choice>
              <mc:Fallback>
                <p:oleObj name="Equation" r:id="rId15" imgW="164885" imgH="16488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3861048"/>
                        <a:ext cx="371475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947442"/>
              </p:ext>
            </p:extLst>
          </p:nvPr>
        </p:nvGraphicFramePr>
        <p:xfrm>
          <a:off x="3719736" y="4437112"/>
          <a:ext cx="12573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3" name="Equation" r:id="rId17" imgW="558800" imgH="190500" progId="Equation.DSMT4">
                  <p:embed/>
                </p:oleObj>
              </mc:Choice>
              <mc:Fallback>
                <p:oleObj name="Equation" r:id="rId17" imgW="558800" imgH="1905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736" y="4437112"/>
                        <a:ext cx="1257300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729588"/>
              </p:ext>
            </p:extLst>
          </p:nvPr>
        </p:nvGraphicFramePr>
        <p:xfrm>
          <a:off x="3431704" y="4941168"/>
          <a:ext cx="7143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4" name="Equation" r:id="rId19" imgW="317225" imgH="203024" progId="Equation.DSMT4">
                  <p:embed/>
                </p:oleObj>
              </mc:Choice>
              <mc:Fallback>
                <p:oleObj name="Equation" r:id="rId19" imgW="317225" imgH="203024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4941168"/>
                        <a:ext cx="71437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615200"/>
              </p:ext>
            </p:extLst>
          </p:nvPr>
        </p:nvGraphicFramePr>
        <p:xfrm>
          <a:off x="3431704" y="5445224"/>
          <a:ext cx="914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5" name="Equation" r:id="rId21" imgW="406224" imgH="190417" progId="Equation.DSMT4">
                  <p:embed/>
                </p:oleObj>
              </mc:Choice>
              <mc:Fallback>
                <p:oleObj name="Equation" r:id="rId21" imgW="406224" imgH="190417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5445224"/>
                        <a:ext cx="914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/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/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27658" name="内容占位符 3"/>
          <p:cNvSpPr txBox="1">
            <a:spLocks noChangeArrowheads="1"/>
          </p:cNvSpPr>
          <p:nvPr/>
        </p:nvSpPr>
        <p:spPr bwMode="auto">
          <a:xfrm>
            <a:off x="1343025" y="177800"/>
            <a:ext cx="662463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000"/>
              </a:spcBef>
              <a:buFont typeface="Arial" charset="0"/>
              <a:buNone/>
            </a:pPr>
            <a:r>
              <a:rPr lang="zh-CN" altLang="en-US" sz="3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六、矩阵的转置</a:t>
            </a:r>
            <a:endParaRPr lang="en-US" altLang="zh-CN" sz="2800" b="1" i="1">
              <a:solidFill>
                <a:srgbClr val="FF0000"/>
              </a:solidFill>
            </a:endParaRPr>
          </a:p>
        </p:txBody>
      </p:sp>
      <p:graphicFrame>
        <p:nvGraphicFramePr>
          <p:cNvPr id="27650" name="对象 12"/>
          <p:cNvGraphicFramePr>
            <a:graphicFrameLocks noChangeAspect="1"/>
          </p:cNvGraphicFramePr>
          <p:nvPr/>
        </p:nvGraphicFramePr>
        <p:xfrm>
          <a:off x="673100" y="862013"/>
          <a:ext cx="7658100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8" name="Equation" r:id="rId3" imgW="3403600" imgH="698500" progId="Equation.DSMT4">
                  <p:embed/>
                </p:oleObj>
              </mc:Choice>
              <mc:Fallback>
                <p:oleObj name="Equation" r:id="rId3" imgW="3403600" imgH="6985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862013"/>
                        <a:ext cx="7658100" cy="154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766763" y="2909888"/>
          <a:ext cx="425767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9" name="Equation" r:id="rId5" imgW="1892300" imgH="469900" progId="Equation.DSMT4">
                  <p:embed/>
                </p:oleObj>
              </mc:Choice>
              <mc:Fallback>
                <p:oleObj name="Equation" r:id="rId5" imgW="1892300" imgH="469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2909888"/>
                        <a:ext cx="4257675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5303838" y="2655888"/>
          <a:ext cx="3143250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0" name="Equation" r:id="rId7" imgW="1397000" imgH="698500" progId="Equation.DSMT4">
                  <p:embed/>
                </p:oleObj>
              </mc:Choice>
              <mc:Fallback>
                <p:oleObj name="Equation" r:id="rId7" imgW="1397000" imgH="698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8" y="2655888"/>
                        <a:ext cx="3143250" cy="154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1228725" y="5084763"/>
          <a:ext cx="28860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1" name="Equation" r:id="rId9" imgW="1282700" imgH="228600" progId="Equation.DSMT4">
                  <p:embed/>
                </p:oleObj>
              </mc:Choice>
              <mc:Fallback>
                <p:oleObj name="Equation" r:id="rId9" imgW="12827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5084763"/>
                        <a:ext cx="28860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4079875" y="4565650"/>
          <a:ext cx="331470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2" name="Equation" r:id="rId11" imgW="1473200" imgH="698500" progId="Equation.DSMT4">
                  <p:embed/>
                </p:oleObj>
              </mc:Choice>
              <mc:Fallback>
                <p:oleObj name="Equation" r:id="rId11" imgW="1473200" imgH="6985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4565650"/>
                        <a:ext cx="3314700" cy="154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7334250" y="4565650"/>
          <a:ext cx="1857375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3" name="Equation" r:id="rId13" imgW="825500" imgH="698500" progId="Equation.DSMT4">
                  <p:embed/>
                </p:oleObj>
              </mc:Choice>
              <mc:Fallback>
                <p:oleObj name="Equation" r:id="rId13" imgW="825500" imgH="6985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0" y="4565650"/>
                        <a:ext cx="1857375" cy="154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51" name="Object 7"/>
          <p:cNvGraphicFramePr>
            <a:graphicFrameLocks noChangeAspect="1"/>
          </p:cNvGraphicFramePr>
          <p:nvPr/>
        </p:nvGraphicFramePr>
        <p:xfrm>
          <a:off x="1060450" y="3221038"/>
          <a:ext cx="2424113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8" name="Equation" r:id="rId3" imgW="1054100" imgH="698500" progId="Equation.DSMT4">
                  <p:embed/>
                </p:oleObj>
              </mc:Choice>
              <mc:Fallback>
                <p:oleObj name="Equation" r:id="rId3" imgW="1054100" imgH="698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3221038"/>
                        <a:ext cx="2424113" cy="160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2" name="Line 8"/>
          <p:cNvSpPr>
            <a:spLocks noChangeShapeType="1"/>
          </p:cNvSpPr>
          <p:nvPr/>
        </p:nvSpPr>
        <p:spPr bwMode="auto">
          <a:xfrm>
            <a:off x="2190750" y="3589338"/>
            <a:ext cx="871538" cy="869950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8553" name="Line 9"/>
          <p:cNvSpPr>
            <a:spLocks noChangeShapeType="1"/>
          </p:cNvSpPr>
          <p:nvPr/>
        </p:nvSpPr>
        <p:spPr bwMode="auto">
          <a:xfrm flipH="1">
            <a:off x="2139950" y="3565525"/>
            <a:ext cx="4572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8554" name="Line 10"/>
          <p:cNvSpPr>
            <a:spLocks noChangeShapeType="1"/>
          </p:cNvSpPr>
          <p:nvPr/>
        </p:nvSpPr>
        <p:spPr bwMode="auto">
          <a:xfrm flipH="1">
            <a:off x="2063750" y="3498850"/>
            <a:ext cx="10668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8555" name="Line 11"/>
          <p:cNvSpPr>
            <a:spLocks noChangeShapeType="1"/>
          </p:cNvSpPr>
          <p:nvPr/>
        </p:nvSpPr>
        <p:spPr bwMode="auto">
          <a:xfrm flipH="1">
            <a:off x="2711450" y="4073525"/>
            <a:ext cx="3810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08563" name="Object 19"/>
          <p:cNvGraphicFramePr>
            <a:graphicFrameLocks noChangeAspect="1"/>
          </p:cNvGraphicFramePr>
          <p:nvPr/>
        </p:nvGraphicFramePr>
        <p:xfrm>
          <a:off x="4938713" y="3217863"/>
          <a:ext cx="2657475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9" name="Equation" r:id="rId5" imgW="1155700" imgH="698500" progId="Equation.DSMT4">
                  <p:embed/>
                </p:oleObj>
              </mc:Choice>
              <mc:Fallback>
                <p:oleObj name="Equation" r:id="rId5" imgW="1155700" imgH="6985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8713" y="3217863"/>
                        <a:ext cx="2657475" cy="160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65" name="Line 21"/>
          <p:cNvSpPr>
            <a:spLocks noChangeShapeType="1"/>
          </p:cNvSpPr>
          <p:nvPr/>
        </p:nvSpPr>
        <p:spPr bwMode="auto">
          <a:xfrm>
            <a:off x="6105525" y="3508375"/>
            <a:ext cx="1058863" cy="944563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8566" name="Line 22"/>
          <p:cNvSpPr>
            <a:spLocks noChangeShapeType="1"/>
          </p:cNvSpPr>
          <p:nvPr/>
        </p:nvSpPr>
        <p:spPr bwMode="auto">
          <a:xfrm flipH="1">
            <a:off x="6132513" y="3562350"/>
            <a:ext cx="536575" cy="4873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8567" name="Line 23"/>
          <p:cNvSpPr>
            <a:spLocks noChangeShapeType="1"/>
          </p:cNvSpPr>
          <p:nvPr/>
        </p:nvSpPr>
        <p:spPr bwMode="auto">
          <a:xfrm flipH="1">
            <a:off x="6156325" y="3444875"/>
            <a:ext cx="10668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8568" name="Line 24"/>
          <p:cNvSpPr>
            <a:spLocks noChangeShapeType="1"/>
          </p:cNvSpPr>
          <p:nvPr/>
        </p:nvSpPr>
        <p:spPr bwMode="auto">
          <a:xfrm flipH="1">
            <a:off x="6864350" y="4075113"/>
            <a:ext cx="357188" cy="392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18" name="直接连接符 17">
            <a:extLst/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/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28692" name="内容占位符 3"/>
          <p:cNvSpPr txBox="1">
            <a:spLocks noChangeArrowheads="1"/>
          </p:cNvSpPr>
          <p:nvPr/>
        </p:nvSpPr>
        <p:spPr bwMode="auto">
          <a:xfrm>
            <a:off x="1343025" y="177800"/>
            <a:ext cx="662463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000"/>
              </a:spcBef>
              <a:buFont typeface="Arial" charset="0"/>
              <a:buNone/>
            </a:pPr>
            <a:r>
              <a:rPr lang="zh-CN" altLang="en-US" sz="3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七、对称阵与反对称阵</a:t>
            </a:r>
            <a:endParaRPr lang="en-US" altLang="zh-CN" sz="2800" b="1" i="1">
              <a:solidFill>
                <a:srgbClr val="FF0000"/>
              </a:solidFill>
            </a:endParaRPr>
          </a:p>
        </p:txBody>
      </p:sp>
      <p:graphicFrame>
        <p:nvGraphicFramePr>
          <p:cNvPr id="28676" name="对象 12"/>
          <p:cNvGraphicFramePr>
            <a:graphicFrameLocks noChangeAspect="1"/>
          </p:cNvGraphicFramePr>
          <p:nvPr/>
        </p:nvGraphicFramePr>
        <p:xfrm>
          <a:off x="673100" y="1174750"/>
          <a:ext cx="16002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0" name="Equation" r:id="rId7" imgW="710891" imgH="203112" progId="Equation.DSMT4">
                  <p:embed/>
                </p:oleObj>
              </mc:Choice>
              <mc:Fallback>
                <p:oleObj name="Equation" r:id="rId7" imgW="710891" imgH="203112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1174750"/>
                        <a:ext cx="1600200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16"/>
          <p:cNvGraphicFramePr>
            <a:graphicFrameLocks noChangeAspect="1"/>
          </p:cNvGraphicFramePr>
          <p:nvPr/>
        </p:nvGraphicFramePr>
        <p:xfrm>
          <a:off x="684213" y="2130425"/>
          <a:ext cx="19716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1" name="Equation" r:id="rId9" imgW="876300" imgH="203200" progId="Equation.DSMT4">
                  <p:embed/>
                </p:oleObj>
              </mc:Choice>
              <mc:Fallback>
                <p:oleObj name="Equation" r:id="rId9" imgW="876300" imgH="203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130425"/>
                        <a:ext cx="1971675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2409825" y="1158875"/>
          <a:ext cx="40290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2" name="Equation" r:id="rId11" imgW="1790700" imgH="241300" progId="Equation.DSMT4">
                  <p:embed/>
                </p:oleObj>
              </mc:Choice>
              <mc:Fallback>
                <p:oleObj name="Equation" r:id="rId11" imgW="1790700" imgH="241300" progId="Equation.DSMT4">
                  <p:embed/>
                  <p:pic>
                    <p:nvPicPr>
                      <p:cNvPr id="0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1158875"/>
                        <a:ext cx="402907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2697163" y="2093913"/>
          <a:ext cx="4572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3" name="Equation" r:id="rId13" imgW="2032000" imgH="241300" progId="Equation.DSMT4">
                  <p:embed/>
                </p:oleObj>
              </mc:Choice>
              <mc:Fallback>
                <p:oleObj name="Equation" r:id="rId13" imgW="2032000" imgH="241300" progId="Equation.DSMT4">
                  <p:embed/>
                  <p:pic>
                    <p:nvPicPr>
                      <p:cNvPr id="0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2093913"/>
                        <a:ext cx="45720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1" name="Object 8"/>
          <p:cNvGraphicFramePr>
            <a:graphicFrameLocks noChangeAspect="1"/>
          </p:cNvGraphicFramePr>
          <p:nvPr/>
        </p:nvGraphicFramePr>
        <p:xfrm>
          <a:off x="1030288" y="5157788"/>
          <a:ext cx="60023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4" name="Equation" r:id="rId15" imgW="2667000" imgH="203200" progId="Equation.DSMT4">
                  <p:embed/>
                </p:oleObj>
              </mc:Choice>
              <mc:Fallback>
                <p:oleObj name="Equation" r:id="rId15" imgW="2667000" imgH="203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288" y="5157788"/>
                        <a:ext cx="6002337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2" name="Object 20"/>
          <p:cNvGraphicFramePr>
            <a:graphicFrameLocks noChangeAspect="1"/>
          </p:cNvGraphicFramePr>
          <p:nvPr/>
        </p:nvGraphicFramePr>
        <p:xfrm>
          <a:off x="954088" y="5768975"/>
          <a:ext cx="104013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5" name="Equation" r:id="rId17" imgW="4622800" imgH="203200" progId="Equation.DSMT4">
                  <p:embed/>
                </p:oleObj>
              </mc:Choice>
              <mc:Fallback>
                <p:oleObj name="Equation" r:id="rId17" imgW="4622800" imgH="203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5768975"/>
                        <a:ext cx="10401300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0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0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10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500"/>
                                        <p:tgtEl>
                                          <p:spTgt spid="108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2" dur="500"/>
                                        <p:tgtEl>
                                          <p:spTgt spid="108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2" grpId="0" animBg="1"/>
      <p:bldP spid="108553" grpId="0" animBg="1"/>
      <p:bldP spid="108554" grpId="0" animBg="1"/>
      <p:bldP spid="108555" grpId="0" animBg="1"/>
      <p:bldP spid="108565" grpId="0" animBg="1"/>
      <p:bldP spid="108566" grpId="0" animBg="1"/>
      <p:bldP spid="108567" grpId="0" animBg="1"/>
      <p:bldP spid="10856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>
            <a:extLst/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/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29715" name="内容占位符 3"/>
          <p:cNvSpPr txBox="1">
            <a:spLocks noChangeArrowheads="1"/>
          </p:cNvSpPr>
          <p:nvPr/>
        </p:nvSpPr>
        <p:spPr bwMode="auto">
          <a:xfrm>
            <a:off x="1343025" y="177800"/>
            <a:ext cx="662463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000"/>
              </a:spcBef>
              <a:buFont typeface="Arial" charset="0"/>
              <a:buNone/>
            </a:pPr>
            <a:r>
              <a:rPr lang="zh-CN" altLang="en-US" sz="3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七、对称阵与反对称阵</a:t>
            </a:r>
            <a:endParaRPr lang="en-US" altLang="zh-CN" sz="2800" b="1" i="1">
              <a:solidFill>
                <a:srgbClr val="FF0000"/>
              </a:solidFill>
            </a:endParaRPr>
          </a:p>
        </p:txBody>
      </p:sp>
      <p:graphicFrame>
        <p:nvGraphicFramePr>
          <p:cNvPr id="29698" name="对象 12"/>
          <p:cNvGraphicFramePr>
            <a:graphicFrameLocks noChangeAspect="1"/>
          </p:cNvGraphicFramePr>
          <p:nvPr/>
        </p:nvGraphicFramePr>
        <p:xfrm>
          <a:off x="701675" y="1008063"/>
          <a:ext cx="9801225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8" name="Equation" r:id="rId3" imgW="4356100" imgH="482600" progId="Equation.DSMT4">
                  <p:embed/>
                </p:oleObj>
              </mc:Choice>
              <mc:Fallback>
                <p:oleObj name="Equation" r:id="rId3" imgW="4356100" imgH="4826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1008063"/>
                        <a:ext cx="9801225" cy="1065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6"/>
          <p:cNvGraphicFramePr>
            <a:graphicFrameLocks noChangeAspect="1"/>
          </p:cNvGraphicFramePr>
          <p:nvPr/>
        </p:nvGraphicFramePr>
        <p:xfrm>
          <a:off x="752475" y="2454275"/>
          <a:ext cx="571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9" name="Equation" r:id="rId5" imgW="253670" imgH="177569" progId="Equation.DSMT4">
                  <p:embed/>
                </p:oleObj>
              </mc:Choice>
              <mc:Fallback>
                <p:oleObj name="Equation" r:id="rId5" imgW="253670" imgH="17756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2454275"/>
                        <a:ext cx="571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1511300" y="2395538"/>
          <a:ext cx="28289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20" name="Equation" r:id="rId7" imgW="1257300" imgH="228600" progId="Equation.DSMT4">
                  <p:embed/>
                </p:oleObj>
              </mc:Choice>
              <mc:Fallback>
                <p:oleObj name="Equation" r:id="rId7" imgW="1257300" imgH="228600" progId="Equation.DSMT4">
                  <p:embed/>
                  <p:pic>
                    <p:nvPicPr>
                      <p:cNvPr id="0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2395538"/>
                        <a:ext cx="2828925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7199313" y="3194050"/>
          <a:ext cx="22574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21" name="Equation" r:id="rId9" imgW="1002865" imgH="203112" progId="Equation.DSMT4">
                  <p:embed/>
                </p:oleObj>
              </mc:Choice>
              <mc:Fallback>
                <p:oleObj name="Equation" r:id="rId9" imgW="1002865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9313" y="3194050"/>
                        <a:ext cx="225742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4256088" y="2401888"/>
          <a:ext cx="26289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22" name="Equation" r:id="rId11" imgW="1168400" imgH="228600" progId="Equation.DSMT4">
                  <p:embed/>
                </p:oleObj>
              </mc:Choice>
              <mc:Fallback>
                <p:oleObj name="Equation" r:id="rId11" imgW="11684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6088" y="2401888"/>
                        <a:ext cx="2628900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1"/>
          <p:cNvGraphicFramePr>
            <a:graphicFrameLocks noChangeAspect="1"/>
          </p:cNvGraphicFramePr>
          <p:nvPr/>
        </p:nvGraphicFramePr>
        <p:xfrm>
          <a:off x="6864350" y="2397125"/>
          <a:ext cx="22082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23" name="Equation" r:id="rId13" imgW="1002865" imgH="228501" progId="Equation.DSMT4">
                  <p:embed/>
                </p:oleObj>
              </mc:Choice>
              <mc:Fallback>
                <p:oleObj name="Equation" r:id="rId13" imgW="1002865" imgH="228501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4350" y="2397125"/>
                        <a:ext cx="2208213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7"/>
          <p:cNvGraphicFramePr>
            <a:graphicFrameLocks noChangeAspect="1"/>
          </p:cNvGraphicFramePr>
          <p:nvPr/>
        </p:nvGraphicFramePr>
        <p:xfrm>
          <a:off x="2108200" y="3184525"/>
          <a:ext cx="24574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24" name="Equation" r:id="rId15" imgW="1117600" imgH="228600" progId="Equation.DSMT4">
                  <p:embed/>
                </p:oleObj>
              </mc:Choice>
              <mc:Fallback>
                <p:oleObj name="Equation" r:id="rId15" imgW="1117600" imgH="2286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3184525"/>
                        <a:ext cx="2457450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4408488" y="3194050"/>
          <a:ext cx="17875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25" name="Equation" r:id="rId17" imgW="812447" imgH="190417" progId="Equation.DSMT4">
                  <p:embed/>
                </p:oleObj>
              </mc:Choice>
              <mc:Fallback>
                <p:oleObj name="Equation" r:id="rId17" imgW="812447" imgH="190417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8488" y="3194050"/>
                        <a:ext cx="178752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/>
        </p:nvGraphicFramePr>
        <p:xfrm>
          <a:off x="6019800" y="3252788"/>
          <a:ext cx="69850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26" name="Equation" r:id="rId19" imgW="317087" imgH="164885" progId="Equation.DSMT4">
                  <p:embed/>
                </p:oleObj>
              </mc:Choice>
              <mc:Fallback>
                <p:oleObj name="Equation" r:id="rId19" imgW="317087" imgH="164885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252788"/>
                        <a:ext cx="698500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3"/>
          <p:cNvGraphicFramePr>
            <a:graphicFrameLocks noChangeAspect="1"/>
          </p:cNvGraphicFramePr>
          <p:nvPr/>
        </p:nvGraphicFramePr>
        <p:xfrm>
          <a:off x="1295400" y="4113213"/>
          <a:ext cx="38004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27" name="Equation" r:id="rId21" imgW="1727200" imgH="228600" progId="Equation.DSMT4">
                  <p:embed/>
                </p:oleObj>
              </mc:Choice>
              <mc:Fallback>
                <p:oleObj name="Equation" r:id="rId21" imgW="1727200" imgH="2286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113213"/>
                        <a:ext cx="3800475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4"/>
          <p:cNvGraphicFramePr>
            <a:graphicFrameLocks noChangeAspect="1"/>
          </p:cNvGraphicFramePr>
          <p:nvPr/>
        </p:nvGraphicFramePr>
        <p:xfrm>
          <a:off x="5095875" y="4071938"/>
          <a:ext cx="36591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28" name="Equation" r:id="rId23" imgW="1663700" imgH="228600" progId="Equation.DSMT4">
                  <p:embed/>
                </p:oleObj>
              </mc:Choice>
              <mc:Fallback>
                <p:oleObj name="Equation" r:id="rId23" imgW="1663700" imgH="2286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5" y="4071938"/>
                        <a:ext cx="3659188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5"/>
          <p:cNvGraphicFramePr>
            <a:graphicFrameLocks noChangeAspect="1"/>
          </p:cNvGraphicFramePr>
          <p:nvPr/>
        </p:nvGraphicFramePr>
        <p:xfrm>
          <a:off x="2122488" y="4851400"/>
          <a:ext cx="3632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29" name="Equation" r:id="rId25" imgW="1651000" imgH="190500" progId="Equation.DSMT4">
                  <p:embed/>
                </p:oleObj>
              </mc:Choice>
              <mc:Fallback>
                <p:oleObj name="Equation" r:id="rId25" imgW="1651000" imgH="1905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4851400"/>
                        <a:ext cx="3632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6"/>
          <p:cNvGraphicFramePr>
            <a:graphicFrameLocks noChangeAspect="1"/>
          </p:cNvGraphicFramePr>
          <p:nvPr/>
        </p:nvGraphicFramePr>
        <p:xfrm>
          <a:off x="5730875" y="4819650"/>
          <a:ext cx="40227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30" name="Equation" r:id="rId27" imgW="1828800" imgH="228600" progId="Equation.DSMT4">
                  <p:embed/>
                </p:oleObj>
              </mc:Choice>
              <mc:Fallback>
                <p:oleObj name="Equation" r:id="rId27" imgW="1828800" imgH="2286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75" y="4819650"/>
                        <a:ext cx="4022725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7"/>
          <p:cNvGraphicFramePr>
            <a:graphicFrameLocks noChangeAspect="1"/>
          </p:cNvGraphicFramePr>
          <p:nvPr/>
        </p:nvGraphicFramePr>
        <p:xfrm>
          <a:off x="2133600" y="5619750"/>
          <a:ext cx="29622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31" name="Equation" r:id="rId29" imgW="1346200" imgH="190500" progId="Equation.DSMT4">
                  <p:embed/>
                </p:oleObj>
              </mc:Choice>
              <mc:Fallback>
                <p:oleObj name="Equation" r:id="rId29" imgW="1346200" imgH="1905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619750"/>
                        <a:ext cx="296227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8"/>
          <p:cNvGraphicFramePr>
            <a:graphicFrameLocks noChangeAspect="1"/>
          </p:cNvGraphicFramePr>
          <p:nvPr/>
        </p:nvGraphicFramePr>
        <p:xfrm>
          <a:off x="4983163" y="5662613"/>
          <a:ext cx="642937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32" name="Equation" r:id="rId31" imgW="291847" imgH="164957" progId="Equation.DSMT4">
                  <p:embed/>
                </p:oleObj>
              </mc:Choice>
              <mc:Fallback>
                <p:oleObj name="Equation" r:id="rId31" imgW="291847" imgH="164957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163" y="5662613"/>
                        <a:ext cx="642937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124744"/>
            <a:ext cx="11242875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0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/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/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0730" name="内容占位符 3"/>
          <p:cNvSpPr txBox="1">
            <a:spLocks noChangeArrowheads="1"/>
          </p:cNvSpPr>
          <p:nvPr/>
        </p:nvSpPr>
        <p:spPr bwMode="auto">
          <a:xfrm>
            <a:off x="1343025" y="177800"/>
            <a:ext cx="662463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000"/>
              </a:spcBef>
              <a:buFont typeface="Arial" charset="0"/>
              <a:buNone/>
            </a:pPr>
            <a:r>
              <a:rPr lang="zh-CN" altLang="en-US" sz="3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内容小结</a:t>
            </a:r>
            <a:endParaRPr lang="en-US" altLang="zh-CN" sz="2800" b="1" i="1">
              <a:solidFill>
                <a:srgbClr val="FF0000"/>
              </a:solidFill>
            </a:endParaRPr>
          </a:p>
        </p:txBody>
      </p:sp>
      <p:graphicFrame>
        <p:nvGraphicFramePr>
          <p:cNvPr id="30722" name="Object 5"/>
          <p:cNvGraphicFramePr>
            <a:graphicFrameLocks noChangeAspect="1"/>
          </p:cNvGraphicFramePr>
          <p:nvPr/>
        </p:nvGraphicFramePr>
        <p:xfrm>
          <a:off x="873125" y="1052513"/>
          <a:ext cx="23431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0" name="Equation" r:id="rId3" imgW="1040948" imgH="203112" progId="Equation.DSMT4">
                  <p:embed/>
                </p:oleObj>
              </mc:Choice>
              <mc:Fallback>
                <p:oleObj name="Equation" r:id="rId3" imgW="1040948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1052513"/>
                        <a:ext cx="23431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6"/>
          <p:cNvGraphicFramePr>
            <a:graphicFrameLocks noChangeAspect="1"/>
          </p:cNvGraphicFramePr>
          <p:nvPr/>
        </p:nvGraphicFramePr>
        <p:xfrm>
          <a:off x="839788" y="1928813"/>
          <a:ext cx="2800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1" name="Equation" r:id="rId5" imgW="1244600" imgH="203200" progId="Equation.DSMT4">
                  <p:embed/>
                </p:oleObj>
              </mc:Choice>
              <mc:Fallback>
                <p:oleObj name="Equation" r:id="rId5" imgW="12446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1928813"/>
                        <a:ext cx="28003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7"/>
          <p:cNvGraphicFramePr>
            <a:graphicFrameLocks noChangeAspect="1"/>
          </p:cNvGraphicFramePr>
          <p:nvPr/>
        </p:nvGraphicFramePr>
        <p:xfrm>
          <a:off x="839788" y="3027363"/>
          <a:ext cx="23431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2" name="Equation" r:id="rId7" imgW="1040948" imgH="203112" progId="Equation.DSMT4">
                  <p:embed/>
                </p:oleObj>
              </mc:Choice>
              <mc:Fallback>
                <p:oleObj name="Equation" r:id="rId7" imgW="1040948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3027363"/>
                        <a:ext cx="23431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8"/>
          <p:cNvGraphicFramePr>
            <a:graphicFrameLocks noChangeAspect="1"/>
          </p:cNvGraphicFramePr>
          <p:nvPr/>
        </p:nvGraphicFramePr>
        <p:xfrm>
          <a:off x="839788" y="4227513"/>
          <a:ext cx="7258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3" name="Equation" r:id="rId9" imgW="3225800" imgH="203200" progId="Equation.DSMT4">
                  <p:embed/>
                </p:oleObj>
              </mc:Choice>
              <mc:Fallback>
                <p:oleObj name="Equation" r:id="rId9" imgW="3225800" imgH="203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4227513"/>
                        <a:ext cx="72580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7"/>
          <p:cNvGraphicFramePr>
            <a:graphicFrameLocks noChangeAspect="1"/>
          </p:cNvGraphicFramePr>
          <p:nvPr/>
        </p:nvGraphicFramePr>
        <p:xfrm>
          <a:off x="3254375" y="2747963"/>
          <a:ext cx="162877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4" name="Equation" r:id="rId11" imgW="723586" imgH="482391" progId="Equation.DSMT4">
                  <p:embed/>
                </p:oleObj>
              </mc:Choice>
              <mc:Fallback>
                <p:oleObj name="Equation" r:id="rId11" imgW="723586" imgH="482391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75" y="2747963"/>
                        <a:ext cx="1628775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4968875" y="2441575"/>
          <a:ext cx="97155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5" name="Equation" r:id="rId13" imgW="431613" imgH="469696" progId="Equation.DSMT4">
                  <p:embed/>
                </p:oleObj>
              </mc:Choice>
              <mc:Fallback>
                <p:oleObj name="Equation" r:id="rId13" imgW="431613" imgH="469696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75" y="2441575"/>
                        <a:ext cx="971550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/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/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1752" name="内容占位符 3"/>
          <p:cNvSpPr txBox="1">
            <a:spLocks noChangeArrowheads="1"/>
          </p:cNvSpPr>
          <p:nvPr/>
        </p:nvSpPr>
        <p:spPr bwMode="auto">
          <a:xfrm>
            <a:off x="1343025" y="177800"/>
            <a:ext cx="662463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000"/>
              </a:spcBef>
              <a:buFont typeface="Arial" charset="0"/>
              <a:buNone/>
            </a:pPr>
            <a:r>
              <a:rPr lang="zh-CN" altLang="en-US" sz="3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课后思考</a:t>
            </a:r>
            <a:endParaRPr lang="en-US" altLang="zh-CN" sz="2800" b="1" i="1">
              <a:solidFill>
                <a:srgbClr val="FF0000"/>
              </a:solidFill>
            </a:endParaRPr>
          </a:p>
        </p:txBody>
      </p:sp>
      <p:graphicFrame>
        <p:nvGraphicFramePr>
          <p:cNvPr id="31746" name="对象 28"/>
          <p:cNvGraphicFramePr>
            <a:graphicFrameLocks noChangeAspect="1"/>
          </p:cNvGraphicFramePr>
          <p:nvPr/>
        </p:nvGraphicFramePr>
        <p:xfrm>
          <a:off x="695325" y="1196975"/>
          <a:ext cx="40290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8" name="Equation" r:id="rId3" imgW="1790700" imgH="254000" progId="Equation.DSMT4">
                  <p:embed/>
                </p:oleObj>
              </mc:Choice>
              <mc:Fallback>
                <p:oleObj name="Equation" r:id="rId3" imgW="1790700" imgH="2540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1196975"/>
                        <a:ext cx="40290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6"/>
          <p:cNvGraphicFramePr>
            <a:graphicFrameLocks noChangeAspect="1"/>
          </p:cNvGraphicFramePr>
          <p:nvPr/>
        </p:nvGraphicFramePr>
        <p:xfrm>
          <a:off x="695325" y="2271713"/>
          <a:ext cx="7029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9" name="Equation" r:id="rId5" imgW="3124200" imgH="203200" progId="Equation.DSMT4">
                  <p:embed/>
                </p:oleObj>
              </mc:Choice>
              <mc:Fallback>
                <p:oleObj name="Equation" r:id="rId5" imgW="31242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2271713"/>
                        <a:ext cx="70294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7"/>
          <p:cNvGraphicFramePr>
            <a:graphicFrameLocks noChangeAspect="1"/>
          </p:cNvGraphicFramePr>
          <p:nvPr/>
        </p:nvGraphicFramePr>
        <p:xfrm>
          <a:off x="695325" y="3248025"/>
          <a:ext cx="97726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0" name="Equation" r:id="rId7" imgW="4343400" imgH="457200" progId="Equation.DSMT4">
                  <p:embed/>
                </p:oleObj>
              </mc:Choice>
              <mc:Fallback>
                <p:oleObj name="Equation" r:id="rId7" imgW="43434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3248025"/>
                        <a:ext cx="977265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8"/>
          <p:cNvGraphicFramePr>
            <a:graphicFrameLocks noChangeAspect="1"/>
          </p:cNvGraphicFramePr>
          <p:nvPr/>
        </p:nvGraphicFramePr>
        <p:xfrm>
          <a:off x="687388" y="4797425"/>
          <a:ext cx="8601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1" name="Equation" r:id="rId9" imgW="3822700" imgH="203200" progId="Equation.DSMT4">
                  <p:embed/>
                </p:oleObj>
              </mc:Choice>
              <mc:Fallback>
                <p:oleObj name="Equation" r:id="rId9" imgW="3822700" imgH="203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4797425"/>
                        <a:ext cx="86010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/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/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2774" name="内容占位符 3"/>
          <p:cNvSpPr txBox="1">
            <a:spLocks noChangeArrowheads="1"/>
          </p:cNvSpPr>
          <p:nvPr/>
        </p:nvSpPr>
        <p:spPr bwMode="auto">
          <a:xfrm>
            <a:off x="1343025" y="177800"/>
            <a:ext cx="662463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000"/>
              </a:spcBef>
              <a:buFont typeface="Arial" charset="0"/>
              <a:buNone/>
            </a:pPr>
            <a:r>
              <a:rPr lang="zh-CN" altLang="en-US" sz="3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课后思考</a:t>
            </a:r>
            <a:r>
              <a:rPr lang="en-US" altLang="zh-CN" sz="3000" b="1">
                <a:solidFill>
                  <a:srgbClr val="1217E4"/>
                </a:solidFill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sz="3000" b="1">
                <a:solidFill>
                  <a:srgbClr val="1217E4"/>
                </a:solidFill>
                <a:latin typeface="楷体" pitchFamily="49" charset="-122"/>
                <a:ea typeface="楷体" pitchFamily="49" charset="-122"/>
              </a:rPr>
              <a:t>答案</a:t>
            </a:r>
            <a:endParaRPr lang="en-US" altLang="zh-CN" sz="2800" b="1" i="1">
              <a:solidFill>
                <a:srgbClr val="1217E4"/>
              </a:solidFill>
            </a:endParaRPr>
          </a:p>
        </p:txBody>
      </p:sp>
      <p:graphicFrame>
        <p:nvGraphicFramePr>
          <p:cNvPr id="32770" name="对象 28"/>
          <p:cNvGraphicFramePr>
            <a:graphicFrameLocks noChangeAspect="1"/>
          </p:cNvGraphicFramePr>
          <p:nvPr/>
        </p:nvGraphicFramePr>
        <p:xfrm>
          <a:off x="1214438" y="2357438"/>
          <a:ext cx="92011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6" name="Equation" r:id="rId3" imgW="4089400" imgH="482600" progId="Equation.DSMT4">
                  <p:embed/>
                </p:oleObj>
              </mc:Choice>
              <mc:Fallback>
                <p:oleObj name="Equation" r:id="rId3" imgW="4089400" imgH="4826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357438"/>
                        <a:ext cx="9201150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对象 28"/>
          <p:cNvGraphicFramePr>
            <a:graphicFrameLocks noChangeAspect="1"/>
          </p:cNvGraphicFramePr>
          <p:nvPr/>
        </p:nvGraphicFramePr>
        <p:xfrm>
          <a:off x="866775" y="1196975"/>
          <a:ext cx="40290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7" name="Equation" r:id="rId5" imgW="1790700" imgH="254000" progId="Equation.DSMT4">
                  <p:embed/>
                </p:oleObj>
              </mc:Choice>
              <mc:Fallback>
                <p:oleObj name="Equation" r:id="rId5" imgW="1790700" imgH="254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1196975"/>
                        <a:ext cx="40290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/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/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3801" name="内容占位符 3"/>
          <p:cNvSpPr txBox="1">
            <a:spLocks noChangeArrowheads="1"/>
          </p:cNvSpPr>
          <p:nvPr/>
        </p:nvSpPr>
        <p:spPr bwMode="auto">
          <a:xfrm>
            <a:off x="1343025" y="177800"/>
            <a:ext cx="662463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000"/>
              </a:spcBef>
              <a:buFont typeface="Arial" charset="0"/>
              <a:buNone/>
            </a:pPr>
            <a:r>
              <a:rPr lang="zh-CN" altLang="en-US" sz="3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课后思考</a:t>
            </a:r>
            <a:r>
              <a:rPr lang="en-US" altLang="zh-CN" sz="3000" b="1">
                <a:solidFill>
                  <a:srgbClr val="1217E4"/>
                </a:solidFill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sz="3000" b="1">
                <a:solidFill>
                  <a:srgbClr val="1217E4"/>
                </a:solidFill>
                <a:latin typeface="楷体" pitchFamily="49" charset="-122"/>
                <a:ea typeface="楷体" pitchFamily="49" charset="-122"/>
              </a:rPr>
              <a:t>答案</a:t>
            </a:r>
            <a:endParaRPr lang="en-US" altLang="zh-CN" sz="2800" b="1" i="1">
              <a:solidFill>
                <a:srgbClr val="1217E4"/>
              </a:solidFill>
            </a:endParaRPr>
          </a:p>
        </p:txBody>
      </p:sp>
      <p:graphicFrame>
        <p:nvGraphicFramePr>
          <p:cNvPr id="33794" name="Object 7"/>
          <p:cNvGraphicFramePr>
            <a:graphicFrameLocks noChangeAspect="1"/>
          </p:cNvGraphicFramePr>
          <p:nvPr/>
        </p:nvGraphicFramePr>
        <p:xfrm>
          <a:off x="1127125" y="1412875"/>
          <a:ext cx="9744075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4" name="Equation" r:id="rId3" imgW="4330700" imgH="685800" progId="Equation.DSMT4">
                  <p:embed/>
                </p:oleObj>
              </mc:Choice>
              <mc:Fallback>
                <p:oleObj name="Equation" r:id="rId3" imgW="4330700" imgH="685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1412875"/>
                        <a:ext cx="9744075" cy="154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对象 21"/>
          <p:cNvGraphicFramePr>
            <a:graphicFrameLocks noChangeAspect="1"/>
          </p:cNvGraphicFramePr>
          <p:nvPr/>
        </p:nvGraphicFramePr>
        <p:xfrm>
          <a:off x="1127125" y="2852738"/>
          <a:ext cx="8943975" cy="247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5" name="Equation" r:id="rId5" imgW="3975100" imgH="1130300" progId="Equation.DSMT4">
                  <p:embed/>
                </p:oleObj>
              </mc:Choice>
              <mc:Fallback>
                <p:oleObj name="Equation" r:id="rId5" imgW="3975100" imgH="113030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2852738"/>
                        <a:ext cx="8943975" cy="247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6"/>
          <p:cNvGraphicFramePr>
            <a:graphicFrameLocks noChangeAspect="1"/>
          </p:cNvGraphicFramePr>
          <p:nvPr/>
        </p:nvGraphicFramePr>
        <p:xfrm>
          <a:off x="687388" y="908050"/>
          <a:ext cx="7029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6" name="Equation" r:id="rId7" imgW="3124200" imgH="203200" progId="Equation.DSMT4">
                  <p:embed/>
                </p:oleObj>
              </mc:Choice>
              <mc:Fallback>
                <p:oleObj name="Equation" r:id="rId7" imgW="31242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908050"/>
                        <a:ext cx="70294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对象 21"/>
          <p:cNvGraphicFramePr>
            <a:graphicFrameLocks noChangeAspect="1"/>
          </p:cNvGraphicFramePr>
          <p:nvPr/>
        </p:nvGraphicFramePr>
        <p:xfrm>
          <a:off x="1127125" y="4173538"/>
          <a:ext cx="8486775" cy="206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7" name="Equation" r:id="rId9" imgW="3771900" imgH="939800" progId="Equation.DSMT4">
                  <p:embed/>
                </p:oleObj>
              </mc:Choice>
              <mc:Fallback>
                <p:oleObj name="Equation" r:id="rId9" imgW="3771900" imgH="939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4173538"/>
                        <a:ext cx="8486775" cy="206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4"/>
          <p:cNvGraphicFramePr>
            <a:graphicFrameLocks noChangeAspect="1"/>
          </p:cNvGraphicFramePr>
          <p:nvPr/>
        </p:nvGraphicFramePr>
        <p:xfrm>
          <a:off x="1063625" y="6132513"/>
          <a:ext cx="74866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8" name="Equation" r:id="rId11" imgW="3327400" imgH="241300" progId="Equation.DSMT4">
                  <p:embed/>
                </p:oleObj>
              </mc:Choice>
              <mc:Fallback>
                <p:oleObj name="Equation" r:id="rId11" imgW="33274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6132513"/>
                        <a:ext cx="748665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/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/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4822" name="内容占位符 3"/>
          <p:cNvSpPr txBox="1">
            <a:spLocks noChangeArrowheads="1"/>
          </p:cNvSpPr>
          <p:nvPr/>
        </p:nvSpPr>
        <p:spPr bwMode="auto">
          <a:xfrm>
            <a:off x="1343025" y="177800"/>
            <a:ext cx="662463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000"/>
              </a:spcBef>
              <a:buFont typeface="Arial" charset="0"/>
              <a:buNone/>
            </a:pPr>
            <a:r>
              <a:rPr lang="zh-CN" altLang="en-US" sz="3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课后思考</a:t>
            </a:r>
            <a:r>
              <a:rPr lang="en-US" altLang="zh-CN" sz="3000" b="1">
                <a:solidFill>
                  <a:srgbClr val="1217E4"/>
                </a:solidFill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sz="3000" b="1">
                <a:solidFill>
                  <a:srgbClr val="1217E4"/>
                </a:solidFill>
                <a:latin typeface="楷体" pitchFamily="49" charset="-122"/>
                <a:ea typeface="楷体" pitchFamily="49" charset="-122"/>
              </a:rPr>
              <a:t>答案</a:t>
            </a:r>
            <a:endParaRPr lang="en-US" altLang="zh-CN" sz="2800" b="1" i="1">
              <a:solidFill>
                <a:srgbClr val="1217E4"/>
              </a:solidFill>
            </a:endParaRPr>
          </a:p>
        </p:txBody>
      </p:sp>
      <p:graphicFrame>
        <p:nvGraphicFramePr>
          <p:cNvPr id="34818" name="Object 5"/>
          <p:cNvGraphicFramePr>
            <a:graphicFrameLocks noChangeAspect="1"/>
          </p:cNvGraphicFramePr>
          <p:nvPr/>
        </p:nvGraphicFramePr>
        <p:xfrm>
          <a:off x="1155700" y="2325688"/>
          <a:ext cx="9115425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4" name="Equation" r:id="rId3" imgW="4051300" imgH="1358900" progId="Equation.DSMT4">
                  <p:embed/>
                </p:oleObj>
              </mc:Choice>
              <mc:Fallback>
                <p:oleObj name="Equation" r:id="rId3" imgW="4051300" imgH="1358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2325688"/>
                        <a:ext cx="9115425" cy="305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7"/>
          <p:cNvGraphicFramePr>
            <a:graphicFrameLocks noChangeAspect="1"/>
          </p:cNvGraphicFramePr>
          <p:nvPr/>
        </p:nvGraphicFramePr>
        <p:xfrm>
          <a:off x="719138" y="1047750"/>
          <a:ext cx="97726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5" name="Equation" r:id="rId5" imgW="4343400" imgH="457200" progId="Equation.DSMT4">
                  <p:embed/>
                </p:oleObj>
              </mc:Choice>
              <mc:Fallback>
                <p:oleObj name="Equation" r:id="rId5" imgW="43434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1047750"/>
                        <a:ext cx="977265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/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/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5849" name="内容占位符 3"/>
          <p:cNvSpPr txBox="1">
            <a:spLocks noChangeArrowheads="1"/>
          </p:cNvSpPr>
          <p:nvPr/>
        </p:nvSpPr>
        <p:spPr bwMode="auto">
          <a:xfrm>
            <a:off x="1343025" y="177800"/>
            <a:ext cx="662463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000"/>
              </a:spcBef>
              <a:buFont typeface="Arial" charset="0"/>
              <a:buNone/>
            </a:pPr>
            <a:r>
              <a:rPr lang="zh-CN" altLang="en-US" sz="3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课后思考</a:t>
            </a:r>
            <a:r>
              <a:rPr lang="en-US" altLang="zh-CN" sz="3000" b="1">
                <a:solidFill>
                  <a:srgbClr val="1217E4"/>
                </a:solidFill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sz="3000" b="1">
                <a:solidFill>
                  <a:srgbClr val="1217E4"/>
                </a:solidFill>
                <a:latin typeface="楷体" pitchFamily="49" charset="-122"/>
                <a:ea typeface="楷体" pitchFamily="49" charset="-122"/>
              </a:rPr>
              <a:t>答案</a:t>
            </a:r>
            <a:endParaRPr lang="en-US" altLang="zh-CN" sz="2800" b="1" i="1">
              <a:solidFill>
                <a:srgbClr val="1217E4"/>
              </a:solidFill>
            </a:endParaRPr>
          </a:p>
        </p:txBody>
      </p:sp>
      <p:graphicFrame>
        <p:nvGraphicFramePr>
          <p:cNvPr id="35842" name="Object 4"/>
          <p:cNvGraphicFramePr>
            <a:graphicFrameLocks noChangeAspect="1"/>
          </p:cNvGraphicFramePr>
          <p:nvPr/>
        </p:nvGraphicFramePr>
        <p:xfrm>
          <a:off x="1008063" y="1603375"/>
          <a:ext cx="1045845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2" name="Equation" r:id="rId3" imgW="4648200" imgH="1422400" progId="Equation.DSMT4">
                  <p:embed/>
                </p:oleObj>
              </mc:Choice>
              <mc:Fallback>
                <p:oleObj name="Equation" r:id="rId3" imgW="4648200" imgH="142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1603375"/>
                        <a:ext cx="10458450" cy="320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对象 12"/>
          <p:cNvGraphicFramePr>
            <a:graphicFrameLocks noChangeAspect="1"/>
          </p:cNvGraphicFramePr>
          <p:nvPr/>
        </p:nvGraphicFramePr>
        <p:xfrm>
          <a:off x="1055688" y="5021263"/>
          <a:ext cx="9144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3" name="Equation" r:id="rId5" imgW="406224" imgH="190417" progId="Equation.DSMT4">
                  <p:embed/>
                </p:oleObj>
              </mc:Choice>
              <mc:Fallback>
                <p:oleObj name="Equation" r:id="rId5" imgW="406224" imgH="190417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5021263"/>
                        <a:ext cx="914400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6"/>
          <p:cNvGraphicFramePr>
            <a:graphicFrameLocks noChangeAspect="1"/>
          </p:cNvGraphicFramePr>
          <p:nvPr/>
        </p:nvGraphicFramePr>
        <p:xfrm>
          <a:off x="2000250" y="4995863"/>
          <a:ext cx="4600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4" name="Equation" r:id="rId7" imgW="2044700" imgH="203200" progId="Equation.DSMT4">
                  <p:embed/>
                </p:oleObj>
              </mc:Choice>
              <mc:Fallback>
                <p:oleObj name="Equation" r:id="rId7" imgW="20447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4995863"/>
                        <a:ext cx="46005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7"/>
          <p:cNvGraphicFramePr>
            <a:graphicFrameLocks noChangeAspect="1"/>
          </p:cNvGraphicFramePr>
          <p:nvPr/>
        </p:nvGraphicFramePr>
        <p:xfrm>
          <a:off x="6711950" y="4949825"/>
          <a:ext cx="3857625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5" name="Equation" r:id="rId9" imgW="1714500" imgH="736600" progId="Equation.DSMT4">
                  <p:embed/>
                </p:oleObj>
              </mc:Choice>
              <mc:Fallback>
                <p:oleObj name="Equation" r:id="rId9" imgW="1714500" imgH="736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1950" y="4949825"/>
                        <a:ext cx="3857625" cy="165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8"/>
          <p:cNvGraphicFramePr>
            <a:graphicFrameLocks noChangeAspect="1"/>
          </p:cNvGraphicFramePr>
          <p:nvPr/>
        </p:nvGraphicFramePr>
        <p:xfrm>
          <a:off x="584200" y="1001713"/>
          <a:ext cx="8601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6" name="Equation" r:id="rId11" imgW="3822700" imgH="203200" progId="Equation.DSMT4">
                  <p:embed/>
                </p:oleObj>
              </mc:Choice>
              <mc:Fallback>
                <p:oleObj name="Equation" r:id="rId11" imgW="3822700" imgH="203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1001713"/>
                        <a:ext cx="86010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/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/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6871" name="内容占位符 3"/>
          <p:cNvSpPr txBox="1">
            <a:spLocks noChangeArrowheads="1"/>
          </p:cNvSpPr>
          <p:nvPr/>
        </p:nvSpPr>
        <p:spPr bwMode="auto">
          <a:xfrm>
            <a:off x="1343025" y="177800"/>
            <a:ext cx="662463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000"/>
              </a:spcBef>
              <a:buFont typeface="Arial" charset="0"/>
              <a:buNone/>
            </a:pPr>
            <a:r>
              <a:rPr lang="zh-CN" altLang="en-US" sz="3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课后练习</a:t>
            </a:r>
            <a:endParaRPr lang="en-US" altLang="zh-CN" sz="2800" b="1" i="1">
              <a:solidFill>
                <a:srgbClr val="FF0000"/>
              </a:solidFill>
            </a:endParaRPr>
          </a:p>
        </p:txBody>
      </p:sp>
      <p:graphicFrame>
        <p:nvGraphicFramePr>
          <p:cNvPr id="36866" name="Object 15"/>
          <p:cNvGraphicFramePr>
            <a:graphicFrameLocks noChangeAspect="1"/>
          </p:cNvGraphicFramePr>
          <p:nvPr/>
        </p:nvGraphicFramePr>
        <p:xfrm>
          <a:off x="706438" y="908050"/>
          <a:ext cx="10429875" cy="153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0" name="Equation" r:id="rId3" imgW="4635500" imgH="698500" progId="Equation.DSMT4">
                  <p:embed/>
                </p:oleObj>
              </mc:Choice>
              <mc:Fallback>
                <p:oleObj name="Equation" r:id="rId3" imgW="4635500" imgH="6985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908050"/>
                        <a:ext cx="10429875" cy="1531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12"/>
          <p:cNvGraphicFramePr>
            <a:graphicFrameLocks noChangeAspect="1"/>
          </p:cNvGraphicFramePr>
          <p:nvPr/>
        </p:nvGraphicFramePr>
        <p:xfrm>
          <a:off x="687388" y="3068638"/>
          <a:ext cx="92297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1" name="Equation" r:id="rId5" imgW="4102100" imgH="279400" progId="Equation.DSMT4">
                  <p:embed/>
                </p:oleObj>
              </mc:Choice>
              <mc:Fallback>
                <p:oleObj name="Equation" r:id="rId5" imgW="4102100" imgH="279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3068638"/>
                        <a:ext cx="9229725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12"/>
          <p:cNvGraphicFramePr>
            <a:graphicFrameLocks noChangeAspect="1"/>
          </p:cNvGraphicFramePr>
          <p:nvPr/>
        </p:nvGraphicFramePr>
        <p:xfrm>
          <a:off x="701675" y="4581525"/>
          <a:ext cx="37719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2" name="Equation" r:id="rId7" imgW="1676400" imgH="469900" progId="Equation.DSMT4">
                  <p:embed/>
                </p:oleObj>
              </mc:Choice>
              <mc:Fallback>
                <p:oleObj name="Equation" r:id="rId7" imgW="1676400" imgH="469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4581525"/>
                        <a:ext cx="3771900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/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/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7895" name="内容占位符 3"/>
          <p:cNvSpPr txBox="1">
            <a:spLocks noChangeArrowheads="1"/>
          </p:cNvSpPr>
          <p:nvPr/>
        </p:nvSpPr>
        <p:spPr bwMode="auto">
          <a:xfrm>
            <a:off x="1343025" y="177800"/>
            <a:ext cx="662463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000"/>
              </a:spcBef>
              <a:buFont typeface="Arial" charset="0"/>
              <a:buNone/>
            </a:pPr>
            <a:r>
              <a:rPr lang="zh-CN" altLang="en-US" sz="3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课后练习</a:t>
            </a:r>
            <a:r>
              <a:rPr lang="en-US" altLang="zh-CN" sz="3000" b="1">
                <a:solidFill>
                  <a:srgbClr val="1217E4"/>
                </a:solidFill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sz="3000" b="1">
                <a:solidFill>
                  <a:srgbClr val="1217E4"/>
                </a:solidFill>
                <a:latin typeface="楷体" pitchFamily="49" charset="-122"/>
                <a:ea typeface="楷体" pitchFamily="49" charset="-122"/>
              </a:rPr>
              <a:t>答案</a:t>
            </a:r>
            <a:endParaRPr lang="en-US" altLang="zh-CN" sz="2800" b="1" i="1">
              <a:solidFill>
                <a:srgbClr val="1217E4"/>
              </a:solidFill>
            </a:endParaRPr>
          </a:p>
        </p:txBody>
      </p:sp>
      <p:graphicFrame>
        <p:nvGraphicFramePr>
          <p:cNvPr id="37890" name="Object 7"/>
          <p:cNvGraphicFramePr>
            <a:graphicFrameLocks noChangeAspect="1"/>
          </p:cNvGraphicFramePr>
          <p:nvPr/>
        </p:nvGraphicFramePr>
        <p:xfrm>
          <a:off x="1774825" y="2420938"/>
          <a:ext cx="7058025" cy="380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4" name="Equation" r:id="rId3" imgW="3136900" imgH="1689100" progId="Equation.DSMT4">
                  <p:embed/>
                </p:oleObj>
              </mc:Choice>
              <mc:Fallback>
                <p:oleObj name="Equation" r:id="rId3" imgW="3136900" imgH="1689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2420938"/>
                        <a:ext cx="7058025" cy="3800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对象 1"/>
          <p:cNvGraphicFramePr>
            <a:graphicFrameLocks noChangeAspect="1"/>
          </p:cNvGraphicFramePr>
          <p:nvPr/>
        </p:nvGraphicFramePr>
        <p:xfrm>
          <a:off x="687388" y="814388"/>
          <a:ext cx="10429875" cy="153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5" name="Equation" r:id="rId5" imgW="4635500" imgH="698500" progId="Equation.DSMT4">
                  <p:embed/>
                </p:oleObj>
              </mc:Choice>
              <mc:Fallback>
                <p:oleObj name="Equation" r:id="rId5" imgW="4635500" imgH="6985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814388"/>
                        <a:ext cx="10429875" cy="153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对象 3"/>
          <p:cNvGraphicFramePr>
            <a:graphicFrameLocks noChangeAspect="1"/>
          </p:cNvGraphicFramePr>
          <p:nvPr/>
        </p:nvGraphicFramePr>
        <p:xfrm>
          <a:off x="903288" y="2495550"/>
          <a:ext cx="8001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6" name="Equation" r:id="rId7" imgW="355446" imgH="190417" progId="Equation.DSMT4">
                  <p:embed/>
                </p:oleObj>
              </mc:Choice>
              <mc:Fallback>
                <p:oleObj name="Equation" r:id="rId7" imgW="355446" imgH="190417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2495550"/>
                        <a:ext cx="8001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/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/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8919" name="内容占位符 3"/>
          <p:cNvSpPr txBox="1">
            <a:spLocks noChangeArrowheads="1"/>
          </p:cNvSpPr>
          <p:nvPr/>
        </p:nvSpPr>
        <p:spPr bwMode="auto">
          <a:xfrm>
            <a:off x="1343025" y="177800"/>
            <a:ext cx="662463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000"/>
              </a:spcBef>
              <a:buFont typeface="Arial" charset="0"/>
              <a:buNone/>
            </a:pPr>
            <a:r>
              <a:rPr lang="zh-CN" altLang="en-US" sz="3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课后练习</a:t>
            </a:r>
            <a:r>
              <a:rPr lang="en-US" altLang="zh-CN" sz="3000" b="1">
                <a:solidFill>
                  <a:srgbClr val="1217E4"/>
                </a:solidFill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sz="3000" b="1">
                <a:solidFill>
                  <a:srgbClr val="1217E4"/>
                </a:solidFill>
                <a:latin typeface="楷体" pitchFamily="49" charset="-122"/>
                <a:ea typeface="楷体" pitchFamily="49" charset="-122"/>
              </a:rPr>
              <a:t>答案</a:t>
            </a:r>
            <a:endParaRPr lang="en-US" altLang="zh-CN" sz="2800" b="1" i="1">
              <a:solidFill>
                <a:srgbClr val="1217E4"/>
              </a:solidFill>
            </a:endParaRPr>
          </a:p>
        </p:txBody>
      </p:sp>
      <p:graphicFrame>
        <p:nvGraphicFramePr>
          <p:cNvPr id="38914" name="Object 4"/>
          <p:cNvGraphicFramePr>
            <a:graphicFrameLocks noChangeAspect="1"/>
          </p:cNvGraphicFramePr>
          <p:nvPr/>
        </p:nvGraphicFramePr>
        <p:xfrm>
          <a:off x="2078038" y="2997200"/>
          <a:ext cx="7486650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8" name="Equation" r:id="rId3" imgW="3327400" imgH="698500" progId="Equation.DSMT4">
                  <p:embed/>
                </p:oleObj>
              </mc:Choice>
              <mc:Fallback>
                <p:oleObj name="Equation" r:id="rId3" imgW="3327400" imgH="698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2997200"/>
                        <a:ext cx="7486650" cy="157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对象 1"/>
          <p:cNvGraphicFramePr>
            <a:graphicFrameLocks noChangeAspect="1"/>
          </p:cNvGraphicFramePr>
          <p:nvPr/>
        </p:nvGraphicFramePr>
        <p:xfrm>
          <a:off x="688975" y="908050"/>
          <a:ext cx="10429875" cy="153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9" name="Equation" r:id="rId5" imgW="4635500" imgH="698500" progId="Equation.DSMT4">
                  <p:embed/>
                </p:oleObj>
              </mc:Choice>
              <mc:Fallback>
                <p:oleObj name="Equation" r:id="rId5" imgW="4635500" imgH="6985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908050"/>
                        <a:ext cx="10429875" cy="1531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对象 3"/>
          <p:cNvGraphicFramePr>
            <a:graphicFrameLocks noChangeAspect="1"/>
          </p:cNvGraphicFramePr>
          <p:nvPr/>
        </p:nvGraphicFramePr>
        <p:xfrm>
          <a:off x="1263650" y="3576638"/>
          <a:ext cx="8001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0" name="Equation" r:id="rId7" imgW="355446" imgH="190417" progId="Equation.DSMT4">
                  <p:embed/>
                </p:oleObj>
              </mc:Choice>
              <mc:Fallback>
                <p:oleObj name="Equation" r:id="rId7" imgW="355446" imgH="190417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3576638"/>
                        <a:ext cx="8001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/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/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9947" name="内容占位符 3"/>
          <p:cNvSpPr txBox="1">
            <a:spLocks noChangeArrowheads="1"/>
          </p:cNvSpPr>
          <p:nvPr/>
        </p:nvSpPr>
        <p:spPr bwMode="auto">
          <a:xfrm>
            <a:off x="1343025" y="177800"/>
            <a:ext cx="662463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000"/>
              </a:spcBef>
              <a:buFont typeface="Arial" charset="0"/>
              <a:buNone/>
            </a:pPr>
            <a:r>
              <a:rPr lang="zh-CN" altLang="en-US" sz="3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课后练习</a:t>
            </a:r>
            <a:r>
              <a:rPr lang="en-US" altLang="zh-CN" sz="3000" b="1">
                <a:solidFill>
                  <a:srgbClr val="1217E4"/>
                </a:solidFill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sz="3000" b="1">
                <a:solidFill>
                  <a:srgbClr val="1217E4"/>
                </a:solidFill>
                <a:latin typeface="楷体" pitchFamily="49" charset="-122"/>
                <a:ea typeface="楷体" pitchFamily="49" charset="-122"/>
              </a:rPr>
              <a:t>答案</a:t>
            </a:r>
            <a:endParaRPr lang="en-US" altLang="zh-CN" sz="2800" b="1" i="1">
              <a:solidFill>
                <a:srgbClr val="1217E4"/>
              </a:solidFill>
            </a:endParaRPr>
          </a:p>
        </p:txBody>
      </p:sp>
      <p:graphicFrame>
        <p:nvGraphicFramePr>
          <p:cNvPr id="39938" name="对象 28"/>
          <p:cNvGraphicFramePr>
            <a:graphicFrameLocks noChangeAspect="1"/>
          </p:cNvGraphicFramePr>
          <p:nvPr/>
        </p:nvGraphicFramePr>
        <p:xfrm>
          <a:off x="666750" y="2403475"/>
          <a:ext cx="8001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4" name="Equation" r:id="rId3" imgW="355446" imgH="190417" progId="Equation.DSMT4">
                  <p:embed/>
                </p:oleObj>
              </mc:Choice>
              <mc:Fallback>
                <p:oleObj name="Equation" r:id="rId3" imgW="355446" imgH="190417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2403475"/>
                        <a:ext cx="8001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7"/>
          <p:cNvGraphicFramePr>
            <a:graphicFrameLocks noChangeAspect="1"/>
          </p:cNvGraphicFramePr>
          <p:nvPr/>
        </p:nvGraphicFramePr>
        <p:xfrm>
          <a:off x="1487488" y="1844675"/>
          <a:ext cx="5686425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5" name="Equation" r:id="rId5" imgW="2527300" imgH="698500" progId="Equation.DSMT4">
                  <p:embed/>
                </p:oleObj>
              </mc:Choice>
              <mc:Fallback>
                <p:oleObj name="Equation" r:id="rId5" imgW="2527300" imgH="698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1844675"/>
                        <a:ext cx="5686425" cy="157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对象 1"/>
          <p:cNvGraphicFramePr>
            <a:graphicFrameLocks noChangeAspect="1"/>
          </p:cNvGraphicFramePr>
          <p:nvPr/>
        </p:nvGraphicFramePr>
        <p:xfrm>
          <a:off x="698500" y="1125538"/>
          <a:ext cx="92297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6" name="Equation" r:id="rId7" imgW="4102100" imgH="279400" progId="Equation.DSMT4">
                  <p:embed/>
                </p:oleObj>
              </mc:Choice>
              <mc:Fallback>
                <p:oleObj name="Equation" r:id="rId7" imgW="4102100" imgH="2794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1125538"/>
                        <a:ext cx="9229725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对象 2"/>
          <p:cNvGraphicFramePr>
            <a:graphicFrameLocks noChangeAspect="1"/>
          </p:cNvGraphicFramePr>
          <p:nvPr/>
        </p:nvGraphicFramePr>
        <p:xfrm>
          <a:off x="7234238" y="1844675"/>
          <a:ext cx="3543300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7" name="Equation" r:id="rId9" imgW="1574800" imgH="698500" progId="Equation.DSMT4">
                  <p:embed/>
                </p:oleObj>
              </mc:Choice>
              <mc:Fallback>
                <p:oleObj name="Equation" r:id="rId9" imgW="1574800" imgH="6985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4238" y="1844675"/>
                        <a:ext cx="3543300" cy="157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对象 3"/>
          <p:cNvGraphicFramePr>
            <a:graphicFrameLocks noChangeAspect="1"/>
          </p:cNvGraphicFramePr>
          <p:nvPr/>
        </p:nvGraphicFramePr>
        <p:xfrm>
          <a:off x="1517650" y="3573463"/>
          <a:ext cx="56578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8" name="Equation" r:id="rId11" imgW="2514600" imgH="228600" progId="Equation.DSMT4">
                  <p:embed/>
                </p:oleObj>
              </mc:Choice>
              <mc:Fallback>
                <p:oleObj name="Equation" r:id="rId11" imgW="2514600" imgH="228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3573463"/>
                        <a:ext cx="565785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对象 4"/>
          <p:cNvGraphicFramePr>
            <a:graphicFrameLocks noChangeAspect="1"/>
          </p:cNvGraphicFramePr>
          <p:nvPr/>
        </p:nvGraphicFramePr>
        <p:xfrm>
          <a:off x="1481138" y="4508500"/>
          <a:ext cx="64865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9" name="Equation" r:id="rId13" imgW="2882900" imgH="228600" progId="Equation.DSMT4">
                  <p:embed/>
                </p:oleObj>
              </mc:Choice>
              <mc:Fallback>
                <p:oleObj name="Equation" r:id="rId13" imgW="288290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4508500"/>
                        <a:ext cx="6486525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对象 5"/>
          <p:cNvGraphicFramePr>
            <a:graphicFrameLocks noChangeAspect="1"/>
          </p:cNvGraphicFramePr>
          <p:nvPr/>
        </p:nvGraphicFramePr>
        <p:xfrm>
          <a:off x="2174875" y="5013325"/>
          <a:ext cx="4857750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0" name="Equation" r:id="rId15" imgW="2159000" imgH="698500" progId="Equation.DSMT4">
                  <p:embed/>
                </p:oleObj>
              </mc:Choice>
              <mc:Fallback>
                <p:oleObj name="Equation" r:id="rId15" imgW="2159000" imgH="6985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75" y="5013325"/>
                        <a:ext cx="4857750" cy="157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/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/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8" name="内容占位符 3">
            <a:extLst/>
          </p:cNvPr>
          <p:cNvSpPr txBox="1">
            <a:spLocks/>
          </p:cNvSpPr>
          <p:nvPr/>
        </p:nvSpPr>
        <p:spPr>
          <a:xfrm>
            <a:off x="1343025" y="136525"/>
            <a:ext cx="2528888" cy="7715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内容提要</a:t>
            </a:r>
            <a:endParaRPr lang="en-US" altLang="zh-CN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dirty="0">
              <a:solidFill>
                <a:srgbClr val="FF0000"/>
              </a:solidFill>
            </a:endParaRPr>
          </a:p>
        </p:txBody>
      </p:sp>
      <p:graphicFrame>
        <p:nvGraphicFramePr>
          <p:cNvPr id="1026" name="对象 28"/>
          <p:cNvGraphicFramePr>
            <a:graphicFrameLocks noChangeAspect="1"/>
          </p:cNvGraphicFramePr>
          <p:nvPr/>
        </p:nvGraphicFramePr>
        <p:xfrm>
          <a:off x="1404938" y="1196975"/>
          <a:ext cx="251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" name="Equation" r:id="rId4" imgW="1117115" imgH="203112" progId="Equation.DSMT4">
                  <p:embed/>
                </p:oleObj>
              </mc:Choice>
              <mc:Fallback>
                <p:oleObj name="Equation" r:id="rId4" imgW="1117115" imgH="203112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1196975"/>
                        <a:ext cx="2514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1404938" y="1906588"/>
          <a:ext cx="2171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" name="Equation" r:id="rId6" imgW="965200" imgH="203200" progId="Equation.DSMT4">
                  <p:embed/>
                </p:oleObj>
              </mc:Choice>
              <mc:Fallback>
                <p:oleObj name="Equation" r:id="rId6" imgW="9652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1906588"/>
                        <a:ext cx="2171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1404938" y="3609975"/>
          <a:ext cx="251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" name="Equation" r:id="rId8" imgW="1117115" imgH="203112" progId="Equation.DSMT4">
                  <p:embed/>
                </p:oleObj>
              </mc:Choice>
              <mc:Fallback>
                <p:oleObj name="Equation" r:id="rId8" imgW="1117115" imgH="203112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3609975"/>
                        <a:ext cx="2514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6"/>
          <p:cNvGraphicFramePr>
            <a:graphicFrameLocks noChangeAspect="1"/>
          </p:cNvGraphicFramePr>
          <p:nvPr/>
        </p:nvGraphicFramePr>
        <p:xfrm>
          <a:off x="1377950" y="2768600"/>
          <a:ext cx="3228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" name="Equation" r:id="rId10" imgW="1435100" imgH="203200" progId="Equation.DSMT4">
                  <p:embed/>
                </p:oleObj>
              </mc:Choice>
              <mc:Fallback>
                <p:oleObj name="Equation" r:id="rId10" imgW="1435100" imgH="203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2768600"/>
                        <a:ext cx="32289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1404938" y="4456113"/>
          <a:ext cx="2171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" name="Equation" r:id="rId12" imgW="965200" imgH="203200" progId="Equation.DSMT4">
                  <p:embed/>
                </p:oleObj>
              </mc:Choice>
              <mc:Fallback>
                <p:oleObj name="Equation" r:id="rId12" imgW="965200" imgH="203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4456113"/>
                        <a:ext cx="2171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6"/>
          <p:cNvGraphicFramePr>
            <a:graphicFrameLocks noChangeAspect="1"/>
          </p:cNvGraphicFramePr>
          <p:nvPr/>
        </p:nvGraphicFramePr>
        <p:xfrm>
          <a:off x="1416050" y="5302250"/>
          <a:ext cx="35718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" name="Equation" r:id="rId14" imgW="1586811" imgH="203112" progId="Equation.DSMT4">
                  <p:embed/>
                </p:oleObj>
              </mc:Choice>
              <mc:Fallback>
                <p:oleObj name="Equation" r:id="rId14" imgW="1586811" imgH="203112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5302250"/>
                        <a:ext cx="35718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/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/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40970" name="内容占位符 3"/>
          <p:cNvSpPr txBox="1">
            <a:spLocks noChangeArrowheads="1"/>
          </p:cNvSpPr>
          <p:nvPr/>
        </p:nvSpPr>
        <p:spPr bwMode="auto">
          <a:xfrm>
            <a:off x="1343025" y="177800"/>
            <a:ext cx="662463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000"/>
              </a:spcBef>
              <a:buFont typeface="Arial" charset="0"/>
              <a:buNone/>
            </a:pPr>
            <a:r>
              <a:rPr lang="zh-CN" altLang="en-US" sz="3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课后练习</a:t>
            </a:r>
            <a:r>
              <a:rPr lang="en-US" altLang="zh-CN" sz="3000" b="1">
                <a:solidFill>
                  <a:srgbClr val="1217E4"/>
                </a:solidFill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sz="3000" b="1">
                <a:solidFill>
                  <a:srgbClr val="1217E4"/>
                </a:solidFill>
                <a:latin typeface="楷体" pitchFamily="49" charset="-122"/>
                <a:ea typeface="楷体" pitchFamily="49" charset="-122"/>
              </a:rPr>
              <a:t>答案</a:t>
            </a:r>
            <a:endParaRPr lang="en-US" altLang="zh-CN" sz="2800" b="1" i="1">
              <a:solidFill>
                <a:srgbClr val="1217E4"/>
              </a:solidFill>
            </a:endParaRPr>
          </a:p>
        </p:txBody>
      </p:sp>
      <p:graphicFrame>
        <p:nvGraphicFramePr>
          <p:cNvPr id="40962" name="Object 5"/>
          <p:cNvGraphicFramePr>
            <a:graphicFrameLocks noChangeAspect="1"/>
          </p:cNvGraphicFramePr>
          <p:nvPr/>
        </p:nvGraphicFramePr>
        <p:xfrm>
          <a:off x="1933575" y="2292350"/>
          <a:ext cx="408622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0" name="Equation" r:id="rId3" imgW="1816100" imgH="469900" progId="Equation.DSMT4">
                  <p:embed/>
                </p:oleObj>
              </mc:Choice>
              <mc:Fallback>
                <p:oleObj name="Equation" r:id="rId3" imgW="1816100" imgH="469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2292350"/>
                        <a:ext cx="4086225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7"/>
          <p:cNvGraphicFramePr>
            <a:graphicFrameLocks noChangeAspect="1"/>
          </p:cNvGraphicFramePr>
          <p:nvPr/>
        </p:nvGraphicFramePr>
        <p:xfrm>
          <a:off x="1911350" y="3551238"/>
          <a:ext cx="362902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1" name="Equation" r:id="rId5" imgW="1612900" imgH="469900" progId="Equation.DSMT4">
                  <p:embed/>
                </p:oleObj>
              </mc:Choice>
              <mc:Fallback>
                <p:oleObj name="Equation" r:id="rId5" imgW="1612900" imgH="469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3551238"/>
                        <a:ext cx="3629025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7"/>
          <p:cNvGraphicFramePr>
            <a:graphicFrameLocks noChangeAspect="1"/>
          </p:cNvGraphicFramePr>
          <p:nvPr/>
        </p:nvGraphicFramePr>
        <p:xfrm>
          <a:off x="5880100" y="3551238"/>
          <a:ext cx="397192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2" name="Equation" r:id="rId7" imgW="1765300" imgH="469900" progId="Equation.DSMT4">
                  <p:embed/>
                </p:oleObj>
              </mc:Choice>
              <mc:Fallback>
                <p:oleObj name="Equation" r:id="rId7" imgW="1765300" imgH="469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3551238"/>
                        <a:ext cx="3971925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12"/>
          <p:cNvGraphicFramePr>
            <a:graphicFrameLocks noChangeAspect="1"/>
          </p:cNvGraphicFramePr>
          <p:nvPr/>
        </p:nvGraphicFramePr>
        <p:xfrm>
          <a:off x="855663" y="1033463"/>
          <a:ext cx="37719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3" name="Equation" r:id="rId9" imgW="1676400" imgH="469900" progId="Equation.DSMT4">
                  <p:embed/>
                </p:oleObj>
              </mc:Choice>
              <mc:Fallback>
                <p:oleObj name="Equation" r:id="rId9" imgW="1676400" imgH="469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1033463"/>
                        <a:ext cx="3771900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7"/>
          <p:cNvGraphicFramePr>
            <a:graphicFrameLocks noChangeAspect="1"/>
          </p:cNvGraphicFramePr>
          <p:nvPr/>
        </p:nvGraphicFramePr>
        <p:xfrm>
          <a:off x="1919288" y="5011738"/>
          <a:ext cx="451485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4" name="Equation" r:id="rId11" imgW="2006600" imgH="469900" progId="Equation.DSMT4">
                  <p:embed/>
                </p:oleObj>
              </mc:Choice>
              <mc:Fallback>
                <p:oleObj name="Equation" r:id="rId11" imgW="2006600" imgH="469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5011738"/>
                        <a:ext cx="4514850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对象 1"/>
          <p:cNvGraphicFramePr>
            <a:graphicFrameLocks noChangeAspect="1"/>
          </p:cNvGraphicFramePr>
          <p:nvPr/>
        </p:nvGraphicFramePr>
        <p:xfrm>
          <a:off x="1047750" y="2565400"/>
          <a:ext cx="8001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5" name="Equation" r:id="rId13" imgW="355446" imgH="190417" progId="Equation.DSMT4">
                  <p:embed/>
                </p:oleObj>
              </mc:Choice>
              <mc:Fallback>
                <p:oleObj name="Equation" r:id="rId13" imgW="355446" imgH="190417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2565400"/>
                        <a:ext cx="8001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ChangeArrowheads="1"/>
          </p:cNvSpPr>
          <p:nvPr/>
        </p:nvSpPr>
        <p:spPr bwMode="auto">
          <a:xfrm>
            <a:off x="0" y="346075"/>
            <a:ext cx="12192000" cy="773113"/>
          </a:xfrm>
          <a:prstGeom prst="rect">
            <a:avLst/>
          </a:prstGeom>
          <a:solidFill>
            <a:srgbClr val="002060"/>
          </a:solidFill>
          <a:ln w="12700" algn="ctr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83" name="未知"/>
          <p:cNvSpPr>
            <a:spLocks/>
          </p:cNvSpPr>
          <p:nvPr/>
        </p:nvSpPr>
        <p:spPr bwMode="auto">
          <a:xfrm>
            <a:off x="3125788" y="2995613"/>
            <a:ext cx="487362" cy="225425"/>
          </a:xfrm>
          <a:custGeom>
            <a:avLst/>
            <a:gdLst>
              <a:gd name="T0" fmla="*/ 2147483647 w 130"/>
              <a:gd name="T1" fmla="*/ 2147483647 h 60"/>
              <a:gd name="T2" fmla="*/ 2147483647 w 130"/>
              <a:gd name="T3" fmla="*/ 2147483647 h 60"/>
              <a:gd name="T4" fmla="*/ 2147483647 w 130"/>
              <a:gd name="T5" fmla="*/ 2147483647 h 60"/>
              <a:gd name="T6" fmla="*/ 2147483647 w 130"/>
              <a:gd name="T7" fmla="*/ 2147483647 h 60"/>
              <a:gd name="T8" fmla="*/ 2147483647 w 130"/>
              <a:gd name="T9" fmla="*/ 2147483647 h 60"/>
              <a:gd name="T10" fmla="*/ 2147483647 w 130"/>
              <a:gd name="T11" fmla="*/ 2147483647 h 60"/>
              <a:gd name="T12" fmla="*/ 2147483647 w 130"/>
              <a:gd name="T13" fmla="*/ 2147483647 h 60"/>
              <a:gd name="T14" fmla="*/ 2147483647 w 130"/>
              <a:gd name="T15" fmla="*/ 2147483647 h 60"/>
              <a:gd name="T16" fmla="*/ 2147483647 w 130"/>
              <a:gd name="T17" fmla="*/ 2147483647 h 60"/>
              <a:gd name="T18" fmla="*/ 2147483647 w 130"/>
              <a:gd name="T19" fmla="*/ 0 h 60"/>
              <a:gd name="T20" fmla="*/ 2147483647 w 130"/>
              <a:gd name="T21" fmla="*/ 0 h 60"/>
              <a:gd name="T22" fmla="*/ 2147483647 w 130"/>
              <a:gd name="T23" fmla="*/ 2147483647 h 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0"/>
              <a:gd name="T37" fmla="*/ 0 h 60"/>
              <a:gd name="T38" fmla="*/ 130 w 130"/>
              <a:gd name="T39" fmla="*/ 60 h 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0" h="60">
                <a:moveTo>
                  <a:pt x="3" y="11"/>
                </a:moveTo>
                <a:cubicBezTo>
                  <a:pt x="0" y="40"/>
                  <a:pt x="27" y="60"/>
                  <a:pt x="61" y="60"/>
                </a:cubicBezTo>
                <a:cubicBezTo>
                  <a:pt x="97" y="60"/>
                  <a:pt x="130" y="46"/>
                  <a:pt x="129" y="22"/>
                </a:cubicBezTo>
                <a:cubicBezTo>
                  <a:pt x="129" y="12"/>
                  <a:pt x="122" y="6"/>
                  <a:pt x="118" y="4"/>
                </a:cubicBezTo>
                <a:cubicBezTo>
                  <a:pt x="116" y="2"/>
                  <a:pt x="114" y="1"/>
                  <a:pt x="112" y="2"/>
                </a:cubicBezTo>
                <a:cubicBezTo>
                  <a:pt x="111" y="2"/>
                  <a:pt x="114" y="4"/>
                  <a:pt x="115" y="5"/>
                </a:cubicBezTo>
                <a:cubicBezTo>
                  <a:pt x="118" y="10"/>
                  <a:pt x="119" y="16"/>
                  <a:pt x="118" y="21"/>
                </a:cubicBezTo>
                <a:cubicBezTo>
                  <a:pt x="117" y="42"/>
                  <a:pt x="94" y="56"/>
                  <a:pt x="61" y="56"/>
                </a:cubicBezTo>
                <a:cubicBezTo>
                  <a:pt x="31" y="54"/>
                  <a:pt x="6" y="37"/>
                  <a:pt x="9" y="12"/>
                </a:cubicBezTo>
                <a:cubicBezTo>
                  <a:pt x="10" y="8"/>
                  <a:pt x="11" y="4"/>
                  <a:pt x="12" y="0"/>
                </a:cubicBezTo>
                <a:cubicBezTo>
                  <a:pt x="10" y="0"/>
                  <a:pt x="8" y="0"/>
                  <a:pt x="5" y="0"/>
                </a:cubicBezTo>
                <a:cubicBezTo>
                  <a:pt x="4" y="3"/>
                  <a:pt x="3" y="7"/>
                  <a:pt x="3" y="1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84" name="未知"/>
          <p:cNvSpPr>
            <a:spLocks/>
          </p:cNvSpPr>
          <p:nvPr/>
        </p:nvSpPr>
        <p:spPr bwMode="auto">
          <a:xfrm>
            <a:off x="4006850" y="2565400"/>
            <a:ext cx="585788" cy="217488"/>
          </a:xfrm>
          <a:custGeom>
            <a:avLst/>
            <a:gdLst>
              <a:gd name="T0" fmla="*/ 2147483647 w 156"/>
              <a:gd name="T1" fmla="*/ 0 h 58"/>
              <a:gd name="T2" fmla="*/ 2147483647 w 156"/>
              <a:gd name="T3" fmla="*/ 2147483647 h 58"/>
              <a:gd name="T4" fmla="*/ 2147483647 w 156"/>
              <a:gd name="T5" fmla="*/ 2147483647 h 58"/>
              <a:gd name="T6" fmla="*/ 2147483647 w 156"/>
              <a:gd name="T7" fmla="*/ 2147483647 h 58"/>
              <a:gd name="T8" fmla="*/ 2147483647 w 156"/>
              <a:gd name="T9" fmla="*/ 2147483647 h 58"/>
              <a:gd name="T10" fmla="*/ 2147483647 w 156"/>
              <a:gd name="T11" fmla="*/ 2147483647 h 58"/>
              <a:gd name="T12" fmla="*/ 2147483647 w 156"/>
              <a:gd name="T13" fmla="*/ 2147483647 h 58"/>
              <a:gd name="T14" fmla="*/ 2147483647 w 156"/>
              <a:gd name="T15" fmla="*/ 2147483647 h 58"/>
              <a:gd name="T16" fmla="*/ 2147483647 w 156"/>
              <a:gd name="T17" fmla="*/ 2147483647 h 58"/>
              <a:gd name="T18" fmla="*/ 2147483647 w 156"/>
              <a:gd name="T19" fmla="*/ 0 h 5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56"/>
              <a:gd name="T31" fmla="*/ 0 h 58"/>
              <a:gd name="T32" fmla="*/ 156 w 156"/>
              <a:gd name="T33" fmla="*/ 58 h 5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56" h="58">
                <a:moveTo>
                  <a:pt x="83" y="0"/>
                </a:moveTo>
                <a:cubicBezTo>
                  <a:pt x="49" y="0"/>
                  <a:pt x="22" y="14"/>
                  <a:pt x="9" y="32"/>
                </a:cubicBezTo>
                <a:cubicBezTo>
                  <a:pt x="4" y="38"/>
                  <a:pt x="1" y="45"/>
                  <a:pt x="1" y="51"/>
                </a:cubicBezTo>
                <a:cubicBezTo>
                  <a:pt x="0" y="55"/>
                  <a:pt x="1" y="58"/>
                  <a:pt x="2" y="58"/>
                </a:cubicBezTo>
                <a:cubicBezTo>
                  <a:pt x="3" y="58"/>
                  <a:pt x="3" y="55"/>
                  <a:pt x="4" y="50"/>
                </a:cubicBezTo>
                <a:cubicBezTo>
                  <a:pt x="7" y="44"/>
                  <a:pt x="9" y="40"/>
                  <a:pt x="13" y="35"/>
                </a:cubicBezTo>
                <a:cubicBezTo>
                  <a:pt x="26" y="20"/>
                  <a:pt x="51" y="7"/>
                  <a:pt x="82" y="7"/>
                </a:cubicBezTo>
                <a:cubicBezTo>
                  <a:pt x="124" y="7"/>
                  <a:pt x="149" y="27"/>
                  <a:pt x="147" y="50"/>
                </a:cubicBezTo>
                <a:cubicBezTo>
                  <a:pt x="150" y="50"/>
                  <a:pt x="152" y="50"/>
                  <a:pt x="155" y="50"/>
                </a:cubicBezTo>
                <a:cubicBezTo>
                  <a:pt x="156" y="18"/>
                  <a:pt x="125" y="0"/>
                  <a:pt x="83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85" name="未知"/>
          <p:cNvSpPr>
            <a:spLocks/>
          </p:cNvSpPr>
          <p:nvPr/>
        </p:nvSpPr>
        <p:spPr bwMode="auto">
          <a:xfrm>
            <a:off x="3144838" y="2752725"/>
            <a:ext cx="1444625" cy="242888"/>
          </a:xfrm>
          <a:custGeom>
            <a:avLst/>
            <a:gdLst>
              <a:gd name="T0" fmla="*/ 2147483647 w 385"/>
              <a:gd name="T1" fmla="*/ 0 h 65"/>
              <a:gd name="T2" fmla="*/ 2147483647 w 385"/>
              <a:gd name="T3" fmla="*/ 2147483647 h 65"/>
              <a:gd name="T4" fmla="*/ 2147483647 w 385"/>
              <a:gd name="T5" fmla="*/ 2147483647 h 65"/>
              <a:gd name="T6" fmla="*/ 2147483647 w 385"/>
              <a:gd name="T7" fmla="*/ 2147483647 h 65"/>
              <a:gd name="T8" fmla="*/ 2147483647 w 385"/>
              <a:gd name="T9" fmla="*/ 2147483647 h 65"/>
              <a:gd name="T10" fmla="*/ 0 w 385"/>
              <a:gd name="T11" fmla="*/ 2147483647 h 65"/>
              <a:gd name="T12" fmla="*/ 2147483647 w 385"/>
              <a:gd name="T13" fmla="*/ 2147483647 h 65"/>
              <a:gd name="T14" fmla="*/ 2147483647 w 385"/>
              <a:gd name="T15" fmla="*/ 2147483647 h 65"/>
              <a:gd name="T16" fmla="*/ 2147483647 w 385"/>
              <a:gd name="T17" fmla="*/ 2147483647 h 65"/>
              <a:gd name="T18" fmla="*/ 2147483647 w 385"/>
              <a:gd name="T19" fmla="*/ 2147483647 h 65"/>
              <a:gd name="T20" fmla="*/ 2147483647 w 385"/>
              <a:gd name="T21" fmla="*/ 2147483647 h 65"/>
              <a:gd name="T22" fmla="*/ 2147483647 w 385"/>
              <a:gd name="T23" fmla="*/ 2147483647 h 65"/>
              <a:gd name="T24" fmla="*/ 2147483647 w 385"/>
              <a:gd name="T25" fmla="*/ 2147483647 h 65"/>
              <a:gd name="T26" fmla="*/ 2147483647 w 385"/>
              <a:gd name="T27" fmla="*/ 2147483647 h 65"/>
              <a:gd name="T28" fmla="*/ 2147483647 w 385"/>
              <a:gd name="T29" fmla="*/ 2147483647 h 65"/>
              <a:gd name="T30" fmla="*/ 2147483647 w 385"/>
              <a:gd name="T31" fmla="*/ 2147483647 h 65"/>
              <a:gd name="T32" fmla="*/ 2147483647 w 385"/>
              <a:gd name="T33" fmla="*/ 2147483647 h 65"/>
              <a:gd name="T34" fmla="*/ 2147483647 w 385"/>
              <a:gd name="T35" fmla="*/ 0 h 65"/>
              <a:gd name="T36" fmla="*/ 2147483647 w 385"/>
              <a:gd name="T37" fmla="*/ 0 h 6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385"/>
              <a:gd name="T58" fmla="*/ 0 h 65"/>
              <a:gd name="T59" fmla="*/ 385 w 385"/>
              <a:gd name="T60" fmla="*/ 65 h 6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385" h="65">
                <a:moveTo>
                  <a:pt x="377" y="0"/>
                </a:moveTo>
                <a:cubicBezTo>
                  <a:pt x="377" y="1"/>
                  <a:pt x="377" y="2"/>
                  <a:pt x="377" y="2"/>
                </a:cubicBezTo>
                <a:cubicBezTo>
                  <a:pt x="372" y="28"/>
                  <a:pt x="337" y="40"/>
                  <a:pt x="290" y="37"/>
                </a:cubicBezTo>
                <a:cubicBezTo>
                  <a:pt x="255" y="35"/>
                  <a:pt x="223" y="30"/>
                  <a:pt x="197" y="26"/>
                </a:cubicBezTo>
                <a:cubicBezTo>
                  <a:pt x="168" y="21"/>
                  <a:pt x="134" y="15"/>
                  <a:pt x="106" y="14"/>
                </a:cubicBezTo>
                <a:cubicBezTo>
                  <a:pt x="55" y="13"/>
                  <a:pt x="11" y="32"/>
                  <a:pt x="0" y="65"/>
                </a:cubicBezTo>
                <a:cubicBezTo>
                  <a:pt x="3" y="65"/>
                  <a:pt x="5" y="65"/>
                  <a:pt x="7" y="65"/>
                </a:cubicBezTo>
                <a:cubicBezTo>
                  <a:pt x="19" y="38"/>
                  <a:pt x="57" y="25"/>
                  <a:pt x="100" y="28"/>
                </a:cubicBezTo>
                <a:cubicBezTo>
                  <a:pt x="129" y="29"/>
                  <a:pt x="159" y="35"/>
                  <a:pt x="188" y="41"/>
                </a:cubicBezTo>
                <a:cubicBezTo>
                  <a:pt x="213" y="45"/>
                  <a:pt x="234" y="49"/>
                  <a:pt x="254" y="51"/>
                </a:cubicBezTo>
                <a:cubicBezTo>
                  <a:pt x="256" y="52"/>
                  <a:pt x="259" y="52"/>
                  <a:pt x="262" y="52"/>
                </a:cubicBezTo>
                <a:cubicBezTo>
                  <a:pt x="262" y="53"/>
                  <a:pt x="262" y="53"/>
                  <a:pt x="262" y="53"/>
                </a:cubicBezTo>
                <a:cubicBezTo>
                  <a:pt x="261" y="53"/>
                  <a:pt x="260" y="53"/>
                  <a:pt x="260" y="54"/>
                </a:cubicBezTo>
                <a:cubicBezTo>
                  <a:pt x="262" y="54"/>
                  <a:pt x="264" y="55"/>
                  <a:pt x="266" y="56"/>
                </a:cubicBezTo>
                <a:cubicBezTo>
                  <a:pt x="267" y="55"/>
                  <a:pt x="269" y="55"/>
                  <a:pt x="270" y="54"/>
                </a:cubicBezTo>
                <a:cubicBezTo>
                  <a:pt x="274" y="53"/>
                  <a:pt x="279" y="54"/>
                  <a:pt x="284" y="54"/>
                </a:cubicBezTo>
                <a:cubicBezTo>
                  <a:pt x="337" y="55"/>
                  <a:pt x="378" y="41"/>
                  <a:pt x="384" y="9"/>
                </a:cubicBezTo>
                <a:cubicBezTo>
                  <a:pt x="384" y="6"/>
                  <a:pt x="385" y="3"/>
                  <a:pt x="385" y="0"/>
                </a:cubicBezTo>
                <a:cubicBezTo>
                  <a:pt x="382" y="0"/>
                  <a:pt x="380" y="0"/>
                  <a:pt x="377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86" name="未知"/>
          <p:cNvSpPr>
            <a:spLocks/>
          </p:cNvSpPr>
          <p:nvPr/>
        </p:nvSpPr>
        <p:spPr bwMode="auto">
          <a:xfrm>
            <a:off x="2770188" y="2954338"/>
            <a:ext cx="1371600" cy="712787"/>
          </a:xfrm>
          <a:custGeom>
            <a:avLst/>
            <a:gdLst>
              <a:gd name="T0" fmla="*/ 2147483647 w 366"/>
              <a:gd name="T1" fmla="*/ 2147483647 h 190"/>
              <a:gd name="T2" fmla="*/ 2147483647 w 366"/>
              <a:gd name="T3" fmla="*/ 2147483647 h 190"/>
              <a:gd name="T4" fmla="*/ 2147483647 w 366"/>
              <a:gd name="T5" fmla="*/ 2147483647 h 190"/>
              <a:gd name="T6" fmla="*/ 2147483647 w 366"/>
              <a:gd name="T7" fmla="*/ 2147483647 h 190"/>
              <a:gd name="T8" fmla="*/ 2147483647 w 366"/>
              <a:gd name="T9" fmla="*/ 0 h 190"/>
              <a:gd name="T10" fmla="*/ 2147483647 w 366"/>
              <a:gd name="T11" fmla="*/ 2147483647 h 190"/>
              <a:gd name="T12" fmla="*/ 2147483647 w 366"/>
              <a:gd name="T13" fmla="*/ 2147483647 h 190"/>
              <a:gd name="T14" fmla="*/ 2147483647 w 366"/>
              <a:gd name="T15" fmla="*/ 2147483647 h 190"/>
              <a:gd name="T16" fmla="*/ 2147483647 w 366"/>
              <a:gd name="T17" fmla="*/ 2147483647 h 190"/>
              <a:gd name="T18" fmla="*/ 2147483647 w 366"/>
              <a:gd name="T19" fmla="*/ 2147483647 h 190"/>
              <a:gd name="T20" fmla="*/ 2147483647 w 366"/>
              <a:gd name="T21" fmla="*/ 2147483647 h 190"/>
              <a:gd name="T22" fmla="*/ 2147483647 w 366"/>
              <a:gd name="T23" fmla="*/ 2147483647 h 190"/>
              <a:gd name="T24" fmla="*/ 2147483647 w 366"/>
              <a:gd name="T25" fmla="*/ 2147483647 h 190"/>
              <a:gd name="T26" fmla="*/ 2147483647 w 366"/>
              <a:gd name="T27" fmla="*/ 2147483647 h 19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66"/>
              <a:gd name="T43" fmla="*/ 0 h 190"/>
              <a:gd name="T44" fmla="*/ 366 w 366"/>
              <a:gd name="T45" fmla="*/ 190 h 19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66" h="190">
                <a:moveTo>
                  <a:pt x="147" y="174"/>
                </a:moveTo>
                <a:cubicBezTo>
                  <a:pt x="182" y="165"/>
                  <a:pt x="229" y="146"/>
                  <a:pt x="267" y="111"/>
                </a:cubicBezTo>
                <a:cubicBezTo>
                  <a:pt x="295" y="84"/>
                  <a:pt x="305" y="62"/>
                  <a:pt x="328" y="34"/>
                </a:cubicBezTo>
                <a:cubicBezTo>
                  <a:pt x="342" y="18"/>
                  <a:pt x="356" y="7"/>
                  <a:pt x="366" y="2"/>
                </a:cubicBezTo>
                <a:cubicBezTo>
                  <a:pt x="364" y="1"/>
                  <a:pt x="362" y="0"/>
                  <a:pt x="360" y="0"/>
                </a:cubicBezTo>
                <a:cubicBezTo>
                  <a:pt x="331" y="9"/>
                  <a:pt x="304" y="28"/>
                  <a:pt x="278" y="56"/>
                </a:cubicBezTo>
                <a:cubicBezTo>
                  <a:pt x="247" y="88"/>
                  <a:pt x="234" y="111"/>
                  <a:pt x="203" y="138"/>
                </a:cubicBezTo>
                <a:cubicBezTo>
                  <a:pt x="180" y="157"/>
                  <a:pt x="147" y="170"/>
                  <a:pt x="129" y="173"/>
                </a:cubicBezTo>
                <a:cubicBezTo>
                  <a:pt x="108" y="171"/>
                  <a:pt x="70" y="166"/>
                  <a:pt x="47" y="166"/>
                </a:cubicBezTo>
                <a:cubicBezTo>
                  <a:pt x="26" y="166"/>
                  <a:pt x="4" y="169"/>
                  <a:pt x="2" y="180"/>
                </a:cubicBezTo>
                <a:cubicBezTo>
                  <a:pt x="0" y="190"/>
                  <a:pt x="35" y="190"/>
                  <a:pt x="55" y="189"/>
                </a:cubicBezTo>
                <a:cubicBezTo>
                  <a:pt x="70" y="189"/>
                  <a:pt x="98" y="186"/>
                  <a:pt x="113" y="183"/>
                </a:cubicBezTo>
                <a:cubicBezTo>
                  <a:pt x="116" y="184"/>
                  <a:pt x="120" y="184"/>
                  <a:pt x="124" y="184"/>
                </a:cubicBezTo>
                <a:cubicBezTo>
                  <a:pt x="130" y="178"/>
                  <a:pt x="137" y="173"/>
                  <a:pt x="147" y="174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87" name="未知"/>
          <p:cNvSpPr>
            <a:spLocks/>
          </p:cNvSpPr>
          <p:nvPr/>
        </p:nvSpPr>
        <p:spPr bwMode="auto">
          <a:xfrm>
            <a:off x="3235325" y="3446463"/>
            <a:ext cx="911225" cy="225425"/>
          </a:xfrm>
          <a:custGeom>
            <a:avLst/>
            <a:gdLst>
              <a:gd name="T0" fmla="*/ 2147483647 w 243"/>
              <a:gd name="T1" fmla="*/ 2147483647 h 60"/>
              <a:gd name="T2" fmla="*/ 2147483647 w 243"/>
              <a:gd name="T3" fmla="*/ 2147483647 h 60"/>
              <a:gd name="T4" fmla="*/ 2147483647 w 243"/>
              <a:gd name="T5" fmla="*/ 2147483647 h 60"/>
              <a:gd name="T6" fmla="*/ 2147483647 w 243"/>
              <a:gd name="T7" fmla="*/ 2147483647 h 60"/>
              <a:gd name="T8" fmla="*/ 2147483647 w 243"/>
              <a:gd name="T9" fmla="*/ 2147483647 h 60"/>
              <a:gd name="T10" fmla="*/ 2147483647 w 243"/>
              <a:gd name="T11" fmla="*/ 2147483647 h 60"/>
              <a:gd name="T12" fmla="*/ 0 w 243"/>
              <a:gd name="T13" fmla="*/ 2147483647 h 60"/>
              <a:gd name="T14" fmla="*/ 2147483647 w 243"/>
              <a:gd name="T15" fmla="*/ 2147483647 h 60"/>
              <a:gd name="T16" fmla="*/ 2147483647 w 243"/>
              <a:gd name="T17" fmla="*/ 2147483647 h 60"/>
              <a:gd name="T18" fmla="*/ 2147483647 w 243"/>
              <a:gd name="T19" fmla="*/ 2147483647 h 60"/>
              <a:gd name="T20" fmla="*/ 2147483647 w 243"/>
              <a:gd name="T21" fmla="*/ 2147483647 h 60"/>
              <a:gd name="T22" fmla="*/ 2147483647 w 243"/>
              <a:gd name="T23" fmla="*/ 2147483647 h 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3"/>
              <a:gd name="T37" fmla="*/ 0 h 60"/>
              <a:gd name="T38" fmla="*/ 243 w 243"/>
              <a:gd name="T39" fmla="*/ 60 h 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3" h="60">
                <a:moveTo>
                  <a:pt x="234" y="4"/>
                </a:moveTo>
                <a:cubicBezTo>
                  <a:pt x="228" y="9"/>
                  <a:pt x="220" y="17"/>
                  <a:pt x="210" y="23"/>
                </a:cubicBezTo>
                <a:cubicBezTo>
                  <a:pt x="179" y="43"/>
                  <a:pt x="150" y="49"/>
                  <a:pt x="104" y="49"/>
                </a:cubicBezTo>
                <a:cubicBezTo>
                  <a:pt x="66" y="49"/>
                  <a:pt x="29" y="46"/>
                  <a:pt x="17" y="44"/>
                </a:cubicBezTo>
                <a:cubicBezTo>
                  <a:pt x="17" y="44"/>
                  <a:pt x="17" y="44"/>
                  <a:pt x="17" y="44"/>
                </a:cubicBezTo>
                <a:cubicBezTo>
                  <a:pt x="19" y="44"/>
                  <a:pt x="21" y="43"/>
                  <a:pt x="23" y="43"/>
                </a:cubicBezTo>
                <a:cubicBezTo>
                  <a:pt x="13" y="42"/>
                  <a:pt x="6" y="47"/>
                  <a:pt x="0" y="53"/>
                </a:cubicBezTo>
                <a:cubicBezTo>
                  <a:pt x="22" y="56"/>
                  <a:pt x="60" y="60"/>
                  <a:pt x="96" y="60"/>
                </a:cubicBezTo>
                <a:cubicBezTo>
                  <a:pt x="147" y="60"/>
                  <a:pt x="181" y="50"/>
                  <a:pt x="212" y="28"/>
                </a:cubicBezTo>
                <a:cubicBezTo>
                  <a:pt x="221" y="21"/>
                  <a:pt x="231" y="13"/>
                  <a:pt x="237" y="8"/>
                </a:cubicBezTo>
                <a:cubicBezTo>
                  <a:pt x="241" y="5"/>
                  <a:pt x="243" y="2"/>
                  <a:pt x="241" y="1"/>
                </a:cubicBezTo>
                <a:cubicBezTo>
                  <a:pt x="239" y="0"/>
                  <a:pt x="237" y="1"/>
                  <a:pt x="234" y="4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88" name="未知"/>
          <p:cNvSpPr>
            <a:spLocks noEditPoints="1"/>
          </p:cNvSpPr>
          <p:nvPr/>
        </p:nvSpPr>
        <p:spPr bwMode="auto">
          <a:xfrm>
            <a:off x="4716463" y="3284538"/>
            <a:ext cx="465137" cy="376237"/>
          </a:xfrm>
          <a:custGeom>
            <a:avLst/>
            <a:gdLst>
              <a:gd name="T0" fmla="*/ 2147483647 w 124"/>
              <a:gd name="T1" fmla="*/ 2147483647 h 100"/>
              <a:gd name="T2" fmla="*/ 2147483647 w 124"/>
              <a:gd name="T3" fmla="*/ 2147483647 h 100"/>
              <a:gd name="T4" fmla="*/ 2147483647 w 124"/>
              <a:gd name="T5" fmla="*/ 2147483647 h 100"/>
              <a:gd name="T6" fmla="*/ 2147483647 w 124"/>
              <a:gd name="T7" fmla="*/ 2147483647 h 100"/>
              <a:gd name="T8" fmla="*/ 2147483647 w 124"/>
              <a:gd name="T9" fmla="*/ 2147483647 h 100"/>
              <a:gd name="T10" fmla="*/ 2147483647 w 124"/>
              <a:gd name="T11" fmla="*/ 2147483647 h 100"/>
              <a:gd name="T12" fmla="*/ 2147483647 w 124"/>
              <a:gd name="T13" fmla="*/ 2147483647 h 100"/>
              <a:gd name="T14" fmla="*/ 2147483647 w 124"/>
              <a:gd name="T15" fmla="*/ 2147483647 h 100"/>
              <a:gd name="T16" fmla="*/ 2147483647 w 124"/>
              <a:gd name="T17" fmla="*/ 2147483647 h 100"/>
              <a:gd name="T18" fmla="*/ 2147483647 w 124"/>
              <a:gd name="T19" fmla="*/ 2147483647 h 100"/>
              <a:gd name="T20" fmla="*/ 2147483647 w 124"/>
              <a:gd name="T21" fmla="*/ 2147483647 h 100"/>
              <a:gd name="T22" fmla="*/ 2147483647 w 124"/>
              <a:gd name="T23" fmla="*/ 2147483647 h 100"/>
              <a:gd name="T24" fmla="*/ 2147483647 w 124"/>
              <a:gd name="T25" fmla="*/ 2147483647 h 100"/>
              <a:gd name="T26" fmla="*/ 2147483647 w 124"/>
              <a:gd name="T27" fmla="*/ 2147483647 h 100"/>
              <a:gd name="T28" fmla="*/ 2147483647 w 124"/>
              <a:gd name="T29" fmla="*/ 2147483647 h 100"/>
              <a:gd name="T30" fmla="*/ 2147483647 w 124"/>
              <a:gd name="T31" fmla="*/ 2147483647 h 100"/>
              <a:gd name="T32" fmla="*/ 2147483647 w 124"/>
              <a:gd name="T33" fmla="*/ 2147483647 h 100"/>
              <a:gd name="T34" fmla="*/ 2147483647 w 124"/>
              <a:gd name="T35" fmla="*/ 2147483647 h 100"/>
              <a:gd name="T36" fmla="*/ 2147483647 w 124"/>
              <a:gd name="T37" fmla="*/ 2147483647 h 100"/>
              <a:gd name="T38" fmla="*/ 2147483647 w 124"/>
              <a:gd name="T39" fmla="*/ 2147483647 h 100"/>
              <a:gd name="T40" fmla="*/ 2147483647 w 124"/>
              <a:gd name="T41" fmla="*/ 2147483647 h 100"/>
              <a:gd name="T42" fmla="*/ 2147483647 w 124"/>
              <a:gd name="T43" fmla="*/ 2147483647 h 1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24"/>
              <a:gd name="T67" fmla="*/ 0 h 100"/>
              <a:gd name="T68" fmla="*/ 124 w 124"/>
              <a:gd name="T69" fmla="*/ 100 h 10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24" h="100">
                <a:moveTo>
                  <a:pt x="121" y="23"/>
                </a:moveTo>
                <a:cubicBezTo>
                  <a:pt x="124" y="14"/>
                  <a:pt x="120" y="4"/>
                  <a:pt x="109" y="3"/>
                </a:cubicBezTo>
                <a:cubicBezTo>
                  <a:pt x="95" y="0"/>
                  <a:pt x="76" y="7"/>
                  <a:pt x="55" y="18"/>
                </a:cubicBezTo>
                <a:cubicBezTo>
                  <a:pt x="44" y="23"/>
                  <a:pt x="35" y="29"/>
                  <a:pt x="29" y="33"/>
                </a:cubicBezTo>
                <a:cubicBezTo>
                  <a:pt x="24" y="37"/>
                  <a:pt x="15" y="45"/>
                  <a:pt x="13" y="46"/>
                </a:cubicBezTo>
                <a:cubicBezTo>
                  <a:pt x="7" y="52"/>
                  <a:pt x="4" y="55"/>
                  <a:pt x="5" y="57"/>
                </a:cubicBezTo>
                <a:cubicBezTo>
                  <a:pt x="6" y="58"/>
                  <a:pt x="8" y="57"/>
                  <a:pt x="10" y="55"/>
                </a:cubicBezTo>
                <a:cubicBezTo>
                  <a:pt x="14" y="52"/>
                  <a:pt x="16" y="50"/>
                  <a:pt x="17" y="49"/>
                </a:cubicBezTo>
                <a:cubicBezTo>
                  <a:pt x="18" y="49"/>
                  <a:pt x="18" y="49"/>
                  <a:pt x="18" y="49"/>
                </a:cubicBezTo>
                <a:cubicBezTo>
                  <a:pt x="8" y="61"/>
                  <a:pt x="4" y="69"/>
                  <a:pt x="3" y="78"/>
                </a:cubicBezTo>
                <a:cubicBezTo>
                  <a:pt x="0" y="95"/>
                  <a:pt x="13" y="100"/>
                  <a:pt x="25" y="100"/>
                </a:cubicBezTo>
                <a:cubicBezTo>
                  <a:pt x="46" y="98"/>
                  <a:pt x="71" y="80"/>
                  <a:pt x="85" y="68"/>
                </a:cubicBezTo>
                <a:cubicBezTo>
                  <a:pt x="86" y="68"/>
                  <a:pt x="86" y="68"/>
                  <a:pt x="86" y="68"/>
                </a:cubicBezTo>
                <a:cubicBezTo>
                  <a:pt x="101" y="55"/>
                  <a:pt x="113" y="39"/>
                  <a:pt x="123" y="21"/>
                </a:cubicBezTo>
                <a:cubicBezTo>
                  <a:pt x="123" y="22"/>
                  <a:pt x="122" y="23"/>
                  <a:pt x="121" y="23"/>
                </a:cubicBezTo>
                <a:close/>
                <a:moveTo>
                  <a:pt x="79" y="66"/>
                </a:moveTo>
                <a:cubicBezTo>
                  <a:pt x="64" y="79"/>
                  <a:pt x="44" y="91"/>
                  <a:pt x="33" y="91"/>
                </a:cubicBezTo>
                <a:cubicBezTo>
                  <a:pt x="29" y="91"/>
                  <a:pt x="27" y="90"/>
                  <a:pt x="26" y="86"/>
                </a:cubicBezTo>
                <a:cubicBezTo>
                  <a:pt x="25" y="79"/>
                  <a:pt x="34" y="64"/>
                  <a:pt x="57" y="43"/>
                </a:cubicBezTo>
                <a:cubicBezTo>
                  <a:pt x="76" y="23"/>
                  <a:pt x="96" y="8"/>
                  <a:pt x="107" y="8"/>
                </a:cubicBezTo>
                <a:cubicBezTo>
                  <a:pt x="113" y="8"/>
                  <a:pt x="118" y="11"/>
                  <a:pt x="117" y="18"/>
                </a:cubicBezTo>
                <a:cubicBezTo>
                  <a:pt x="116" y="27"/>
                  <a:pt x="97" y="50"/>
                  <a:pt x="79" y="66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89" name="未知"/>
          <p:cNvSpPr>
            <a:spLocks/>
          </p:cNvSpPr>
          <p:nvPr/>
        </p:nvSpPr>
        <p:spPr bwMode="auto">
          <a:xfrm>
            <a:off x="5319713" y="3295650"/>
            <a:ext cx="333375" cy="357188"/>
          </a:xfrm>
          <a:custGeom>
            <a:avLst/>
            <a:gdLst>
              <a:gd name="T0" fmla="*/ 2147483647 w 89"/>
              <a:gd name="T1" fmla="*/ 2147483647 h 95"/>
              <a:gd name="T2" fmla="*/ 2147483647 w 89"/>
              <a:gd name="T3" fmla="*/ 2147483647 h 95"/>
              <a:gd name="T4" fmla="*/ 2147483647 w 89"/>
              <a:gd name="T5" fmla="*/ 0 h 95"/>
              <a:gd name="T6" fmla="*/ 2147483647 w 89"/>
              <a:gd name="T7" fmla="*/ 2147483647 h 95"/>
              <a:gd name="T8" fmla="*/ 2147483647 w 89"/>
              <a:gd name="T9" fmla="*/ 2147483647 h 95"/>
              <a:gd name="T10" fmla="*/ 2147483647 w 89"/>
              <a:gd name="T11" fmla="*/ 2147483647 h 95"/>
              <a:gd name="T12" fmla="*/ 2147483647 w 89"/>
              <a:gd name="T13" fmla="*/ 2147483647 h 95"/>
              <a:gd name="T14" fmla="*/ 2147483647 w 89"/>
              <a:gd name="T15" fmla="*/ 2147483647 h 95"/>
              <a:gd name="T16" fmla="*/ 2147483647 w 89"/>
              <a:gd name="T17" fmla="*/ 2147483647 h 95"/>
              <a:gd name="T18" fmla="*/ 2147483647 w 89"/>
              <a:gd name="T19" fmla="*/ 2147483647 h 95"/>
              <a:gd name="T20" fmla="*/ 2147483647 w 89"/>
              <a:gd name="T21" fmla="*/ 2147483647 h 95"/>
              <a:gd name="T22" fmla="*/ 2147483647 w 89"/>
              <a:gd name="T23" fmla="*/ 2147483647 h 95"/>
              <a:gd name="T24" fmla="*/ 2147483647 w 89"/>
              <a:gd name="T25" fmla="*/ 2147483647 h 95"/>
              <a:gd name="T26" fmla="*/ 2147483647 w 89"/>
              <a:gd name="T27" fmla="*/ 2147483647 h 95"/>
              <a:gd name="T28" fmla="*/ 2147483647 w 89"/>
              <a:gd name="T29" fmla="*/ 2147483647 h 95"/>
              <a:gd name="T30" fmla="*/ 2147483647 w 89"/>
              <a:gd name="T31" fmla="*/ 2147483647 h 95"/>
              <a:gd name="T32" fmla="*/ 2147483647 w 89"/>
              <a:gd name="T33" fmla="*/ 2147483647 h 95"/>
              <a:gd name="T34" fmla="*/ 2147483647 w 89"/>
              <a:gd name="T35" fmla="*/ 2147483647 h 9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89"/>
              <a:gd name="T55" fmla="*/ 0 h 95"/>
              <a:gd name="T56" fmla="*/ 89 w 89"/>
              <a:gd name="T57" fmla="*/ 95 h 9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89" h="95">
                <a:moveTo>
                  <a:pt x="77" y="35"/>
                </a:moveTo>
                <a:cubicBezTo>
                  <a:pt x="85" y="25"/>
                  <a:pt x="89" y="18"/>
                  <a:pt x="89" y="12"/>
                </a:cubicBezTo>
                <a:cubicBezTo>
                  <a:pt x="89" y="6"/>
                  <a:pt x="86" y="0"/>
                  <a:pt x="75" y="0"/>
                </a:cubicBezTo>
                <a:cubicBezTo>
                  <a:pt x="64" y="0"/>
                  <a:pt x="53" y="6"/>
                  <a:pt x="38" y="18"/>
                </a:cubicBezTo>
                <a:cubicBezTo>
                  <a:pt x="28" y="25"/>
                  <a:pt x="16" y="37"/>
                  <a:pt x="10" y="43"/>
                </a:cubicBezTo>
                <a:cubicBezTo>
                  <a:pt x="3" y="49"/>
                  <a:pt x="0" y="52"/>
                  <a:pt x="1" y="53"/>
                </a:cubicBezTo>
                <a:cubicBezTo>
                  <a:pt x="3" y="55"/>
                  <a:pt x="5" y="53"/>
                  <a:pt x="11" y="48"/>
                </a:cubicBezTo>
                <a:cubicBezTo>
                  <a:pt x="18" y="41"/>
                  <a:pt x="27" y="34"/>
                  <a:pt x="34" y="28"/>
                </a:cubicBezTo>
                <a:cubicBezTo>
                  <a:pt x="41" y="22"/>
                  <a:pt x="49" y="16"/>
                  <a:pt x="56" y="13"/>
                </a:cubicBezTo>
                <a:cubicBezTo>
                  <a:pt x="59" y="11"/>
                  <a:pt x="62" y="10"/>
                  <a:pt x="64" y="12"/>
                </a:cubicBezTo>
                <a:cubicBezTo>
                  <a:pt x="65" y="14"/>
                  <a:pt x="64" y="17"/>
                  <a:pt x="60" y="22"/>
                </a:cubicBezTo>
                <a:cubicBezTo>
                  <a:pt x="54" y="29"/>
                  <a:pt x="44" y="42"/>
                  <a:pt x="38" y="50"/>
                </a:cubicBezTo>
                <a:cubicBezTo>
                  <a:pt x="29" y="61"/>
                  <a:pt x="18" y="80"/>
                  <a:pt x="14" y="87"/>
                </a:cubicBezTo>
                <a:cubicBezTo>
                  <a:pt x="10" y="94"/>
                  <a:pt x="13" y="95"/>
                  <a:pt x="21" y="95"/>
                </a:cubicBezTo>
                <a:cubicBezTo>
                  <a:pt x="27" y="95"/>
                  <a:pt x="30" y="94"/>
                  <a:pt x="35" y="90"/>
                </a:cubicBezTo>
                <a:cubicBezTo>
                  <a:pt x="37" y="89"/>
                  <a:pt x="38" y="88"/>
                  <a:pt x="40" y="87"/>
                </a:cubicBezTo>
                <a:cubicBezTo>
                  <a:pt x="43" y="80"/>
                  <a:pt x="48" y="73"/>
                  <a:pt x="54" y="67"/>
                </a:cubicBezTo>
                <a:cubicBezTo>
                  <a:pt x="60" y="58"/>
                  <a:pt x="70" y="45"/>
                  <a:pt x="77" y="35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0" name="未知"/>
          <p:cNvSpPr>
            <a:spLocks/>
          </p:cNvSpPr>
          <p:nvPr/>
        </p:nvSpPr>
        <p:spPr bwMode="auto">
          <a:xfrm>
            <a:off x="5470525" y="3295650"/>
            <a:ext cx="501650" cy="327025"/>
          </a:xfrm>
          <a:custGeom>
            <a:avLst/>
            <a:gdLst>
              <a:gd name="T0" fmla="*/ 2147483647 w 134"/>
              <a:gd name="T1" fmla="*/ 0 h 87"/>
              <a:gd name="T2" fmla="*/ 2147483647 w 134"/>
              <a:gd name="T3" fmla="*/ 2147483647 h 87"/>
              <a:gd name="T4" fmla="*/ 2147483647 w 134"/>
              <a:gd name="T5" fmla="*/ 2147483647 h 87"/>
              <a:gd name="T6" fmla="*/ 2147483647 w 134"/>
              <a:gd name="T7" fmla="*/ 2147483647 h 87"/>
              <a:gd name="T8" fmla="*/ 2147483647 w 134"/>
              <a:gd name="T9" fmla="*/ 2147483647 h 87"/>
              <a:gd name="T10" fmla="*/ 0 w 134"/>
              <a:gd name="T11" fmla="*/ 2147483647 h 87"/>
              <a:gd name="T12" fmla="*/ 2147483647 w 134"/>
              <a:gd name="T13" fmla="*/ 2147483647 h 87"/>
              <a:gd name="T14" fmla="*/ 2147483647 w 134"/>
              <a:gd name="T15" fmla="*/ 2147483647 h 87"/>
              <a:gd name="T16" fmla="*/ 2147483647 w 134"/>
              <a:gd name="T17" fmla="*/ 2147483647 h 87"/>
              <a:gd name="T18" fmla="*/ 2147483647 w 134"/>
              <a:gd name="T19" fmla="*/ 2147483647 h 87"/>
              <a:gd name="T20" fmla="*/ 2147483647 w 134"/>
              <a:gd name="T21" fmla="*/ 2147483647 h 87"/>
              <a:gd name="T22" fmla="*/ 2147483647 w 134"/>
              <a:gd name="T23" fmla="*/ 0 h 8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"/>
              <a:gd name="T37" fmla="*/ 0 h 87"/>
              <a:gd name="T38" fmla="*/ 134 w 134"/>
              <a:gd name="T39" fmla="*/ 87 h 8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" h="87">
                <a:moveTo>
                  <a:pt x="122" y="0"/>
                </a:moveTo>
                <a:cubicBezTo>
                  <a:pt x="106" y="0"/>
                  <a:pt x="82" y="15"/>
                  <a:pt x="63" y="29"/>
                </a:cubicBezTo>
                <a:cubicBezTo>
                  <a:pt x="43" y="43"/>
                  <a:pt x="25" y="59"/>
                  <a:pt x="12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2" y="69"/>
                  <a:pt x="13" y="68"/>
                  <a:pt x="14" y="67"/>
                </a:cubicBezTo>
                <a:cubicBezTo>
                  <a:pt x="8" y="73"/>
                  <a:pt x="3" y="80"/>
                  <a:pt x="0" y="87"/>
                </a:cubicBezTo>
                <a:cubicBezTo>
                  <a:pt x="21" y="70"/>
                  <a:pt x="34" y="58"/>
                  <a:pt x="57" y="41"/>
                </a:cubicBezTo>
                <a:cubicBezTo>
                  <a:pt x="74" y="27"/>
                  <a:pt x="89" y="18"/>
                  <a:pt x="99" y="13"/>
                </a:cubicBezTo>
                <a:cubicBezTo>
                  <a:pt x="105" y="10"/>
                  <a:pt x="111" y="8"/>
                  <a:pt x="114" y="9"/>
                </a:cubicBezTo>
                <a:cubicBezTo>
                  <a:pt x="116" y="11"/>
                  <a:pt x="115" y="13"/>
                  <a:pt x="114" y="15"/>
                </a:cubicBezTo>
                <a:cubicBezTo>
                  <a:pt x="121" y="10"/>
                  <a:pt x="127" y="6"/>
                  <a:pt x="134" y="3"/>
                </a:cubicBezTo>
                <a:cubicBezTo>
                  <a:pt x="131" y="1"/>
                  <a:pt x="127" y="0"/>
                  <a:pt x="122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1" name="未知"/>
          <p:cNvSpPr>
            <a:spLocks/>
          </p:cNvSpPr>
          <p:nvPr/>
        </p:nvSpPr>
        <p:spPr bwMode="auto">
          <a:xfrm>
            <a:off x="7153275" y="3243263"/>
            <a:ext cx="217488" cy="104775"/>
          </a:xfrm>
          <a:custGeom>
            <a:avLst/>
            <a:gdLst>
              <a:gd name="T0" fmla="*/ 2147483647 w 58"/>
              <a:gd name="T1" fmla="*/ 2147483647 h 28"/>
              <a:gd name="T2" fmla="*/ 2147483647 w 58"/>
              <a:gd name="T3" fmla="*/ 2147483647 h 28"/>
              <a:gd name="T4" fmla="*/ 2147483647 w 58"/>
              <a:gd name="T5" fmla="*/ 2147483647 h 28"/>
              <a:gd name="T6" fmla="*/ 2147483647 w 58"/>
              <a:gd name="T7" fmla="*/ 2147483647 h 28"/>
              <a:gd name="T8" fmla="*/ 2147483647 w 58"/>
              <a:gd name="T9" fmla="*/ 2147483647 h 28"/>
              <a:gd name="T10" fmla="*/ 2147483647 w 58"/>
              <a:gd name="T11" fmla="*/ 2147483647 h 28"/>
              <a:gd name="T12" fmla="*/ 2147483647 w 58"/>
              <a:gd name="T13" fmla="*/ 0 h 28"/>
              <a:gd name="T14" fmla="*/ 0 w 58"/>
              <a:gd name="T15" fmla="*/ 2147483647 h 28"/>
              <a:gd name="T16" fmla="*/ 2147483647 w 58"/>
              <a:gd name="T17" fmla="*/ 2147483647 h 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8"/>
              <a:gd name="T28" fmla="*/ 0 h 28"/>
              <a:gd name="T29" fmla="*/ 58 w 58"/>
              <a:gd name="T30" fmla="*/ 28 h 2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8" h="28">
                <a:moveTo>
                  <a:pt x="27" y="28"/>
                </a:moveTo>
                <a:cubicBezTo>
                  <a:pt x="37" y="28"/>
                  <a:pt x="44" y="25"/>
                  <a:pt x="50" y="21"/>
                </a:cubicBezTo>
                <a:cubicBezTo>
                  <a:pt x="54" y="19"/>
                  <a:pt x="58" y="14"/>
                  <a:pt x="56" y="13"/>
                </a:cubicBezTo>
                <a:cubicBezTo>
                  <a:pt x="55" y="11"/>
                  <a:pt x="53" y="15"/>
                  <a:pt x="48" y="18"/>
                </a:cubicBezTo>
                <a:cubicBezTo>
                  <a:pt x="44" y="21"/>
                  <a:pt x="37" y="23"/>
                  <a:pt x="29" y="23"/>
                </a:cubicBezTo>
                <a:cubicBezTo>
                  <a:pt x="15" y="23"/>
                  <a:pt x="9" y="14"/>
                  <a:pt x="9" y="1"/>
                </a:cubicBezTo>
                <a:cubicBezTo>
                  <a:pt x="9" y="1"/>
                  <a:pt x="9" y="1"/>
                  <a:pt x="9" y="0"/>
                </a:cubicBezTo>
                <a:cubicBezTo>
                  <a:pt x="6" y="1"/>
                  <a:pt x="3" y="2"/>
                  <a:pt x="0" y="3"/>
                </a:cubicBezTo>
                <a:cubicBezTo>
                  <a:pt x="2" y="19"/>
                  <a:pt x="13" y="28"/>
                  <a:pt x="27" y="28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2" name="未知"/>
          <p:cNvSpPr>
            <a:spLocks noEditPoints="1"/>
          </p:cNvSpPr>
          <p:nvPr/>
        </p:nvSpPr>
        <p:spPr bwMode="auto">
          <a:xfrm>
            <a:off x="7337425" y="2774950"/>
            <a:ext cx="1147763" cy="889000"/>
          </a:xfrm>
          <a:custGeom>
            <a:avLst/>
            <a:gdLst>
              <a:gd name="T0" fmla="*/ 2147483647 w 306"/>
              <a:gd name="T1" fmla="*/ 2147483647 h 237"/>
              <a:gd name="T2" fmla="*/ 2147483647 w 306"/>
              <a:gd name="T3" fmla="*/ 2147483647 h 237"/>
              <a:gd name="T4" fmla="*/ 2147483647 w 306"/>
              <a:gd name="T5" fmla="*/ 2147483647 h 237"/>
              <a:gd name="T6" fmla="*/ 2147483647 w 306"/>
              <a:gd name="T7" fmla="*/ 2147483647 h 237"/>
              <a:gd name="T8" fmla="*/ 2147483647 w 306"/>
              <a:gd name="T9" fmla="*/ 2147483647 h 237"/>
              <a:gd name="T10" fmla="*/ 2147483647 w 306"/>
              <a:gd name="T11" fmla="*/ 2147483647 h 237"/>
              <a:gd name="T12" fmla="*/ 0 w 306"/>
              <a:gd name="T13" fmla="*/ 2147483647 h 237"/>
              <a:gd name="T14" fmla="*/ 2147483647 w 306"/>
              <a:gd name="T15" fmla="*/ 2147483647 h 237"/>
              <a:gd name="T16" fmla="*/ 2147483647 w 306"/>
              <a:gd name="T17" fmla="*/ 2147483647 h 237"/>
              <a:gd name="T18" fmla="*/ 2147483647 w 306"/>
              <a:gd name="T19" fmla="*/ 2147483647 h 237"/>
              <a:gd name="T20" fmla="*/ 2147483647 w 306"/>
              <a:gd name="T21" fmla="*/ 2147483647 h 237"/>
              <a:gd name="T22" fmla="*/ 2147483647 w 306"/>
              <a:gd name="T23" fmla="*/ 2147483647 h 237"/>
              <a:gd name="T24" fmla="*/ 2147483647 w 306"/>
              <a:gd name="T25" fmla="*/ 2147483647 h 237"/>
              <a:gd name="T26" fmla="*/ 2147483647 w 306"/>
              <a:gd name="T27" fmla="*/ 2147483647 h 237"/>
              <a:gd name="T28" fmla="*/ 2147483647 w 306"/>
              <a:gd name="T29" fmla="*/ 2147483647 h 237"/>
              <a:gd name="T30" fmla="*/ 2147483647 w 306"/>
              <a:gd name="T31" fmla="*/ 2147483647 h 237"/>
              <a:gd name="T32" fmla="*/ 2147483647 w 306"/>
              <a:gd name="T33" fmla="*/ 2147483647 h 237"/>
              <a:gd name="T34" fmla="*/ 2147483647 w 306"/>
              <a:gd name="T35" fmla="*/ 2147483647 h 237"/>
              <a:gd name="T36" fmla="*/ 2147483647 w 306"/>
              <a:gd name="T37" fmla="*/ 2147483647 h 237"/>
              <a:gd name="T38" fmla="*/ 2147483647 w 306"/>
              <a:gd name="T39" fmla="*/ 2147483647 h 23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06"/>
              <a:gd name="T61" fmla="*/ 0 h 237"/>
              <a:gd name="T62" fmla="*/ 306 w 306"/>
              <a:gd name="T63" fmla="*/ 237 h 23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06" h="237">
                <a:moveTo>
                  <a:pt x="295" y="1"/>
                </a:moveTo>
                <a:cubicBezTo>
                  <a:pt x="284" y="0"/>
                  <a:pt x="268" y="11"/>
                  <a:pt x="255" y="23"/>
                </a:cubicBezTo>
                <a:cubicBezTo>
                  <a:pt x="227" y="52"/>
                  <a:pt x="209" y="72"/>
                  <a:pt x="169" y="121"/>
                </a:cubicBezTo>
                <a:cubicBezTo>
                  <a:pt x="148" y="146"/>
                  <a:pt x="122" y="173"/>
                  <a:pt x="88" y="197"/>
                </a:cubicBezTo>
                <a:cubicBezTo>
                  <a:pt x="68" y="212"/>
                  <a:pt x="41" y="228"/>
                  <a:pt x="28" y="227"/>
                </a:cubicBezTo>
                <a:cubicBezTo>
                  <a:pt x="24" y="226"/>
                  <a:pt x="21" y="224"/>
                  <a:pt x="20" y="219"/>
                </a:cubicBezTo>
                <a:cubicBezTo>
                  <a:pt x="14" y="224"/>
                  <a:pt x="7" y="229"/>
                  <a:pt x="0" y="233"/>
                </a:cubicBezTo>
                <a:cubicBezTo>
                  <a:pt x="4" y="236"/>
                  <a:pt x="9" y="237"/>
                  <a:pt x="16" y="237"/>
                </a:cubicBezTo>
                <a:cubicBezTo>
                  <a:pt x="52" y="237"/>
                  <a:pt x="115" y="187"/>
                  <a:pt x="150" y="151"/>
                </a:cubicBezTo>
                <a:cubicBezTo>
                  <a:pt x="149" y="152"/>
                  <a:pt x="148" y="153"/>
                  <a:pt x="148" y="154"/>
                </a:cubicBezTo>
                <a:cubicBezTo>
                  <a:pt x="169" y="132"/>
                  <a:pt x="191" y="105"/>
                  <a:pt x="218" y="97"/>
                </a:cubicBezTo>
                <a:cubicBezTo>
                  <a:pt x="236" y="80"/>
                  <a:pt x="245" y="73"/>
                  <a:pt x="261" y="60"/>
                </a:cubicBezTo>
                <a:cubicBezTo>
                  <a:pt x="272" y="51"/>
                  <a:pt x="287" y="38"/>
                  <a:pt x="297" y="25"/>
                </a:cubicBezTo>
                <a:cubicBezTo>
                  <a:pt x="305" y="14"/>
                  <a:pt x="306" y="2"/>
                  <a:pt x="295" y="1"/>
                </a:cubicBezTo>
                <a:close/>
                <a:moveTo>
                  <a:pt x="289" y="28"/>
                </a:moveTo>
                <a:cubicBezTo>
                  <a:pt x="284" y="34"/>
                  <a:pt x="271" y="46"/>
                  <a:pt x="257" y="57"/>
                </a:cubicBezTo>
                <a:cubicBezTo>
                  <a:pt x="248" y="65"/>
                  <a:pt x="239" y="72"/>
                  <a:pt x="229" y="80"/>
                </a:cubicBezTo>
                <a:cubicBezTo>
                  <a:pt x="243" y="61"/>
                  <a:pt x="256" y="43"/>
                  <a:pt x="270" y="27"/>
                </a:cubicBezTo>
                <a:cubicBezTo>
                  <a:pt x="279" y="14"/>
                  <a:pt x="290" y="4"/>
                  <a:pt x="296" y="6"/>
                </a:cubicBezTo>
                <a:cubicBezTo>
                  <a:pt x="300" y="8"/>
                  <a:pt x="299" y="16"/>
                  <a:pt x="289" y="28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3" name="未知"/>
          <p:cNvSpPr>
            <a:spLocks/>
          </p:cNvSpPr>
          <p:nvPr/>
        </p:nvSpPr>
        <p:spPr bwMode="auto">
          <a:xfrm>
            <a:off x="7700963" y="3757613"/>
            <a:ext cx="330200" cy="296862"/>
          </a:xfrm>
          <a:custGeom>
            <a:avLst/>
            <a:gdLst>
              <a:gd name="T0" fmla="*/ 2147483647 w 88"/>
              <a:gd name="T1" fmla="*/ 2147483647 h 79"/>
              <a:gd name="T2" fmla="*/ 0 w 88"/>
              <a:gd name="T3" fmla="*/ 2147483647 h 79"/>
              <a:gd name="T4" fmla="*/ 2147483647 w 88"/>
              <a:gd name="T5" fmla="*/ 2147483647 h 79"/>
              <a:gd name="T6" fmla="*/ 2147483647 w 88"/>
              <a:gd name="T7" fmla="*/ 2147483647 h 79"/>
              <a:gd name="T8" fmla="*/ 2147483647 w 88"/>
              <a:gd name="T9" fmla="*/ 2147483647 h 79"/>
              <a:gd name="T10" fmla="*/ 2147483647 w 88"/>
              <a:gd name="T11" fmla="*/ 2147483647 h 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8"/>
              <a:gd name="T19" fmla="*/ 0 h 79"/>
              <a:gd name="T20" fmla="*/ 88 w 88"/>
              <a:gd name="T21" fmla="*/ 79 h 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8" h="79">
                <a:moveTo>
                  <a:pt x="3" y="1"/>
                </a:moveTo>
                <a:cubicBezTo>
                  <a:pt x="2" y="3"/>
                  <a:pt x="1" y="4"/>
                  <a:pt x="0" y="6"/>
                </a:cubicBezTo>
                <a:cubicBezTo>
                  <a:pt x="53" y="5"/>
                  <a:pt x="82" y="29"/>
                  <a:pt x="77" y="68"/>
                </a:cubicBezTo>
                <a:cubicBezTo>
                  <a:pt x="76" y="76"/>
                  <a:pt x="75" y="77"/>
                  <a:pt x="76" y="78"/>
                </a:cubicBezTo>
                <a:cubicBezTo>
                  <a:pt x="78" y="79"/>
                  <a:pt x="81" y="73"/>
                  <a:pt x="82" y="67"/>
                </a:cubicBezTo>
                <a:cubicBezTo>
                  <a:pt x="88" y="27"/>
                  <a:pt x="57" y="0"/>
                  <a:pt x="3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4" name="未知"/>
          <p:cNvSpPr>
            <a:spLocks noEditPoints="1"/>
          </p:cNvSpPr>
          <p:nvPr/>
        </p:nvSpPr>
        <p:spPr bwMode="auto">
          <a:xfrm>
            <a:off x="6888163" y="3746500"/>
            <a:ext cx="822325" cy="644525"/>
          </a:xfrm>
          <a:custGeom>
            <a:avLst/>
            <a:gdLst>
              <a:gd name="T0" fmla="*/ 2147483647 w 219"/>
              <a:gd name="T1" fmla="*/ 2147483647 h 172"/>
              <a:gd name="T2" fmla="*/ 2147483647 w 219"/>
              <a:gd name="T3" fmla="*/ 0 h 172"/>
              <a:gd name="T4" fmla="*/ 2147483647 w 219"/>
              <a:gd name="T5" fmla="*/ 2147483647 h 172"/>
              <a:gd name="T6" fmla="*/ 2147483647 w 219"/>
              <a:gd name="T7" fmla="*/ 2147483647 h 172"/>
              <a:gd name="T8" fmla="*/ 2147483647 w 219"/>
              <a:gd name="T9" fmla="*/ 2147483647 h 172"/>
              <a:gd name="T10" fmla="*/ 2147483647 w 219"/>
              <a:gd name="T11" fmla="*/ 2147483647 h 172"/>
              <a:gd name="T12" fmla="*/ 2147483647 w 219"/>
              <a:gd name="T13" fmla="*/ 2147483647 h 172"/>
              <a:gd name="T14" fmla="*/ 2147483647 w 219"/>
              <a:gd name="T15" fmla="*/ 2147483647 h 172"/>
              <a:gd name="T16" fmla="*/ 2147483647 w 219"/>
              <a:gd name="T17" fmla="*/ 2147483647 h 172"/>
              <a:gd name="T18" fmla="*/ 2147483647 w 219"/>
              <a:gd name="T19" fmla="*/ 2147483647 h 172"/>
              <a:gd name="T20" fmla="*/ 2147483647 w 219"/>
              <a:gd name="T21" fmla="*/ 2147483647 h 172"/>
              <a:gd name="T22" fmla="*/ 2147483647 w 219"/>
              <a:gd name="T23" fmla="*/ 2147483647 h 172"/>
              <a:gd name="T24" fmla="*/ 2147483647 w 219"/>
              <a:gd name="T25" fmla="*/ 2147483647 h 172"/>
              <a:gd name="T26" fmla="*/ 2147483647 w 219"/>
              <a:gd name="T27" fmla="*/ 2147483647 h 172"/>
              <a:gd name="T28" fmla="*/ 2147483647 w 219"/>
              <a:gd name="T29" fmla="*/ 2147483647 h 172"/>
              <a:gd name="T30" fmla="*/ 2147483647 w 219"/>
              <a:gd name="T31" fmla="*/ 2147483647 h 172"/>
              <a:gd name="T32" fmla="*/ 2147483647 w 219"/>
              <a:gd name="T33" fmla="*/ 2147483647 h 172"/>
              <a:gd name="T34" fmla="*/ 2147483647 w 219"/>
              <a:gd name="T35" fmla="*/ 2147483647 h 172"/>
              <a:gd name="T36" fmla="*/ 2147483647 w 219"/>
              <a:gd name="T37" fmla="*/ 2147483647 h 17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19"/>
              <a:gd name="T58" fmla="*/ 0 h 172"/>
              <a:gd name="T59" fmla="*/ 219 w 219"/>
              <a:gd name="T60" fmla="*/ 172 h 17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19" h="172">
                <a:moveTo>
                  <a:pt x="216" y="4"/>
                </a:moveTo>
                <a:cubicBezTo>
                  <a:pt x="217" y="3"/>
                  <a:pt x="218" y="1"/>
                  <a:pt x="219" y="0"/>
                </a:cubicBezTo>
                <a:cubicBezTo>
                  <a:pt x="210" y="1"/>
                  <a:pt x="200" y="2"/>
                  <a:pt x="191" y="3"/>
                </a:cubicBezTo>
                <a:cubicBezTo>
                  <a:pt x="190" y="5"/>
                  <a:pt x="189" y="6"/>
                  <a:pt x="188" y="8"/>
                </a:cubicBezTo>
                <a:cubicBezTo>
                  <a:pt x="158" y="14"/>
                  <a:pt x="118" y="30"/>
                  <a:pt x="83" y="54"/>
                </a:cubicBezTo>
                <a:cubicBezTo>
                  <a:pt x="54" y="73"/>
                  <a:pt x="4" y="118"/>
                  <a:pt x="2" y="149"/>
                </a:cubicBezTo>
                <a:cubicBezTo>
                  <a:pt x="0" y="168"/>
                  <a:pt x="15" y="172"/>
                  <a:pt x="25" y="172"/>
                </a:cubicBezTo>
                <a:cubicBezTo>
                  <a:pt x="55" y="172"/>
                  <a:pt x="111" y="134"/>
                  <a:pt x="154" y="84"/>
                </a:cubicBezTo>
                <a:cubicBezTo>
                  <a:pt x="182" y="51"/>
                  <a:pt x="196" y="33"/>
                  <a:pt x="212" y="9"/>
                </a:cubicBezTo>
                <a:cubicBezTo>
                  <a:pt x="213" y="9"/>
                  <a:pt x="214" y="9"/>
                  <a:pt x="215" y="9"/>
                </a:cubicBezTo>
                <a:cubicBezTo>
                  <a:pt x="216" y="7"/>
                  <a:pt x="217" y="6"/>
                  <a:pt x="218" y="4"/>
                </a:cubicBezTo>
                <a:cubicBezTo>
                  <a:pt x="217" y="4"/>
                  <a:pt x="217" y="4"/>
                  <a:pt x="216" y="4"/>
                </a:cubicBezTo>
                <a:close/>
                <a:moveTo>
                  <a:pt x="133" y="83"/>
                </a:moveTo>
                <a:cubicBezTo>
                  <a:pt x="110" y="114"/>
                  <a:pt x="82" y="142"/>
                  <a:pt x="63" y="154"/>
                </a:cubicBezTo>
                <a:cubicBezTo>
                  <a:pt x="49" y="162"/>
                  <a:pt x="38" y="166"/>
                  <a:pt x="29" y="165"/>
                </a:cubicBezTo>
                <a:cubicBezTo>
                  <a:pt x="24" y="164"/>
                  <a:pt x="18" y="160"/>
                  <a:pt x="18" y="151"/>
                </a:cubicBezTo>
                <a:cubicBezTo>
                  <a:pt x="18" y="124"/>
                  <a:pt x="59" y="78"/>
                  <a:pt x="87" y="59"/>
                </a:cubicBezTo>
                <a:cubicBezTo>
                  <a:pt x="120" y="36"/>
                  <a:pt x="157" y="20"/>
                  <a:pt x="185" y="14"/>
                </a:cubicBezTo>
                <a:cubicBezTo>
                  <a:pt x="165" y="39"/>
                  <a:pt x="146" y="66"/>
                  <a:pt x="133" y="83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5" name="未知"/>
          <p:cNvSpPr>
            <a:spLocks/>
          </p:cNvSpPr>
          <p:nvPr/>
        </p:nvSpPr>
        <p:spPr bwMode="auto">
          <a:xfrm>
            <a:off x="7612063" y="3138488"/>
            <a:ext cx="542925" cy="619125"/>
          </a:xfrm>
          <a:custGeom>
            <a:avLst/>
            <a:gdLst>
              <a:gd name="T0" fmla="*/ 2147483647 w 145"/>
              <a:gd name="T1" fmla="*/ 2147483647 h 165"/>
              <a:gd name="T2" fmla="*/ 2147483647 w 145"/>
              <a:gd name="T3" fmla="*/ 0 h 165"/>
              <a:gd name="T4" fmla="*/ 2147483647 w 145"/>
              <a:gd name="T5" fmla="*/ 2147483647 h 165"/>
              <a:gd name="T6" fmla="*/ 0 w 145"/>
              <a:gd name="T7" fmla="*/ 2147483647 h 165"/>
              <a:gd name="T8" fmla="*/ 2147483647 w 145"/>
              <a:gd name="T9" fmla="*/ 2147483647 h 165"/>
              <a:gd name="T10" fmla="*/ 2147483647 w 145"/>
              <a:gd name="T11" fmla="*/ 2147483647 h 165"/>
              <a:gd name="T12" fmla="*/ 2147483647 w 145"/>
              <a:gd name="T13" fmla="*/ 2147483647 h 1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5"/>
              <a:gd name="T22" fmla="*/ 0 h 165"/>
              <a:gd name="T23" fmla="*/ 145 w 145"/>
              <a:gd name="T24" fmla="*/ 165 h 1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5" h="165">
                <a:moveTo>
                  <a:pt x="143" y="1"/>
                </a:moveTo>
                <a:cubicBezTo>
                  <a:pt x="144" y="1"/>
                  <a:pt x="144" y="0"/>
                  <a:pt x="145" y="0"/>
                </a:cubicBezTo>
                <a:cubicBezTo>
                  <a:pt x="118" y="8"/>
                  <a:pt x="96" y="35"/>
                  <a:pt x="75" y="57"/>
                </a:cubicBezTo>
                <a:cubicBezTo>
                  <a:pt x="58" y="81"/>
                  <a:pt x="26" y="127"/>
                  <a:pt x="0" y="165"/>
                </a:cubicBezTo>
                <a:cubicBezTo>
                  <a:pt x="9" y="164"/>
                  <a:pt x="19" y="163"/>
                  <a:pt x="28" y="162"/>
                </a:cubicBezTo>
                <a:cubicBezTo>
                  <a:pt x="39" y="146"/>
                  <a:pt x="53" y="126"/>
                  <a:pt x="72" y="99"/>
                </a:cubicBezTo>
                <a:cubicBezTo>
                  <a:pt x="92" y="71"/>
                  <a:pt x="123" y="29"/>
                  <a:pt x="143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6" name="未知"/>
          <p:cNvSpPr>
            <a:spLocks/>
          </p:cNvSpPr>
          <p:nvPr/>
        </p:nvSpPr>
        <p:spPr bwMode="auto">
          <a:xfrm>
            <a:off x="7304088" y="2794000"/>
            <a:ext cx="573087" cy="854075"/>
          </a:xfrm>
          <a:custGeom>
            <a:avLst/>
            <a:gdLst>
              <a:gd name="T0" fmla="*/ 2147483647 w 153"/>
              <a:gd name="T1" fmla="*/ 0 h 228"/>
              <a:gd name="T2" fmla="*/ 2147483647 w 153"/>
              <a:gd name="T3" fmla="*/ 2147483647 h 228"/>
              <a:gd name="T4" fmla="*/ 2147483647 w 153"/>
              <a:gd name="T5" fmla="*/ 2147483647 h 228"/>
              <a:gd name="T6" fmla="*/ 2147483647 w 153"/>
              <a:gd name="T7" fmla="*/ 2147483647 h 228"/>
              <a:gd name="T8" fmla="*/ 2147483647 w 153"/>
              <a:gd name="T9" fmla="*/ 2147483647 h 228"/>
              <a:gd name="T10" fmla="*/ 2147483647 w 153"/>
              <a:gd name="T11" fmla="*/ 2147483647 h 228"/>
              <a:gd name="T12" fmla="*/ 2147483647 w 153"/>
              <a:gd name="T13" fmla="*/ 2147483647 h 228"/>
              <a:gd name="T14" fmla="*/ 2147483647 w 153"/>
              <a:gd name="T15" fmla="*/ 2147483647 h 228"/>
              <a:gd name="T16" fmla="*/ 2147483647 w 153"/>
              <a:gd name="T17" fmla="*/ 2147483647 h 228"/>
              <a:gd name="T18" fmla="*/ 2147483647 w 153"/>
              <a:gd name="T19" fmla="*/ 2147483647 h 228"/>
              <a:gd name="T20" fmla="*/ 2147483647 w 153"/>
              <a:gd name="T21" fmla="*/ 0 h 22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3"/>
              <a:gd name="T34" fmla="*/ 0 h 228"/>
              <a:gd name="T35" fmla="*/ 153 w 153"/>
              <a:gd name="T36" fmla="*/ 228 h 22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3" h="228">
                <a:moveTo>
                  <a:pt x="128" y="0"/>
                </a:moveTo>
                <a:cubicBezTo>
                  <a:pt x="125" y="1"/>
                  <a:pt x="122" y="2"/>
                  <a:pt x="119" y="4"/>
                </a:cubicBezTo>
                <a:cubicBezTo>
                  <a:pt x="128" y="6"/>
                  <a:pt x="134" y="13"/>
                  <a:pt x="131" y="24"/>
                </a:cubicBezTo>
                <a:cubicBezTo>
                  <a:pt x="125" y="44"/>
                  <a:pt x="105" y="69"/>
                  <a:pt x="71" y="108"/>
                </a:cubicBezTo>
                <a:cubicBezTo>
                  <a:pt x="28" y="155"/>
                  <a:pt x="4" y="184"/>
                  <a:pt x="1" y="207"/>
                </a:cubicBezTo>
                <a:cubicBezTo>
                  <a:pt x="0" y="217"/>
                  <a:pt x="3" y="224"/>
                  <a:pt x="9" y="228"/>
                </a:cubicBezTo>
                <a:cubicBezTo>
                  <a:pt x="16" y="224"/>
                  <a:pt x="23" y="219"/>
                  <a:pt x="29" y="214"/>
                </a:cubicBezTo>
                <a:cubicBezTo>
                  <a:pt x="29" y="213"/>
                  <a:pt x="29" y="211"/>
                  <a:pt x="30" y="209"/>
                </a:cubicBezTo>
                <a:cubicBezTo>
                  <a:pt x="32" y="191"/>
                  <a:pt x="56" y="162"/>
                  <a:pt x="99" y="114"/>
                </a:cubicBezTo>
                <a:cubicBezTo>
                  <a:pt x="126" y="83"/>
                  <a:pt x="152" y="53"/>
                  <a:pt x="152" y="29"/>
                </a:cubicBezTo>
                <a:cubicBezTo>
                  <a:pt x="153" y="14"/>
                  <a:pt x="143" y="4"/>
                  <a:pt x="128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7" name="未知"/>
          <p:cNvSpPr>
            <a:spLocks/>
          </p:cNvSpPr>
          <p:nvPr/>
        </p:nvSpPr>
        <p:spPr bwMode="auto">
          <a:xfrm>
            <a:off x="7150100" y="2782888"/>
            <a:ext cx="633413" cy="471487"/>
          </a:xfrm>
          <a:custGeom>
            <a:avLst/>
            <a:gdLst>
              <a:gd name="T0" fmla="*/ 2147483647 w 169"/>
              <a:gd name="T1" fmla="*/ 0 h 126"/>
              <a:gd name="T2" fmla="*/ 2147483647 w 169"/>
              <a:gd name="T3" fmla="*/ 2147483647 h 126"/>
              <a:gd name="T4" fmla="*/ 2147483647 w 169"/>
              <a:gd name="T5" fmla="*/ 2147483647 h 126"/>
              <a:gd name="T6" fmla="*/ 2147483647 w 169"/>
              <a:gd name="T7" fmla="*/ 2147483647 h 126"/>
              <a:gd name="T8" fmla="*/ 2147483647 w 169"/>
              <a:gd name="T9" fmla="*/ 2147483647 h 126"/>
              <a:gd name="T10" fmla="*/ 2147483647 w 169"/>
              <a:gd name="T11" fmla="*/ 2147483647 h 126"/>
              <a:gd name="T12" fmla="*/ 2147483647 w 169"/>
              <a:gd name="T13" fmla="*/ 2147483647 h 126"/>
              <a:gd name="T14" fmla="*/ 2147483647 w 169"/>
              <a:gd name="T15" fmla="*/ 2147483647 h 126"/>
              <a:gd name="T16" fmla="*/ 2147483647 w 169"/>
              <a:gd name="T17" fmla="*/ 2147483647 h 126"/>
              <a:gd name="T18" fmla="*/ 2147483647 w 169"/>
              <a:gd name="T19" fmla="*/ 0 h 12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9"/>
              <a:gd name="T31" fmla="*/ 0 h 126"/>
              <a:gd name="T32" fmla="*/ 169 w 169"/>
              <a:gd name="T33" fmla="*/ 126 h 12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9" h="126">
                <a:moveTo>
                  <a:pt x="149" y="0"/>
                </a:moveTo>
                <a:cubicBezTo>
                  <a:pt x="122" y="0"/>
                  <a:pt x="77" y="13"/>
                  <a:pt x="43" y="43"/>
                </a:cubicBezTo>
                <a:cubicBezTo>
                  <a:pt x="16" y="68"/>
                  <a:pt x="0" y="101"/>
                  <a:pt x="1" y="125"/>
                </a:cubicBezTo>
                <a:cubicBezTo>
                  <a:pt x="1" y="125"/>
                  <a:pt x="1" y="126"/>
                  <a:pt x="1" y="126"/>
                </a:cubicBezTo>
                <a:cubicBezTo>
                  <a:pt x="4" y="125"/>
                  <a:pt x="7" y="124"/>
                  <a:pt x="10" y="123"/>
                </a:cubicBezTo>
                <a:cubicBezTo>
                  <a:pt x="10" y="101"/>
                  <a:pt x="31" y="75"/>
                  <a:pt x="54" y="53"/>
                </a:cubicBezTo>
                <a:cubicBezTo>
                  <a:pt x="84" y="23"/>
                  <a:pt x="121" y="5"/>
                  <a:pt x="149" y="5"/>
                </a:cubicBezTo>
                <a:cubicBezTo>
                  <a:pt x="153" y="5"/>
                  <a:pt x="157" y="6"/>
                  <a:pt x="160" y="7"/>
                </a:cubicBezTo>
                <a:cubicBezTo>
                  <a:pt x="163" y="5"/>
                  <a:pt x="166" y="4"/>
                  <a:pt x="169" y="3"/>
                </a:cubicBezTo>
                <a:cubicBezTo>
                  <a:pt x="163" y="1"/>
                  <a:pt x="156" y="0"/>
                  <a:pt x="149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8" name="未知"/>
          <p:cNvSpPr>
            <a:spLocks/>
          </p:cNvSpPr>
          <p:nvPr/>
        </p:nvSpPr>
        <p:spPr bwMode="auto">
          <a:xfrm>
            <a:off x="8034338" y="3295650"/>
            <a:ext cx="382587" cy="368300"/>
          </a:xfrm>
          <a:custGeom>
            <a:avLst/>
            <a:gdLst>
              <a:gd name="T0" fmla="*/ 2147483647 w 102"/>
              <a:gd name="T1" fmla="*/ 2147483647 h 98"/>
              <a:gd name="T2" fmla="*/ 2147483647 w 102"/>
              <a:gd name="T3" fmla="*/ 2147483647 h 98"/>
              <a:gd name="T4" fmla="*/ 2147483647 w 102"/>
              <a:gd name="T5" fmla="*/ 2147483647 h 98"/>
              <a:gd name="T6" fmla="*/ 2147483647 w 102"/>
              <a:gd name="T7" fmla="*/ 2147483647 h 98"/>
              <a:gd name="T8" fmla="*/ 2147483647 w 102"/>
              <a:gd name="T9" fmla="*/ 2147483647 h 98"/>
              <a:gd name="T10" fmla="*/ 2147483647 w 102"/>
              <a:gd name="T11" fmla="*/ 0 h 98"/>
              <a:gd name="T12" fmla="*/ 2147483647 w 102"/>
              <a:gd name="T13" fmla="*/ 2147483647 h 98"/>
              <a:gd name="T14" fmla="*/ 2147483647 w 102"/>
              <a:gd name="T15" fmla="*/ 2147483647 h 98"/>
              <a:gd name="T16" fmla="*/ 2147483647 w 102"/>
              <a:gd name="T17" fmla="*/ 2147483647 h 98"/>
              <a:gd name="T18" fmla="*/ 2147483647 w 102"/>
              <a:gd name="T19" fmla="*/ 2147483647 h 98"/>
              <a:gd name="T20" fmla="*/ 2147483647 w 102"/>
              <a:gd name="T21" fmla="*/ 2147483647 h 98"/>
              <a:gd name="T22" fmla="*/ 2147483647 w 102"/>
              <a:gd name="T23" fmla="*/ 2147483647 h 98"/>
              <a:gd name="T24" fmla="*/ 2147483647 w 102"/>
              <a:gd name="T25" fmla="*/ 2147483647 h 98"/>
              <a:gd name="T26" fmla="*/ 2147483647 w 102"/>
              <a:gd name="T27" fmla="*/ 2147483647 h 98"/>
              <a:gd name="T28" fmla="*/ 2147483647 w 102"/>
              <a:gd name="T29" fmla="*/ 2147483647 h 98"/>
              <a:gd name="T30" fmla="*/ 2147483647 w 102"/>
              <a:gd name="T31" fmla="*/ 2147483647 h 98"/>
              <a:gd name="T32" fmla="*/ 2147483647 w 102"/>
              <a:gd name="T33" fmla="*/ 2147483647 h 98"/>
              <a:gd name="T34" fmla="*/ 2147483647 w 102"/>
              <a:gd name="T35" fmla="*/ 2147483647 h 9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2"/>
              <a:gd name="T55" fmla="*/ 0 h 98"/>
              <a:gd name="T56" fmla="*/ 102 w 102"/>
              <a:gd name="T57" fmla="*/ 98 h 98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2" h="98">
                <a:moveTo>
                  <a:pt x="32" y="93"/>
                </a:moveTo>
                <a:cubicBezTo>
                  <a:pt x="26" y="93"/>
                  <a:pt x="24" y="89"/>
                  <a:pt x="24" y="83"/>
                </a:cubicBezTo>
                <a:cubicBezTo>
                  <a:pt x="26" y="72"/>
                  <a:pt x="40" y="51"/>
                  <a:pt x="56" y="35"/>
                </a:cubicBezTo>
                <a:cubicBezTo>
                  <a:pt x="72" y="20"/>
                  <a:pt x="82" y="11"/>
                  <a:pt x="96" y="5"/>
                </a:cubicBezTo>
                <a:cubicBezTo>
                  <a:pt x="100" y="3"/>
                  <a:pt x="102" y="3"/>
                  <a:pt x="102" y="2"/>
                </a:cubicBezTo>
                <a:cubicBezTo>
                  <a:pt x="102" y="0"/>
                  <a:pt x="97" y="0"/>
                  <a:pt x="93" y="0"/>
                </a:cubicBezTo>
                <a:cubicBezTo>
                  <a:pt x="81" y="0"/>
                  <a:pt x="64" y="6"/>
                  <a:pt x="48" y="14"/>
                </a:cubicBezTo>
                <a:cubicBezTo>
                  <a:pt x="37" y="20"/>
                  <a:pt x="29" y="25"/>
                  <a:pt x="22" y="30"/>
                </a:cubicBezTo>
                <a:cubicBezTo>
                  <a:pt x="16" y="34"/>
                  <a:pt x="9" y="40"/>
                  <a:pt x="5" y="44"/>
                </a:cubicBezTo>
                <a:cubicBezTo>
                  <a:pt x="3" y="46"/>
                  <a:pt x="0" y="49"/>
                  <a:pt x="1" y="51"/>
                </a:cubicBezTo>
                <a:cubicBezTo>
                  <a:pt x="2" y="52"/>
                  <a:pt x="4" y="51"/>
                  <a:pt x="8" y="47"/>
                </a:cubicBezTo>
                <a:cubicBezTo>
                  <a:pt x="12" y="44"/>
                  <a:pt x="14" y="42"/>
                  <a:pt x="18" y="38"/>
                </a:cubicBezTo>
                <a:cubicBezTo>
                  <a:pt x="18" y="39"/>
                  <a:pt x="18" y="39"/>
                  <a:pt x="18" y="39"/>
                </a:cubicBezTo>
                <a:cubicBezTo>
                  <a:pt x="8" y="50"/>
                  <a:pt x="1" y="63"/>
                  <a:pt x="1" y="74"/>
                </a:cubicBezTo>
                <a:cubicBezTo>
                  <a:pt x="0" y="90"/>
                  <a:pt x="11" y="98"/>
                  <a:pt x="28" y="98"/>
                </a:cubicBezTo>
                <a:cubicBezTo>
                  <a:pt x="29" y="98"/>
                  <a:pt x="30" y="98"/>
                  <a:pt x="31" y="98"/>
                </a:cubicBezTo>
                <a:cubicBezTo>
                  <a:pt x="31" y="96"/>
                  <a:pt x="32" y="94"/>
                  <a:pt x="33" y="93"/>
                </a:cubicBezTo>
                <a:cubicBezTo>
                  <a:pt x="33" y="93"/>
                  <a:pt x="32" y="93"/>
                  <a:pt x="32" y="93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9" name="未知"/>
          <p:cNvSpPr>
            <a:spLocks/>
          </p:cNvSpPr>
          <p:nvPr/>
        </p:nvSpPr>
        <p:spPr bwMode="auto">
          <a:xfrm>
            <a:off x="8151813" y="3295650"/>
            <a:ext cx="360362" cy="368300"/>
          </a:xfrm>
          <a:custGeom>
            <a:avLst/>
            <a:gdLst>
              <a:gd name="T0" fmla="*/ 2147483647 w 96"/>
              <a:gd name="T1" fmla="*/ 2147483647 h 98"/>
              <a:gd name="T2" fmla="*/ 2147483647 w 96"/>
              <a:gd name="T3" fmla="*/ 2147483647 h 98"/>
              <a:gd name="T4" fmla="*/ 2147483647 w 96"/>
              <a:gd name="T5" fmla="*/ 2147483647 h 98"/>
              <a:gd name="T6" fmla="*/ 2147483647 w 96"/>
              <a:gd name="T7" fmla="*/ 2147483647 h 98"/>
              <a:gd name="T8" fmla="*/ 2147483647 w 96"/>
              <a:gd name="T9" fmla="*/ 2147483647 h 98"/>
              <a:gd name="T10" fmla="*/ 2147483647 w 96"/>
              <a:gd name="T11" fmla="*/ 2147483647 h 98"/>
              <a:gd name="T12" fmla="*/ 2147483647 w 96"/>
              <a:gd name="T13" fmla="*/ 2147483647 h 98"/>
              <a:gd name="T14" fmla="*/ 2147483647 w 96"/>
              <a:gd name="T15" fmla="*/ 2147483647 h 98"/>
              <a:gd name="T16" fmla="*/ 2147483647 w 96"/>
              <a:gd name="T17" fmla="*/ 2147483647 h 98"/>
              <a:gd name="T18" fmla="*/ 2147483647 w 96"/>
              <a:gd name="T19" fmla="*/ 2147483647 h 98"/>
              <a:gd name="T20" fmla="*/ 2147483647 w 96"/>
              <a:gd name="T21" fmla="*/ 2147483647 h 98"/>
              <a:gd name="T22" fmla="*/ 2147483647 w 96"/>
              <a:gd name="T23" fmla="*/ 2147483647 h 98"/>
              <a:gd name="T24" fmla="*/ 0 w 96"/>
              <a:gd name="T25" fmla="*/ 2147483647 h 98"/>
              <a:gd name="T26" fmla="*/ 2147483647 w 96"/>
              <a:gd name="T27" fmla="*/ 2147483647 h 98"/>
              <a:gd name="T28" fmla="*/ 2147483647 w 96"/>
              <a:gd name="T29" fmla="*/ 2147483647 h 98"/>
              <a:gd name="T30" fmla="*/ 2147483647 w 96"/>
              <a:gd name="T31" fmla="*/ 2147483647 h 98"/>
              <a:gd name="T32" fmla="*/ 2147483647 w 96"/>
              <a:gd name="T33" fmla="*/ 2147483647 h 9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6"/>
              <a:gd name="T52" fmla="*/ 0 h 98"/>
              <a:gd name="T53" fmla="*/ 96 w 96"/>
              <a:gd name="T54" fmla="*/ 98 h 9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6" h="98">
                <a:moveTo>
                  <a:pt x="64" y="68"/>
                </a:moveTo>
                <a:cubicBezTo>
                  <a:pt x="64" y="68"/>
                  <a:pt x="64" y="68"/>
                  <a:pt x="64" y="68"/>
                </a:cubicBezTo>
                <a:cubicBezTo>
                  <a:pt x="67" y="65"/>
                  <a:pt x="69" y="62"/>
                  <a:pt x="72" y="59"/>
                </a:cubicBezTo>
                <a:cubicBezTo>
                  <a:pt x="85" y="47"/>
                  <a:pt x="93" y="34"/>
                  <a:pt x="95" y="23"/>
                </a:cubicBezTo>
                <a:cubicBezTo>
                  <a:pt x="96" y="15"/>
                  <a:pt x="93" y="8"/>
                  <a:pt x="88" y="4"/>
                </a:cubicBezTo>
                <a:cubicBezTo>
                  <a:pt x="86" y="2"/>
                  <a:pt x="83" y="0"/>
                  <a:pt x="80" y="1"/>
                </a:cubicBezTo>
                <a:cubicBezTo>
                  <a:pt x="79" y="2"/>
                  <a:pt x="81" y="3"/>
                  <a:pt x="81" y="9"/>
                </a:cubicBezTo>
                <a:cubicBezTo>
                  <a:pt x="81" y="12"/>
                  <a:pt x="81" y="18"/>
                  <a:pt x="79" y="22"/>
                </a:cubicBezTo>
                <a:cubicBezTo>
                  <a:pt x="76" y="24"/>
                  <a:pt x="68" y="28"/>
                  <a:pt x="62" y="36"/>
                </a:cubicBezTo>
                <a:cubicBezTo>
                  <a:pt x="55" y="46"/>
                  <a:pt x="53" y="54"/>
                  <a:pt x="52" y="59"/>
                </a:cubicBezTo>
                <a:cubicBezTo>
                  <a:pt x="52" y="60"/>
                  <a:pt x="52" y="60"/>
                  <a:pt x="51" y="60"/>
                </a:cubicBezTo>
                <a:cubicBezTo>
                  <a:pt x="35" y="78"/>
                  <a:pt x="14" y="92"/>
                  <a:pt x="2" y="93"/>
                </a:cubicBezTo>
                <a:cubicBezTo>
                  <a:pt x="1" y="94"/>
                  <a:pt x="0" y="96"/>
                  <a:pt x="0" y="98"/>
                </a:cubicBezTo>
                <a:cubicBezTo>
                  <a:pt x="19" y="97"/>
                  <a:pt x="40" y="85"/>
                  <a:pt x="54" y="75"/>
                </a:cubicBezTo>
                <a:cubicBezTo>
                  <a:pt x="56" y="74"/>
                  <a:pt x="58" y="73"/>
                  <a:pt x="59" y="71"/>
                </a:cubicBezTo>
                <a:cubicBezTo>
                  <a:pt x="60" y="72"/>
                  <a:pt x="60" y="72"/>
                  <a:pt x="60" y="72"/>
                </a:cubicBezTo>
                <a:cubicBezTo>
                  <a:pt x="61" y="70"/>
                  <a:pt x="62" y="69"/>
                  <a:pt x="64" y="68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0" name="未知"/>
          <p:cNvSpPr>
            <a:spLocks/>
          </p:cNvSpPr>
          <p:nvPr/>
        </p:nvSpPr>
        <p:spPr bwMode="auto">
          <a:xfrm>
            <a:off x="8537575" y="3300413"/>
            <a:ext cx="333375" cy="195262"/>
          </a:xfrm>
          <a:custGeom>
            <a:avLst/>
            <a:gdLst>
              <a:gd name="T0" fmla="*/ 2147483647 w 89"/>
              <a:gd name="T1" fmla="*/ 0 h 52"/>
              <a:gd name="T2" fmla="*/ 2147483647 w 89"/>
              <a:gd name="T3" fmla="*/ 2147483647 h 52"/>
              <a:gd name="T4" fmla="*/ 2147483647 w 89"/>
              <a:gd name="T5" fmla="*/ 2147483647 h 52"/>
              <a:gd name="T6" fmla="*/ 2147483647 w 89"/>
              <a:gd name="T7" fmla="*/ 2147483647 h 52"/>
              <a:gd name="T8" fmla="*/ 2147483647 w 89"/>
              <a:gd name="T9" fmla="*/ 2147483647 h 52"/>
              <a:gd name="T10" fmla="*/ 2147483647 w 89"/>
              <a:gd name="T11" fmla="*/ 2147483647 h 52"/>
              <a:gd name="T12" fmla="*/ 2147483647 w 89"/>
              <a:gd name="T13" fmla="*/ 2147483647 h 52"/>
              <a:gd name="T14" fmla="*/ 2147483647 w 89"/>
              <a:gd name="T15" fmla="*/ 2147483647 h 52"/>
              <a:gd name="T16" fmla="*/ 2147483647 w 89"/>
              <a:gd name="T17" fmla="*/ 2147483647 h 52"/>
              <a:gd name="T18" fmla="*/ 2147483647 w 89"/>
              <a:gd name="T19" fmla="*/ 0 h 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9"/>
              <a:gd name="T31" fmla="*/ 0 h 52"/>
              <a:gd name="T32" fmla="*/ 89 w 89"/>
              <a:gd name="T33" fmla="*/ 52 h 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9" h="52">
                <a:moveTo>
                  <a:pt x="78" y="0"/>
                </a:moveTo>
                <a:cubicBezTo>
                  <a:pt x="68" y="0"/>
                  <a:pt x="61" y="2"/>
                  <a:pt x="46" y="12"/>
                </a:cubicBezTo>
                <a:cubicBezTo>
                  <a:pt x="33" y="21"/>
                  <a:pt x="14" y="37"/>
                  <a:pt x="8" y="42"/>
                </a:cubicBezTo>
                <a:cubicBezTo>
                  <a:pt x="2" y="48"/>
                  <a:pt x="0" y="50"/>
                  <a:pt x="2" y="51"/>
                </a:cubicBezTo>
                <a:cubicBezTo>
                  <a:pt x="3" y="52"/>
                  <a:pt x="5" y="51"/>
                  <a:pt x="10" y="47"/>
                </a:cubicBezTo>
                <a:cubicBezTo>
                  <a:pt x="15" y="42"/>
                  <a:pt x="21" y="37"/>
                  <a:pt x="29" y="30"/>
                </a:cubicBezTo>
                <a:cubicBezTo>
                  <a:pt x="38" y="24"/>
                  <a:pt x="49" y="16"/>
                  <a:pt x="53" y="14"/>
                </a:cubicBezTo>
                <a:cubicBezTo>
                  <a:pt x="52" y="15"/>
                  <a:pt x="50" y="16"/>
                  <a:pt x="49" y="18"/>
                </a:cubicBezTo>
                <a:cubicBezTo>
                  <a:pt x="61" y="15"/>
                  <a:pt x="75" y="9"/>
                  <a:pt x="88" y="4"/>
                </a:cubicBezTo>
                <a:cubicBezTo>
                  <a:pt x="89" y="1"/>
                  <a:pt x="86" y="0"/>
                  <a:pt x="78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1" name="未知"/>
          <p:cNvSpPr>
            <a:spLocks/>
          </p:cNvSpPr>
          <p:nvPr/>
        </p:nvSpPr>
        <p:spPr bwMode="auto">
          <a:xfrm>
            <a:off x="8548688" y="3302000"/>
            <a:ext cx="319087" cy="338138"/>
          </a:xfrm>
          <a:custGeom>
            <a:avLst/>
            <a:gdLst>
              <a:gd name="T0" fmla="*/ 2147483647 w 85"/>
              <a:gd name="T1" fmla="*/ 2147483647 h 90"/>
              <a:gd name="T2" fmla="*/ 2147483647 w 85"/>
              <a:gd name="T3" fmla="*/ 2147483647 h 90"/>
              <a:gd name="T4" fmla="*/ 2147483647 w 85"/>
              <a:gd name="T5" fmla="*/ 2147483647 h 90"/>
              <a:gd name="T6" fmla="*/ 2147483647 w 85"/>
              <a:gd name="T7" fmla="*/ 0 h 90"/>
              <a:gd name="T8" fmla="*/ 2147483647 w 85"/>
              <a:gd name="T9" fmla="*/ 2147483647 h 90"/>
              <a:gd name="T10" fmla="*/ 2147483647 w 85"/>
              <a:gd name="T11" fmla="*/ 2147483647 h 90"/>
              <a:gd name="T12" fmla="*/ 2147483647 w 85"/>
              <a:gd name="T13" fmla="*/ 2147483647 h 90"/>
              <a:gd name="T14" fmla="*/ 2147483647 w 85"/>
              <a:gd name="T15" fmla="*/ 2147483647 h 90"/>
              <a:gd name="T16" fmla="*/ 2147483647 w 85"/>
              <a:gd name="T17" fmla="*/ 2147483647 h 90"/>
              <a:gd name="T18" fmla="*/ 2147483647 w 85"/>
              <a:gd name="T19" fmla="*/ 2147483647 h 9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5"/>
              <a:gd name="T31" fmla="*/ 0 h 90"/>
              <a:gd name="T32" fmla="*/ 85 w 85"/>
              <a:gd name="T33" fmla="*/ 90 h 9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5" h="90">
                <a:moveTo>
                  <a:pt x="32" y="68"/>
                </a:moveTo>
                <a:cubicBezTo>
                  <a:pt x="35" y="62"/>
                  <a:pt x="44" y="50"/>
                  <a:pt x="53" y="38"/>
                </a:cubicBezTo>
                <a:cubicBezTo>
                  <a:pt x="64" y="25"/>
                  <a:pt x="74" y="12"/>
                  <a:pt x="81" y="4"/>
                </a:cubicBezTo>
                <a:cubicBezTo>
                  <a:pt x="83" y="2"/>
                  <a:pt x="84" y="1"/>
                  <a:pt x="85" y="0"/>
                </a:cubicBezTo>
                <a:cubicBezTo>
                  <a:pt x="72" y="5"/>
                  <a:pt x="58" y="11"/>
                  <a:pt x="46" y="14"/>
                </a:cubicBezTo>
                <a:cubicBezTo>
                  <a:pt x="31" y="28"/>
                  <a:pt x="21" y="40"/>
                  <a:pt x="11" y="54"/>
                </a:cubicBezTo>
                <a:cubicBezTo>
                  <a:pt x="6" y="60"/>
                  <a:pt x="1" y="69"/>
                  <a:pt x="1" y="76"/>
                </a:cubicBezTo>
                <a:cubicBezTo>
                  <a:pt x="0" y="83"/>
                  <a:pt x="4" y="88"/>
                  <a:pt x="9" y="90"/>
                </a:cubicBezTo>
                <a:cubicBezTo>
                  <a:pt x="17" y="85"/>
                  <a:pt x="24" y="80"/>
                  <a:pt x="31" y="76"/>
                </a:cubicBezTo>
                <a:cubicBezTo>
                  <a:pt x="31" y="74"/>
                  <a:pt x="31" y="71"/>
                  <a:pt x="32" y="68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2" name="未知"/>
          <p:cNvSpPr>
            <a:spLocks/>
          </p:cNvSpPr>
          <p:nvPr/>
        </p:nvSpPr>
        <p:spPr bwMode="auto">
          <a:xfrm>
            <a:off x="8582025" y="3282950"/>
            <a:ext cx="623888" cy="365125"/>
          </a:xfrm>
          <a:custGeom>
            <a:avLst/>
            <a:gdLst>
              <a:gd name="T0" fmla="*/ 2147483647 w 166"/>
              <a:gd name="T1" fmla="*/ 0 h 97"/>
              <a:gd name="T2" fmla="*/ 2147483647 w 166"/>
              <a:gd name="T3" fmla="*/ 2147483647 h 97"/>
              <a:gd name="T4" fmla="*/ 2147483647 w 166"/>
              <a:gd name="T5" fmla="*/ 2147483647 h 97"/>
              <a:gd name="T6" fmla="*/ 2147483647 w 166"/>
              <a:gd name="T7" fmla="*/ 2147483647 h 97"/>
              <a:gd name="T8" fmla="*/ 2147483647 w 166"/>
              <a:gd name="T9" fmla="*/ 2147483647 h 97"/>
              <a:gd name="T10" fmla="*/ 2147483647 w 166"/>
              <a:gd name="T11" fmla="*/ 2147483647 h 97"/>
              <a:gd name="T12" fmla="*/ 0 w 166"/>
              <a:gd name="T13" fmla="*/ 2147483647 h 97"/>
              <a:gd name="T14" fmla="*/ 2147483647 w 166"/>
              <a:gd name="T15" fmla="*/ 2147483647 h 97"/>
              <a:gd name="T16" fmla="*/ 2147483647 w 166"/>
              <a:gd name="T17" fmla="*/ 2147483647 h 97"/>
              <a:gd name="T18" fmla="*/ 2147483647 w 166"/>
              <a:gd name="T19" fmla="*/ 2147483647 h 97"/>
              <a:gd name="T20" fmla="*/ 2147483647 w 166"/>
              <a:gd name="T21" fmla="*/ 2147483647 h 97"/>
              <a:gd name="T22" fmla="*/ 2147483647 w 166"/>
              <a:gd name="T23" fmla="*/ 2147483647 h 97"/>
              <a:gd name="T24" fmla="*/ 2147483647 w 166"/>
              <a:gd name="T25" fmla="*/ 2147483647 h 97"/>
              <a:gd name="T26" fmla="*/ 2147483647 w 166"/>
              <a:gd name="T27" fmla="*/ 2147483647 h 97"/>
              <a:gd name="T28" fmla="*/ 2147483647 w 166"/>
              <a:gd name="T29" fmla="*/ 2147483647 h 97"/>
              <a:gd name="T30" fmla="*/ 2147483647 w 166"/>
              <a:gd name="T31" fmla="*/ 2147483647 h 97"/>
              <a:gd name="T32" fmla="*/ 2147483647 w 166"/>
              <a:gd name="T33" fmla="*/ 2147483647 h 97"/>
              <a:gd name="T34" fmla="*/ 2147483647 w 166"/>
              <a:gd name="T35" fmla="*/ 0 h 9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66"/>
              <a:gd name="T55" fmla="*/ 0 h 97"/>
              <a:gd name="T56" fmla="*/ 166 w 166"/>
              <a:gd name="T57" fmla="*/ 97 h 97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66" h="97">
                <a:moveTo>
                  <a:pt x="152" y="0"/>
                </a:moveTo>
                <a:cubicBezTo>
                  <a:pt x="143" y="0"/>
                  <a:pt x="140" y="2"/>
                  <a:pt x="136" y="6"/>
                </a:cubicBezTo>
                <a:cubicBezTo>
                  <a:pt x="118" y="19"/>
                  <a:pt x="103" y="33"/>
                  <a:pt x="77" y="53"/>
                </a:cubicBezTo>
                <a:cubicBezTo>
                  <a:pt x="60" y="66"/>
                  <a:pt x="48" y="75"/>
                  <a:pt x="36" y="82"/>
                </a:cubicBezTo>
                <a:cubicBezTo>
                  <a:pt x="30" y="84"/>
                  <a:pt x="25" y="85"/>
                  <a:pt x="23" y="83"/>
                </a:cubicBezTo>
                <a:cubicBezTo>
                  <a:pt x="22" y="82"/>
                  <a:pt x="22" y="81"/>
                  <a:pt x="22" y="81"/>
                </a:cubicBezTo>
                <a:cubicBezTo>
                  <a:pt x="15" y="85"/>
                  <a:pt x="8" y="90"/>
                  <a:pt x="0" y="95"/>
                </a:cubicBezTo>
                <a:cubicBezTo>
                  <a:pt x="3" y="96"/>
                  <a:pt x="6" y="97"/>
                  <a:pt x="10" y="97"/>
                </a:cubicBezTo>
                <a:cubicBezTo>
                  <a:pt x="26" y="97"/>
                  <a:pt x="46" y="83"/>
                  <a:pt x="68" y="66"/>
                </a:cubicBezTo>
                <a:cubicBezTo>
                  <a:pt x="81" y="57"/>
                  <a:pt x="98" y="44"/>
                  <a:pt x="109" y="35"/>
                </a:cubicBezTo>
                <a:cubicBezTo>
                  <a:pt x="108" y="35"/>
                  <a:pt x="108" y="35"/>
                  <a:pt x="108" y="35"/>
                </a:cubicBezTo>
                <a:cubicBezTo>
                  <a:pt x="108" y="35"/>
                  <a:pt x="108" y="35"/>
                  <a:pt x="109" y="35"/>
                </a:cubicBezTo>
                <a:cubicBezTo>
                  <a:pt x="110" y="34"/>
                  <a:pt x="111" y="33"/>
                  <a:pt x="112" y="32"/>
                </a:cubicBezTo>
                <a:cubicBezTo>
                  <a:pt x="113" y="32"/>
                  <a:pt x="113" y="32"/>
                  <a:pt x="113" y="32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26" y="27"/>
                  <a:pt x="139" y="21"/>
                  <a:pt x="153" y="16"/>
                </a:cubicBezTo>
                <a:cubicBezTo>
                  <a:pt x="155" y="14"/>
                  <a:pt x="158" y="11"/>
                  <a:pt x="160" y="8"/>
                </a:cubicBezTo>
                <a:cubicBezTo>
                  <a:pt x="166" y="1"/>
                  <a:pt x="161" y="0"/>
                  <a:pt x="152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3" name="未知"/>
          <p:cNvSpPr>
            <a:spLocks/>
          </p:cNvSpPr>
          <p:nvPr/>
        </p:nvSpPr>
        <p:spPr bwMode="auto">
          <a:xfrm>
            <a:off x="8875713" y="3330575"/>
            <a:ext cx="280987" cy="296863"/>
          </a:xfrm>
          <a:custGeom>
            <a:avLst/>
            <a:gdLst>
              <a:gd name="T0" fmla="*/ 2147483647 w 75"/>
              <a:gd name="T1" fmla="*/ 2147483647 h 79"/>
              <a:gd name="T2" fmla="*/ 2147483647 w 75"/>
              <a:gd name="T3" fmla="*/ 2147483647 h 79"/>
              <a:gd name="T4" fmla="*/ 2147483647 w 75"/>
              <a:gd name="T5" fmla="*/ 0 h 79"/>
              <a:gd name="T6" fmla="*/ 2147483647 w 75"/>
              <a:gd name="T7" fmla="*/ 2147483647 h 79"/>
              <a:gd name="T8" fmla="*/ 2147483647 w 75"/>
              <a:gd name="T9" fmla="*/ 2147483647 h 79"/>
              <a:gd name="T10" fmla="*/ 0 w 75"/>
              <a:gd name="T11" fmla="*/ 2147483647 h 79"/>
              <a:gd name="T12" fmla="*/ 2147483647 w 75"/>
              <a:gd name="T13" fmla="*/ 2147483647 h 79"/>
              <a:gd name="T14" fmla="*/ 2147483647 w 75"/>
              <a:gd name="T15" fmla="*/ 2147483647 h 79"/>
              <a:gd name="T16" fmla="*/ 2147483647 w 75"/>
              <a:gd name="T17" fmla="*/ 2147483647 h 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"/>
              <a:gd name="T28" fmla="*/ 0 h 79"/>
              <a:gd name="T29" fmla="*/ 75 w 75"/>
              <a:gd name="T30" fmla="*/ 79 h 7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" h="79">
                <a:moveTo>
                  <a:pt x="33" y="55"/>
                </a:moveTo>
                <a:cubicBezTo>
                  <a:pt x="36" y="49"/>
                  <a:pt x="43" y="39"/>
                  <a:pt x="53" y="27"/>
                </a:cubicBezTo>
                <a:cubicBezTo>
                  <a:pt x="61" y="16"/>
                  <a:pt x="68" y="9"/>
                  <a:pt x="75" y="0"/>
                </a:cubicBezTo>
                <a:cubicBezTo>
                  <a:pt x="61" y="5"/>
                  <a:pt x="48" y="11"/>
                  <a:pt x="34" y="17"/>
                </a:cubicBezTo>
                <a:cubicBezTo>
                  <a:pt x="25" y="26"/>
                  <a:pt x="15" y="36"/>
                  <a:pt x="9" y="45"/>
                </a:cubicBezTo>
                <a:cubicBezTo>
                  <a:pt x="4" y="52"/>
                  <a:pt x="0" y="60"/>
                  <a:pt x="0" y="67"/>
                </a:cubicBezTo>
                <a:cubicBezTo>
                  <a:pt x="0" y="73"/>
                  <a:pt x="3" y="78"/>
                  <a:pt x="9" y="79"/>
                </a:cubicBezTo>
                <a:cubicBezTo>
                  <a:pt x="16" y="74"/>
                  <a:pt x="23" y="69"/>
                  <a:pt x="30" y="65"/>
                </a:cubicBezTo>
                <a:cubicBezTo>
                  <a:pt x="29" y="62"/>
                  <a:pt x="30" y="59"/>
                  <a:pt x="33" y="55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4" name="未知"/>
          <p:cNvSpPr>
            <a:spLocks/>
          </p:cNvSpPr>
          <p:nvPr/>
        </p:nvSpPr>
        <p:spPr bwMode="auto">
          <a:xfrm>
            <a:off x="8909050" y="3409950"/>
            <a:ext cx="355600" cy="225425"/>
          </a:xfrm>
          <a:custGeom>
            <a:avLst/>
            <a:gdLst>
              <a:gd name="T0" fmla="*/ 2147483647 w 95"/>
              <a:gd name="T1" fmla="*/ 2147483647 h 60"/>
              <a:gd name="T2" fmla="*/ 2147483647 w 95"/>
              <a:gd name="T3" fmla="*/ 2147483647 h 60"/>
              <a:gd name="T4" fmla="*/ 2147483647 w 95"/>
              <a:gd name="T5" fmla="*/ 2147483647 h 60"/>
              <a:gd name="T6" fmla="*/ 2147483647 w 95"/>
              <a:gd name="T7" fmla="*/ 2147483647 h 60"/>
              <a:gd name="T8" fmla="*/ 2147483647 w 95"/>
              <a:gd name="T9" fmla="*/ 2147483647 h 60"/>
              <a:gd name="T10" fmla="*/ 2147483647 w 95"/>
              <a:gd name="T11" fmla="*/ 2147483647 h 60"/>
              <a:gd name="T12" fmla="*/ 0 w 95"/>
              <a:gd name="T13" fmla="*/ 2147483647 h 60"/>
              <a:gd name="T14" fmla="*/ 2147483647 w 95"/>
              <a:gd name="T15" fmla="*/ 2147483647 h 60"/>
              <a:gd name="T16" fmla="*/ 2147483647 w 95"/>
              <a:gd name="T17" fmla="*/ 2147483647 h 60"/>
              <a:gd name="T18" fmla="*/ 2147483647 w 95"/>
              <a:gd name="T19" fmla="*/ 2147483647 h 60"/>
              <a:gd name="T20" fmla="*/ 2147483647 w 95"/>
              <a:gd name="T21" fmla="*/ 2147483647 h 6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5"/>
              <a:gd name="T34" fmla="*/ 0 h 60"/>
              <a:gd name="T35" fmla="*/ 95 w 95"/>
              <a:gd name="T36" fmla="*/ 60 h 6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5" h="60">
                <a:moveTo>
                  <a:pt x="93" y="2"/>
                </a:moveTo>
                <a:cubicBezTo>
                  <a:pt x="92" y="0"/>
                  <a:pt x="89" y="3"/>
                  <a:pt x="85" y="6"/>
                </a:cubicBezTo>
                <a:cubicBezTo>
                  <a:pt x="79" y="11"/>
                  <a:pt x="70" y="20"/>
                  <a:pt x="59" y="28"/>
                </a:cubicBezTo>
                <a:cubicBezTo>
                  <a:pt x="50" y="35"/>
                  <a:pt x="40" y="42"/>
                  <a:pt x="34" y="45"/>
                </a:cubicBezTo>
                <a:cubicBezTo>
                  <a:pt x="29" y="47"/>
                  <a:pt x="25" y="49"/>
                  <a:pt x="22" y="46"/>
                </a:cubicBezTo>
                <a:cubicBezTo>
                  <a:pt x="21" y="46"/>
                  <a:pt x="21" y="45"/>
                  <a:pt x="21" y="44"/>
                </a:cubicBezTo>
                <a:cubicBezTo>
                  <a:pt x="14" y="48"/>
                  <a:pt x="7" y="53"/>
                  <a:pt x="0" y="58"/>
                </a:cubicBezTo>
                <a:cubicBezTo>
                  <a:pt x="3" y="59"/>
                  <a:pt x="5" y="60"/>
                  <a:pt x="8" y="60"/>
                </a:cubicBezTo>
                <a:cubicBezTo>
                  <a:pt x="26" y="60"/>
                  <a:pt x="45" y="45"/>
                  <a:pt x="55" y="38"/>
                </a:cubicBezTo>
                <a:cubicBezTo>
                  <a:pt x="68" y="27"/>
                  <a:pt x="82" y="16"/>
                  <a:pt x="89" y="9"/>
                </a:cubicBezTo>
                <a:cubicBezTo>
                  <a:pt x="90" y="8"/>
                  <a:pt x="95" y="3"/>
                  <a:pt x="93" y="2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5" name="未知"/>
          <p:cNvSpPr>
            <a:spLocks/>
          </p:cNvSpPr>
          <p:nvPr/>
        </p:nvSpPr>
        <p:spPr bwMode="auto">
          <a:xfrm>
            <a:off x="4240213" y="2478088"/>
            <a:ext cx="911225" cy="869950"/>
          </a:xfrm>
          <a:custGeom>
            <a:avLst/>
            <a:gdLst>
              <a:gd name="T0" fmla="*/ 0 w 243"/>
              <a:gd name="T1" fmla="*/ 2147483647 h 232"/>
              <a:gd name="T2" fmla="*/ 2147483647 w 243"/>
              <a:gd name="T3" fmla="*/ 2147483647 h 232"/>
              <a:gd name="T4" fmla="*/ 2147483647 w 243"/>
              <a:gd name="T5" fmla="*/ 2147483647 h 232"/>
              <a:gd name="T6" fmla="*/ 2147483647 w 243"/>
              <a:gd name="T7" fmla="*/ 2147483647 h 232"/>
              <a:gd name="T8" fmla="*/ 2147483647 w 243"/>
              <a:gd name="T9" fmla="*/ 2147483647 h 232"/>
              <a:gd name="T10" fmla="*/ 2147483647 w 243"/>
              <a:gd name="T11" fmla="*/ 2147483647 h 232"/>
              <a:gd name="T12" fmla="*/ 2147483647 w 243"/>
              <a:gd name="T13" fmla="*/ 0 h 232"/>
              <a:gd name="T14" fmla="*/ 2147483647 w 243"/>
              <a:gd name="T15" fmla="*/ 0 h 232"/>
              <a:gd name="T16" fmla="*/ 2147483647 w 243"/>
              <a:gd name="T17" fmla="*/ 2147483647 h 232"/>
              <a:gd name="T18" fmla="*/ 2147483647 w 243"/>
              <a:gd name="T19" fmla="*/ 2147483647 h 232"/>
              <a:gd name="T20" fmla="*/ 2147483647 w 243"/>
              <a:gd name="T21" fmla="*/ 2147483647 h 232"/>
              <a:gd name="T22" fmla="*/ 0 w 243"/>
              <a:gd name="T23" fmla="*/ 2147483647 h 23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3"/>
              <a:gd name="T37" fmla="*/ 0 h 232"/>
              <a:gd name="T38" fmla="*/ 243 w 243"/>
              <a:gd name="T39" fmla="*/ 232 h 23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3" h="232">
                <a:moveTo>
                  <a:pt x="0" y="232"/>
                </a:moveTo>
                <a:cubicBezTo>
                  <a:pt x="18" y="220"/>
                  <a:pt x="43" y="210"/>
                  <a:pt x="45" y="210"/>
                </a:cubicBezTo>
                <a:cubicBezTo>
                  <a:pt x="74" y="171"/>
                  <a:pt x="88" y="153"/>
                  <a:pt x="128" y="106"/>
                </a:cubicBezTo>
                <a:cubicBezTo>
                  <a:pt x="156" y="72"/>
                  <a:pt x="183" y="46"/>
                  <a:pt x="201" y="28"/>
                </a:cubicBezTo>
                <a:cubicBezTo>
                  <a:pt x="212" y="17"/>
                  <a:pt x="227" y="6"/>
                  <a:pt x="236" y="6"/>
                </a:cubicBezTo>
                <a:cubicBezTo>
                  <a:pt x="238" y="6"/>
                  <a:pt x="239" y="6"/>
                  <a:pt x="241" y="7"/>
                </a:cubicBezTo>
                <a:cubicBezTo>
                  <a:pt x="243" y="0"/>
                  <a:pt x="243" y="0"/>
                  <a:pt x="243" y="0"/>
                </a:cubicBezTo>
                <a:cubicBezTo>
                  <a:pt x="243" y="0"/>
                  <a:pt x="242" y="0"/>
                  <a:pt x="242" y="0"/>
                </a:cubicBezTo>
                <a:cubicBezTo>
                  <a:pt x="226" y="0"/>
                  <a:pt x="211" y="11"/>
                  <a:pt x="196" y="22"/>
                </a:cubicBezTo>
                <a:cubicBezTo>
                  <a:pt x="167" y="41"/>
                  <a:pt x="101" y="111"/>
                  <a:pt x="69" y="148"/>
                </a:cubicBezTo>
                <a:cubicBezTo>
                  <a:pt x="44" y="176"/>
                  <a:pt x="21" y="206"/>
                  <a:pt x="3" y="230"/>
                </a:cubicBezTo>
                <a:cubicBezTo>
                  <a:pt x="2" y="231"/>
                  <a:pt x="1" y="232"/>
                  <a:pt x="0" y="232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6" name="未知"/>
          <p:cNvSpPr>
            <a:spLocks/>
          </p:cNvSpPr>
          <p:nvPr/>
        </p:nvSpPr>
        <p:spPr bwMode="auto">
          <a:xfrm>
            <a:off x="4408488" y="3295650"/>
            <a:ext cx="277812" cy="365125"/>
          </a:xfrm>
          <a:custGeom>
            <a:avLst/>
            <a:gdLst>
              <a:gd name="T0" fmla="*/ 2147483647 w 74"/>
              <a:gd name="T1" fmla="*/ 2147483647 h 97"/>
              <a:gd name="T2" fmla="*/ 2147483647 w 74"/>
              <a:gd name="T3" fmla="*/ 2147483647 h 97"/>
              <a:gd name="T4" fmla="*/ 2147483647 w 74"/>
              <a:gd name="T5" fmla="*/ 2147483647 h 97"/>
              <a:gd name="T6" fmla="*/ 2147483647 w 74"/>
              <a:gd name="T7" fmla="*/ 2147483647 h 97"/>
              <a:gd name="T8" fmla="*/ 2147483647 w 74"/>
              <a:gd name="T9" fmla="*/ 0 h 97"/>
              <a:gd name="T10" fmla="*/ 2147483647 w 74"/>
              <a:gd name="T11" fmla="*/ 2147483647 h 97"/>
              <a:gd name="T12" fmla="*/ 2147483647 w 74"/>
              <a:gd name="T13" fmla="*/ 2147483647 h 97"/>
              <a:gd name="T14" fmla="*/ 2147483647 w 74"/>
              <a:gd name="T15" fmla="*/ 2147483647 h 97"/>
              <a:gd name="T16" fmla="*/ 2147483647 w 74"/>
              <a:gd name="T17" fmla="*/ 2147483647 h 97"/>
              <a:gd name="T18" fmla="*/ 0 w 74"/>
              <a:gd name="T19" fmla="*/ 2147483647 h 97"/>
              <a:gd name="T20" fmla="*/ 2147483647 w 74"/>
              <a:gd name="T21" fmla="*/ 2147483647 h 97"/>
              <a:gd name="T22" fmla="*/ 2147483647 w 74"/>
              <a:gd name="T23" fmla="*/ 2147483647 h 97"/>
              <a:gd name="T24" fmla="*/ 2147483647 w 74"/>
              <a:gd name="T25" fmla="*/ 2147483647 h 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4"/>
              <a:gd name="T40" fmla="*/ 0 h 97"/>
              <a:gd name="T41" fmla="*/ 74 w 74"/>
              <a:gd name="T42" fmla="*/ 97 h 9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4" h="97">
                <a:moveTo>
                  <a:pt x="30" y="84"/>
                </a:moveTo>
                <a:cubicBezTo>
                  <a:pt x="28" y="82"/>
                  <a:pt x="29" y="78"/>
                  <a:pt x="33" y="72"/>
                </a:cubicBezTo>
                <a:cubicBezTo>
                  <a:pt x="36" y="66"/>
                  <a:pt x="42" y="58"/>
                  <a:pt x="51" y="48"/>
                </a:cubicBezTo>
                <a:cubicBezTo>
                  <a:pt x="59" y="37"/>
                  <a:pt x="71" y="24"/>
                  <a:pt x="73" y="14"/>
                </a:cubicBezTo>
                <a:cubicBezTo>
                  <a:pt x="74" y="5"/>
                  <a:pt x="67" y="0"/>
                  <a:pt x="56" y="0"/>
                </a:cubicBezTo>
                <a:cubicBezTo>
                  <a:pt x="53" y="3"/>
                  <a:pt x="50" y="6"/>
                  <a:pt x="46" y="9"/>
                </a:cubicBezTo>
                <a:cubicBezTo>
                  <a:pt x="46" y="9"/>
                  <a:pt x="47" y="9"/>
                  <a:pt x="47" y="9"/>
                </a:cubicBezTo>
                <a:cubicBezTo>
                  <a:pt x="50" y="11"/>
                  <a:pt x="48" y="14"/>
                  <a:pt x="46" y="17"/>
                </a:cubicBezTo>
                <a:cubicBezTo>
                  <a:pt x="40" y="25"/>
                  <a:pt x="32" y="34"/>
                  <a:pt x="23" y="44"/>
                </a:cubicBezTo>
                <a:cubicBezTo>
                  <a:pt x="13" y="57"/>
                  <a:pt x="1" y="70"/>
                  <a:pt x="0" y="82"/>
                </a:cubicBezTo>
                <a:cubicBezTo>
                  <a:pt x="0" y="92"/>
                  <a:pt x="6" y="97"/>
                  <a:pt x="17" y="97"/>
                </a:cubicBezTo>
                <a:cubicBezTo>
                  <a:pt x="17" y="97"/>
                  <a:pt x="18" y="96"/>
                  <a:pt x="19" y="96"/>
                </a:cubicBezTo>
                <a:cubicBezTo>
                  <a:pt x="22" y="92"/>
                  <a:pt x="26" y="88"/>
                  <a:pt x="30" y="84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7" name="未知"/>
          <p:cNvSpPr>
            <a:spLocks/>
          </p:cNvSpPr>
          <p:nvPr/>
        </p:nvSpPr>
        <p:spPr bwMode="auto">
          <a:xfrm>
            <a:off x="4479925" y="3438525"/>
            <a:ext cx="319088" cy="217488"/>
          </a:xfrm>
          <a:custGeom>
            <a:avLst/>
            <a:gdLst>
              <a:gd name="T0" fmla="*/ 2147483647 w 85"/>
              <a:gd name="T1" fmla="*/ 2147483647 h 58"/>
              <a:gd name="T2" fmla="*/ 2147483647 w 85"/>
              <a:gd name="T3" fmla="*/ 2147483647 h 58"/>
              <a:gd name="T4" fmla="*/ 2147483647 w 85"/>
              <a:gd name="T5" fmla="*/ 2147483647 h 58"/>
              <a:gd name="T6" fmla="*/ 2147483647 w 85"/>
              <a:gd name="T7" fmla="*/ 2147483647 h 58"/>
              <a:gd name="T8" fmla="*/ 2147483647 w 85"/>
              <a:gd name="T9" fmla="*/ 2147483647 h 58"/>
              <a:gd name="T10" fmla="*/ 2147483647 w 85"/>
              <a:gd name="T11" fmla="*/ 2147483647 h 58"/>
              <a:gd name="T12" fmla="*/ 0 w 85"/>
              <a:gd name="T13" fmla="*/ 2147483647 h 58"/>
              <a:gd name="T14" fmla="*/ 2147483647 w 85"/>
              <a:gd name="T15" fmla="*/ 2147483647 h 58"/>
              <a:gd name="T16" fmla="*/ 2147483647 w 85"/>
              <a:gd name="T17" fmla="*/ 2147483647 h 58"/>
              <a:gd name="T18" fmla="*/ 2147483647 w 85"/>
              <a:gd name="T19" fmla="*/ 2147483647 h 5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5"/>
              <a:gd name="T31" fmla="*/ 0 h 58"/>
              <a:gd name="T32" fmla="*/ 85 w 85"/>
              <a:gd name="T33" fmla="*/ 58 h 5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5" h="58">
                <a:moveTo>
                  <a:pt x="84" y="1"/>
                </a:moveTo>
                <a:cubicBezTo>
                  <a:pt x="83" y="0"/>
                  <a:pt x="81" y="0"/>
                  <a:pt x="77" y="4"/>
                </a:cubicBezTo>
                <a:cubicBezTo>
                  <a:pt x="71" y="10"/>
                  <a:pt x="60" y="20"/>
                  <a:pt x="51" y="27"/>
                </a:cubicBezTo>
                <a:cubicBezTo>
                  <a:pt x="38" y="37"/>
                  <a:pt x="31" y="40"/>
                  <a:pt x="25" y="44"/>
                </a:cubicBezTo>
                <a:cubicBezTo>
                  <a:pt x="20" y="46"/>
                  <a:pt x="14" y="48"/>
                  <a:pt x="11" y="46"/>
                </a:cubicBezTo>
                <a:cubicBezTo>
                  <a:pt x="11" y="46"/>
                  <a:pt x="11" y="46"/>
                  <a:pt x="11" y="46"/>
                </a:cubicBezTo>
                <a:cubicBezTo>
                  <a:pt x="7" y="50"/>
                  <a:pt x="3" y="54"/>
                  <a:pt x="0" y="58"/>
                </a:cubicBezTo>
                <a:cubicBezTo>
                  <a:pt x="16" y="57"/>
                  <a:pt x="36" y="45"/>
                  <a:pt x="47" y="37"/>
                </a:cubicBezTo>
                <a:cubicBezTo>
                  <a:pt x="58" y="28"/>
                  <a:pt x="75" y="13"/>
                  <a:pt x="80" y="8"/>
                </a:cubicBezTo>
                <a:cubicBezTo>
                  <a:pt x="84" y="4"/>
                  <a:pt x="85" y="2"/>
                  <a:pt x="84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8" name="未知"/>
          <p:cNvSpPr>
            <a:spLocks/>
          </p:cNvSpPr>
          <p:nvPr/>
        </p:nvSpPr>
        <p:spPr bwMode="auto">
          <a:xfrm>
            <a:off x="4191000" y="3295650"/>
            <a:ext cx="427038" cy="300038"/>
          </a:xfrm>
          <a:custGeom>
            <a:avLst/>
            <a:gdLst>
              <a:gd name="T0" fmla="*/ 2147483647 w 114"/>
              <a:gd name="T1" fmla="*/ 2147483647 h 80"/>
              <a:gd name="T2" fmla="*/ 2147483647 w 114"/>
              <a:gd name="T3" fmla="*/ 2147483647 h 80"/>
              <a:gd name="T4" fmla="*/ 2147483647 w 114"/>
              <a:gd name="T5" fmla="*/ 2147483647 h 80"/>
              <a:gd name="T6" fmla="*/ 2147483647 w 114"/>
              <a:gd name="T7" fmla="*/ 0 h 80"/>
              <a:gd name="T8" fmla="*/ 2147483647 w 114"/>
              <a:gd name="T9" fmla="*/ 0 h 80"/>
              <a:gd name="T10" fmla="*/ 2147483647 w 114"/>
              <a:gd name="T11" fmla="*/ 2147483647 h 80"/>
              <a:gd name="T12" fmla="*/ 2147483647 w 114"/>
              <a:gd name="T13" fmla="*/ 2147483647 h 80"/>
              <a:gd name="T14" fmla="*/ 0 w 114"/>
              <a:gd name="T15" fmla="*/ 2147483647 h 80"/>
              <a:gd name="T16" fmla="*/ 2147483647 w 114"/>
              <a:gd name="T17" fmla="*/ 2147483647 h 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4"/>
              <a:gd name="T28" fmla="*/ 0 h 80"/>
              <a:gd name="T29" fmla="*/ 114 w 114"/>
              <a:gd name="T30" fmla="*/ 80 h 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4" h="80">
                <a:moveTo>
                  <a:pt x="48" y="41"/>
                </a:moveTo>
                <a:cubicBezTo>
                  <a:pt x="65" y="27"/>
                  <a:pt x="81" y="18"/>
                  <a:pt x="91" y="13"/>
                </a:cubicBezTo>
                <a:cubicBezTo>
                  <a:pt x="96" y="10"/>
                  <a:pt x="101" y="8"/>
                  <a:pt x="104" y="9"/>
                </a:cubicBezTo>
                <a:cubicBezTo>
                  <a:pt x="108" y="6"/>
                  <a:pt x="111" y="3"/>
                  <a:pt x="114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97" y="0"/>
                  <a:pt x="73" y="15"/>
                  <a:pt x="54" y="29"/>
                </a:cubicBezTo>
                <a:cubicBezTo>
                  <a:pt x="36" y="43"/>
                  <a:pt x="19" y="57"/>
                  <a:pt x="6" y="68"/>
                </a:cubicBezTo>
                <a:cubicBezTo>
                  <a:pt x="3" y="72"/>
                  <a:pt x="1" y="76"/>
                  <a:pt x="0" y="80"/>
                </a:cubicBezTo>
                <a:cubicBezTo>
                  <a:pt x="16" y="67"/>
                  <a:pt x="29" y="56"/>
                  <a:pt x="48" y="4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9" name="未知"/>
          <p:cNvSpPr>
            <a:spLocks/>
          </p:cNvSpPr>
          <p:nvPr/>
        </p:nvSpPr>
        <p:spPr bwMode="auto">
          <a:xfrm>
            <a:off x="4105275" y="2478088"/>
            <a:ext cx="1112838" cy="1001712"/>
          </a:xfrm>
          <a:custGeom>
            <a:avLst/>
            <a:gdLst>
              <a:gd name="T0" fmla="*/ 2147483647 w 297"/>
              <a:gd name="T1" fmla="*/ 0 h 267"/>
              <a:gd name="T2" fmla="*/ 2147483647 w 297"/>
              <a:gd name="T3" fmla="*/ 2147483647 h 267"/>
              <a:gd name="T4" fmla="*/ 2147483647 w 297"/>
              <a:gd name="T5" fmla="*/ 2147483647 h 267"/>
              <a:gd name="T6" fmla="*/ 2147483647 w 297"/>
              <a:gd name="T7" fmla="*/ 2147483647 h 267"/>
              <a:gd name="T8" fmla="*/ 2147483647 w 297"/>
              <a:gd name="T9" fmla="*/ 2147483647 h 267"/>
              <a:gd name="T10" fmla="*/ 2147483647 w 297"/>
              <a:gd name="T11" fmla="*/ 2147483647 h 267"/>
              <a:gd name="T12" fmla="*/ 2147483647 w 297"/>
              <a:gd name="T13" fmla="*/ 2147483647 h 267"/>
              <a:gd name="T14" fmla="*/ 2147483647 w 297"/>
              <a:gd name="T15" fmla="*/ 2147483647 h 267"/>
              <a:gd name="T16" fmla="*/ 2147483647 w 297"/>
              <a:gd name="T17" fmla="*/ 2147483647 h 267"/>
              <a:gd name="T18" fmla="*/ 2147483647 w 297"/>
              <a:gd name="T19" fmla="*/ 2147483647 h 267"/>
              <a:gd name="T20" fmla="*/ 2147483647 w 297"/>
              <a:gd name="T21" fmla="*/ 2147483647 h 267"/>
              <a:gd name="T22" fmla="*/ 0 w 297"/>
              <a:gd name="T23" fmla="*/ 2147483647 h 267"/>
              <a:gd name="T24" fmla="*/ 2147483647 w 297"/>
              <a:gd name="T25" fmla="*/ 2147483647 h 267"/>
              <a:gd name="T26" fmla="*/ 2147483647 w 297"/>
              <a:gd name="T27" fmla="*/ 2147483647 h 267"/>
              <a:gd name="T28" fmla="*/ 2147483647 w 297"/>
              <a:gd name="T29" fmla="*/ 2147483647 h 267"/>
              <a:gd name="T30" fmla="*/ 2147483647 w 297"/>
              <a:gd name="T31" fmla="*/ 2147483647 h 267"/>
              <a:gd name="T32" fmla="*/ 2147483647 w 297"/>
              <a:gd name="T33" fmla="*/ 2147483647 h 267"/>
              <a:gd name="T34" fmla="*/ 2147483647 w 297"/>
              <a:gd name="T35" fmla="*/ 2147483647 h 267"/>
              <a:gd name="T36" fmla="*/ 2147483647 w 297"/>
              <a:gd name="T37" fmla="*/ 2147483647 h 267"/>
              <a:gd name="T38" fmla="*/ 2147483647 w 297"/>
              <a:gd name="T39" fmla="*/ 0 h 2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97"/>
              <a:gd name="T61" fmla="*/ 0 h 267"/>
              <a:gd name="T62" fmla="*/ 297 w 297"/>
              <a:gd name="T63" fmla="*/ 267 h 2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97" h="267">
                <a:moveTo>
                  <a:pt x="279" y="0"/>
                </a:moveTo>
                <a:cubicBezTo>
                  <a:pt x="277" y="7"/>
                  <a:pt x="277" y="7"/>
                  <a:pt x="277" y="7"/>
                </a:cubicBezTo>
                <a:cubicBezTo>
                  <a:pt x="277" y="7"/>
                  <a:pt x="277" y="7"/>
                  <a:pt x="277" y="7"/>
                </a:cubicBezTo>
                <a:cubicBezTo>
                  <a:pt x="280" y="8"/>
                  <a:pt x="282" y="11"/>
                  <a:pt x="282" y="16"/>
                </a:cubicBezTo>
                <a:cubicBezTo>
                  <a:pt x="279" y="40"/>
                  <a:pt x="231" y="84"/>
                  <a:pt x="178" y="130"/>
                </a:cubicBezTo>
                <a:cubicBezTo>
                  <a:pt x="153" y="151"/>
                  <a:pt x="132" y="165"/>
                  <a:pt x="80" y="211"/>
                </a:cubicBezTo>
                <a:cubicBezTo>
                  <a:pt x="81" y="209"/>
                  <a:pt x="82" y="208"/>
                  <a:pt x="83" y="206"/>
                </a:cubicBezTo>
                <a:cubicBezTo>
                  <a:pt x="82" y="208"/>
                  <a:pt x="81" y="209"/>
                  <a:pt x="81" y="210"/>
                </a:cubicBezTo>
                <a:cubicBezTo>
                  <a:pt x="79" y="210"/>
                  <a:pt x="54" y="220"/>
                  <a:pt x="36" y="232"/>
                </a:cubicBezTo>
                <a:cubicBezTo>
                  <a:pt x="37" y="232"/>
                  <a:pt x="38" y="231"/>
                  <a:pt x="39" y="230"/>
                </a:cubicBezTo>
                <a:cubicBezTo>
                  <a:pt x="26" y="241"/>
                  <a:pt x="5" y="259"/>
                  <a:pt x="3" y="261"/>
                </a:cubicBezTo>
                <a:cubicBezTo>
                  <a:pt x="1" y="263"/>
                  <a:pt x="0" y="264"/>
                  <a:pt x="0" y="266"/>
                </a:cubicBezTo>
                <a:cubicBezTo>
                  <a:pt x="1" y="267"/>
                  <a:pt x="3" y="267"/>
                  <a:pt x="6" y="264"/>
                </a:cubicBezTo>
                <a:cubicBezTo>
                  <a:pt x="12" y="259"/>
                  <a:pt x="19" y="253"/>
                  <a:pt x="27" y="246"/>
                </a:cubicBezTo>
                <a:cubicBezTo>
                  <a:pt x="27" y="246"/>
                  <a:pt x="27" y="246"/>
                  <a:pt x="27" y="246"/>
                </a:cubicBezTo>
                <a:cubicBezTo>
                  <a:pt x="27" y="246"/>
                  <a:pt x="27" y="247"/>
                  <a:pt x="26" y="247"/>
                </a:cubicBezTo>
                <a:cubicBezTo>
                  <a:pt x="34" y="241"/>
                  <a:pt x="54" y="225"/>
                  <a:pt x="75" y="222"/>
                </a:cubicBezTo>
                <a:cubicBezTo>
                  <a:pt x="114" y="188"/>
                  <a:pt x="151" y="162"/>
                  <a:pt x="183" y="136"/>
                </a:cubicBezTo>
                <a:cubicBezTo>
                  <a:pt x="238" y="90"/>
                  <a:pt x="291" y="46"/>
                  <a:pt x="295" y="20"/>
                </a:cubicBezTo>
                <a:cubicBezTo>
                  <a:pt x="297" y="10"/>
                  <a:pt x="293" y="0"/>
                  <a:pt x="279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10" name="未知"/>
          <p:cNvSpPr>
            <a:spLocks/>
          </p:cNvSpPr>
          <p:nvPr/>
        </p:nvSpPr>
        <p:spPr bwMode="auto">
          <a:xfrm>
            <a:off x="4044950" y="3311525"/>
            <a:ext cx="341313" cy="341313"/>
          </a:xfrm>
          <a:custGeom>
            <a:avLst/>
            <a:gdLst>
              <a:gd name="T0" fmla="*/ 2147483647 w 91"/>
              <a:gd name="T1" fmla="*/ 2147483647 h 91"/>
              <a:gd name="T2" fmla="*/ 2147483647 w 91"/>
              <a:gd name="T3" fmla="*/ 2147483647 h 91"/>
              <a:gd name="T4" fmla="*/ 2147483647 w 91"/>
              <a:gd name="T5" fmla="*/ 2147483647 h 91"/>
              <a:gd name="T6" fmla="*/ 2147483647 w 91"/>
              <a:gd name="T7" fmla="*/ 2147483647 h 91"/>
              <a:gd name="T8" fmla="*/ 2147483647 w 91"/>
              <a:gd name="T9" fmla="*/ 2147483647 h 91"/>
              <a:gd name="T10" fmla="*/ 2147483647 w 91"/>
              <a:gd name="T11" fmla="*/ 2147483647 h 91"/>
              <a:gd name="T12" fmla="*/ 2147483647 w 91"/>
              <a:gd name="T13" fmla="*/ 2147483647 h 91"/>
              <a:gd name="T14" fmla="*/ 2147483647 w 91"/>
              <a:gd name="T15" fmla="*/ 2147483647 h 91"/>
              <a:gd name="T16" fmla="*/ 2147483647 w 91"/>
              <a:gd name="T17" fmla="*/ 2147483647 h 91"/>
              <a:gd name="T18" fmla="*/ 2147483647 w 91"/>
              <a:gd name="T19" fmla="*/ 2147483647 h 91"/>
              <a:gd name="T20" fmla="*/ 2147483647 w 91"/>
              <a:gd name="T21" fmla="*/ 0 h 91"/>
              <a:gd name="T22" fmla="*/ 2147483647 w 91"/>
              <a:gd name="T23" fmla="*/ 2147483647 h 91"/>
              <a:gd name="T24" fmla="*/ 2147483647 w 91"/>
              <a:gd name="T25" fmla="*/ 2147483647 h 9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1"/>
              <a:gd name="T40" fmla="*/ 0 h 91"/>
              <a:gd name="T41" fmla="*/ 91 w 91"/>
              <a:gd name="T42" fmla="*/ 91 h 9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1" h="91">
                <a:moveTo>
                  <a:pt x="33" y="37"/>
                </a:moveTo>
                <a:cubicBezTo>
                  <a:pt x="17" y="60"/>
                  <a:pt x="17" y="60"/>
                  <a:pt x="17" y="60"/>
                </a:cubicBezTo>
                <a:cubicBezTo>
                  <a:pt x="12" y="68"/>
                  <a:pt x="8" y="76"/>
                  <a:pt x="4" y="83"/>
                </a:cubicBezTo>
                <a:cubicBezTo>
                  <a:pt x="0" y="90"/>
                  <a:pt x="4" y="91"/>
                  <a:pt x="11" y="91"/>
                </a:cubicBezTo>
                <a:cubicBezTo>
                  <a:pt x="17" y="91"/>
                  <a:pt x="21" y="90"/>
                  <a:pt x="26" y="86"/>
                </a:cubicBezTo>
                <a:cubicBezTo>
                  <a:pt x="30" y="83"/>
                  <a:pt x="35" y="79"/>
                  <a:pt x="39" y="76"/>
                </a:cubicBezTo>
                <a:cubicBezTo>
                  <a:pt x="40" y="72"/>
                  <a:pt x="42" y="68"/>
                  <a:pt x="45" y="64"/>
                </a:cubicBezTo>
                <a:cubicBezTo>
                  <a:pt x="44" y="65"/>
                  <a:pt x="43" y="66"/>
                  <a:pt x="43" y="66"/>
                </a:cubicBezTo>
                <a:cubicBezTo>
                  <a:pt x="42" y="66"/>
                  <a:pt x="42" y="66"/>
                  <a:pt x="42" y="66"/>
                </a:cubicBezTo>
                <a:cubicBezTo>
                  <a:pt x="55" y="47"/>
                  <a:pt x="78" y="13"/>
                  <a:pt x="87" y="3"/>
                </a:cubicBezTo>
                <a:cubicBezTo>
                  <a:pt x="89" y="2"/>
                  <a:pt x="90" y="1"/>
                  <a:pt x="91" y="0"/>
                </a:cubicBezTo>
                <a:cubicBezTo>
                  <a:pt x="70" y="3"/>
                  <a:pt x="50" y="19"/>
                  <a:pt x="42" y="25"/>
                </a:cubicBezTo>
                <a:cubicBezTo>
                  <a:pt x="39" y="29"/>
                  <a:pt x="36" y="33"/>
                  <a:pt x="33" y="37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11" name="未知"/>
          <p:cNvSpPr>
            <a:spLocks/>
          </p:cNvSpPr>
          <p:nvPr/>
        </p:nvSpPr>
        <p:spPr bwMode="auto">
          <a:xfrm>
            <a:off x="6064250" y="3213100"/>
            <a:ext cx="608013" cy="360363"/>
          </a:xfrm>
          <a:custGeom>
            <a:avLst/>
            <a:gdLst>
              <a:gd name="T0" fmla="*/ 2147483647 w 162"/>
              <a:gd name="T1" fmla="*/ 2147483647 h 96"/>
              <a:gd name="T2" fmla="*/ 2147483647 w 162"/>
              <a:gd name="T3" fmla="*/ 2147483647 h 96"/>
              <a:gd name="T4" fmla="*/ 2147483647 w 162"/>
              <a:gd name="T5" fmla="*/ 2147483647 h 96"/>
              <a:gd name="T6" fmla="*/ 2147483647 w 162"/>
              <a:gd name="T7" fmla="*/ 2147483647 h 96"/>
              <a:gd name="T8" fmla="*/ 2147483647 w 162"/>
              <a:gd name="T9" fmla="*/ 2147483647 h 96"/>
              <a:gd name="T10" fmla="*/ 2147483647 w 162"/>
              <a:gd name="T11" fmla="*/ 2147483647 h 96"/>
              <a:gd name="T12" fmla="*/ 2147483647 w 162"/>
              <a:gd name="T13" fmla="*/ 2147483647 h 96"/>
              <a:gd name="T14" fmla="*/ 2147483647 w 162"/>
              <a:gd name="T15" fmla="*/ 2147483647 h 96"/>
              <a:gd name="T16" fmla="*/ 2147483647 w 162"/>
              <a:gd name="T17" fmla="*/ 2147483647 h 96"/>
              <a:gd name="T18" fmla="*/ 2147483647 w 162"/>
              <a:gd name="T19" fmla="*/ 2147483647 h 96"/>
              <a:gd name="T20" fmla="*/ 2147483647 w 162"/>
              <a:gd name="T21" fmla="*/ 2147483647 h 96"/>
              <a:gd name="T22" fmla="*/ 2147483647 w 162"/>
              <a:gd name="T23" fmla="*/ 2147483647 h 96"/>
              <a:gd name="T24" fmla="*/ 2147483647 w 162"/>
              <a:gd name="T25" fmla="*/ 2147483647 h 96"/>
              <a:gd name="T26" fmla="*/ 2147483647 w 162"/>
              <a:gd name="T27" fmla="*/ 2147483647 h 96"/>
              <a:gd name="T28" fmla="*/ 2147483647 w 162"/>
              <a:gd name="T29" fmla="*/ 2147483647 h 96"/>
              <a:gd name="T30" fmla="*/ 2147483647 w 162"/>
              <a:gd name="T31" fmla="*/ 2147483647 h 96"/>
              <a:gd name="T32" fmla="*/ 2147483647 w 162"/>
              <a:gd name="T33" fmla="*/ 2147483647 h 96"/>
              <a:gd name="T34" fmla="*/ 2147483647 w 162"/>
              <a:gd name="T35" fmla="*/ 2147483647 h 96"/>
              <a:gd name="T36" fmla="*/ 2147483647 w 162"/>
              <a:gd name="T37" fmla="*/ 2147483647 h 9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62"/>
              <a:gd name="T58" fmla="*/ 0 h 96"/>
              <a:gd name="T59" fmla="*/ 162 w 162"/>
              <a:gd name="T60" fmla="*/ 96 h 9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62" h="96">
                <a:moveTo>
                  <a:pt x="155" y="1"/>
                </a:moveTo>
                <a:cubicBezTo>
                  <a:pt x="146" y="0"/>
                  <a:pt x="136" y="2"/>
                  <a:pt x="127" y="6"/>
                </a:cubicBezTo>
                <a:cubicBezTo>
                  <a:pt x="117" y="10"/>
                  <a:pt x="101" y="20"/>
                  <a:pt x="91" y="28"/>
                </a:cubicBezTo>
                <a:cubicBezTo>
                  <a:pt x="72" y="42"/>
                  <a:pt x="59" y="55"/>
                  <a:pt x="44" y="69"/>
                </a:cubicBezTo>
                <a:cubicBezTo>
                  <a:pt x="43" y="68"/>
                  <a:pt x="43" y="68"/>
                  <a:pt x="43" y="68"/>
                </a:cubicBezTo>
                <a:cubicBezTo>
                  <a:pt x="50" y="58"/>
                  <a:pt x="77" y="18"/>
                  <a:pt x="87" y="8"/>
                </a:cubicBezTo>
                <a:cubicBezTo>
                  <a:pt x="88" y="7"/>
                  <a:pt x="89" y="6"/>
                  <a:pt x="90" y="5"/>
                </a:cubicBezTo>
                <a:cubicBezTo>
                  <a:pt x="73" y="9"/>
                  <a:pt x="56" y="1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37" y="36"/>
                  <a:pt x="32" y="42"/>
                  <a:pt x="26" y="51"/>
                </a:cubicBezTo>
                <a:cubicBezTo>
                  <a:pt x="17" y="65"/>
                  <a:pt x="8" y="77"/>
                  <a:pt x="3" y="88"/>
                </a:cubicBezTo>
                <a:cubicBezTo>
                  <a:pt x="0" y="95"/>
                  <a:pt x="2" y="96"/>
                  <a:pt x="11" y="96"/>
                </a:cubicBezTo>
                <a:cubicBezTo>
                  <a:pt x="17" y="96"/>
                  <a:pt x="20" y="95"/>
                  <a:pt x="25" y="91"/>
                </a:cubicBezTo>
                <a:cubicBezTo>
                  <a:pt x="36" y="83"/>
                  <a:pt x="62" y="59"/>
                  <a:pt x="86" y="39"/>
                </a:cubicBezTo>
                <a:cubicBezTo>
                  <a:pt x="102" y="26"/>
                  <a:pt x="113" y="18"/>
                  <a:pt x="127" y="12"/>
                </a:cubicBezTo>
                <a:cubicBezTo>
                  <a:pt x="133" y="9"/>
                  <a:pt x="140" y="7"/>
                  <a:pt x="144" y="9"/>
                </a:cubicBezTo>
                <a:cubicBezTo>
                  <a:pt x="145" y="9"/>
                  <a:pt x="145" y="10"/>
                  <a:pt x="146" y="10"/>
                </a:cubicBezTo>
                <a:cubicBezTo>
                  <a:pt x="151" y="8"/>
                  <a:pt x="157" y="5"/>
                  <a:pt x="162" y="2"/>
                </a:cubicBezTo>
                <a:cubicBezTo>
                  <a:pt x="160" y="1"/>
                  <a:pt x="157" y="1"/>
                  <a:pt x="155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12" name="未知"/>
          <p:cNvSpPr>
            <a:spLocks/>
          </p:cNvSpPr>
          <p:nvPr/>
        </p:nvSpPr>
        <p:spPr bwMode="auto">
          <a:xfrm>
            <a:off x="6415088" y="3213100"/>
            <a:ext cx="314325" cy="360363"/>
          </a:xfrm>
          <a:custGeom>
            <a:avLst/>
            <a:gdLst>
              <a:gd name="T0" fmla="*/ 2147483647 w 84"/>
              <a:gd name="T1" fmla="*/ 0 h 96"/>
              <a:gd name="T2" fmla="*/ 2147483647 w 84"/>
              <a:gd name="T3" fmla="*/ 2147483647 h 96"/>
              <a:gd name="T4" fmla="*/ 2147483647 w 84"/>
              <a:gd name="T5" fmla="*/ 2147483647 h 96"/>
              <a:gd name="T6" fmla="*/ 2147483647 w 84"/>
              <a:gd name="T7" fmla="*/ 2147483647 h 96"/>
              <a:gd name="T8" fmla="*/ 2147483647 w 84"/>
              <a:gd name="T9" fmla="*/ 2147483647 h 96"/>
              <a:gd name="T10" fmla="*/ 0 w 84"/>
              <a:gd name="T11" fmla="*/ 2147483647 h 96"/>
              <a:gd name="T12" fmla="*/ 2147483647 w 84"/>
              <a:gd name="T13" fmla="*/ 2147483647 h 96"/>
              <a:gd name="T14" fmla="*/ 2147483647 w 84"/>
              <a:gd name="T15" fmla="*/ 2147483647 h 96"/>
              <a:gd name="T16" fmla="*/ 2147483647 w 84"/>
              <a:gd name="T17" fmla="*/ 2147483647 h 96"/>
              <a:gd name="T18" fmla="*/ 2147483647 w 84"/>
              <a:gd name="T19" fmla="*/ 2147483647 h 96"/>
              <a:gd name="T20" fmla="*/ 2147483647 w 84"/>
              <a:gd name="T21" fmla="*/ 2147483647 h 96"/>
              <a:gd name="T22" fmla="*/ 2147483647 w 84"/>
              <a:gd name="T23" fmla="*/ 2147483647 h 96"/>
              <a:gd name="T24" fmla="*/ 2147483647 w 84"/>
              <a:gd name="T25" fmla="*/ 2147483647 h 96"/>
              <a:gd name="T26" fmla="*/ 2147483647 w 84"/>
              <a:gd name="T27" fmla="*/ 0 h 9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4"/>
              <a:gd name="T43" fmla="*/ 0 h 96"/>
              <a:gd name="T44" fmla="*/ 84 w 84"/>
              <a:gd name="T45" fmla="*/ 96 h 9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4" h="96">
                <a:moveTo>
                  <a:pt x="69" y="0"/>
                </a:moveTo>
                <a:cubicBezTo>
                  <a:pt x="64" y="3"/>
                  <a:pt x="58" y="6"/>
                  <a:pt x="53" y="8"/>
                </a:cubicBezTo>
                <a:cubicBezTo>
                  <a:pt x="57" y="11"/>
                  <a:pt x="55" y="19"/>
                  <a:pt x="52" y="23"/>
                </a:cubicBezTo>
                <a:cubicBezTo>
                  <a:pt x="47" y="28"/>
                  <a:pt x="41" y="29"/>
                  <a:pt x="35" y="30"/>
                </a:cubicBezTo>
                <a:cubicBezTo>
                  <a:pt x="27" y="31"/>
                  <a:pt x="17" y="35"/>
                  <a:pt x="12" y="40"/>
                </a:cubicBezTo>
                <a:cubicBezTo>
                  <a:pt x="8" y="44"/>
                  <a:pt x="1" y="56"/>
                  <a:pt x="0" y="70"/>
                </a:cubicBezTo>
                <a:cubicBezTo>
                  <a:pt x="0" y="88"/>
                  <a:pt x="8" y="96"/>
                  <a:pt x="19" y="96"/>
                </a:cubicBezTo>
                <a:cubicBezTo>
                  <a:pt x="19" y="96"/>
                  <a:pt x="20" y="95"/>
                  <a:pt x="20" y="95"/>
                </a:cubicBezTo>
                <a:cubicBezTo>
                  <a:pt x="24" y="90"/>
                  <a:pt x="28" y="85"/>
                  <a:pt x="32" y="80"/>
                </a:cubicBezTo>
                <a:cubicBezTo>
                  <a:pt x="28" y="78"/>
                  <a:pt x="27" y="72"/>
                  <a:pt x="26" y="62"/>
                </a:cubicBezTo>
                <a:cubicBezTo>
                  <a:pt x="25" y="52"/>
                  <a:pt x="27" y="45"/>
                  <a:pt x="30" y="40"/>
                </a:cubicBezTo>
                <a:cubicBezTo>
                  <a:pt x="34" y="35"/>
                  <a:pt x="43" y="34"/>
                  <a:pt x="54" y="32"/>
                </a:cubicBezTo>
                <a:cubicBezTo>
                  <a:pt x="66" y="30"/>
                  <a:pt x="76" y="28"/>
                  <a:pt x="80" y="21"/>
                </a:cubicBezTo>
                <a:cubicBezTo>
                  <a:pt x="84" y="12"/>
                  <a:pt x="79" y="4"/>
                  <a:pt x="69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13" name="未知"/>
          <p:cNvSpPr>
            <a:spLocks/>
          </p:cNvSpPr>
          <p:nvPr/>
        </p:nvSpPr>
        <p:spPr bwMode="auto">
          <a:xfrm>
            <a:off x="6483350" y="3357563"/>
            <a:ext cx="319088" cy="220662"/>
          </a:xfrm>
          <a:custGeom>
            <a:avLst/>
            <a:gdLst>
              <a:gd name="T0" fmla="*/ 2147483647 w 85"/>
              <a:gd name="T1" fmla="*/ 2147483647 h 59"/>
              <a:gd name="T2" fmla="*/ 2147483647 w 85"/>
              <a:gd name="T3" fmla="*/ 2147483647 h 59"/>
              <a:gd name="T4" fmla="*/ 2147483647 w 85"/>
              <a:gd name="T5" fmla="*/ 2147483647 h 59"/>
              <a:gd name="T6" fmla="*/ 2147483647 w 85"/>
              <a:gd name="T7" fmla="*/ 2147483647 h 59"/>
              <a:gd name="T8" fmla="*/ 2147483647 w 85"/>
              <a:gd name="T9" fmla="*/ 2147483647 h 59"/>
              <a:gd name="T10" fmla="*/ 2147483647 w 85"/>
              <a:gd name="T11" fmla="*/ 2147483647 h 59"/>
              <a:gd name="T12" fmla="*/ 0 w 85"/>
              <a:gd name="T13" fmla="*/ 2147483647 h 59"/>
              <a:gd name="T14" fmla="*/ 2147483647 w 85"/>
              <a:gd name="T15" fmla="*/ 2147483647 h 59"/>
              <a:gd name="T16" fmla="*/ 2147483647 w 85"/>
              <a:gd name="T17" fmla="*/ 2147483647 h 59"/>
              <a:gd name="T18" fmla="*/ 2147483647 w 85"/>
              <a:gd name="T19" fmla="*/ 2147483647 h 5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5"/>
              <a:gd name="T31" fmla="*/ 0 h 59"/>
              <a:gd name="T32" fmla="*/ 85 w 85"/>
              <a:gd name="T33" fmla="*/ 59 h 5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5" h="59">
                <a:moveTo>
                  <a:pt x="84" y="2"/>
                </a:moveTo>
                <a:cubicBezTo>
                  <a:pt x="82" y="0"/>
                  <a:pt x="77" y="5"/>
                  <a:pt x="77" y="5"/>
                </a:cubicBezTo>
                <a:cubicBezTo>
                  <a:pt x="70" y="11"/>
                  <a:pt x="62" y="18"/>
                  <a:pt x="50" y="28"/>
                </a:cubicBezTo>
                <a:cubicBezTo>
                  <a:pt x="42" y="35"/>
                  <a:pt x="34" y="39"/>
                  <a:pt x="29" y="42"/>
                </a:cubicBezTo>
                <a:cubicBezTo>
                  <a:pt x="23" y="45"/>
                  <a:pt x="19" y="47"/>
                  <a:pt x="15" y="46"/>
                </a:cubicBezTo>
                <a:cubicBezTo>
                  <a:pt x="14" y="46"/>
                  <a:pt x="13" y="45"/>
                  <a:pt x="12" y="44"/>
                </a:cubicBezTo>
                <a:cubicBezTo>
                  <a:pt x="8" y="49"/>
                  <a:pt x="4" y="54"/>
                  <a:pt x="0" y="59"/>
                </a:cubicBezTo>
                <a:cubicBezTo>
                  <a:pt x="17" y="59"/>
                  <a:pt x="36" y="46"/>
                  <a:pt x="46" y="38"/>
                </a:cubicBezTo>
                <a:cubicBezTo>
                  <a:pt x="59" y="28"/>
                  <a:pt x="71" y="17"/>
                  <a:pt x="78" y="10"/>
                </a:cubicBezTo>
                <a:cubicBezTo>
                  <a:pt x="80" y="9"/>
                  <a:pt x="85" y="4"/>
                  <a:pt x="84" y="2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14" name="未知"/>
          <p:cNvSpPr>
            <a:spLocks/>
          </p:cNvSpPr>
          <p:nvPr/>
        </p:nvSpPr>
        <p:spPr bwMode="auto">
          <a:xfrm>
            <a:off x="8375650" y="3435350"/>
            <a:ext cx="230188" cy="138113"/>
          </a:xfrm>
          <a:custGeom>
            <a:avLst/>
            <a:gdLst>
              <a:gd name="T0" fmla="*/ 2147483647 w 61"/>
              <a:gd name="T1" fmla="*/ 2147483647 h 37"/>
              <a:gd name="T2" fmla="*/ 2147483647 w 61"/>
              <a:gd name="T3" fmla="*/ 2147483647 h 37"/>
              <a:gd name="T4" fmla="*/ 2147483647 w 61"/>
              <a:gd name="T5" fmla="*/ 2147483647 h 37"/>
              <a:gd name="T6" fmla="*/ 2147483647 w 61"/>
              <a:gd name="T7" fmla="*/ 2147483647 h 37"/>
              <a:gd name="T8" fmla="*/ 2147483647 w 61"/>
              <a:gd name="T9" fmla="*/ 2147483647 h 37"/>
              <a:gd name="T10" fmla="*/ 0 w 61"/>
              <a:gd name="T11" fmla="*/ 2147483647 h 37"/>
              <a:gd name="T12" fmla="*/ 2147483647 w 61"/>
              <a:gd name="T13" fmla="*/ 2147483647 h 37"/>
              <a:gd name="T14" fmla="*/ 2147483647 w 61"/>
              <a:gd name="T15" fmla="*/ 2147483647 h 37"/>
              <a:gd name="T16" fmla="*/ 2147483647 w 61"/>
              <a:gd name="T17" fmla="*/ 2147483647 h 37"/>
              <a:gd name="T18" fmla="*/ 2147483647 w 61"/>
              <a:gd name="T19" fmla="*/ 2147483647 h 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1"/>
              <a:gd name="T31" fmla="*/ 0 h 37"/>
              <a:gd name="T32" fmla="*/ 61 w 61"/>
              <a:gd name="T33" fmla="*/ 37 h 3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1" h="37">
                <a:moveTo>
                  <a:pt x="59" y="1"/>
                </a:moveTo>
                <a:cubicBezTo>
                  <a:pt x="58" y="0"/>
                  <a:pt x="55" y="3"/>
                  <a:pt x="50" y="7"/>
                </a:cubicBezTo>
                <a:cubicBezTo>
                  <a:pt x="44" y="12"/>
                  <a:pt x="40" y="16"/>
                  <a:pt x="33" y="21"/>
                </a:cubicBezTo>
                <a:cubicBezTo>
                  <a:pt x="25" y="27"/>
                  <a:pt x="19" y="29"/>
                  <a:pt x="14" y="31"/>
                </a:cubicBezTo>
                <a:cubicBezTo>
                  <a:pt x="12" y="31"/>
                  <a:pt x="6" y="32"/>
                  <a:pt x="4" y="31"/>
                </a:cubicBezTo>
                <a:cubicBezTo>
                  <a:pt x="2" y="32"/>
                  <a:pt x="1" y="33"/>
                  <a:pt x="0" y="35"/>
                </a:cubicBezTo>
                <a:cubicBezTo>
                  <a:pt x="4" y="37"/>
                  <a:pt x="10" y="36"/>
                  <a:pt x="14" y="35"/>
                </a:cubicBezTo>
                <a:cubicBezTo>
                  <a:pt x="19" y="34"/>
                  <a:pt x="26" y="32"/>
                  <a:pt x="35" y="26"/>
                </a:cubicBezTo>
                <a:cubicBezTo>
                  <a:pt x="42" y="21"/>
                  <a:pt x="47" y="16"/>
                  <a:pt x="52" y="11"/>
                </a:cubicBezTo>
                <a:cubicBezTo>
                  <a:pt x="58" y="6"/>
                  <a:pt x="61" y="3"/>
                  <a:pt x="59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15" name="未知"/>
          <p:cNvSpPr>
            <a:spLocks/>
          </p:cNvSpPr>
          <p:nvPr/>
        </p:nvSpPr>
        <p:spPr bwMode="auto">
          <a:xfrm>
            <a:off x="5035550" y="3435350"/>
            <a:ext cx="355600" cy="225425"/>
          </a:xfrm>
          <a:custGeom>
            <a:avLst/>
            <a:gdLst>
              <a:gd name="T0" fmla="*/ 2147483647 w 95"/>
              <a:gd name="T1" fmla="*/ 2147483647 h 60"/>
              <a:gd name="T2" fmla="*/ 2147483647 w 95"/>
              <a:gd name="T3" fmla="*/ 2147483647 h 60"/>
              <a:gd name="T4" fmla="*/ 2147483647 w 95"/>
              <a:gd name="T5" fmla="*/ 2147483647 h 60"/>
              <a:gd name="T6" fmla="*/ 2147483647 w 95"/>
              <a:gd name="T7" fmla="*/ 2147483647 h 60"/>
              <a:gd name="T8" fmla="*/ 2147483647 w 95"/>
              <a:gd name="T9" fmla="*/ 2147483647 h 60"/>
              <a:gd name="T10" fmla="*/ 2147483647 w 95"/>
              <a:gd name="T11" fmla="*/ 2147483647 h 60"/>
              <a:gd name="T12" fmla="*/ 0 w 95"/>
              <a:gd name="T13" fmla="*/ 2147483647 h 60"/>
              <a:gd name="T14" fmla="*/ 2147483647 w 95"/>
              <a:gd name="T15" fmla="*/ 2147483647 h 60"/>
              <a:gd name="T16" fmla="*/ 2147483647 w 95"/>
              <a:gd name="T17" fmla="*/ 2147483647 h 60"/>
              <a:gd name="T18" fmla="*/ 2147483647 w 95"/>
              <a:gd name="T19" fmla="*/ 2147483647 h 60"/>
              <a:gd name="T20" fmla="*/ 2147483647 w 95"/>
              <a:gd name="T21" fmla="*/ 2147483647 h 6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5"/>
              <a:gd name="T34" fmla="*/ 0 h 60"/>
              <a:gd name="T35" fmla="*/ 95 w 95"/>
              <a:gd name="T36" fmla="*/ 60 h 6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5" h="60">
                <a:moveTo>
                  <a:pt x="94" y="1"/>
                </a:moveTo>
                <a:cubicBezTo>
                  <a:pt x="92" y="0"/>
                  <a:pt x="89" y="3"/>
                  <a:pt x="86" y="5"/>
                </a:cubicBezTo>
                <a:cubicBezTo>
                  <a:pt x="80" y="11"/>
                  <a:pt x="71" y="18"/>
                  <a:pt x="60" y="28"/>
                </a:cubicBezTo>
                <a:cubicBezTo>
                  <a:pt x="51" y="35"/>
                  <a:pt x="41" y="42"/>
                  <a:pt x="35" y="45"/>
                </a:cubicBezTo>
                <a:cubicBezTo>
                  <a:pt x="31" y="47"/>
                  <a:pt x="25" y="49"/>
                  <a:pt x="23" y="47"/>
                </a:cubicBezTo>
                <a:cubicBezTo>
                  <a:pt x="22" y="46"/>
                  <a:pt x="21" y="45"/>
                  <a:pt x="21" y="44"/>
                </a:cubicBezTo>
                <a:cubicBezTo>
                  <a:pt x="14" y="48"/>
                  <a:pt x="7" y="53"/>
                  <a:pt x="0" y="58"/>
                </a:cubicBezTo>
                <a:cubicBezTo>
                  <a:pt x="2" y="59"/>
                  <a:pt x="5" y="60"/>
                  <a:pt x="9" y="60"/>
                </a:cubicBezTo>
                <a:cubicBezTo>
                  <a:pt x="27" y="60"/>
                  <a:pt x="45" y="46"/>
                  <a:pt x="56" y="38"/>
                </a:cubicBezTo>
                <a:cubicBezTo>
                  <a:pt x="66" y="29"/>
                  <a:pt x="80" y="18"/>
                  <a:pt x="87" y="11"/>
                </a:cubicBezTo>
                <a:cubicBezTo>
                  <a:pt x="93" y="6"/>
                  <a:pt x="95" y="3"/>
                  <a:pt x="94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16" name="未知"/>
          <p:cNvSpPr>
            <a:spLocks/>
          </p:cNvSpPr>
          <p:nvPr/>
        </p:nvSpPr>
        <p:spPr bwMode="auto">
          <a:xfrm>
            <a:off x="5008563" y="3292475"/>
            <a:ext cx="327025" cy="360363"/>
          </a:xfrm>
          <a:custGeom>
            <a:avLst/>
            <a:gdLst>
              <a:gd name="T0" fmla="*/ 2147483647 w 87"/>
              <a:gd name="T1" fmla="*/ 2147483647 h 96"/>
              <a:gd name="T2" fmla="*/ 2147483647 w 87"/>
              <a:gd name="T3" fmla="*/ 2147483647 h 96"/>
              <a:gd name="T4" fmla="*/ 2147483647 w 87"/>
              <a:gd name="T5" fmla="*/ 2147483647 h 96"/>
              <a:gd name="T6" fmla="*/ 2147483647 w 87"/>
              <a:gd name="T7" fmla="*/ 2147483647 h 96"/>
              <a:gd name="T8" fmla="*/ 0 w 87"/>
              <a:gd name="T9" fmla="*/ 2147483647 h 96"/>
              <a:gd name="T10" fmla="*/ 2147483647 w 87"/>
              <a:gd name="T11" fmla="*/ 2147483647 h 96"/>
              <a:gd name="T12" fmla="*/ 2147483647 w 87"/>
              <a:gd name="T13" fmla="*/ 2147483647 h 96"/>
              <a:gd name="T14" fmla="*/ 2147483647 w 87"/>
              <a:gd name="T15" fmla="*/ 2147483647 h 96"/>
              <a:gd name="T16" fmla="*/ 2147483647 w 87"/>
              <a:gd name="T17" fmla="*/ 2147483647 h 96"/>
              <a:gd name="T18" fmla="*/ 2147483647 w 87"/>
              <a:gd name="T19" fmla="*/ 2147483647 h 96"/>
              <a:gd name="T20" fmla="*/ 2147483647 w 87"/>
              <a:gd name="T21" fmla="*/ 2147483647 h 9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7"/>
              <a:gd name="T34" fmla="*/ 0 h 96"/>
              <a:gd name="T35" fmla="*/ 87 w 87"/>
              <a:gd name="T36" fmla="*/ 96 h 9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7" h="96">
                <a:moveTo>
                  <a:pt x="74" y="1"/>
                </a:moveTo>
                <a:cubicBezTo>
                  <a:pt x="66" y="1"/>
                  <a:pt x="57" y="7"/>
                  <a:pt x="45" y="19"/>
                </a:cubicBezTo>
                <a:cubicBezTo>
                  <a:pt x="35" y="37"/>
                  <a:pt x="23" y="53"/>
                  <a:pt x="8" y="66"/>
                </a:cubicBezTo>
                <a:cubicBezTo>
                  <a:pt x="8" y="66"/>
                  <a:pt x="8" y="66"/>
                  <a:pt x="8" y="66"/>
                </a:cubicBezTo>
                <a:cubicBezTo>
                  <a:pt x="3" y="72"/>
                  <a:pt x="0" y="80"/>
                  <a:pt x="0" y="86"/>
                </a:cubicBezTo>
                <a:cubicBezTo>
                  <a:pt x="0" y="90"/>
                  <a:pt x="3" y="94"/>
                  <a:pt x="7" y="96"/>
                </a:cubicBezTo>
                <a:cubicBezTo>
                  <a:pt x="14" y="91"/>
                  <a:pt x="21" y="86"/>
                  <a:pt x="28" y="82"/>
                </a:cubicBezTo>
                <a:cubicBezTo>
                  <a:pt x="28" y="80"/>
                  <a:pt x="29" y="76"/>
                  <a:pt x="31" y="72"/>
                </a:cubicBezTo>
                <a:cubicBezTo>
                  <a:pt x="36" y="64"/>
                  <a:pt x="43" y="54"/>
                  <a:pt x="50" y="46"/>
                </a:cubicBezTo>
                <a:cubicBezTo>
                  <a:pt x="62" y="31"/>
                  <a:pt x="74" y="18"/>
                  <a:pt x="81" y="9"/>
                </a:cubicBezTo>
                <a:cubicBezTo>
                  <a:pt x="87" y="3"/>
                  <a:pt x="85" y="0"/>
                  <a:pt x="74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6117" name="图片 25" descr="羽毛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350554">
            <a:off x="9428163" y="-1033463"/>
            <a:ext cx="1239837" cy="396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118" name="未知"/>
          <p:cNvSpPr>
            <a:spLocks/>
          </p:cNvSpPr>
          <p:nvPr/>
        </p:nvSpPr>
        <p:spPr bwMode="auto">
          <a:xfrm>
            <a:off x="6096000" y="2420938"/>
            <a:ext cx="1112838" cy="1001712"/>
          </a:xfrm>
          <a:custGeom>
            <a:avLst/>
            <a:gdLst>
              <a:gd name="T0" fmla="*/ 2147483647 w 297"/>
              <a:gd name="T1" fmla="*/ 0 h 267"/>
              <a:gd name="T2" fmla="*/ 2147483647 w 297"/>
              <a:gd name="T3" fmla="*/ 2147483647 h 267"/>
              <a:gd name="T4" fmla="*/ 2147483647 w 297"/>
              <a:gd name="T5" fmla="*/ 2147483647 h 267"/>
              <a:gd name="T6" fmla="*/ 2147483647 w 297"/>
              <a:gd name="T7" fmla="*/ 2147483647 h 267"/>
              <a:gd name="T8" fmla="*/ 2147483647 w 297"/>
              <a:gd name="T9" fmla="*/ 2147483647 h 267"/>
              <a:gd name="T10" fmla="*/ 2147483647 w 297"/>
              <a:gd name="T11" fmla="*/ 2147483647 h 267"/>
              <a:gd name="T12" fmla="*/ 2147483647 w 297"/>
              <a:gd name="T13" fmla="*/ 2147483647 h 267"/>
              <a:gd name="T14" fmla="*/ 2147483647 w 297"/>
              <a:gd name="T15" fmla="*/ 2147483647 h 267"/>
              <a:gd name="T16" fmla="*/ 2147483647 w 297"/>
              <a:gd name="T17" fmla="*/ 2147483647 h 267"/>
              <a:gd name="T18" fmla="*/ 2147483647 w 297"/>
              <a:gd name="T19" fmla="*/ 2147483647 h 267"/>
              <a:gd name="T20" fmla="*/ 2147483647 w 297"/>
              <a:gd name="T21" fmla="*/ 2147483647 h 267"/>
              <a:gd name="T22" fmla="*/ 0 w 297"/>
              <a:gd name="T23" fmla="*/ 2147483647 h 267"/>
              <a:gd name="T24" fmla="*/ 2147483647 w 297"/>
              <a:gd name="T25" fmla="*/ 2147483647 h 267"/>
              <a:gd name="T26" fmla="*/ 2147483647 w 297"/>
              <a:gd name="T27" fmla="*/ 2147483647 h 267"/>
              <a:gd name="T28" fmla="*/ 2147483647 w 297"/>
              <a:gd name="T29" fmla="*/ 2147483647 h 267"/>
              <a:gd name="T30" fmla="*/ 2147483647 w 297"/>
              <a:gd name="T31" fmla="*/ 2147483647 h 267"/>
              <a:gd name="T32" fmla="*/ 2147483647 w 297"/>
              <a:gd name="T33" fmla="*/ 2147483647 h 267"/>
              <a:gd name="T34" fmla="*/ 2147483647 w 297"/>
              <a:gd name="T35" fmla="*/ 2147483647 h 267"/>
              <a:gd name="T36" fmla="*/ 2147483647 w 297"/>
              <a:gd name="T37" fmla="*/ 2147483647 h 267"/>
              <a:gd name="T38" fmla="*/ 2147483647 w 297"/>
              <a:gd name="T39" fmla="*/ 0 h 2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97"/>
              <a:gd name="T61" fmla="*/ 0 h 267"/>
              <a:gd name="T62" fmla="*/ 297 w 297"/>
              <a:gd name="T63" fmla="*/ 267 h 2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97" h="267">
                <a:moveTo>
                  <a:pt x="279" y="0"/>
                </a:moveTo>
                <a:cubicBezTo>
                  <a:pt x="277" y="7"/>
                  <a:pt x="277" y="7"/>
                  <a:pt x="277" y="7"/>
                </a:cubicBezTo>
                <a:cubicBezTo>
                  <a:pt x="277" y="7"/>
                  <a:pt x="277" y="7"/>
                  <a:pt x="277" y="7"/>
                </a:cubicBezTo>
                <a:cubicBezTo>
                  <a:pt x="280" y="8"/>
                  <a:pt x="282" y="11"/>
                  <a:pt x="282" y="16"/>
                </a:cubicBezTo>
                <a:cubicBezTo>
                  <a:pt x="279" y="40"/>
                  <a:pt x="231" y="84"/>
                  <a:pt x="178" y="130"/>
                </a:cubicBezTo>
                <a:cubicBezTo>
                  <a:pt x="153" y="151"/>
                  <a:pt x="132" y="165"/>
                  <a:pt x="80" y="211"/>
                </a:cubicBezTo>
                <a:cubicBezTo>
                  <a:pt x="81" y="209"/>
                  <a:pt x="82" y="208"/>
                  <a:pt x="83" y="206"/>
                </a:cubicBezTo>
                <a:cubicBezTo>
                  <a:pt x="82" y="208"/>
                  <a:pt x="81" y="209"/>
                  <a:pt x="81" y="210"/>
                </a:cubicBezTo>
                <a:cubicBezTo>
                  <a:pt x="79" y="210"/>
                  <a:pt x="54" y="220"/>
                  <a:pt x="36" y="232"/>
                </a:cubicBezTo>
                <a:cubicBezTo>
                  <a:pt x="37" y="232"/>
                  <a:pt x="38" y="231"/>
                  <a:pt x="39" y="230"/>
                </a:cubicBezTo>
                <a:cubicBezTo>
                  <a:pt x="26" y="241"/>
                  <a:pt x="5" y="259"/>
                  <a:pt x="3" y="261"/>
                </a:cubicBezTo>
                <a:cubicBezTo>
                  <a:pt x="1" y="263"/>
                  <a:pt x="0" y="264"/>
                  <a:pt x="0" y="266"/>
                </a:cubicBezTo>
                <a:cubicBezTo>
                  <a:pt x="1" y="267"/>
                  <a:pt x="3" y="267"/>
                  <a:pt x="6" y="264"/>
                </a:cubicBezTo>
                <a:cubicBezTo>
                  <a:pt x="12" y="259"/>
                  <a:pt x="19" y="253"/>
                  <a:pt x="27" y="246"/>
                </a:cubicBezTo>
                <a:cubicBezTo>
                  <a:pt x="27" y="246"/>
                  <a:pt x="27" y="246"/>
                  <a:pt x="27" y="246"/>
                </a:cubicBezTo>
                <a:cubicBezTo>
                  <a:pt x="27" y="246"/>
                  <a:pt x="27" y="247"/>
                  <a:pt x="26" y="247"/>
                </a:cubicBezTo>
                <a:cubicBezTo>
                  <a:pt x="34" y="241"/>
                  <a:pt x="54" y="225"/>
                  <a:pt x="75" y="222"/>
                </a:cubicBezTo>
                <a:cubicBezTo>
                  <a:pt x="114" y="188"/>
                  <a:pt x="151" y="162"/>
                  <a:pt x="183" y="136"/>
                </a:cubicBezTo>
                <a:cubicBezTo>
                  <a:pt x="238" y="90"/>
                  <a:pt x="291" y="46"/>
                  <a:pt x="295" y="20"/>
                </a:cubicBezTo>
                <a:cubicBezTo>
                  <a:pt x="297" y="10"/>
                  <a:pt x="293" y="0"/>
                  <a:pt x="279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19" name="未知"/>
          <p:cNvSpPr>
            <a:spLocks/>
          </p:cNvSpPr>
          <p:nvPr/>
        </p:nvSpPr>
        <p:spPr bwMode="auto">
          <a:xfrm>
            <a:off x="6251575" y="2420938"/>
            <a:ext cx="911225" cy="869950"/>
          </a:xfrm>
          <a:custGeom>
            <a:avLst/>
            <a:gdLst>
              <a:gd name="T0" fmla="*/ 0 w 243"/>
              <a:gd name="T1" fmla="*/ 2147483647 h 232"/>
              <a:gd name="T2" fmla="*/ 2147483647 w 243"/>
              <a:gd name="T3" fmla="*/ 2147483647 h 232"/>
              <a:gd name="T4" fmla="*/ 2147483647 w 243"/>
              <a:gd name="T5" fmla="*/ 2147483647 h 232"/>
              <a:gd name="T6" fmla="*/ 2147483647 w 243"/>
              <a:gd name="T7" fmla="*/ 2147483647 h 232"/>
              <a:gd name="T8" fmla="*/ 2147483647 w 243"/>
              <a:gd name="T9" fmla="*/ 2147483647 h 232"/>
              <a:gd name="T10" fmla="*/ 2147483647 w 243"/>
              <a:gd name="T11" fmla="*/ 2147483647 h 232"/>
              <a:gd name="T12" fmla="*/ 2147483647 w 243"/>
              <a:gd name="T13" fmla="*/ 0 h 232"/>
              <a:gd name="T14" fmla="*/ 2147483647 w 243"/>
              <a:gd name="T15" fmla="*/ 0 h 232"/>
              <a:gd name="T16" fmla="*/ 2147483647 w 243"/>
              <a:gd name="T17" fmla="*/ 2147483647 h 232"/>
              <a:gd name="T18" fmla="*/ 2147483647 w 243"/>
              <a:gd name="T19" fmla="*/ 2147483647 h 232"/>
              <a:gd name="T20" fmla="*/ 2147483647 w 243"/>
              <a:gd name="T21" fmla="*/ 2147483647 h 232"/>
              <a:gd name="T22" fmla="*/ 0 w 243"/>
              <a:gd name="T23" fmla="*/ 2147483647 h 23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3"/>
              <a:gd name="T37" fmla="*/ 0 h 232"/>
              <a:gd name="T38" fmla="*/ 243 w 243"/>
              <a:gd name="T39" fmla="*/ 232 h 23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3" h="232">
                <a:moveTo>
                  <a:pt x="0" y="232"/>
                </a:moveTo>
                <a:cubicBezTo>
                  <a:pt x="18" y="220"/>
                  <a:pt x="43" y="210"/>
                  <a:pt x="45" y="210"/>
                </a:cubicBezTo>
                <a:cubicBezTo>
                  <a:pt x="74" y="171"/>
                  <a:pt x="88" y="153"/>
                  <a:pt x="128" y="106"/>
                </a:cubicBezTo>
                <a:cubicBezTo>
                  <a:pt x="156" y="72"/>
                  <a:pt x="183" y="46"/>
                  <a:pt x="201" y="28"/>
                </a:cubicBezTo>
                <a:cubicBezTo>
                  <a:pt x="212" y="17"/>
                  <a:pt x="227" y="6"/>
                  <a:pt x="236" y="6"/>
                </a:cubicBezTo>
                <a:cubicBezTo>
                  <a:pt x="238" y="6"/>
                  <a:pt x="239" y="6"/>
                  <a:pt x="241" y="7"/>
                </a:cubicBezTo>
                <a:cubicBezTo>
                  <a:pt x="243" y="0"/>
                  <a:pt x="243" y="0"/>
                  <a:pt x="243" y="0"/>
                </a:cubicBezTo>
                <a:cubicBezTo>
                  <a:pt x="243" y="0"/>
                  <a:pt x="242" y="0"/>
                  <a:pt x="242" y="0"/>
                </a:cubicBezTo>
                <a:cubicBezTo>
                  <a:pt x="226" y="0"/>
                  <a:pt x="211" y="11"/>
                  <a:pt x="196" y="22"/>
                </a:cubicBezTo>
                <a:cubicBezTo>
                  <a:pt x="167" y="41"/>
                  <a:pt x="101" y="111"/>
                  <a:pt x="69" y="148"/>
                </a:cubicBezTo>
                <a:cubicBezTo>
                  <a:pt x="44" y="176"/>
                  <a:pt x="21" y="206"/>
                  <a:pt x="3" y="230"/>
                </a:cubicBezTo>
                <a:cubicBezTo>
                  <a:pt x="2" y="231"/>
                  <a:pt x="1" y="232"/>
                  <a:pt x="0" y="232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20" name="未知"/>
          <p:cNvSpPr>
            <a:spLocks/>
          </p:cNvSpPr>
          <p:nvPr/>
        </p:nvSpPr>
        <p:spPr bwMode="auto">
          <a:xfrm>
            <a:off x="5664200" y="3284538"/>
            <a:ext cx="327025" cy="360362"/>
          </a:xfrm>
          <a:custGeom>
            <a:avLst/>
            <a:gdLst>
              <a:gd name="T0" fmla="*/ 2147483647 w 87"/>
              <a:gd name="T1" fmla="*/ 2147483647 h 96"/>
              <a:gd name="T2" fmla="*/ 2147483647 w 87"/>
              <a:gd name="T3" fmla="*/ 2147483647 h 96"/>
              <a:gd name="T4" fmla="*/ 2147483647 w 87"/>
              <a:gd name="T5" fmla="*/ 2147483647 h 96"/>
              <a:gd name="T6" fmla="*/ 2147483647 w 87"/>
              <a:gd name="T7" fmla="*/ 2147483647 h 96"/>
              <a:gd name="T8" fmla="*/ 0 w 87"/>
              <a:gd name="T9" fmla="*/ 2147483647 h 96"/>
              <a:gd name="T10" fmla="*/ 2147483647 w 87"/>
              <a:gd name="T11" fmla="*/ 2147483647 h 96"/>
              <a:gd name="T12" fmla="*/ 2147483647 w 87"/>
              <a:gd name="T13" fmla="*/ 2147483647 h 96"/>
              <a:gd name="T14" fmla="*/ 2147483647 w 87"/>
              <a:gd name="T15" fmla="*/ 2147483647 h 96"/>
              <a:gd name="T16" fmla="*/ 2147483647 w 87"/>
              <a:gd name="T17" fmla="*/ 2147483647 h 96"/>
              <a:gd name="T18" fmla="*/ 2147483647 w 87"/>
              <a:gd name="T19" fmla="*/ 2147483647 h 96"/>
              <a:gd name="T20" fmla="*/ 2147483647 w 87"/>
              <a:gd name="T21" fmla="*/ 2147483647 h 9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7"/>
              <a:gd name="T34" fmla="*/ 0 h 96"/>
              <a:gd name="T35" fmla="*/ 87 w 87"/>
              <a:gd name="T36" fmla="*/ 96 h 9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7" h="96">
                <a:moveTo>
                  <a:pt x="74" y="1"/>
                </a:moveTo>
                <a:cubicBezTo>
                  <a:pt x="66" y="1"/>
                  <a:pt x="57" y="7"/>
                  <a:pt x="45" y="19"/>
                </a:cubicBezTo>
                <a:cubicBezTo>
                  <a:pt x="35" y="37"/>
                  <a:pt x="23" y="53"/>
                  <a:pt x="8" y="66"/>
                </a:cubicBezTo>
                <a:cubicBezTo>
                  <a:pt x="8" y="66"/>
                  <a:pt x="8" y="66"/>
                  <a:pt x="8" y="66"/>
                </a:cubicBezTo>
                <a:cubicBezTo>
                  <a:pt x="3" y="72"/>
                  <a:pt x="0" y="80"/>
                  <a:pt x="0" y="86"/>
                </a:cubicBezTo>
                <a:cubicBezTo>
                  <a:pt x="0" y="90"/>
                  <a:pt x="3" y="94"/>
                  <a:pt x="7" y="96"/>
                </a:cubicBezTo>
                <a:cubicBezTo>
                  <a:pt x="14" y="91"/>
                  <a:pt x="21" y="86"/>
                  <a:pt x="28" y="82"/>
                </a:cubicBezTo>
                <a:cubicBezTo>
                  <a:pt x="28" y="80"/>
                  <a:pt x="29" y="76"/>
                  <a:pt x="31" y="72"/>
                </a:cubicBezTo>
                <a:cubicBezTo>
                  <a:pt x="36" y="64"/>
                  <a:pt x="43" y="54"/>
                  <a:pt x="50" y="46"/>
                </a:cubicBezTo>
                <a:cubicBezTo>
                  <a:pt x="62" y="31"/>
                  <a:pt x="74" y="18"/>
                  <a:pt x="81" y="9"/>
                </a:cubicBezTo>
                <a:cubicBezTo>
                  <a:pt x="87" y="3"/>
                  <a:pt x="85" y="0"/>
                  <a:pt x="74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21" name="未知"/>
          <p:cNvSpPr>
            <a:spLocks/>
          </p:cNvSpPr>
          <p:nvPr/>
        </p:nvSpPr>
        <p:spPr bwMode="auto">
          <a:xfrm>
            <a:off x="5668963" y="3357563"/>
            <a:ext cx="498475" cy="296862"/>
          </a:xfrm>
          <a:custGeom>
            <a:avLst/>
            <a:gdLst>
              <a:gd name="T0" fmla="*/ 2147483647 w 95"/>
              <a:gd name="T1" fmla="*/ 2147483647 h 60"/>
              <a:gd name="T2" fmla="*/ 2147483647 w 95"/>
              <a:gd name="T3" fmla="*/ 2147483647 h 60"/>
              <a:gd name="T4" fmla="*/ 2147483647 w 95"/>
              <a:gd name="T5" fmla="*/ 2147483647 h 60"/>
              <a:gd name="T6" fmla="*/ 2147483647 w 95"/>
              <a:gd name="T7" fmla="*/ 2147483647 h 60"/>
              <a:gd name="T8" fmla="*/ 2147483647 w 95"/>
              <a:gd name="T9" fmla="*/ 2147483647 h 60"/>
              <a:gd name="T10" fmla="*/ 2147483647 w 95"/>
              <a:gd name="T11" fmla="*/ 2147483647 h 60"/>
              <a:gd name="T12" fmla="*/ 0 w 95"/>
              <a:gd name="T13" fmla="*/ 2147483647 h 60"/>
              <a:gd name="T14" fmla="*/ 2147483647 w 95"/>
              <a:gd name="T15" fmla="*/ 2147483647 h 60"/>
              <a:gd name="T16" fmla="*/ 2147483647 w 95"/>
              <a:gd name="T17" fmla="*/ 2147483647 h 60"/>
              <a:gd name="T18" fmla="*/ 2147483647 w 95"/>
              <a:gd name="T19" fmla="*/ 2147483647 h 60"/>
              <a:gd name="T20" fmla="*/ 2147483647 w 95"/>
              <a:gd name="T21" fmla="*/ 2147483647 h 6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5"/>
              <a:gd name="T34" fmla="*/ 0 h 60"/>
              <a:gd name="T35" fmla="*/ 95 w 95"/>
              <a:gd name="T36" fmla="*/ 60 h 6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5" h="60">
                <a:moveTo>
                  <a:pt x="94" y="1"/>
                </a:moveTo>
                <a:cubicBezTo>
                  <a:pt x="92" y="0"/>
                  <a:pt x="89" y="3"/>
                  <a:pt x="86" y="5"/>
                </a:cubicBezTo>
                <a:cubicBezTo>
                  <a:pt x="80" y="11"/>
                  <a:pt x="71" y="18"/>
                  <a:pt x="60" y="28"/>
                </a:cubicBezTo>
                <a:cubicBezTo>
                  <a:pt x="51" y="35"/>
                  <a:pt x="41" y="42"/>
                  <a:pt x="35" y="45"/>
                </a:cubicBezTo>
                <a:cubicBezTo>
                  <a:pt x="31" y="47"/>
                  <a:pt x="25" y="49"/>
                  <a:pt x="23" y="47"/>
                </a:cubicBezTo>
                <a:cubicBezTo>
                  <a:pt x="22" y="46"/>
                  <a:pt x="21" y="45"/>
                  <a:pt x="21" y="44"/>
                </a:cubicBezTo>
                <a:cubicBezTo>
                  <a:pt x="14" y="48"/>
                  <a:pt x="7" y="53"/>
                  <a:pt x="0" y="58"/>
                </a:cubicBezTo>
                <a:cubicBezTo>
                  <a:pt x="2" y="59"/>
                  <a:pt x="5" y="60"/>
                  <a:pt x="9" y="60"/>
                </a:cubicBezTo>
                <a:cubicBezTo>
                  <a:pt x="27" y="60"/>
                  <a:pt x="45" y="46"/>
                  <a:pt x="56" y="38"/>
                </a:cubicBezTo>
                <a:cubicBezTo>
                  <a:pt x="66" y="29"/>
                  <a:pt x="80" y="18"/>
                  <a:pt x="87" y="11"/>
                </a:cubicBezTo>
                <a:cubicBezTo>
                  <a:pt x="93" y="6"/>
                  <a:pt x="95" y="3"/>
                  <a:pt x="94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/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/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29" name="文本框 28">
            <a:extLst/>
          </p:cNvPr>
          <p:cNvSpPr txBox="1"/>
          <p:nvPr/>
        </p:nvSpPr>
        <p:spPr>
          <a:xfrm>
            <a:off x="862013" y="688975"/>
            <a:ext cx="10161587" cy="5545138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100" dirty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800" b="1" kern="100" dirty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什么是矩阵？</a:t>
            </a:r>
            <a:endParaRPr lang="en-US" altLang="zh-CN" sz="2800" b="1" kern="100" dirty="0">
              <a:solidFill>
                <a:srgbClr val="1C3F9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100" dirty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800" b="1" kern="100" dirty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有哪些特殊矩阵？</a:t>
            </a:r>
            <a:endParaRPr lang="en-US" altLang="zh-CN" sz="2800" b="1" kern="100" dirty="0">
              <a:solidFill>
                <a:srgbClr val="1C3F9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100" dirty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800" b="1" kern="100" dirty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什么是矩阵的线性运算？</a:t>
            </a:r>
            <a:endParaRPr lang="en-US" altLang="zh-CN" sz="2800" b="1" kern="100" dirty="0">
              <a:solidFill>
                <a:srgbClr val="1C3F9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100" dirty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2800" b="1" kern="100" dirty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什么条件下矩阵可以进行加减运算和乘法运算？如何计算？</a:t>
            </a:r>
            <a:endParaRPr lang="en-US" altLang="zh-CN" sz="2800" b="1" kern="100" dirty="0">
              <a:solidFill>
                <a:srgbClr val="1C3F9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100" dirty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en-US" sz="2800" b="1" kern="100" dirty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什么是方阵的幂？</a:t>
            </a:r>
            <a:endParaRPr lang="en-US" altLang="zh-CN" sz="2800" b="1" kern="100" dirty="0">
              <a:solidFill>
                <a:srgbClr val="1C3F9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100" dirty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</a:t>
            </a:r>
            <a:r>
              <a:rPr lang="zh-CN" altLang="en-US" sz="2800" b="1" kern="100" dirty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什么是对称阵和反对称阵？</a:t>
            </a:r>
            <a:endParaRPr lang="en-US" altLang="zh-CN" sz="2800" b="1" kern="100" dirty="0">
              <a:solidFill>
                <a:srgbClr val="1C3F9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 kern="1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 kern="1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 kern="1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内容占位符 3">
            <a:extLst/>
          </p:cNvPr>
          <p:cNvSpPr txBox="1">
            <a:spLocks/>
          </p:cNvSpPr>
          <p:nvPr/>
        </p:nvSpPr>
        <p:spPr>
          <a:xfrm>
            <a:off x="1343025" y="60325"/>
            <a:ext cx="2528888" cy="7715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预习提纲：</a:t>
            </a:r>
            <a:endParaRPr lang="en-US" altLang="zh-CN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1042"/>
          <p:cNvGraphicFramePr>
            <a:graphicFrameLocks noChangeAspect="1"/>
          </p:cNvGraphicFramePr>
          <p:nvPr/>
        </p:nvGraphicFramePr>
        <p:xfrm>
          <a:off x="6000750" y="321945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" name="Equation" r:id="rId3" imgW="190500" imgH="419100" progId="Equation.3">
                  <p:embed/>
                </p:oleObj>
              </mc:Choice>
              <mc:Fallback>
                <p:oleObj name="Equation" r:id="rId3" imgW="190500" imgH="419100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3219450"/>
                        <a:ext cx="190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直接连接符 18">
            <a:extLst/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/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21" name="内容占位符 3">
            <a:extLst/>
          </p:cNvPr>
          <p:cNvSpPr txBox="1">
            <a:spLocks/>
          </p:cNvSpPr>
          <p:nvPr/>
        </p:nvSpPr>
        <p:spPr>
          <a:xfrm>
            <a:off x="1343025" y="115888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一、矩阵的概念</a:t>
            </a:r>
            <a:r>
              <a:rPr lang="en-US" altLang="zh-CN" sz="3000" b="1" dirty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3000" b="1" dirty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引入</a:t>
            </a:r>
            <a:endParaRPr lang="zh-CN" altLang="en-US" sz="3000" dirty="0">
              <a:solidFill>
                <a:srgbClr val="1C3F98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2051" name="对象 28"/>
          <p:cNvGraphicFramePr>
            <a:graphicFrameLocks noChangeAspect="1"/>
          </p:cNvGraphicFramePr>
          <p:nvPr/>
        </p:nvGraphicFramePr>
        <p:xfrm>
          <a:off x="636588" y="989013"/>
          <a:ext cx="71437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" name="Equation" r:id="rId5" imgW="317160" imgH="190440" progId="Equation.DSMT4">
                  <p:embed/>
                </p:oleObj>
              </mc:Choice>
              <mc:Fallback>
                <p:oleObj name="Equation" r:id="rId5" imgW="317160" imgH="19044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989013"/>
                        <a:ext cx="714375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7"/>
          <p:cNvGraphicFramePr>
            <a:graphicFrameLocks noChangeAspect="1"/>
          </p:cNvGraphicFramePr>
          <p:nvPr/>
        </p:nvGraphicFramePr>
        <p:xfrm>
          <a:off x="1455738" y="981075"/>
          <a:ext cx="96583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" name="Equation" r:id="rId7" imgW="4292600" imgH="203200" progId="Equation.DSMT4">
                  <p:embed/>
                </p:oleObj>
              </mc:Choice>
              <mc:Fallback>
                <p:oleObj name="Equation" r:id="rId7" imgW="4292600" imgH="20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981075"/>
                        <a:ext cx="9658350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表格 66">
            <a:extLst/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121574"/>
              </p:ext>
            </p:extLst>
          </p:nvPr>
        </p:nvGraphicFramePr>
        <p:xfrm>
          <a:off x="1712913" y="1643063"/>
          <a:ext cx="8128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1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高等数学</a:t>
                      </a:r>
                      <a:endParaRPr lang="zh-CN" altLang="en-US" b="1" i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线性代数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大学英语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期中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期末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期中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期末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期中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期末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甲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82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96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86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乙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82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82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89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86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丙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87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86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89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79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86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/>
          </p:cNvPr>
          <p:cNvGraphicFramePr>
            <a:graphicFrameLocks noGrp="1"/>
          </p:cNvGraphicFramePr>
          <p:nvPr/>
        </p:nvGraphicFramePr>
        <p:xfrm>
          <a:off x="1198563" y="4365625"/>
          <a:ext cx="4392612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64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64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3" marB="45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3" marB="45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86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3" marB="4573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3" marB="45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3" marB="45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3" marB="4573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3" marB="45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86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3" marB="45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79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3" marB="4573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/>
          </p:cNvPr>
          <p:cNvGraphicFramePr>
            <a:graphicFrameLocks noGrp="1"/>
          </p:cNvGraphicFramePr>
          <p:nvPr/>
        </p:nvGraphicFramePr>
        <p:xfrm>
          <a:off x="5807075" y="4365625"/>
          <a:ext cx="4392612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64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64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3" marB="45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3" marB="45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88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3" marB="4573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3" marB="45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89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3" marB="45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86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3" marB="4573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3" marB="45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89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3" marB="45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86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3" marB="4573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1701800" y="3860800"/>
          <a:ext cx="34004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" name="Equation" r:id="rId9" imgW="1511300" imgH="203200" progId="Equation.DSMT4">
                  <p:embed/>
                </p:oleObj>
              </mc:Choice>
              <mc:Fallback>
                <p:oleObj name="Equation" r:id="rId9" imgW="1511300" imgH="2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3860800"/>
                        <a:ext cx="3400425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9"/>
          <p:cNvGraphicFramePr>
            <a:graphicFrameLocks noChangeAspect="1"/>
          </p:cNvGraphicFramePr>
          <p:nvPr/>
        </p:nvGraphicFramePr>
        <p:xfrm>
          <a:off x="6238875" y="3860800"/>
          <a:ext cx="34004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" name="Equation" r:id="rId11" imgW="1511300" imgH="203200" progId="Equation.DSMT4">
                  <p:embed/>
                </p:oleObj>
              </mc:Choice>
              <mc:Fallback>
                <p:oleObj name="Equation" r:id="rId11" imgW="1511300" imgH="203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75" y="3860800"/>
                        <a:ext cx="3400425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4759325" y="5876925"/>
            <a:ext cx="220027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矩形数表</a:t>
            </a:r>
            <a:endParaRPr lang="en-US" altLang="zh-CN" sz="2800" b="1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3916363" y="1712913"/>
          <a:ext cx="28575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" name="Equation" r:id="rId3" imgW="2857500" imgH="2032000" progId="Equation.3">
                  <p:embed/>
                </p:oleObj>
              </mc:Choice>
              <mc:Fallback>
                <p:oleObj name="Equation" r:id="rId3" imgW="2857500" imgH="2032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6363" y="1712913"/>
                        <a:ext cx="2857500" cy="203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连接符 15">
            <a:extLst/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/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18" name="内容占位符 3">
            <a:extLst/>
          </p:cNvPr>
          <p:cNvSpPr txBox="1">
            <a:spLocks/>
          </p:cNvSpPr>
          <p:nvPr/>
        </p:nvSpPr>
        <p:spPr>
          <a:xfrm>
            <a:off x="1343025" y="177800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一、矩阵的概念</a:t>
            </a:r>
            <a:endParaRPr lang="zh-CN" altLang="en-US" sz="3000" dirty="0">
              <a:solidFill>
                <a:srgbClr val="1C3F98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4099" name="对象 18"/>
          <p:cNvGraphicFramePr>
            <a:graphicFrameLocks noChangeAspect="1"/>
          </p:cNvGraphicFramePr>
          <p:nvPr/>
        </p:nvGraphicFramePr>
        <p:xfrm>
          <a:off x="623888" y="981075"/>
          <a:ext cx="96297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" name="Equation" r:id="rId5" imgW="4279900" imgH="254000" progId="Equation.DSMT4">
                  <p:embed/>
                </p:oleObj>
              </mc:Choice>
              <mc:Fallback>
                <p:oleObj name="Equation" r:id="rId5" imgW="4279900" imgH="254000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981075"/>
                        <a:ext cx="9629775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对象 19"/>
          <p:cNvGraphicFramePr>
            <a:graphicFrameLocks noChangeAspect="1"/>
          </p:cNvGraphicFramePr>
          <p:nvPr/>
        </p:nvGraphicFramePr>
        <p:xfrm>
          <a:off x="550863" y="4106863"/>
          <a:ext cx="322897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" name="Equation" r:id="rId7" imgW="1434477" imgH="215806" progId="Equation.DSMT4">
                  <p:embed/>
                </p:oleObj>
              </mc:Choice>
              <mc:Fallback>
                <p:oleObj name="Equation" r:id="rId7" imgW="1434477" imgH="215806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4106863"/>
                        <a:ext cx="3228975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3101975" y="1741488"/>
          <a:ext cx="3857625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5" name="Equation" r:id="rId9" imgW="1714500" imgH="927100" progId="Equation.DSMT4">
                  <p:embed/>
                </p:oleObj>
              </mc:Choice>
              <mc:Fallback>
                <p:oleObj name="Equation" r:id="rId9" imgW="1714500" imgH="927100" progId="Equation.DSMT4">
                  <p:embed/>
                  <p:pic>
                    <p:nvPicPr>
                      <p:cNvPr id="0" name="对象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975" y="1741488"/>
                        <a:ext cx="3857625" cy="203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28"/>
          <p:cNvGraphicFramePr>
            <a:graphicFrameLocks noChangeAspect="1"/>
          </p:cNvGraphicFramePr>
          <p:nvPr/>
        </p:nvGraphicFramePr>
        <p:xfrm>
          <a:off x="595313" y="4799013"/>
          <a:ext cx="96583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" name="Equation" r:id="rId11" imgW="4292280" imgH="241200" progId="Equation.DSMT4">
                  <p:embed/>
                </p:oleObj>
              </mc:Choice>
              <mc:Fallback>
                <p:oleObj name="Equation" r:id="rId11" imgW="4292280" imgH="2412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4799013"/>
                        <a:ext cx="9658350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1"/>
          <p:cNvGraphicFramePr>
            <a:graphicFrameLocks noChangeAspect="1"/>
          </p:cNvGraphicFramePr>
          <p:nvPr/>
        </p:nvGraphicFramePr>
        <p:xfrm>
          <a:off x="623888" y="5530850"/>
          <a:ext cx="44005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" name="Equation" r:id="rId13" imgW="1955800" imgH="203200" progId="Equation.DSMT4">
                  <p:embed/>
                </p:oleObj>
              </mc:Choice>
              <mc:Fallback>
                <p:oleObj name="Equation" r:id="rId13" imgW="1955800" imgH="203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5530850"/>
                        <a:ext cx="4400550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2"/>
          <p:cNvGraphicFramePr>
            <a:graphicFrameLocks noChangeAspect="1"/>
          </p:cNvGraphicFramePr>
          <p:nvPr/>
        </p:nvGraphicFramePr>
        <p:xfrm>
          <a:off x="623888" y="6175375"/>
          <a:ext cx="43148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" name="Equation" r:id="rId15" imgW="1916868" imgH="203112" progId="Equation.DSMT4">
                  <p:embed/>
                </p:oleObj>
              </mc:Choice>
              <mc:Fallback>
                <p:oleObj name="Equation" r:id="rId15" imgW="1916868" imgH="20311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6175375"/>
                        <a:ext cx="4314825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对象 18"/>
          <p:cNvGraphicFramePr>
            <a:graphicFrameLocks noChangeAspect="1"/>
          </p:cNvGraphicFramePr>
          <p:nvPr/>
        </p:nvGraphicFramePr>
        <p:xfrm>
          <a:off x="3630613" y="4106863"/>
          <a:ext cx="34290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" name="Equation" r:id="rId17" imgW="1523880" imgH="241200" progId="Equation.DSMT4">
                  <p:embed/>
                </p:oleObj>
              </mc:Choice>
              <mc:Fallback>
                <p:oleObj name="Equation" r:id="rId17" imgW="1523880" imgH="241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0613" y="4106863"/>
                        <a:ext cx="342900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812800" y="1265238"/>
          <a:ext cx="2362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8" name="Equation" r:id="rId3" imgW="2362200" imgH="977900" progId="Equation.3">
                  <p:embed/>
                </p:oleObj>
              </mc:Choice>
              <mc:Fallback>
                <p:oleObj name="Equation" r:id="rId3" imgW="2362200" imgH="977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1265238"/>
                        <a:ext cx="23622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7388" y="2767013"/>
            <a:ext cx="3379787" cy="519112"/>
            <a:chOff x="1011" y="1499"/>
            <a:chExt cx="2129" cy="327"/>
          </a:xfrm>
        </p:grpSpPr>
        <p:sp>
          <p:nvSpPr>
            <p:cNvPr id="5146" name="Text Box 5"/>
            <p:cNvSpPr txBox="1">
              <a:spLocks noChangeArrowheads="1"/>
            </p:cNvSpPr>
            <p:nvPr/>
          </p:nvSpPr>
          <p:spPr bwMode="auto">
            <a:xfrm>
              <a:off x="1011" y="1499"/>
              <a:ext cx="212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1C3F98"/>
                  </a:solidFill>
                </a:rPr>
                <a:t>是一个           实矩阵</a:t>
              </a:r>
              <a:r>
                <a:rPr lang="en-US" altLang="zh-CN" sz="2800" b="1">
                  <a:solidFill>
                    <a:srgbClr val="1C3F98"/>
                  </a:solidFill>
                </a:rPr>
                <a:t>,</a:t>
              </a:r>
            </a:p>
          </p:txBody>
        </p:sp>
        <p:graphicFrame>
          <p:nvGraphicFramePr>
            <p:cNvPr id="5133" name="Object 6"/>
            <p:cNvGraphicFramePr>
              <a:graphicFrameLocks noChangeAspect="1"/>
            </p:cNvGraphicFramePr>
            <p:nvPr/>
          </p:nvGraphicFramePr>
          <p:xfrm>
            <a:off x="1849" y="1557"/>
            <a:ext cx="424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9" name="Equation" r:id="rId5" imgW="672808" imgH="304668" progId="Equation.3">
                    <p:embed/>
                  </p:oleObj>
                </mc:Choice>
                <mc:Fallback>
                  <p:oleObj name="Equation" r:id="rId5" imgW="672808" imgH="304668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9" y="1557"/>
                          <a:ext cx="424" cy="1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3" name="Object 7"/>
          <p:cNvGraphicFramePr>
            <a:graphicFrameLocks noChangeAspect="1"/>
          </p:cNvGraphicFramePr>
          <p:nvPr/>
        </p:nvGraphicFramePr>
        <p:xfrm>
          <a:off x="6345238" y="992188"/>
          <a:ext cx="20066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0" name="Equation" r:id="rId7" imgW="2006600" imgH="1625600" progId="Equation.DSMT4">
                  <p:embed/>
                </p:oleObj>
              </mc:Choice>
              <mc:Fallback>
                <p:oleObj name="Equation" r:id="rId7" imgW="2006600" imgH="1625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5238" y="992188"/>
                        <a:ext cx="2006600" cy="162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146800" y="2779713"/>
            <a:ext cx="3403600" cy="519112"/>
            <a:chOff x="3072" y="3552"/>
            <a:chExt cx="2144" cy="327"/>
          </a:xfrm>
        </p:grpSpPr>
        <p:sp>
          <p:nvSpPr>
            <p:cNvPr id="5145" name="Rectangle 9"/>
            <p:cNvSpPr>
              <a:spLocks noChangeArrowheads="1"/>
            </p:cNvSpPr>
            <p:nvPr/>
          </p:nvSpPr>
          <p:spPr bwMode="auto">
            <a:xfrm>
              <a:off x="3072" y="3552"/>
              <a:ext cx="21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1C3F98"/>
                  </a:solidFill>
                </a:rPr>
                <a:t>是一个           复矩阵</a:t>
              </a:r>
              <a:r>
                <a:rPr lang="en-US" altLang="zh-CN" sz="2800" b="1">
                  <a:solidFill>
                    <a:srgbClr val="1C3F98"/>
                  </a:solidFill>
                </a:rPr>
                <a:t>,</a:t>
              </a:r>
            </a:p>
          </p:txBody>
        </p:sp>
        <p:graphicFrame>
          <p:nvGraphicFramePr>
            <p:cNvPr id="5132" name="Object 10"/>
            <p:cNvGraphicFramePr>
              <a:graphicFrameLocks noChangeAspect="1"/>
            </p:cNvGraphicFramePr>
            <p:nvPr/>
          </p:nvGraphicFramePr>
          <p:xfrm>
            <a:off x="3888" y="3600"/>
            <a:ext cx="455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1" name="公式" r:id="rId9" imgW="723586" imgH="330057" progId="Equation.3">
                    <p:embed/>
                  </p:oleObj>
                </mc:Choice>
                <mc:Fallback>
                  <p:oleObj name="公式" r:id="rId9" imgW="723586" imgH="330057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600"/>
                          <a:ext cx="455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4" name="Object 11"/>
          <p:cNvGraphicFramePr>
            <a:graphicFrameLocks noChangeAspect="1"/>
          </p:cNvGraphicFramePr>
          <p:nvPr/>
        </p:nvGraphicFramePr>
        <p:xfrm>
          <a:off x="760413" y="3670300"/>
          <a:ext cx="571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2" name="Equation" r:id="rId11" imgW="571500" imgH="1511300" progId="Equation.DSMT4">
                  <p:embed/>
                </p:oleObj>
              </mc:Choice>
              <mc:Fallback>
                <p:oleObj name="Equation" r:id="rId11" imgW="571500" imgH="1511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3670300"/>
                        <a:ext cx="5715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54013" y="5548313"/>
            <a:ext cx="2820987" cy="523875"/>
            <a:chOff x="-3299" y="3975"/>
            <a:chExt cx="1777" cy="330"/>
          </a:xfrm>
        </p:grpSpPr>
        <p:sp>
          <p:nvSpPr>
            <p:cNvPr id="5144" name="Rectangle 13"/>
            <p:cNvSpPr>
              <a:spLocks noChangeArrowheads="1"/>
            </p:cNvSpPr>
            <p:nvPr/>
          </p:nvSpPr>
          <p:spPr bwMode="auto">
            <a:xfrm>
              <a:off x="-3299" y="3975"/>
              <a:ext cx="177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1C3F98"/>
                  </a:solidFill>
                </a:rPr>
                <a:t>是一个         矩阵</a:t>
              </a:r>
              <a:r>
                <a:rPr lang="en-US" altLang="zh-CN" sz="2800" b="1">
                  <a:solidFill>
                    <a:srgbClr val="1C3F98"/>
                  </a:solidFill>
                </a:rPr>
                <a:t>,</a:t>
              </a:r>
            </a:p>
          </p:txBody>
        </p:sp>
        <p:graphicFrame>
          <p:nvGraphicFramePr>
            <p:cNvPr id="5131" name="Object 14"/>
            <p:cNvGraphicFramePr>
              <a:graphicFrameLocks noChangeAspect="1"/>
            </p:cNvGraphicFramePr>
            <p:nvPr/>
          </p:nvGraphicFramePr>
          <p:xfrm>
            <a:off x="-2531" y="4023"/>
            <a:ext cx="40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3" name="Equation" r:id="rId13" imgW="647419" imgH="317362" progId="Equation.3">
                    <p:embed/>
                  </p:oleObj>
                </mc:Choice>
                <mc:Fallback>
                  <p:oleObj name="Equation" r:id="rId13" imgW="647419" imgH="317362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531" y="4023"/>
                          <a:ext cx="407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5" name="Object 15"/>
          <p:cNvGraphicFramePr>
            <a:graphicFrameLocks noChangeAspect="1"/>
          </p:cNvGraphicFramePr>
          <p:nvPr/>
        </p:nvGraphicFramePr>
        <p:xfrm>
          <a:off x="4481513" y="4006850"/>
          <a:ext cx="196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4" name="Equation" r:id="rId15" imgW="1968500" imgH="419100" progId="Equation.3">
                  <p:embed/>
                </p:oleObj>
              </mc:Choice>
              <mc:Fallback>
                <p:oleObj name="Equation" r:id="rId15" imgW="1968500" imgH="4191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1513" y="4006850"/>
                        <a:ext cx="1968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173538" y="4797425"/>
            <a:ext cx="2867025" cy="519113"/>
            <a:chOff x="3786" y="2974"/>
            <a:chExt cx="1806" cy="327"/>
          </a:xfrm>
        </p:grpSpPr>
        <p:sp>
          <p:nvSpPr>
            <p:cNvPr id="5143" name="Rectangle 17"/>
            <p:cNvSpPr>
              <a:spLocks noChangeArrowheads="1"/>
            </p:cNvSpPr>
            <p:nvPr/>
          </p:nvSpPr>
          <p:spPr bwMode="auto">
            <a:xfrm>
              <a:off x="3786" y="2974"/>
              <a:ext cx="18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1C3F98"/>
                  </a:solidFill>
                </a:rPr>
                <a:t>是一个         矩阵</a:t>
              </a:r>
              <a:r>
                <a:rPr lang="en-US" altLang="zh-CN" sz="2800" b="1">
                  <a:solidFill>
                    <a:srgbClr val="1C3F98"/>
                  </a:solidFill>
                </a:rPr>
                <a:t>,</a:t>
              </a:r>
            </a:p>
          </p:txBody>
        </p:sp>
        <p:graphicFrame>
          <p:nvGraphicFramePr>
            <p:cNvPr id="5130" name="Object 18"/>
            <p:cNvGraphicFramePr>
              <a:graphicFrameLocks noChangeAspect="1"/>
            </p:cNvGraphicFramePr>
            <p:nvPr/>
          </p:nvGraphicFramePr>
          <p:xfrm>
            <a:off x="4558" y="3026"/>
            <a:ext cx="399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5" name="Equation" r:id="rId17" imgW="634725" imgH="304668" progId="Equation.3">
                    <p:embed/>
                  </p:oleObj>
                </mc:Choice>
                <mc:Fallback>
                  <p:oleObj name="Equation" r:id="rId17" imgW="634725" imgH="304668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3026"/>
                          <a:ext cx="399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6" name="Object 19"/>
          <p:cNvGraphicFramePr>
            <a:graphicFrameLocks noChangeAspect="1"/>
          </p:cNvGraphicFramePr>
          <p:nvPr/>
        </p:nvGraphicFramePr>
        <p:xfrm>
          <a:off x="8832850" y="4006850"/>
          <a:ext cx="444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6" name="Equation" r:id="rId19" imgW="444114" imgH="406048" progId="Equation.3">
                  <p:embed/>
                </p:oleObj>
              </mc:Choice>
              <mc:Fallback>
                <p:oleObj name="Equation" r:id="rId19" imgW="444114" imgH="406048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2850" y="4006850"/>
                        <a:ext cx="444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8186738" y="4781550"/>
            <a:ext cx="2867025" cy="519113"/>
            <a:chOff x="2976" y="2960"/>
            <a:chExt cx="1806" cy="327"/>
          </a:xfrm>
        </p:grpSpPr>
        <p:sp>
          <p:nvSpPr>
            <p:cNvPr id="5142" name="Rectangle 21"/>
            <p:cNvSpPr>
              <a:spLocks noChangeArrowheads="1"/>
            </p:cNvSpPr>
            <p:nvPr/>
          </p:nvSpPr>
          <p:spPr bwMode="auto">
            <a:xfrm>
              <a:off x="2976" y="2960"/>
              <a:ext cx="18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1C3F98"/>
                  </a:solidFill>
                </a:rPr>
                <a:t>是一个         矩阵</a:t>
              </a:r>
              <a:r>
                <a:rPr lang="en-US" altLang="zh-CN" sz="2800" b="1">
                  <a:solidFill>
                    <a:srgbClr val="1C3F98"/>
                  </a:solidFill>
                </a:rPr>
                <a:t>.</a:t>
              </a:r>
            </a:p>
          </p:txBody>
        </p:sp>
        <p:graphicFrame>
          <p:nvGraphicFramePr>
            <p:cNvPr id="5129" name="Object 22"/>
            <p:cNvGraphicFramePr>
              <a:graphicFrameLocks noChangeAspect="1"/>
            </p:cNvGraphicFramePr>
            <p:nvPr/>
          </p:nvGraphicFramePr>
          <p:xfrm>
            <a:off x="3756" y="3012"/>
            <a:ext cx="38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7" name="Equation" r:id="rId21" imgW="609336" imgH="304668" progId="Equation.3">
                    <p:embed/>
                  </p:oleObj>
                </mc:Choice>
                <mc:Fallback>
                  <p:oleObj name="Equation" r:id="rId21" imgW="609336" imgH="304668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6" y="3012"/>
                          <a:ext cx="383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4" name="直接连接符 23">
            <a:extLst/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/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26" name="内容占位符 3">
            <a:extLst/>
          </p:cNvPr>
          <p:cNvSpPr txBox="1">
            <a:spLocks/>
          </p:cNvSpPr>
          <p:nvPr/>
        </p:nvSpPr>
        <p:spPr>
          <a:xfrm>
            <a:off x="1343025" y="177800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矩阵</a:t>
            </a:r>
            <a:r>
              <a:rPr lang="en-US" altLang="zh-CN" sz="3000" b="1" dirty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sz="3000" b="1" dirty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举例</a:t>
            </a:r>
            <a:endParaRPr lang="zh-CN" altLang="en-US" sz="3000" dirty="0">
              <a:solidFill>
                <a:srgbClr val="1C3F98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5127" name="对象 21"/>
          <p:cNvGraphicFramePr>
            <a:graphicFrameLocks noChangeAspect="1"/>
          </p:cNvGraphicFramePr>
          <p:nvPr/>
        </p:nvGraphicFramePr>
        <p:xfrm>
          <a:off x="9409113" y="3960813"/>
          <a:ext cx="569912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8" name="Equation" r:id="rId23" imgW="203024" imgH="164957" progId="Equation.DSMT4">
                  <p:embed/>
                </p:oleObj>
              </mc:Choice>
              <mc:Fallback>
                <p:oleObj name="Equation" r:id="rId23" imgW="203024" imgH="164957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9113" y="3960813"/>
                        <a:ext cx="569912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0" name="Object 16"/>
          <p:cNvGraphicFramePr>
            <a:graphicFrameLocks noChangeAspect="1"/>
          </p:cNvGraphicFramePr>
          <p:nvPr/>
        </p:nvGraphicFramePr>
        <p:xfrm>
          <a:off x="8356600" y="5738813"/>
          <a:ext cx="24860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9" name="Equation" r:id="rId25" imgW="1104900" imgH="203200" progId="Equation.DSMT4">
                  <p:embed/>
                </p:oleObj>
              </mc:Choice>
              <mc:Fallback>
                <p:oleObj name="Equation" r:id="rId25" imgW="1104900" imgH="203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6600" y="5738813"/>
                        <a:ext cx="24860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/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/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22" name="内容占位符 3">
            <a:extLst/>
          </p:cNvPr>
          <p:cNvSpPr txBox="1">
            <a:spLocks/>
          </p:cNvSpPr>
          <p:nvPr/>
        </p:nvSpPr>
        <p:spPr>
          <a:xfrm>
            <a:off x="1343025" y="177800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二、特殊矩阵</a:t>
            </a:r>
            <a:endParaRPr lang="zh-CN" altLang="en-US" sz="3000" dirty="0">
              <a:solidFill>
                <a:srgbClr val="1C3F98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9218" name="对象 28"/>
          <p:cNvGraphicFramePr>
            <a:graphicFrameLocks noChangeAspect="1"/>
          </p:cNvGraphicFramePr>
          <p:nvPr/>
        </p:nvGraphicFramePr>
        <p:xfrm>
          <a:off x="622300" y="3884613"/>
          <a:ext cx="12001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0" name="Equation" r:id="rId4" imgW="533169" imgH="203112" progId="Equation.DSMT4">
                  <p:embed/>
                </p:oleObj>
              </mc:Choice>
              <mc:Fallback>
                <p:oleObj name="Equation" r:id="rId4" imgW="533169" imgH="203112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3884613"/>
                        <a:ext cx="1200150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6"/>
          <p:cNvGraphicFramePr>
            <a:graphicFrameLocks noChangeAspect="1"/>
          </p:cNvGraphicFramePr>
          <p:nvPr/>
        </p:nvGraphicFramePr>
        <p:xfrm>
          <a:off x="647700" y="1119188"/>
          <a:ext cx="15144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1" name="Equation" r:id="rId6" imgW="672808" imgH="203112" progId="Equation.DSMT4">
                  <p:embed/>
                </p:oleObj>
              </mc:Choice>
              <mc:Fallback>
                <p:oleObj name="Equation" r:id="rId6" imgW="672808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119188"/>
                        <a:ext cx="1514475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7"/>
          <p:cNvGraphicFramePr>
            <a:graphicFrameLocks noChangeAspect="1"/>
          </p:cNvGraphicFramePr>
          <p:nvPr/>
        </p:nvGraphicFramePr>
        <p:xfrm>
          <a:off x="600075" y="2492375"/>
          <a:ext cx="15430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2" name="Equation" r:id="rId8" imgW="685800" imgH="203200" progId="Equation.DSMT4">
                  <p:embed/>
                </p:oleObj>
              </mc:Choice>
              <mc:Fallback>
                <p:oleObj name="Equation" r:id="rId8" imgW="685800" imgH="20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2492375"/>
                        <a:ext cx="1543050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对象 21"/>
          <p:cNvGraphicFramePr>
            <a:graphicFrameLocks noChangeAspect="1"/>
          </p:cNvGraphicFramePr>
          <p:nvPr/>
        </p:nvGraphicFramePr>
        <p:xfrm>
          <a:off x="2060575" y="3884613"/>
          <a:ext cx="16573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3" name="Equation" r:id="rId10" imgW="736600" imgH="190500" progId="Equation.DSMT4">
                  <p:embed/>
                </p:oleObj>
              </mc:Choice>
              <mc:Fallback>
                <p:oleObj name="Equation" r:id="rId10" imgW="736600" imgH="19050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5" y="3884613"/>
                        <a:ext cx="165735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9"/>
          <p:cNvGraphicFramePr>
            <a:graphicFrameLocks noChangeAspect="1"/>
          </p:cNvGraphicFramePr>
          <p:nvPr/>
        </p:nvGraphicFramePr>
        <p:xfrm>
          <a:off x="2147888" y="1095375"/>
          <a:ext cx="53721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4" name="Equation" r:id="rId12" imgW="2387600" imgH="254000" progId="Equation.DSMT4">
                  <p:embed/>
                </p:oleObj>
              </mc:Choice>
              <mc:Fallback>
                <p:oleObj name="Equation" r:id="rId12" imgW="2387600" imgH="254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8" y="1095375"/>
                        <a:ext cx="5372100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10"/>
          <p:cNvGraphicFramePr>
            <a:graphicFrameLocks noChangeAspect="1"/>
          </p:cNvGraphicFramePr>
          <p:nvPr/>
        </p:nvGraphicFramePr>
        <p:xfrm>
          <a:off x="2182813" y="1739900"/>
          <a:ext cx="4143375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5" name="Equation" r:id="rId14" imgW="1841500" imgH="939800" progId="Equation.DSMT4">
                  <p:embed/>
                </p:oleObj>
              </mc:Choice>
              <mc:Fallback>
                <p:oleObj name="Equation" r:id="rId14" imgW="1841500" imgH="939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1739900"/>
                        <a:ext cx="4143375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Line 13"/>
          <p:cNvSpPr>
            <a:spLocks noChangeShapeType="1"/>
          </p:cNvSpPr>
          <p:nvPr/>
        </p:nvSpPr>
        <p:spPr bwMode="auto">
          <a:xfrm>
            <a:off x="5121275" y="4005263"/>
            <a:ext cx="2743200" cy="1905000"/>
          </a:xfrm>
          <a:prstGeom prst="line">
            <a:avLst/>
          </a:prstGeom>
          <a:noFill/>
          <a:ln w="28575">
            <a:solidFill>
              <a:srgbClr val="FF3300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7967663" y="5480050"/>
            <a:ext cx="1422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</a:rPr>
              <a:t>主对角线</a:t>
            </a:r>
          </a:p>
        </p:txBody>
      </p:sp>
      <p:sp>
        <p:nvSpPr>
          <p:cNvPr id="43" name="Line 15"/>
          <p:cNvSpPr>
            <a:spLocks noChangeShapeType="1"/>
          </p:cNvSpPr>
          <p:nvPr/>
        </p:nvSpPr>
        <p:spPr bwMode="auto">
          <a:xfrm flipH="1">
            <a:off x="5197475" y="4005263"/>
            <a:ext cx="2514600" cy="1828800"/>
          </a:xfrm>
          <a:prstGeom prst="line">
            <a:avLst/>
          </a:prstGeom>
          <a:noFill/>
          <a:ln w="38100">
            <a:solidFill>
              <a:srgbClr val="FF3300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4" name="Rectangle 16"/>
          <p:cNvSpPr>
            <a:spLocks noChangeArrowheads="1"/>
          </p:cNvSpPr>
          <p:nvPr/>
        </p:nvSpPr>
        <p:spPr bwMode="auto">
          <a:xfrm>
            <a:off x="7999413" y="3848100"/>
            <a:ext cx="1422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</a:rPr>
              <a:t>次对角线</a:t>
            </a:r>
          </a:p>
        </p:txBody>
      </p:sp>
      <p:graphicFrame>
        <p:nvGraphicFramePr>
          <p:cNvPr id="8202" name="Object 17"/>
          <p:cNvGraphicFramePr>
            <a:graphicFrameLocks noChangeAspect="1"/>
          </p:cNvGraphicFramePr>
          <p:nvPr/>
        </p:nvGraphicFramePr>
        <p:xfrm>
          <a:off x="4181475" y="3848100"/>
          <a:ext cx="3714750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6" name="Equation" r:id="rId16" imgW="1651000" imgH="939800" progId="Equation.DSMT4">
                  <p:embed/>
                </p:oleObj>
              </mc:Choice>
              <mc:Fallback>
                <p:oleObj name="Equation" r:id="rId16" imgW="1651000" imgH="939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475" y="3848100"/>
                        <a:ext cx="3714750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18"/>
          <p:cNvGraphicFramePr>
            <a:graphicFrameLocks noChangeAspect="1"/>
          </p:cNvGraphicFramePr>
          <p:nvPr/>
        </p:nvGraphicFramePr>
        <p:xfrm>
          <a:off x="687388" y="5965825"/>
          <a:ext cx="16002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7" name="Equation" r:id="rId18" imgW="710891" imgH="203112" progId="Equation.DSMT4">
                  <p:embed/>
                </p:oleObj>
              </mc:Choice>
              <mc:Fallback>
                <p:oleObj name="Equation" r:id="rId18" imgW="710891" imgH="203112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5965825"/>
                        <a:ext cx="1600200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19"/>
          <p:cNvGraphicFramePr>
            <a:graphicFrameLocks noChangeAspect="1"/>
          </p:cNvGraphicFramePr>
          <p:nvPr/>
        </p:nvGraphicFramePr>
        <p:xfrm>
          <a:off x="2284413" y="5972175"/>
          <a:ext cx="33147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8" name="Equation" r:id="rId20" imgW="1473200" imgH="228600" progId="Equation.DSMT4">
                  <p:embed/>
                </p:oleObj>
              </mc:Choice>
              <mc:Fallback>
                <p:oleObj name="Equation" r:id="rId20" imgW="147320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413" y="5972175"/>
                        <a:ext cx="3314700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utoUpdateAnimBg="0"/>
      <p:bldP spid="43" grpId="0" animBg="1"/>
      <p:bldP spid="44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heme/theme1.xml><?xml version="1.0" encoding="utf-8"?>
<a:theme xmlns:a="http://schemas.openxmlformats.org/drawingml/2006/main" name="新媒体">
  <a:themeElements>
    <a:clrScheme name="魏斯曼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C3F98"/>
      </a:accent1>
      <a:accent2>
        <a:srgbClr val="54C4A7"/>
      </a:accent2>
      <a:accent3>
        <a:srgbClr val="3A7FA2"/>
      </a:accent3>
      <a:accent4>
        <a:srgbClr val="604C3F"/>
      </a:accent4>
      <a:accent5>
        <a:srgbClr val="F8B62D"/>
      </a:accent5>
      <a:accent6>
        <a:srgbClr val="D6D6D6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</a:spPr>
      <a:bodyPr wrap="none" rtlCol="0" anchor="ctr">
        <a:spAutoFit/>
      </a:bodyPr>
      <a:lstStyle>
        <a:defPPr algn="ctr">
          <a:defRPr sz="2400" kern="1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txDef>
      <a:spPr/>
      <a:bodyPr vert="horz" wrap="square" lIns="91440" tIns="45720" rIns="91440" bIns="45720" rtlCol="0">
        <a:noAutofit/>
      </a:bodyPr>
      <a:lstStyle>
        <a:defPPr algn="ctr">
          <a:defRPr sz="2400" b="1" kern="100" dirty="0" smtClean="0">
            <a:latin typeface="Times New Roman" panose="02020603050405020304" pitchFamily="18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新媒体" id="{BAE83C62-4106-48E0-A95B-F9CDF60BF136}" vid="{36713D1B-FDED-4763-94C7-0BAE0371715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新媒体</Template>
  <TotalTime>3807</TotalTime>
  <Words>461</Words>
  <Application>Microsoft Office PowerPoint</Application>
  <PresentationFormat>宽屏</PresentationFormat>
  <Paragraphs>165</Paragraphs>
  <Slides>41</Slides>
  <Notes>1</Notes>
  <HiddenSlides>2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7" baseType="lpstr">
      <vt:lpstr>等线</vt:lpstr>
      <vt:lpstr>仿宋</vt:lpstr>
      <vt:lpstr>华文中宋</vt:lpstr>
      <vt:lpstr>楷体</vt:lpstr>
      <vt:lpstr>楷体_GB2312</vt:lpstr>
      <vt:lpstr>宋体</vt:lpstr>
      <vt:lpstr>微软雅黑</vt:lpstr>
      <vt:lpstr>Arial</vt:lpstr>
      <vt:lpstr>Calibri</vt:lpstr>
      <vt:lpstr>Calibri Light</vt:lpstr>
      <vt:lpstr>Symbol</vt:lpstr>
      <vt:lpstr>Times New Roman</vt:lpstr>
      <vt:lpstr>Wingdings</vt:lpstr>
      <vt:lpstr>新媒体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Yong Cheng</dc:creator>
  <cp:lastModifiedBy>Windows 用户</cp:lastModifiedBy>
  <cp:revision>1206</cp:revision>
  <dcterms:created xsi:type="dcterms:W3CDTF">2015-11-15T13:24:13Z</dcterms:created>
  <dcterms:modified xsi:type="dcterms:W3CDTF">2023-09-11T04:04:58Z</dcterms:modified>
</cp:coreProperties>
</file>