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av" ContentType="audio/x-wav"/>
  <Default Extension="png" ContentType="image/png"/>
  <Default Extension="wmf" ContentType="image/x-wmf"/>
  <Default Extension="wdp" ContentType="image/vnd.ms-photo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12" r:id="rId3"/>
    <p:sldId id="485" r:id="rId5"/>
    <p:sldId id="507" r:id="rId6"/>
    <p:sldId id="495" r:id="rId7"/>
    <p:sldId id="508" r:id="rId8"/>
    <p:sldId id="497" r:id="rId9"/>
    <p:sldId id="499" r:id="rId10"/>
    <p:sldId id="500" r:id="rId11"/>
    <p:sldId id="511" r:id="rId12"/>
    <p:sldId id="502" r:id="rId13"/>
    <p:sldId id="503" r:id="rId14"/>
    <p:sldId id="513" r:id="rId15"/>
    <p:sldId id="505" r:id="rId16"/>
    <p:sldId id="519" r:id="rId17"/>
    <p:sldId id="514" r:id="rId18"/>
    <p:sldId id="526" r:id="rId19"/>
    <p:sldId id="531" r:id="rId20"/>
    <p:sldId id="532" r:id="rId21"/>
    <p:sldId id="515" r:id="rId22"/>
    <p:sldId id="520" r:id="rId23"/>
    <p:sldId id="517" r:id="rId24"/>
    <p:sldId id="455" r:id="rId25"/>
    <p:sldId id="470" r:id="rId26"/>
    <p:sldId id="535" r:id="rId27"/>
    <p:sldId id="533" r:id="rId28"/>
    <p:sldId id="534" r:id="rId29"/>
    <p:sldId id="473" r:id="rId30"/>
    <p:sldId id="530" r:id="rId31"/>
    <p:sldId id="540" r:id="rId32"/>
    <p:sldId id="480" r:id="rId33"/>
    <p:sldId id="538" r:id="rId34"/>
    <p:sldId id="537" r:id="rId35"/>
    <p:sldId id="418" r:id="rId36"/>
    <p:sldId id="489" r:id="rId37"/>
    <p:sldId id="481" r:id="rId38"/>
    <p:sldId id="434" r:id="rId39"/>
    <p:sldId id="492" r:id="rId40"/>
    <p:sldId id="409" r:id="rId41"/>
  </p:sldIdLst>
  <p:sldSz cx="12192000" cy="6858000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209" userDrawn="1">
          <p15:clr>
            <a:srgbClr val="A4A3A4"/>
          </p15:clr>
        </p15:guide>
        <p15:guide id="4" pos="710" userDrawn="1">
          <p15:clr>
            <a:srgbClr val="A4A3A4"/>
          </p15:clr>
        </p15:guide>
        <p15:guide id="5" pos="7061" userDrawn="1">
          <p15:clr>
            <a:srgbClr val="A4A3A4"/>
          </p15:clr>
        </p15:guide>
        <p15:guide id="6" orient="horz" pos="2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17E4"/>
    <a:srgbClr val="1C3F98"/>
    <a:srgbClr val="BB138B"/>
    <a:srgbClr val="00FFFF"/>
    <a:srgbClr val="10A013"/>
    <a:srgbClr val="829FE6"/>
    <a:srgbClr val="BFCEF3"/>
    <a:srgbClr val="2657D0"/>
    <a:srgbClr val="E2EFA9"/>
    <a:srgbClr val="4F78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868" autoAdjust="0"/>
    <p:restoredTop sz="98762" autoAdjust="0"/>
  </p:normalViewPr>
  <p:slideViewPr>
    <p:cSldViewPr showGuides="1">
      <p:cViewPr varScale="1">
        <p:scale>
          <a:sx n="107" d="100"/>
          <a:sy n="107" d="100"/>
        </p:scale>
        <p:origin x="138" y="-1794"/>
      </p:cViewPr>
      <p:guideLst>
        <p:guide orient="horz" pos="2160"/>
        <p:guide pos="3840"/>
        <p:guide pos="1209"/>
        <p:guide pos="710"/>
        <p:guide pos="7061"/>
        <p:guide orient="horz" pos="2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5" Type="http://schemas.openxmlformats.org/officeDocument/2006/relationships/tags" Target="tags/tag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60.wmf"/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5" Type="http://schemas.openxmlformats.org/officeDocument/2006/relationships/image" Target="../media/image65.wmf"/><Relationship Id="rId4" Type="http://schemas.openxmlformats.org/officeDocument/2006/relationships/image" Target="../media/image64.wmf"/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74.wmf"/><Relationship Id="rId8" Type="http://schemas.openxmlformats.org/officeDocument/2006/relationships/image" Target="../media/image73.wmf"/><Relationship Id="rId7" Type="http://schemas.openxmlformats.org/officeDocument/2006/relationships/image" Target="../media/image72.wmf"/><Relationship Id="rId6" Type="http://schemas.openxmlformats.org/officeDocument/2006/relationships/image" Target="../media/image71.wmf"/><Relationship Id="rId5" Type="http://schemas.openxmlformats.org/officeDocument/2006/relationships/image" Target="../media/image70.wmf"/><Relationship Id="rId4" Type="http://schemas.openxmlformats.org/officeDocument/2006/relationships/image" Target="../media/image69.wmf"/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1" Type="http://schemas.openxmlformats.org/officeDocument/2006/relationships/image" Target="../media/image76.wmf"/><Relationship Id="rId10" Type="http://schemas.openxmlformats.org/officeDocument/2006/relationships/image" Target="../media/image75.wmf"/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80.wmf"/><Relationship Id="rId4" Type="http://schemas.openxmlformats.org/officeDocument/2006/relationships/image" Target="../media/image79.wmf"/><Relationship Id="rId3" Type="http://schemas.openxmlformats.org/officeDocument/2006/relationships/image" Target="../media/image78.wmf"/><Relationship Id="rId2" Type="http://schemas.openxmlformats.org/officeDocument/2006/relationships/image" Target="../media/image77.wmf"/><Relationship Id="rId1" Type="http://schemas.openxmlformats.org/officeDocument/2006/relationships/image" Target="../media/image66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89.wmf"/><Relationship Id="rId8" Type="http://schemas.openxmlformats.org/officeDocument/2006/relationships/image" Target="../media/image88.wmf"/><Relationship Id="rId7" Type="http://schemas.openxmlformats.org/officeDocument/2006/relationships/image" Target="../media/image87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1" Type="http://schemas.openxmlformats.org/officeDocument/2006/relationships/image" Target="../media/image91.wmf"/><Relationship Id="rId10" Type="http://schemas.openxmlformats.org/officeDocument/2006/relationships/image" Target="../media/image90.wmf"/><Relationship Id="rId1" Type="http://schemas.openxmlformats.org/officeDocument/2006/relationships/image" Target="../media/image81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99.wmf"/><Relationship Id="rId7" Type="http://schemas.openxmlformats.org/officeDocument/2006/relationships/image" Target="../media/image98.wmf"/><Relationship Id="rId6" Type="http://schemas.openxmlformats.org/officeDocument/2006/relationships/image" Target="../media/image97.wmf"/><Relationship Id="rId5" Type="http://schemas.openxmlformats.org/officeDocument/2006/relationships/image" Target="../media/image96.wmf"/><Relationship Id="rId4" Type="http://schemas.openxmlformats.org/officeDocument/2006/relationships/image" Target="../media/image95.wmf"/><Relationship Id="rId3" Type="http://schemas.openxmlformats.org/officeDocument/2006/relationships/image" Target="../media/image94.wmf"/><Relationship Id="rId2" Type="http://schemas.openxmlformats.org/officeDocument/2006/relationships/image" Target="../media/image93.wmf"/><Relationship Id="rId1" Type="http://schemas.openxmlformats.org/officeDocument/2006/relationships/image" Target="../media/image92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wmf"/><Relationship Id="rId2" Type="http://schemas.openxmlformats.org/officeDocument/2006/relationships/image" Target="../media/image101.wmf"/><Relationship Id="rId1" Type="http://schemas.openxmlformats.org/officeDocument/2006/relationships/image" Target="../media/image100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10.wmf"/><Relationship Id="rId7" Type="http://schemas.openxmlformats.org/officeDocument/2006/relationships/image" Target="../media/image109.wmf"/><Relationship Id="rId6" Type="http://schemas.openxmlformats.org/officeDocument/2006/relationships/image" Target="../media/image108.wmf"/><Relationship Id="rId5" Type="http://schemas.openxmlformats.org/officeDocument/2006/relationships/image" Target="../media/image107.wmf"/><Relationship Id="rId4" Type="http://schemas.openxmlformats.org/officeDocument/2006/relationships/image" Target="../media/image106.wmf"/><Relationship Id="rId3" Type="http://schemas.openxmlformats.org/officeDocument/2006/relationships/image" Target="../media/image105.wmf"/><Relationship Id="rId2" Type="http://schemas.openxmlformats.org/officeDocument/2006/relationships/image" Target="../media/image104.wmf"/><Relationship Id="rId11" Type="http://schemas.openxmlformats.org/officeDocument/2006/relationships/image" Target="../media/image112.wmf"/><Relationship Id="rId10" Type="http://schemas.openxmlformats.org/officeDocument/2006/relationships/image" Target="../media/image111.wmf"/><Relationship Id="rId1" Type="http://schemas.openxmlformats.org/officeDocument/2006/relationships/image" Target="../media/image103.wmf"/></Relationships>
</file>

<file path=ppt/drawings/_rels/vmlDrawing1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17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Relationship Id="rId3" Type="http://schemas.openxmlformats.org/officeDocument/2006/relationships/image" Target="../media/image101.wmf"/><Relationship Id="rId2" Type="http://schemas.openxmlformats.org/officeDocument/2006/relationships/image" Target="../media/image113.wmf"/><Relationship Id="rId1" Type="http://schemas.openxmlformats.org/officeDocument/2006/relationships/image" Target="../media/image103.wmf"/></Relationships>
</file>

<file path=ppt/drawings/_rels/vmlDrawing19.vml.rels><?xml version="1.0" encoding="UTF-8" standalone="yes"?>
<Relationships xmlns="http://schemas.openxmlformats.org/package/2006/relationships"><Relationship Id="rId5" Type="http://schemas.openxmlformats.org/officeDocument/2006/relationships/image" Target="../media/image122.wmf"/><Relationship Id="rId4" Type="http://schemas.openxmlformats.org/officeDocument/2006/relationships/image" Target="../media/image121.wmf"/><Relationship Id="rId3" Type="http://schemas.openxmlformats.org/officeDocument/2006/relationships/image" Target="../media/image120.wmf"/><Relationship Id="rId2" Type="http://schemas.openxmlformats.org/officeDocument/2006/relationships/image" Target="../media/image119.wmf"/><Relationship Id="rId1" Type="http://schemas.openxmlformats.org/officeDocument/2006/relationships/image" Target="../media/image118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.wmf"/><Relationship Id="rId8" Type="http://schemas.openxmlformats.org/officeDocument/2006/relationships/image" Target="../media/image15.wmf"/><Relationship Id="rId7" Type="http://schemas.openxmlformats.org/officeDocument/2006/relationships/image" Target="../media/image14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0" Type="http://schemas.openxmlformats.org/officeDocument/2006/relationships/image" Target="../media/image17.wmf"/><Relationship Id="rId1" Type="http://schemas.openxmlformats.org/officeDocument/2006/relationships/image" Target="../media/image8.wmf"/></Relationships>
</file>

<file path=ppt/drawings/_rels/vmlDrawing2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31.wmf"/><Relationship Id="rId8" Type="http://schemas.openxmlformats.org/officeDocument/2006/relationships/image" Target="../media/image130.wmf"/><Relationship Id="rId7" Type="http://schemas.openxmlformats.org/officeDocument/2006/relationships/image" Target="../media/image129.wmf"/><Relationship Id="rId6" Type="http://schemas.openxmlformats.org/officeDocument/2006/relationships/image" Target="../media/image128.wmf"/><Relationship Id="rId5" Type="http://schemas.openxmlformats.org/officeDocument/2006/relationships/image" Target="../media/image127.wmf"/><Relationship Id="rId4" Type="http://schemas.openxmlformats.org/officeDocument/2006/relationships/image" Target="../media/image126.wmf"/><Relationship Id="rId3" Type="http://schemas.openxmlformats.org/officeDocument/2006/relationships/image" Target="../media/image125.wmf"/><Relationship Id="rId2" Type="http://schemas.openxmlformats.org/officeDocument/2006/relationships/image" Target="../media/image124.wmf"/><Relationship Id="rId1" Type="http://schemas.openxmlformats.org/officeDocument/2006/relationships/image" Target="../media/image123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38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6.wmf"/><Relationship Id="rId8" Type="http://schemas.openxmlformats.org/officeDocument/2006/relationships/image" Target="../media/image145.wmf"/><Relationship Id="rId7" Type="http://schemas.openxmlformats.org/officeDocument/2006/relationships/image" Target="../media/image144.wmf"/><Relationship Id="rId6" Type="http://schemas.openxmlformats.org/officeDocument/2006/relationships/image" Target="../media/image143.wmf"/><Relationship Id="rId5" Type="http://schemas.openxmlformats.org/officeDocument/2006/relationships/image" Target="../media/image142.wmf"/><Relationship Id="rId4" Type="http://schemas.openxmlformats.org/officeDocument/2006/relationships/image" Target="../media/image141.wmf"/><Relationship Id="rId3" Type="http://schemas.openxmlformats.org/officeDocument/2006/relationships/image" Target="../media/image132.wmf"/><Relationship Id="rId2" Type="http://schemas.openxmlformats.org/officeDocument/2006/relationships/image" Target="../media/image140.wmf"/><Relationship Id="rId13" Type="http://schemas.openxmlformats.org/officeDocument/2006/relationships/image" Target="../media/image150.wmf"/><Relationship Id="rId12" Type="http://schemas.openxmlformats.org/officeDocument/2006/relationships/image" Target="../media/image149.wmf"/><Relationship Id="rId11" Type="http://schemas.openxmlformats.org/officeDocument/2006/relationships/image" Target="../media/image148.wmf"/><Relationship Id="rId10" Type="http://schemas.openxmlformats.org/officeDocument/2006/relationships/image" Target="../media/image147.wmf"/><Relationship Id="rId1" Type="http://schemas.openxmlformats.org/officeDocument/2006/relationships/image" Target="../media/image139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6.wmf"/><Relationship Id="rId5" Type="http://schemas.openxmlformats.org/officeDocument/2006/relationships/image" Target="../media/image155.wmf"/><Relationship Id="rId4" Type="http://schemas.openxmlformats.org/officeDocument/2006/relationships/image" Target="../media/image154.wmf"/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9.wmf"/><Relationship Id="rId2" Type="http://schemas.openxmlformats.org/officeDocument/2006/relationships/image" Target="../media/image158.wmf"/><Relationship Id="rId1" Type="http://schemas.openxmlformats.org/officeDocument/2006/relationships/image" Target="../media/image157.wmf"/></Relationships>
</file>

<file path=ppt/drawings/_rels/vmlDrawing25.vml.rels><?xml version="1.0" encoding="UTF-8" standalone="yes"?>
<Relationships xmlns="http://schemas.openxmlformats.org/package/2006/relationships"><Relationship Id="rId6" Type="http://schemas.openxmlformats.org/officeDocument/2006/relationships/image" Target="../media/image165.wmf"/><Relationship Id="rId5" Type="http://schemas.openxmlformats.org/officeDocument/2006/relationships/image" Target="../media/image164.wmf"/><Relationship Id="rId4" Type="http://schemas.openxmlformats.org/officeDocument/2006/relationships/image" Target="../media/image163.wmf"/><Relationship Id="rId3" Type="http://schemas.openxmlformats.org/officeDocument/2006/relationships/image" Target="../media/image162.wmf"/><Relationship Id="rId2" Type="http://schemas.openxmlformats.org/officeDocument/2006/relationships/image" Target="../media/image161.wmf"/><Relationship Id="rId1" Type="http://schemas.openxmlformats.org/officeDocument/2006/relationships/image" Target="../media/image160.wmf"/></Relationships>
</file>

<file path=ppt/drawings/_rels/vmlDrawing26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2.wmf"/><Relationship Id="rId6" Type="http://schemas.openxmlformats.org/officeDocument/2006/relationships/image" Target="../media/image171.wmf"/><Relationship Id="rId5" Type="http://schemas.openxmlformats.org/officeDocument/2006/relationships/image" Target="../media/image170.wmf"/><Relationship Id="rId4" Type="http://schemas.openxmlformats.org/officeDocument/2006/relationships/image" Target="../media/image169.wmf"/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27.vml.rels><?xml version="1.0" encoding="UTF-8" standalone="yes"?>
<Relationships xmlns="http://schemas.openxmlformats.org/package/2006/relationships"><Relationship Id="rId7" Type="http://schemas.openxmlformats.org/officeDocument/2006/relationships/image" Target="../media/image178.wmf"/><Relationship Id="rId6" Type="http://schemas.openxmlformats.org/officeDocument/2006/relationships/image" Target="../media/image177.wmf"/><Relationship Id="rId5" Type="http://schemas.openxmlformats.org/officeDocument/2006/relationships/image" Target="../media/image176.wmf"/><Relationship Id="rId4" Type="http://schemas.openxmlformats.org/officeDocument/2006/relationships/image" Target="../media/image175.wmf"/><Relationship Id="rId3" Type="http://schemas.openxmlformats.org/officeDocument/2006/relationships/image" Target="../media/image174.wmf"/><Relationship Id="rId2" Type="http://schemas.openxmlformats.org/officeDocument/2006/relationships/image" Target="../media/image167.wmf"/><Relationship Id="rId1" Type="http://schemas.openxmlformats.org/officeDocument/2006/relationships/image" Target="../media/image173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82.wmf"/><Relationship Id="rId6" Type="http://schemas.openxmlformats.org/officeDocument/2006/relationships/image" Target="../media/image181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67.wmf"/><Relationship Id="rId2" Type="http://schemas.openxmlformats.org/officeDocument/2006/relationships/image" Target="../media/image180.wmf"/><Relationship Id="rId1" Type="http://schemas.openxmlformats.org/officeDocument/2006/relationships/image" Target="../media/image179.wmf"/></Relationships>
</file>

<file path=ppt/drawings/_rels/vmlDrawing29.vml.rels><?xml version="1.0" encoding="UTF-8" standalone="yes"?>
<Relationships xmlns="http://schemas.openxmlformats.org/package/2006/relationships"><Relationship Id="rId9" Type="http://schemas.openxmlformats.org/officeDocument/2006/relationships/image" Target="../media/image43.wmf"/><Relationship Id="rId8" Type="http://schemas.openxmlformats.org/officeDocument/2006/relationships/image" Target="../media/image42.wmf"/><Relationship Id="rId7" Type="http://schemas.openxmlformats.org/officeDocument/2006/relationships/image" Target="../media/image41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" Type="http://schemas.openxmlformats.org/officeDocument/2006/relationships/image" Target="../media/image183.wmf"/></Relationships>
</file>

<file path=ppt/drawings/_rels/vmlDrawing3.vml.rels><?xml version="1.0" encoding="UTF-8" standalone="yes"?>
<Relationships xmlns="http://schemas.openxmlformats.org/package/2006/relationships"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3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1.wmf"/><Relationship Id="rId8" Type="http://schemas.openxmlformats.org/officeDocument/2006/relationships/image" Target="../media/image190.wmf"/><Relationship Id="rId7" Type="http://schemas.openxmlformats.org/officeDocument/2006/relationships/image" Target="../media/image78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4" Type="http://schemas.openxmlformats.org/officeDocument/2006/relationships/image" Target="../media/image187.wmf"/><Relationship Id="rId3" Type="http://schemas.openxmlformats.org/officeDocument/2006/relationships/image" Target="../media/image186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1.wmf"/><Relationship Id="rId6" Type="http://schemas.openxmlformats.org/officeDocument/2006/relationships/image" Target="../media/image200.wmf"/><Relationship Id="rId5" Type="http://schemas.openxmlformats.org/officeDocument/2006/relationships/image" Target="../media/image199.wmf"/><Relationship Id="rId4" Type="http://schemas.openxmlformats.org/officeDocument/2006/relationships/image" Target="../media/image198.wmf"/><Relationship Id="rId3" Type="http://schemas.openxmlformats.org/officeDocument/2006/relationships/image" Target="../media/image197.wmf"/><Relationship Id="rId2" Type="http://schemas.openxmlformats.org/officeDocument/2006/relationships/image" Target="../media/image196.wmf"/><Relationship Id="rId1" Type="http://schemas.openxmlformats.org/officeDocument/2006/relationships/image" Target="../media/image195.wmf"/></Relationships>
</file>

<file path=ppt/drawings/_rels/vmlDrawing3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0.wmf"/><Relationship Id="rId8" Type="http://schemas.openxmlformats.org/officeDocument/2006/relationships/image" Target="../media/image209.wmf"/><Relationship Id="rId7" Type="http://schemas.openxmlformats.org/officeDocument/2006/relationships/image" Target="../media/image208.wmf"/><Relationship Id="rId6" Type="http://schemas.openxmlformats.org/officeDocument/2006/relationships/image" Target="../media/image207.wmf"/><Relationship Id="rId5" Type="http://schemas.openxmlformats.org/officeDocument/2006/relationships/image" Target="../media/image206.wmf"/><Relationship Id="rId4" Type="http://schemas.openxmlformats.org/officeDocument/2006/relationships/image" Target="../media/image205.wmf"/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0" Type="http://schemas.openxmlformats.org/officeDocument/2006/relationships/image" Target="../media/image211.wmf"/><Relationship Id="rId1" Type="http://schemas.openxmlformats.org/officeDocument/2006/relationships/image" Target="../media/image202.w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2.wmf"/></Relationships>
</file>

<file path=ppt/drawings/_rels/vmlDrawing35.vml.rels><?xml version="1.0" encoding="UTF-8" standalone="yes"?>
<Relationships xmlns="http://schemas.openxmlformats.org/package/2006/relationships"><Relationship Id="rId5" Type="http://schemas.openxmlformats.org/officeDocument/2006/relationships/image" Target="../media/image218.wmf"/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214.wmf"/><Relationship Id="rId1" Type="http://schemas.openxmlformats.org/officeDocument/2006/relationships/image" Target="../media/image213.wmf"/></Relationships>
</file>

<file path=ppt/drawings/_rels/vmlDrawing4.vml.rels><?xml version="1.0" encoding="UTF-8" standalone="yes"?>
<Relationships xmlns="http://schemas.openxmlformats.org/package/2006/relationships"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6" Type="http://schemas.openxmlformats.org/officeDocument/2006/relationships/image" Target="../media/image33.wmf"/><Relationship Id="rId5" Type="http://schemas.openxmlformats.org/officeDocument/2006/relationships/image" Target="../media/image32.wmf"/><Relationship Id="rId4" Type="http://schemas.openxmlformats.org/officeDocument/2006/relationships/image" Target="../media/image31.wmf"/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2.wmf"/><Relationship Id="rId8" Type="http://schemas.openxmlformats.org/officeDocument/2006/relationships/image" Target="../media/image41.wmf"/><Relationship Id="rId7" Type="http://schemas.openxmlformats.org/officeDocument/2006/relationships/image" Target="../media/image40.wmf"/><Relationship Id="rId6" Type="http://schemas.openxmlformats.org/officeDocument/2006/relationships/image" Target="../media/image39.wmf"/><Relationship Id="rId5" Type="http://schemas.openxmlformats.org/officeDocument/2006/relationships/image" Target="../media/image38.wmf"/><Relationship Id="rId4" Type="http://schemas.openxmlformats.org/officeDocument/2006/relationships/image" Target="../media/image37.wmf"/><Relationship Id="rId3" Type="http://schemas.openxmlformats.org/officeDocument/2006/relationships/image" Target="../media/image36.wmf"/><Relationship Id="rId2" Type="http://schemas.openxmlformats.org/officeDocument/2006/relationships/image" Target="../media/image35.wmf"/><Relationship Id="rId11" Type="http://schemas.openxmlformats.org/officeDocument/2006/relationships/image" Target="../media/image44.wmf"/><Relationship Id="rId10" Type="http://schemas.openxmlformats.org/officeDocument/2006/relationships/image" Target="../media/image43.wmf"/><Relationship Id="rId1" Type="http://schemas.openxmlformats.org/officeDocument/2006/relationships/image" Target="../media/image34.wmf"/></Relationships>
</file>

<file path=ppt/drawings/_rels/vmlDrawing7.vml.rels><?xml version="1.0" encoding="UTF-8" standalone="yes"?>
<Relationships xmlns="http://schemas.openxmlformats.org/package/2006/relationships"><Relationship Id="rId6" Type="http://schemas.openxmlformats.org/officeDocument/2006/relationships/image" Target="../media/image49.w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20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5" Type="http://schemas.openxmlformats.org/officeDocument/2006/relationships/image" Target="../media/image54.wmf"/><Relationship Id="rId4" Type="http://schemas.openxmlformats.org/officeDocument/2006/relationships/image" Target="../media/image53.wmf"/><Relationship Id="rId3" Type="http://schemas.openxmlformats.org/officeDocument/2006/relationships/image" Target="../media/image52.wmf"/><Relationship Id="rId2" Type="http://schemas.openxmlformats.org/officeDocument/2006/relationships/image" Target="../media/image51.wmf"/><Relationship Id="rId1" Type="http://schemas.openxmlformats.org/officeDocument/2006/relationships/image" Target="../media/image50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B0B58-2626-4414-B271-220E17A3E3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7A7D8-70E2-4AB4-8306-3680B1A92DC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cover dir="r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EC7B7-2830-41B9-A6CB-7BF095ECCE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81C22F-42FA-4498-A329-C435A712396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6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5.wmf"/><Relationship Id="rId1" Type="http://schemas.openxmlformats.org/officeDocument/2006/relationships/oleObject" Target="../embeddings/oleObject52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audio" Target="../media/audio1.wav"/><Relationship Id="rId8" Type="http://schemas.openxmlformats.org/officeDocument/2006/relationships/image" Target="../media/image60.wmf"/><Relationship Id="rId7" Type="http://schemas.openxmlformats.org/officeDocument/2006/relationships/oleObject" Target="../embeddings/oleObject57.bin"/><Relationship Id="rId6" Type="http://schemas.openxmlformats.org/officeDocument/2006/relationships/image" Target="../media/image59.wmf"/><Relationship Id="rId5" Type="http://schemas.openxmlformats.org/officeDocument/2006/relationships/oleObject" Target="../embeddings/oleObject56.bin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5.bin"/><Relationship Id="rId2" Type="http://schemas.openxmlformats.org/officeDocument/2006/relationships/image" Target="../media/image57.wmf"/><Relationship Id="rId11" Type="http://schemas.openxmlformats.org/officeDocument/2006/relationships/vmlDrawing" Target="../drawings/vmlDrawing10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54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4.w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2.w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1.wmf"/><Relationship Id="rId12" Type="http://schemas.openxmlformats.org/officeDocument/2006/relationships/vmlDrawing" Target="../drawings/vmlDrawing11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65.wmf"/><Relationship Id="rId1" Type="http://schemas.openxmlformats.org/officeDocument/2006/relationships/oleObject" Target="../embeddings/oleObject58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7.bin"/><Relationship Id="rId8" Type="http://schemas.openxmlformats.org/officeDocument/2006/relationships/image" Target="../media/image69.wmf"/><Relationship Id="rId7" Type="http://schemas.openxmlformats.org/officeDocument/2006/relationships/oleObject" Target="../embeddings/oleObject66.bin"/><Relationship Id="rId6" Type="http://schemas.openxmlformats.org/officeDocument/2006/relationships/image" Target="../media/image68.wmf"/><Relationship Id="rId5" Type="http://schemas.openxmlformats.org/officeDocument/2006/relationships/oleObject" Target="../embeddings/oleObject65.bin"/><Relationship Id="rId4" Type="http://schemas.openxmlformats.org/officeDocument/2006/relationships/image" Target="../media/image67.wmf"/><Relationship Id="rId3" Type="http://schemas.openxmlformats.org/officeDocument/2006/relationships/oleObject" Target="../embeddings/oleObject64.bin"/><Relationship Id="rId24" Type="http://schemas.openxmlformats.org/officeDocument/2006/relationships/vmlDrawing" Target="../drawings/vmlDrawing12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6.wmf"/><Relationship Id="rId21" Type="http://schemas.openxmlformats.org/officeDocument/2006/relationships/oleObject" Target="../embeddings/oleObject73.bin"/><Relationship Id="rId20" Type="http://schemas.openxmlformats.org/officeDocument/2006/relationships/image" Target="../media/image75.wmf"/><Relationship Id="rId2" Type="http://schemas.openxmlformats.org/officeDocument/2006/relationships/image" Target="../media/image66.wmf"/><Relationship Id="rId19" Type="http://schemas.openxmlformats.org/officeDocument/2006/relationships/oleObject" Target="../embeddings/oleObject72.bin"/><Relationship Id="rId18" Type="http://schemas.openxmlformats.org/officeDocument/2006/relationships/image" Target="../media/image74.wmf"/><Relationship Id="rId17" Type="http://schemas.openxmlformats.org/officeDocument/2006/relationships/oleObject" Target="../embeddings/oleObject71.bin"/><Relationship Id="rId16" Type="http://schemas.openxmlformats.org/officeDocument/2006/relationships/image" Target="../media/image73.wmf"/><Relationship Id="rId15" Type="http://schemas.openxmlformats.org/officeDocument/2006/relationships/oleObject" Target="../embeddings/oleObject70.bin"/><Relationship Id="rId14" Type="http://schemas.openxmlformats.org/officeDocument/2006/relationships/image" Target="../media/image72.wmf"/><Relationship Id="rId13" Type="http://schemas.openxmlformats.org/officeDocument/2006/relationships/oleObject" Target="../embeddings/oleObject69.bin"/><Relationship Id="rId12" Type="http://schemas.openxmlformats.org/officeDocument/2006/relationships/image" Target="../media/image71.wmf"/><Relationship Id="rId11" Type="http://schemas.openxmlformats.org/officeDocument/2006/relationships/oleObject" Target="../embeddings/oleObject68.bin"/><Relationship Id="rId10" Type="http://schemas.openxmlformats.org/officeDocument/2006/relationships/image" Target="../media/image70.wmf"/><Relationship Id="rId1" Type="http://schemas.openxmlformats.org/officeDocument/2006/relationships/oleObject" Target="../embeddings/oleObject63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8.bin"/><Relationship Id="rId8" Type="http://schemas.openxmlformats.org/officeDocument/2006/relationships/image" Target="../media/image79.wmf"/><Relationship Id="rId7" Type="http://schemas.openxmlformats.org/officeDocument/2006/relationships/oleObject" Target="../embeddings/oleObject77.bin"/><Relationship Id="rId6" Type="http://schemas.openxmlformats.org/officeDocument/2006/relationships/image" Target="../media/image78.wmf"/><Relationship Id="rId5" Type="http://schemas.openxmlformats.org/officeDocument/2006/relationships/oleObject" Target="../embeddings/oleObject76.bin"/><Relationship Id="rId4" Type="http://schemas.openxmlformats.org/officeDocument/2006/relationships/image" Target="../media/image77.wmf"/><Relationship Id="rId3" Type="http://schemas.openxmlformats.org/officeDocument/2006/relationships/oleObject" Target="../embeddings/oleObject75.bin"/><Relationship Id="rId2" Type="http://schemas.openxmlformats.org/officeDocument/2006/relationships/image" Target="../media/image66.wmf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80.wmf"/><Relationship Id="rId1" Type="http://schemas.openxmlformats.org/officeDocument/2006/relationships/oleObject" Target="../embeddings/oleObject74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84.wmf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24" Type="http://schemas.openxmlformats.org/officeDocument/2006/relationships/vmlDrawing" Target="../drawings/vmlDrawing1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91.wmf"/><Relationship Id="rId21" Type="http://schemas.openxmlformats.org/officeDocument/2006/relationships/oleObject" Target="../embeddings/oleObject89.bin"/><Relationship Id="rId20" Type="http://schemas.openxmlformats.org/officeDocument/2006/relationships/image" Target="../media/image90.wmf"/><Relationship Id="rId2" Type="http://schemas.openxmlformats.org/officeDocument/2006/relationships/image" Target="../media/image81.wmf"/><Relationship Id="rId19" Type="http://schemas.openxmlformats.org/officeDocument/2006/relationships/oleObject" Target="../embeddings/oleObject88.bin"/><Relationship Id="rId18" Type="http://schemas.openxmlformats.org/officeDocument/2006/relationships/image" Target="../media/image89.wmf"/><Relationship Id="rId17" Type="http://schemas.openxmlformats.org/officeDocument/2006/relationships/oleObject" Target="../embeddings/oleObject87.bin"/><Relationship Id="rId16" Type="http://schemas.openxmlformats.org/officeDocument/2006/relationships/image" Target="../media/image88.wmf"/><Relationship Id="rId15" Type="http://schemas.openxmlformats.org/officeDocument/2006/relationships/oleObject" Target="../embeddings/oleObject86.bin"/><Relationship Id="rId14" Type="http://schemas.openxmlformats.org/officeDocument/2006/relationships/image" Target="../media/image87.wmf"/><Relationship Id="rId13" Type="http://schemas.openxmlformats.org/officeDocument/2006/relationships/oleObject" Target="../embeddings/oleObject85.bin"/><Relationship Id="rId12" Type="http://schemas.openxmlformats.org/officeDocument/2006/relationships/image" Target="../media/image86.wmf"/><Relationship Id="rId11" Type="http://schemas.openxmlformats.org/officeDocument/2006/relationships/oleObject" Target="../embeddings/oleObject84.bin"/><Relationship Id="rId10" Type="http://schemas.openxmlformats.org/officeDocument/2006/relationships/image" Target="../media/image85.wmf"/><Relationship Id="rId1" Type="http://schemas.openxmlformats.org/officeDocument/2006/relationships/oleObject" Target="../embeddings/oleObject79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4.bin"/><Relationship Id="rId8" Type="http://schemas.openxmlformats.org/officeDocument/2006/relationships/image" Target="../media/image95.wmf"/><Relationship Id="rId7" Type="http://schemas.openxmlformats.org/officeDocument/2006/relationships/oleObject" Target="../embeddings/oleObject93.bin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2.bin"/><Relationship Id="rId4" Type="http://schemas.openxmlformats.org/officeDocument/2006/relationships/image" Target="../media/image93.wmf"/><Relationship Id="rId3" Type="http://schemas.openxmlformats.org/officeDocument/2006/relationships/oleObject" Target="../embeddings/oleObject91.bin"/><Relationship Id="rId2" Type="http://schemas.openxmlformats.org/officeDocument/2006/relationships/image" Target="../media/image92.wmf"/><Relationship Id="rId18" Type="http://schemas.openxmlformats.org/officeDocument/2006/relationships/vmlDrawing" Target="../drawings/vmlDrawing15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99.wmf"/><Relationship Id="rId15" Type="http://schemas.openxmlformats.org/officeDocument/2006/relationships/oleObject" Target="../embeddings/oleObject97.bin"/><Relationship Id="rId14" Type="http://schemas.openxmlformats.org/officeDocument/2006/relationships/image" Target="../media/image98.wmf"/><Relationship Id="rId13" Type="http://schemas.openxmlformats.org/officeDocument/2006/relationships/oleObject" Target="../embeddings/oleObject96.bin"/><Relationship Id="rId12" Type="http://schemas.openxmlformats.org/officeDocument/2006/relationships/image" Target="../media/image97.wmf"/><Relationship Id="rId11" Type="http://schemas.openxmlformats.org/officeDocument/2006/relationships/oleObject" Target="../embeddings/oleObject95.bin"/><Relationship Id="rId10" Type="http://schemas.openxmlformats.org/officeDocument/2006/relationships/image" Target="../media/image96.wmf"/><Relationship Id="rId1" Type="http://schemas.openxmlformats.org/officeDocument/2006/relationships/oleObject" Target="../embeddings/oleObject90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6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0.bin"/><Relationship Id="rId4" Type="http://schemas.openxmlformats.org/officeDocument/2006/relationships/image" Target="../media/image101.wmf"/><Relationship Id="rId3" Type="http://schemas.openxmlformats.org/officeDocument/2006/relationships/oleObject" Target="../embeddings/oleObject99.bin"/><Relationship Id="rId2" Type="http://schemas.openxmlformats.org/officeDocument/2006/relationships/image" Target="../media/image100.wmf"/><Relationship Id="rId1" Type="http://schemas.openxmlformats.org/officeDocument/2006/relationships/oleObject" Target="../embeddings/oleObject98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05.bin"/><Relationship Id="rId8" Type="http://schemas.openxmlformats.org/officeDocument/2006/relationships/image" Target="../media/image106.wmf"/><Relationship Id="rId7" Type="http://schemas.openxmlformats.org/officeDocument/2006/relationships/oleObject" Target="../embeddings/oleObject104.bin"/><Relationship Id="rId6" Type="http://schemas.openxmlformats.org/officeDocument/2006/relationships/image" Target="../media/image105.wmf"/><Relationship Id="rId5" Type="http://schemas.openxmlformats.org/officeDocument/2006/relationships/oleObject" Target="../embeddings/oleObject103.bin"/><Relationship Id="rId4" Type="http://schemas.openxmlformats.org/officeDocument/2006/relationships/image" Target="../media/image104.wmf"/><Relationship Id="rId3" Type="http://schemas.openxmlformats.org/officeDocument/2006/relationships/oleObject" Target="../embeddings/oleObject102.bin"/><Relationship Id="rId24" Type="http://schemas.openxmlformats.org/officeDocument/2006/relationships/vmlDrawing" Target="../drawings/vmlDrawing17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112.wmf"/><Relationship Id="rId21" Type="http://schemas.openxmlformats.org/officeDocument/2006/relationships/oleObject" Target="../embeddings/oleObject111.bin"/><Relationship Id="rId20" Type="http://schemas.openxmlformats.org/officeDocument/2006/relationships/image" Target="../media/image111.wmf"/><Relationship Id="rId2" Type="http://schemas.openxmlformats.org/officeDocument/2006/relationships/image" Target="../media/image103.wmf"/><Relationship Id="rId19" Type="http://schemas.openxmlformats.org/officeDocument/2006/relationships/oleObject" Target="../embeddings/oleObject110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9.bin"/><Relationship Id="rId16" Type="http://schemas.openxmlformats.org/officeDocument/2006/relationships/image" Target="../media/image110.wmf"/><Relationship Id="rId15" Type="http://schemas.openxmlformats.org/officeDocument/2006/relationships/oleObject" Target="../embeddings/oleObject108.bin"/><Relationship Id="rId14" Type="http://schemas.openxmlformats.org/officeDocument/2006/relationships/image" Target="../media/image109.wmf"/><Relationship Id="rId13" Type="http://schemas.openxmlformats.org/officeDocument/2006/relationships/oleObject" Target="../embeddings/oleObject107.bin"/><Relationship Id="rId12" Type="http://schemas.openxmlformats.org/officeDocument/2006/relationships/image" Target="../media/image108.wmf"/><Relationship Id="rId11" Type="http://schemas.openxmlformats.org/officeDocument/2006/relationships/oleObject" Target="../embeddings/oleObject106.bin"/><Relationship Id="rId10" Type="http://schemas.openxmlformats.org/officeDocument/2006/relationships/image" Target="../media/image107.wmf"/><Relationship Id="rId1" Type="http://schemas.openxmlformats.org/officeDocument/2006/relationships/oleObject" Target="../embeddings/oleObject10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6.bin"/><Relationship Id="rId8" Type="http://schemas.openxmlformats.org/officeDocument/2006/relationships/image" Target="../media/image114.wmf"/><Relationship Id="rId7" Type="http://schemas.openxmlformats.org/officeDocument/2006/relationships/oleObject" Target="../embeddings/oleObject115.bin"/><Relationship Id="rId6" Type="http://schemas.openxmlformats.org/officeDocument/2006/relationships/image" Target="../media/image101.wmf"/><Relationship Id="rId5" Type="http://schemas.openxmlformats.org/officeDocument/2006/relationships/oleObject" Target="../embeddings/oleObject114.bin"/><Relationship Id="rId4" Type="http://schemas.openxmlformats.org/officeDocument/2006/relationships/image" Target="../media/image113.wmf"/><Relationship Id="rId3" Type="http://schemas.openxmlformats.org/officeDocument/2006/relationships/oleObject" Target="../embeddings/oleObject113.bin"/><Relationship Id="rId2" Type="http://schemas.openxmlformats.org/officeDocument/2006/relationships/image" Target="../media/image103.wmf"/><Relationship Id="rId16" Type="http://schemas.openxmlformats.org/officeDocument/2006/relationships/vmlDrawing" Target="../drawings/vmlDrawing1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17.wmf"/><Relationship Id="rId13" Type="http://schemas.openxmlformats.org/officeDocument/2006/relationships/oleObject" Target="../embeddings/oleObject118.bin"/><Relationship Id="rId12" Type="http://schemas.openxmlformats.org/officeDocument/2006/relationships/image" Target="../media/image116.wmf"/><Relationship Id="rId11" Type="http://schemas.openxmlformats.org/officeDocument/2006/relationships/oleObject" Target="../embeddings/oleObject117.bin"/><Relationship Id="rId10" Type="http://schemas.openxmlformats.org/officeDocument/2006/relationships/image" Target="../media/image115.wmf"/><Relationship Id="rId1" Type="http://schemas.openxmlformats.org/officeDocument/2006/relationships/oleObject" Target="../embeddings/oleObject11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3.bin"/><Relationship Id="rId8" Type="http://schemas.openxmlformats.org/officeDocument/2006/relationships/image" Target="../media/image121.wmf"/><Relationship Id="rId7" Type="http://schemas.openxmlformats.org/officeDocument/2006/relationships/oleObject" Target="../embeddings/oleObject122.bin"/><Relationship Id="rId6" Type="http://schemas.openxmlformats.org/officeDocument/2006/relationships/image" Target="../media/image120.wmf"/><Relationship Id="rId5" Type="http://schemas.openxmlformats.org/officeDocument/2006/relationships/oleObject" Target="../embeddings/oleObject121.bin"/><Relationship Id="rId4" Type="http://schemas.openxmlformats.org/officeDocument/2006/relationships/image" Target="../media/image119.wmf"/><Relationship Id="rId3" Type="http://schemas.openxmlformats.org/officeDocument/2006/relationships/oleObject" Target="../embeddings/oleObject120.bin"/><Relationship Id="rId2" Type="http://schemas.openxmlformats.org/officeDocument/2006/relationships/image" Target="../media/image118.wmf"/><Relationship Id="rId12" Type="http://schemas.openxmlformats.org/officeDocument/2006/relationships/vmlDrawing" Target="../drawings/vmlDrawing19.v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22.wmf"/><Relationship Id="rId1" Type="http://schemas.openxmlformats.org/officeDocument/2006/relationships/oleObject" Target="../embeddings/oleObject119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8.bin"/><Relationship Id="rId8" Type="http://schemas.openxmlformats.org/officeDocument/2006/relationships/image" Target="../media/image126.wmf"/><Relationship Id="rId7" Type="http://schemas.openxmlformats.org/officeDocument/2006/relationships/oleObject" Target="../embeddings/oleObject127.bin"/><Relationship Id="rId6" Type="http://schemas.openxmlformats.org/officeDocument/2006/relationships/image" Target="../media/image125.wmf"/><Relationship Id="rId5" Type="http://schemas.openxmlformats.org/officeDocument/2006/relationships/oleObject" Target="../embeddings/oleObject126.bin"/><Relationship Id="rId4" Type="http://schemas.openxmlformats.org/officeDocument/2006/relationships/image" Target="../media/image124.wmf"/><Relationship Id="rId3" Type="http://schemas.openxmlformats.org/officeDocument/2006/relationships/oleObject" Target="../embeddings/oleObject125.bin"/><Relationship Id="rId20" Type="http://schemas.openxmlformats.org/officeDocument/2006/relationships/vmlDrawing" Target="../drawings/vmlDrawing20.vml"/><Relationship Id="rId2" Type="http://schemas.openxmlformats.org/officeDocument/2006/relationships/image" Target="../media/image12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31.wmf"/><Relationship Id="rId17" Type="http://schemas.openxmlformats.org/officeDocument/2006/relationships/oleObject" Target="../embeddings/oleObject132.bin"/><Relationship Id="rId16" Type="http://schemas.openxmlformats.org/officeDocument/2006/relationships/image" Target="../media/image130.wmf"/><Relationship Id="rId15" Type="http://schemas.openxmlformats.org/officeDocument/2006/relationships/oleObject" Target="../embeddings/oleObject131.bin"/><Relationship Id="rId14" Type="http://schemas.openxmlformats.org/officeDocument/2006/relationships/image" Target="../media/image129.wmf"/><Relationship Id="rId13" Type="http://schemas.openxmlformats.org/officeDocument/2006/relationships/oleObject" Target="../embeddings/oleObject130.bin"/><Relationship Id="rId12" Type="http://schemas.openxmlformats.org/officeDocument/2006/relationships/image" Target="../media/image128.wmf"/><Relationship Id="rId11" Type="http://schemas.openxmlformats.org/officeDocument/2006/relationships/oleObject" Target="../embeddings/oleObject129.bin"/><Relationship Id="rId10" Type="http://schemas.openxmlformats.org/officeDocument/2006/relationships/image" Target="../media/image127.wmf"/><Relationship Id="rId1" Type="http://schemas.openxmlformats.org/officeDocument/2006/relationships/oleObject" Target="../embeddings/oleObject124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34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3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2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38.wmf"/><Relationship Id="rId13" Type="http://schemas.openxmlformats.org/officeDocument/2006/relationships/oleObject" Target="../embeddings/oleObject139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38.bin"/><Relationship Id="rId10" Type="http://schemas.openxmlformats.org/officeDocument/2006/relationships/image" Target="../media/image136.wmf"/><Relationship Id="rId1" Type="http://schemas.openxmlformats.org/officeDocument/2006/relationships/oleObject" Target="../embeddings/oleObject133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4.bin"/><Relationship Id="rId8" Type="http://schemas.openxmlformats.org/officeDocument/2006/relationships/image" Target="../media/image141.wmf"/><Relationship Id="rId7" Type="http://schemas.openxmlformats.org/officeDocument/2006/relationships/oleObject" Target="../embeddings/oleObject143.bin"/><Relationship Id="rId6" Type="http://schemas.openxmlformats.org/officeDocument/2006/relationships/image" Target="../media/image132.wmf"/><Relationship Id="rId5" Type="http://schemas.openxmlformats.org/officeDocument/2006/relationships/oleObject" Target="../embeddings/oleObject142.bin"/><Relationship Id="rId4" Type="http://schemas.openxmlformats.org/officeDocument/2006/relationships/image" Target="../media/image140.wmf"/><Relationship Id="rId3" Type="http://schemas.openxmlformats.org/officeDocument/2006/relationships/oleObject" Target="../embeddings/oleObject141.bin"/><Relationship Id="rId28" Type="http://schemas.openxmlformats.org/officeDocument/2006/relationships/vmlDrawing" Target="../drawings/vmlDrawing22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50.wmf"/><Relationship Id="rId25" Type="http://schemas.openxmlformats.org/officeDocument/2006/relationships/oleObject" Target="../embeddings/oleObject152.bin"/><Relationship Id="rId24" Type="http://schemas.openxmlformats.org/officeDocument/2006/relationships/image" Target="../media/image149.wmf"/><Relationship Id="rId23" Type="http://schemas.openxmlformats.org/officeDocument/2006/relationships/oleObject" Target="../embeddings/oleObject151.bin"/><Relationship Id="rId22" Type="http://schemas.openxmlformats.org/officeDocument/2006/relationships/image" Target="../media/image148.wmf"/><Relationship Id="rId21" Type="http://schemas.openxmlformats.org/officeDocument/2006/relationships/oleObject" Target="../embeddings/oleObject150.bin"/><Relationship Id="rId20" Type="http://schemas.openxmlformats.org/officeDocument/2006/relationships/image" Target="../media/image147.wmf"/><Relationship Id="rId2" Type="http://schemas.openxmlformats.org/officeDocument/2006/relationships/image" Target="../media/image139.wmf"/><Relationship Id="rId19" Type="http://schemas.openxmlformats.org/officeDocument/2006/relationships/oleObject" Target="../embeddings/oleObject149.bin"/><Relationship Id="rId18" Type="http://schemas.openxmlformats.org/officeDocument/2006/relationships/image" Target="../media/image146.wmf"/><Relationship Id="rId17" Type="http://schemas.openxmlformats.org/officeDocument/2006/relationships/oleObject" Target="../embeddings/oleObject148.bin"/><Relationship Id="rId16" Type="http://schemas.openxmlformats.org/officeDocument/2006/relationships/image" Target="../media/image145.wmf"/><Relationship Id="rId15" Type="http://schemas.openxmlformats.org/officeDocument/2006/relationships/oleObject" Target="../embeddings/oleObject147.bin"/><Relationship Id="rId14" Type="http://schemas.openxmlformats.org/officeDocument/2006/relationships/image" Target="../media/image144.wmf"/><Relationship Id="rId13" Type="http://schemas.openxmlformats.org/officeDocument/2006/relationships/oleObject" Target="../embeddings/oleObject146.bin"/><Relationship Id="rId12" Type="http://schemas.openxmlformats.org/officeDocument/2006/relationships/image" Target="../media/image143.wmf"/><Relationship Id="rId11" Type="http://schemas.openxmlformats.org/officeDocument/2006/relationships/oleObject" Target="../embeddings/oleObject145.bin"/><Relationship Id="rId10" Type="http://schemas.openxmlformats.org/officeDocument/2006/relationships/image" Target="../media/image142.wmf"/><Relationship Id="rId1" Type="http://schemas.openxmlformats.org/officeDocument/2006/relationships/oleObject" Target="../embeddings/oleObject140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54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53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52.wmf"/><Relationship Id="rId3" Type="http://schemas.openxmlformats.org/officeDocument/2006/relationships/oleObject" Target="../embeddings/oleObject154.bin"/><Relationship Id="rId2" Type="http://schemas.openxmlformats.org/officeDocument/2006/relationships/image" Target="../media/image151.wmf"/><Relationship Id="rId14" Type="http://schemas.openxmlformats.org/officeDocument/2006/relationships/vmlDrawing" Target="../drawings/vmlDrawing2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56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5.wmf"/><Relationship Id="rId1" Type="http://schemas.openxmlformats.org/officeDocument/2006/relationships/oleObject" Target="../embeddings/oleObject15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24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9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58.wmf"/><Relationship Id="rId3" Type="http://schemas.openxmlformats.org/officeDocument/2006/relationships/oleObject" Target="../embeddings/oleObject160.bin"/><Relationship Id="rId2" Type="http://schemas.openxmlformats.org/officeDocument/2006/relationships/image" Target="../media/image157.wmf"/><Relationship Id="rId1" Type="http://schemas.openxmlformats.org/officeDocument/2006/relationships/oleObject" Target="../embeddings/oleObject159.bin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63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62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61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60.wmf"/><Relationship Id="rId14" Type="http://schemas.openxmlformats.org/officeDocument/2006/relationships/vmlDrawing" Target="../drawings/vmlDrawing2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165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64.wmf"/><Relationship Id="rId1" Type="http://schemas.openxmlformats.org/officeDocument/2006/relationships/oleObject" Target="../embeddings/oleObject162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2.bin"/><Relationship Id="rId8" Type="http://schemas.openxmlformats.org/officeDocument/2006/relationships/image" Target="../media/image169.wmf"/><Relationship Id="rId7" Type="http://schemas.openxmlformats.org/officeDocument/2006/relationships/oleObject" Target="../embeddings/oleObject171.bin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70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69.bin"/><Relationship Id="rId2" Type="http://schemas.openxmlformats.org/officeDocument/2006/relationships/image" Target="../media/image166.wmf"/><Relationship Id="rId16" Type="http://schemas.openxmlformats.org/officeDocument/2006/relationships/vmlDrawing" Target="../drawings/vmlDrawing26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2.wmf"/><Relationship Id="rId13" Type="http://schemas.openxmlformats.org/officeDocument/2006/relationships/oleObject" Target="../embeddings/oleObject174.bin"/><Relationship Id="rId12" Type="http://schemas.openxmlformats.org/officeDocument/2006/relationships/image" Target="../media/image171.wmf"/><Relationship Id="rId11" Type="http://schemas.openxmlformats.org/officeDocument/2006/relationships/oleObject" Target="../embeddings/oleObject173.bin"/><Relationship Id="rId10" Type="http://schemas.openxmlformats.org/officeDocument/2006/relationships/image" Target="../media/image170.wmf"/><Relationship Id="rId1" Type="http://schemas.openxmlformats.org/officeDocument/2006/relationships/oleObject" Target="../embeddings/oleObject168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75.w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74.w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7.wmf"/><Relationship Id="rId3" Type="http://schemas.openxmlformats.org/officeDocument/2006/relationships/oleObject" Target="../embeddings/oleObject176.bin"/><Relationship Id="rId2" Type="http://schemas.openxmlformats.org/officeDocument/2006/relationships/image" Target="../media/image173.wmf"/><Relationship Id="rId16" Type="http://schemas.openxmlformats.org/officeDocument/2006/relationships/vmlDrawing" Target="../drawings/vmlDrawing27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78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77.w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76.wmf"/><Relationship Id="rId1" Type="http://schemas.openxmlformats.org/officeDocument/2006/relationships/oleObject" Target="../embeddings/oleObject17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.bin"/><Relationship Id="rId8" Type="http://schemas.openxmlformats.org/officeDocument/2006/relationships/image" Target="../media/image11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0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22" Type="http://schemas.openxmlformats.org/officeDocument/2006/relationships/vmlDrawing" Target="../drawings/vmlDrawing2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17.wmf"/><Relationship Id="rId2" Type="http://schemas.openxmlformats.org/officeDocument/2006/relationships/image" Target="../media/image8.wmf"/><Relationship Id="rId19" Type="http://schemas.openxmlformats.org/officeDocument/2006/relationships/oleObject" Target="../embeddings/oleObject13.bin"/><Relationship Id="rId18" Type="http://schemas.openxmlformats.org/officeDocument/2006/relationships/image" Target="../media/image16.wmf"/><Relationship Id="rId17" Type="http://schemas.openxmlformats.org/officeDocument/2006/relationships/oleObject" Target="../embeddings/oleObject12.bin"/><Relationship Id="rId16" Type="http://schemas.openxmlformats.org/officeDocument/2006/relationships/image" Target="../media/image15.wmf"/><Relationship Id="rId15" Type="http://schemas.openxmlformats.org/officeDocument/2006/relationships/oleObject" Target="../embeddings/oleObject11.bin"/><Relationship Id="rId14" Type="http://schemas.openxmlformats.org/officeDocument/2006/relationships/image" Target="../media/image14.wmf"/><Relationship Id="rId13" Type="http://schemas.openxmlformats.org/officeDocument/2006/relationships/oleObject" Target="../embeddings/oleObject10.bin"/><Relationship Id="rId12" Type="http://schemas.openxmlformats.org/officeDocument/2006/relationships/image" Target="../media/image13.wmf"/><Relationship Id="rId11" Type="http://schemas.openxmlformats.org/officeDocument/2006/relationships/oleObject" Target="../embeddings/oleObject9.bin"/><Relationship Id="rId10" Type="http://schemas.openxmlformats.org/officeDocument/2006/relationships/image" Target="../media/image12.wmf"/><Relationship Id="rId1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0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79.wmf"/><Relationship Id="rId16" Type="http://schemas.openxmlformats.org/officeDocument/2006/relationships/vmlDrawing" Target="../drawings/vmlDrawing28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82.wmf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81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82.bin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3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192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191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190.bin"/><Relationship Id="rId20" Type="http://schemas.openxmlformats.org/officeDocument/2006/relationships/vmlDrawing" Target="../drawings/vmlDrawing29.vml"/><Relationship Id="rId2" Type="http://schemas.openxmlformats.org/officeDocument/2006/relationships/image" Target="../media/image183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43.wmf"/><Relationship Id="rId17" Type="http://schemas.openxmlformats.org/officeDocument/2006/relationships/oleObject" Target="../embeddings/oleObject197.bin"/><Relationship Id="rId16" Type="http://schemas.openxmlformats.org/officeDocument/2006/relationships/image" Target="../media/image42.wmf"/><Relationship Id="rId15" Type="http://schemas.openxmlformats.org/officeDocument/2006/relationships/oleObject" Target="../embeddings/oleObject196.bin"/><Relationship Id="rId14" Type="http://schemas.openxmlformats.org/officeDocument/2006/relationships/image" Target="../media/image41.wmf"/><Relationship Id="rId13" Type="http://schemas.openxmlformats.org/officeDocument/2006/relationships/oleObject" Target="../embeddings/oleObject195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194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18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2.bin"/><Relationship Id="rId8" Type="http://schemas.openxmlformats.org/officeDocument/2006/relationships/image" Target="../media/image187.wmf"/><Relationship Id="rId7" Type="http://schemas.openxmlformats.org/officeDocument/2006/relationships/oleObject" Target="../embeddings/oleObject201.bin"/><Relationship Id="rId6" Type="http://schemas.openxmlformats.org/officeDocument/2006/relationships/image" Target="../media/image186.wmf"/><Relationship Id="rId5" Type="http://schemas.openxmlformats.org/officeDocument/2006/relationships/oleObject" Target="../embeddings/oleObject200.bin"/><Relationship Id="rId4" Type="http://schemas.openxmlformats.org/officeDocument/2006/relationships/image" Target="../media/image185.wmf"/><Relationship Id="rId3" Type="http://schemas.openxmlformats.org/officeDocument/2006/relationships/oleObject" Target="../embeddings/oleObject199.bin"/><Relationship Id="rId20" Type="http://schemas.openxmlformats.org/officeDocument/2006/relationships/vmlDrawing" Target="../drawings/vmlDrawing30.vml"/><Relationship Id="rId2" Type="http://schemas.openxmlformats.org/officeDocument/2006/relationships/image" Target="../media/image184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91.wmf"/><Relationship Id="rId17" Type="http://schemas.openxmlformats.org/officeDocument/2006/relationships/oleObject" Target="../embeddings/oleObject206.bin"/><Relationship Id="rId16" Type="http://schemas.openxmlformats.org/officeDocument/2006/relationships/image" Target="../media/image190.wmf"/><Relationship Id="rId15" Type="http://schemas.openxmlformats.org/officeDocument/2006/relationships/oleObject" Target="../embeddings/oleObject205.bin"/><Relationship Id="rId14" Type="http://schemas.openxmlformats.org/officeDocument/2006/relationships/image" Target="../media/image78.wmf"/><Relationship Id="rId13" Type="http://schemas.openxmlformats.org/officeDocument/2006/relationships/oleObject" Target="../embeddings/oleObject204.bin"/><Relationship Id="rId12" Type="http://schemas.openxmlformats.org/officeDocument/2006/relationships/image" Target="../media/image189.wmf"/><Relationship Id="rId11" Type="http://schemas.openxmlformats.org/officeDocument/2006/relationships/oleObject" Target="../embeddings/oleObject203.bin"/><Relationship Id="rId10" Type="http://schemas.openxmlformats.org/officeDocument/2006/relationships/image" Target="../media/image188.wmf"/><Relationship Id="rId1" Type="http://schemas.openxmlformats.org/officeDocument/2006/relationships/oleObject" Target="../embeddings/oleObject198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94.wmf"/><Relationship Id="rId5" Type="http://schemas.openxmlformats.org/officeDocument/2006/relationships/oleObject" Target="../embeddings/oleObject209.bin"/><Relationship Id="rId4" Type="http://schemas.openxmlformats.org/officeDocument/2006/relationships/image" Target="../media/image193.wmf"/><Relationship Id="rId3" Type="http://schemas.openxmlformats.org/officeDocument/2006/relationships/oleObject" Target="../embeddings/oleObject208.bin"/><Relationship Id="rId2" Type="http://schemas.openxmlformats.org/officeDocument/2006/relationships/image" Target="../media/image192.wmf"/><Relationship Id="rId1" Type="http://schemas.openxmlformats.org/officeDocument/2006/relationships/oleObject" Target="../embeddings/oleObject207.bin"/></Relationships>
</file>

<file path=ppt/slides/_rels/slide3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4.bin"/><Relationship Id="rId8" Type="http://schemas.openxmlformats.org/officeDocument/2006/relationships/image" Target="../media/image198.wmf"/><Relationship Id="rId7" Type="http://schemas.openxmlformats.org/officeDocument/2006/relationships/oleObject" Target="../embeddings/oleObject213.bin"/><Relationship Id="rId6" Type="http://schemas.openxmlformats.org/officeDocument/2006/relationships/image" Target="../media/image197.wmf"/><Relationship Id="rId5" Type="http://schemas.openxmlformats.org/officeDocument/2006/relationships/oleObject" Target="../embeddings/oleObject212.bin"/><Relationship Id="rId4" Type="http://schemas.openxmlformats.org/officeDocument/2006/relationships/image" Target="../media/image196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195.wmf"/><Relationship Id="rId16" Type="http://schemas.openxmlformats.org/officeDocument/2006/relationships/vmlDrawing" Target="../drawings/vmlDrawing32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01.wmf"/><Relationship Id="rId13" Type="http://schemas.openxmlformats.org/officeDocument/2006/relationships/oleObject" Target="../embeddings/oleObject216.bin"/><Relationship Id="rId12" Type="http://schemas.openxmlformats.org/officeDocument/2006/relationships/image" Target="../media/image200.wmf"/><Relationship Id="rId11" Type="http://schemas.openxmlformats.org/officeDocument/2006/relationships/oleObject" Target="../embeddings/oleObject215.bin"/><Relationship Id="rId10" Type="http://schemas.openxmlformats.org/officeDocument/2006/relationships/image" Target="../media/image199.wmf"/><Relationship Id="rId1" Type="http://schemas.openxmlformats.org/officeDocument/2006/relationships/oleObject" Target="../embeddings/oleObject210.bin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05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04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03.wmf"/><Relationship Id="rId3" Type="http://schemas.openxmlformats.org/officeDocument/2006/relationships/oleObject" Target="../embeddings/oleObject218.bin"/><Relationship Id="rId22" Type="http://schemas.openxmlformats.org/officeDocument/2006/relationships/vmlDrawing" Target="../drawings/vmlDrawing33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11.wmf"/><Relationship Id="rId2" Type="http://schemas.openxmlformats.org/officeDocument/2006/relationships/image" Target="../media/image202.wmf"/><Relationship Id="rId19" Type="http://schemas.openxmlformats.org/officeDocument/2006/relationships/oleObject" Target="../embeddings/oleObject226.bin"/><Relationship Id="rId18" Type="http://schemas.openxmlformats.org/officeDocument/2006/relationships/image" Target="../media/image210.w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209.w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208.w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207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206.wmf"/><Relationship Id="rId1" Type="http://schemas.openxmlformats.org/officeDocument/2006/relationships/oleObject" Target="../embeddings/oleObject217.bin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4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2.wmf"/><Relationship Id="rId2" Type="http://schemas.openxmlformats.org/officeDocument/2006/relationships/oleObject" Target="../embeddings/oleObject227.bin"/><Relationship Id="rId1" Type="http://schemas.openxmlformats.org/officeDocument/2006/relationships/slide" Target="slide23.xml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1.bin"/><Relationship Id="rId8" Type="http://schemas.openxmlformats.org/officeDocument/2006/relationships/image" Target="../media/image216.wmf"/><Relationship Id="rId7" Type="http://schemas.openxmlformats.org/officeDocument/2006/relationships/oleObject" Target="../embeddings/oleObject230.bin"/><Relationship Id="rId6" Type="http://schemas.openxmlformats.org/officeDocument/2006/relationships/slide" Target="slide23.xml"/><Relationship Id="rId5" Type="http://schemas.openxmlformats.org/officeDocument/2006/relationships/image" Target="../media/image215.GIF"/><Relationship Id="rId4" Type="http://schemas.openxmlformats.org/officeDocument/2006/relationships/image" Target="../media/image214.wmf"/><Relationship Id="rId3" Type="http://schemas.openxmlformats.org/officeDocument/2006/relationships/oleObject" Target="../embeddings/oleObject229.bin"/><Relationship Id="rId2" Type="http://schemas.openxmlformats.org/officeDocument/2006/relationships/image" Target="../media/image213.wmf"/><Relationship Id="rId14" Type="http://schemas.openxmlformats.org/officeDocument/2006/relationships/vmlDrawing" Target="../drawings/vmlDrawing3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18.wmf"/><Relationship Id="rId11" Type="http://schemas.openxmlformats.org/officeDocument/2006/relationships/oleObject" Target="../embeddings/oleObject232.bin"/><Relationship Id="rId10" Type="http://schemas.openxmlformats.org/officeDocument/2006/relationships/image" Target="../media/image217.wmf"/><Relationship Id="rId1" Type="http://schemas.openxmlformats.org/officeDocument/2006/relationships/oleObject" Target="../embeddings/oleObject228.bin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9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7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8.wmf"/><Relationship Id="rId14" Type="http://schemas.openxmlformats.org/officeDocument/2006/relationships/vmlDrawing" Target="../drawings/vmlDrawing3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19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4.wmf"/><Relationship Id="rId10" Type="http://schemas.openxmlformats.org/officeDocument/2006/relationships/vmlDrawing" Target="../drawings/vmlDrawing4.vml"/><Relationship Id="rId1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31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30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9.w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8.wmf"/><Relationship Id="rId14" Type="http://schemas.openxmlformats.org/officeDocument/2006/relationships/vmlDrawing" Target="../drawings/vmlDrawing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33.w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32.wmf"/><Relationship Id="rId1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4.bin"/><Relationship Id="rId8" Type="http://schemas.openxmlformats.org/officeDocument/2006/relationships/image" Target="../media/image37.wmf"/><Relationship Id="rId7" Type="http://schemas.openxmlformats.org/officeDocument/2006/relationships/oleObject" Target="../embeddings/oleObject33.bin"/><Relationship Id="rId6" Type="http://schemas.openxmlformats.org/officeDocument/2006/relationships/image" Target="../media/image36.w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5.wmf"/><Relationship Id="rId3" Type="http://schemas.openxmlformats.org/officeDocument/2006/relationships/oleObject" Target="../embeddings/oleObject31.bin"/><Relationship Id="rId24" Type="http://schemas.openxmlformats.org/officeDocument/2006/relationships/vmlDrawing" Target="../drawings/vmlDrawing6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44.wmf"/><Relationship Id="rId21" Type="http://schemas.openxmlformats.org/officeDocument/2006/relationships/oleObject" Target="../embeddings/oleObject40.bin"/><Relationship Id="rId20" Type="http://schemas.openxmlformats.org/officeDocument/2006/relationships/image" Target="../media/image43.wmf"/><Relationship Id="rId2" Type="http://schemas.openxmlformats.org/officeDocument/2006/relationships/image" Target="../media/image34.wmf"/><Relationship Id="rId19" Type="http://schemas.openxmlformats.org/officeDocument/2006/relationships/oleObject" Target="../embeddings/oleObject39.bin"/><Relationship Id="rId18" Type="http://schemas.openxmlformats.org/officeDocument/2006/relationships/image" Target="../media/image42.wmf"/><Relationship Id="rId17" Type="http://schemas.openxmlformats.org/officeDocument/2006/relationships/oleObject" Target="../embeddings/oleObject38.bin"/><Relationship Id="rId16" Type="http://schemas.openxmlformats.org/officeDocument/2006/relationships/image" Target="../media/image41.wmf"/><Relationship Id="rId15" Type="http://schemas.openxmlformats.org/officeDocument/2006/relationships/oleObject" Target="../embeddings/oleObject37.bin"/><Relationship Id="rId14" Type="http://schemas.openxmlformats.org/officeDocument/2006/relationships/image" Target="../media/image40.wmf"/><Relationship Id="rId13" Type="http://schemas.openxmlformats.org/officeDocument/2006/relationships/oleObject" Target="../embeddings/oleObject36.bin"/><Relationship Id="rId12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10" Type="http://schemas.openxmlformats.org/officeDocument/2006/relationships/image" Target="../media/image38.wmf"/><Relationship Id="rId1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5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4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43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5.wmf"/><Relationship Id="rId14" Type="http://schemas.openxmlformats.org/officeDocument/2006/relationships/vmlDrawing" Target="../drawings/vmlDrawing7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49.wmf"/><Relationship Id="rId11" Type="http://schemas.openxmlformats.org/officeDocument/2006/relationships/oleObject" Target="../embeddings/oleObject46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1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53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52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51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50.wmf"/><Relationship Id="rId13" Type="http://schemas.openxmlformats.org/officeDocument/2006/relationships/vmlDrawing" Target="../drawings/vmlDrawing8.vml"/><Relationship Id="rId12" Type="http://schemas.openxmlformats.org/officeDocument/2006/relationships/slideLayout" Target="../slideLayouts/slideLayout7.xml"/><Relationship Id="rId11" Type="http://schemas.openxmlformats.org/officeDocument/2006/relationships/tags" Target="../tags/tag1.xml"/><Relationship Id="rId10" Type="http://schemas.openxmlformats.org/officeDocument/2006/relationships/image" Target="../media/image54.wmf"/><Relationship Id="rId1" Type="http://schemas.openxmlformats.org/officeDocument/2006/relationships/oleObject" Target="../embeddings/oleObject4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863561"/>
            <a:ext cx="12192000" cy="243764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683" y="380348"/>
            <a:ext cx="2622992" cy="26226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组合 8"/>
          <p:cNvGrpSpPr/>
          <p:nvPr/>
        </p:nvGrpSpPr>
        <p:grpSpPr>
          <a:xfrm>
            <a:off x="4223792" y="74936"/>
            <a:ext cx="2974047" cy="2973644"/>
            <a:chOff x="3772486" y="313986"/>
            <a:chExt cx="2230535" cy="2230233"/>
          </a:xfrm>
        </p:grpSpPr>
        <p:pic>
          <p:nvPicPr>
            <p:cNvPr id="104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2486" y="313986"/>
              <a:ext cx="2230535" cy="223023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schemeClr val="tx2">
                  <a:alpha val="39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970863" y="520862"/>
              <a:ext cx="1852870" cy="1843787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</p:spPr>
        </p:pic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1991544" y="3297887"/>
            <a:ext cx="9011893" cy="124143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r>
              <a:rPr lang="zh-CN" altLang="en-US" sz="4265" b="1" dirty="0" smtClean="0">
                <a:solidFill>
                  <a:schemeClr val="bg1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    </a:t>
            </a:r>
            <a:r>
              <a:rPr lang="zh-CN" altLang="en-US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第一章</a:t>
            </a:r>
            <a:r>
              <a:rPr lang="en-US" altLang="zh-CN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4265" b="1" dirty="0" smtClean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矩阵和行列式</a:t>
            </a:r>
            <a:endParaRPr lang="en-US" altLang="zh-CN" sz="4265" b="1" dirty="0" smtClean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r>
              <a:rPr lang="en-US" altLang="zh-CN" sz="32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          1.4 </a:t>
            </a:r>
            <a:r>
              <a:rPr lang="zh-CN" altLang="en-US" sz="3200" b="1" dirty="0" smtClean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矩阵的秩</a:t>
            </a:r>
            <a:endParaRPr lang="en-US" altLang="zh-CN" sz="3200" b="1" dirty="0">
              <a:solidFill>
                <a:schemeClr val="accent5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783632" y="5589240"/>
            <a:ext cx="5400600" cy="523220"/>
          </a:xfrm>
          <a:prstGeom prst="rect">
            <a:avLst/>
          </a:prstGeom>
          <a:noFill/>
          <a:ln w="9525">
            <a:noFill/>
            <a:miter lim="800000"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zh-CN" altLang="en-US" sz="2800" b="1" dirty="0" smtClean="0">
                <a:solidFill>
                  <a:srgbClr val="1C3F98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理学院 线性代数课程建设团队</a:t>
            </a:r>
            <a:endParaRPr lang="en-US" altLang="zh-CN" sz="2800" b="1" dirty="0">
              <a:solidFill>
                <a:srgbClr val="1C3F98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0"/>
    </mc:Choice>
    <mc:Fallback>
      <p:transition spd="slow" advTm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3143672" y="938216"/>
            <a:ext cx="4064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3835823" y="1395416"/>
            <a:ext cx="4064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5015880" y="1889026"/>
            <a:ext cx="406400" cy="304800"/>
          </a:xfrm>
          <a:prstGeom prst="rect">
            <a:avLst/>
          </a:prstGeom>
          <a:solidFill>
            <a:srgbClr val="FFFF6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581" name="Text Box 5"/>
          <p:cNvSpPr txBox="1">
            <a:spLocks noChangeArrowheads="1"/>
          </p:cNvSpPr>
          <p:nvPr/>
        </p:nvSpPr>
        <p:spPr bwMode="auto">
          <a:xfrm>
            <a:off x="695400" y="2996952"/>
            <a:ext cx="1097491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 dirty="0" smtClean="0">
                <a:solidFill>
                  <a:srgbClr val="0000FF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zh-CN" sz="2400" i="1" dirty="0">
                <a:latin typeface="Times New Roman" panose="02020603050405020304" pitchFamily="18" charset="0"/>
              </a:rPr>
              <a:t>B</a:t>
            </a:r>
            <a:r>
              <a:rPr lang="zh-CN" altLang="zh-CN" sz="2400" dirty="0">
                <a:latin typeface="Times New Roman" panose="02020603050405020304" pitchFamily="18" charset="0"/>
              </a:rPr>
              <a:t> 是一个行阶梯形矩阵，其非零行有 3 行，因此其 4 阶子式全为零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．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271464" y="3789040"/>
            <a:ext cx="113432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kumimoji="1" lang="zh-CN" altLang="en-US" sz="2400" dirty="0">
                <a:latin typeface="Times New Roman" panose="02020603050405020304" pitchFamily="18" charset="0"/>
              </a:rPr>
              <a:t>以非零行的第一个非零元为对角元的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阶子式 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1"/>
          <p:cNvGrpSpPr/>
          <p:nvPr/>
        </p:nvGrpSpPr>
        <p:grpSpPr bwMode="auto">
          <a:xfrm>
            <a:off x="3044057" y="1326208"/>
            <a:ext cx="3551767" cy="944562"/>
            <a:chOff x="2688" y="1049"/>
            <a:chExt cx="1678" cy="595"/>
          </a:xfrm>
        </p:grpSpPr>
        <p:sp>
          <p:nvSpPr>
            <p:cNvPr id="6164" name="Line 9"/>
            <p:cNvSpPr>
              <a:spLocks noChangeShapeType="1"/>
            </p:cNvSpPr>
            <p:nvPr/>
          </p:nvSpPr>
          <p:spPr bwMode="auto">
            <a:xfrm>
              <a:off x="2688" y="1056"/>
              <a:ext cx="29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5" name="Line 10"/>
            <p:cNvSpPr>
              <a:spLocks noChangeShapeType="1"/>
            </p:cNvSpPr>
            <p:nvPr/>
          </p:nvSpPr>
          <p:spPr bwMode="auto">
            <a:xfrm>
              <a:off x="2983" y="1049"/>
              <a:ext cx="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6" name="Line 11"/>
            <p:cNvSpPr>
              <a:spLocks noChangeShapeType="1"/>
            </p:cNvSpPr>
            <p:nvPr/>
          </p:nvSpPr>
          <p:spPr bwMode="auto">
            <a:xfrm>
              <a:off x="2983" y="1344"/>
              <a:ext cx="6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7" name="Line 12"/>
            <p:cNvSpPr>
              <a:spLocks noChangeShapeType="1"/>
            </p:cNvSpPr>
            <p:nvPr/>
          </p:nvSpPr>
          <p:spPr bwMode="auto">
            <a:xfrm>
              <a:off x="3618" y="1349"/>
              <a:ext cx="0" cy="29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68" name="Line 13"/>
            <p:cNvSpPr>
              <a:spLocks noChangeShapeType="1"/>
            </p:cNvSpPr>
            <p:nvPr/>
          </p:nvSpPr>
          <p:spPr bwMode="auto">
            <a:xfrm>
              <a:off x="3618" y="1644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4600" name="Object 24"/>
          <p:cNvGraphicFramePr>
            <a:graphicFrameLocks noChangeAspect="1"/>
          </p:cNvGraphicFramePr>
          <p:nvPr/>
        </p:nvGraphicFramePr>
        <p:xfrm>
          <a:off x="1343472" y="4653136"/>
          <a:ext cx="3511551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2" name="Equation" r:id="rId1" imgW="1320800" imgH="698500" progId="Equation.DSMT4">
                  <p:embed/>
                </p:oleObj>
              </mc:Choice>
              <mc:Fallback>
                <p:oleObj name="Equation" r:id="rId1" imgW="1320800" imgH="698500" progId="Equation.DSMT4">
                  <p:embed/>
                  <p:pic>
                    <p:nvPicPr>
                      <p:cNvPr id="0" name="图片 369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4653136"/>
                        <a:ext cx="3511551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696272" y="5119861"/>
            <a:ext cx="37041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，因此 </a:t>
            </a:r>
            <a:r>
              <a:rPr lang="en-US" altLang="zh-CN" sz="2400" i="1">
                <a:latin typeface="Times New Roman" panose="02020603050405020304" pitchFamily="18" charset="0"/>
              </a:rPr>
              <a:t>R</a:t>
            </a:r>
            <a:r>
              <a:rPr lang="en-US" altLang="zh-CN" sz="2400">
                <a:latin typeface="Times New Roman" panose="02020603050405020304" pitchFamily="18" charset="0"/>
              </a:rPr>
              <a:t>(</a:t>
            </a:r>
            <a:r>
              <a:rPr lang="en-US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>
                <a:latin typeface="Times New Roman" panose="02020603050405020304" pitchFamily="18" charset="0"/>
              </a:rPr>
              <a:t>) = 3 </a:t>
            </a:r>
            <a:r>
              <a:rPr kumimoji="1" lang="zh-CN" altLang="en-US"/>
              <a:t>．</a:t>
            </a:r>
            <a:endParaRPr kumimoji="1" lang="zh-CN" altLang="en-US"/>
          </a:p>
        </p:txBody>
      </p:sp>
      <p:sp>
        <p:nvSpPr>
          <p:cNvPr id="24602" name="Line 26"/>
          <p:cNvSpPr>
            <a:spLocks noChangeShapeType="1"/>
          </p:cNvSpPr>
          <p:nvPr/>
        </p:nvSpPr>
        <p:spPr bwMode="auto">
          <a:xfrm>
            <a:off x="3044056" y="1184920"/>
            <a:ext cx="35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3" name="Line 27"/>
          <p:cNvSpPr>
            <a:spLocks noChangeShapeType="1"/>
          </p:cNvSpPr>
          <p:nvPr/>
        </p:nvSpPr>
        <p:spPr bwMode="auto">
          <a:xfrm>
            <a:off x="3044056" y="1642120"/>
            <a:ext cx="35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>
            <a:off x="3044056" y="2099320"/>
            <a:ext cx="35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5" name="Line 29"/>
          <p:cNvSpPr>
            <a:spLocks noChangeShapeType="1"/>
          </p:cNvSpPr>
          <p:nvPr/>
        </p:nvSpPr>
        <p:spPr bwMode="auto">
          <a:xfrm>
            <a:off x="3348856" y="103252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6" name="Line 30"/>
          <p:cNvSpPr>
            <a:spLocks noChangeShapeType="1"/>
          </p:cNvSpPr>
          <p:nvPr/>
        </p:nvSpPr>
        <p:spPr bwMode="auto">
          <a:xfrm>
            <a:off x="4015607" y="103252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7" name="Line 31"/>
          <p:cNvSpPr>
            <a:spLocks noChangeShapeType="1"/>
          </p:cNvSpPr>
          <p:nvPr/>
        </p:nvSpPr>
        <p:spPr bwMode="auto">
          <a:xfrm>
            <a:off x="5159896" y="103252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608" name="AutoShape 32"/>
          <p:cNvSpPr>
            <a:spLocks noChangeArrowheads="1"/>
          </p:cNvSpPr>
          <p:nvPr/>
        </p:nvSpPr>
        <p:spPr bwMode="auto">
          <a:xfrm>
            <a:off x="8040216" y="4077047"/>
            <a:ext cx="3407833" cy="1800225"/>
          </a:xfrm>
          <a:prstGeom prst="cloudCallout">
            <a:avLst>
              <a:gd name="adj1" fmla="val -71306"/>
              <a:gd name="adj2" fmla="val 4347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</a:ln>
        </p:spPr>
        <p:txBody>
          <a:bodyPr/>
          <a:lstStyle/>
          <a:p>
            <a:pPr algn="ctr"/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</a:rPr>
              <a:t>还存在其它</a:t>
            </a:r>
            <a:r>
              <a:rPr kumimoji="1" lang="en-US" altLang="zh-CN" sz="2400" dirty="0">
                <a:solidFill>
                  <a:srgbClr val="FFFF00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sz="2400" dirty="0">
                <a:solidFill>
                  <a:srgbClr val="FFFF00"/>
                </a:solidFill>
                <a:latin typeface="楷体_GB2312" pitchFamily="49" charset="-122"/>
              </a:rPr>
              <a:t>阶非零子式吗？</a:t>
            </a:r>
            <a:endParaRPr kumimoji="1" lang="zh-CN" altLang="en-US" sz="2400" dirty="0">
              <a:solidFill>
                <a:srgbClr val="FFFF00"/>
              </a:solidFill>
              <a:latin typeface="楷体_GB2312" pitchFamily="49" charset="-122"/>
            </a:endParaRPr>
          </a:p>
        </p:txBody>
      </p:sp>
      <p:cxnSp>
        <p:nvCxnSpPr>
          <p:cNvPr id="25" name="直接连接符 24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椭圆 25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7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8" name="Object 8"/>
          <p:cNvGraphicFramePr>
            <a:graphicFrameLocks noChangeAspect="1"/>
          </p:cNvGraphicFramePr>
          <p:nvPr/>
        </p:nvGraphicFramePr>
        <p:xfrm>
          <a:off x="652463" y="836712"/>
          <a:ext cx="6315075" cy="206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783" name="Equation" r:id="rId3" imgW="67360800" imgH="22250400" progId="Equation.DSMT4">
                  <p:embed/>
                </p:oleObj>
              </mc:Choice>
              <mc:Fallback>
                <p:oleObj name="Equation" r:id="rId3" imgW="67360800" imgH="22250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836712"/>
                        <a:ext cx="6315075" cy="2065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500"/>
                                        <p:tgtEl>
                                          <p:spTgt spid="24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0" dur="500"/>
                                        <p:tgtEl>
                                          <p:spTgt spid="24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3" dur="5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4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4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4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8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6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92" grpId="0" animBg="1"/>
      <p:bldP spid="24593" grpId="0" animBg="1"/>
      <p:bldP spid="24594" grpId="0" animBg="1"/>
      <p:bldP spid="24581" grpId="0"/>
      <p:bldP spid="24583" grpId="0" autoUpdateAnimBg="0"/>
      <p:bldP spid="24601" grpId="0" autoUpdateAnimBg="0"/>
      <p:bldP spid="24602" grpId="0" animBg="1"/>
      <p:bldP spid="24603" grpId="0" animBg="1"/>
      <p:bldP spid="24604" grpId="0" animBg="1"/>
      <p:bldP spid="24605" grpId="0" animBg="1"/>
      <p:bldP spid="24606" grpId="0" animBg="1"/>
      <p:bldP spid="24607" grpId="0" animBg="1"/>
      <p:bldP spid="24608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609600" y="3276601"/>
            <a:ext cx="10974917" cy="5355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400">
                <a:solidFill>
                  <a:srgbClr val="0000FF"/>
                </a:solidFill>
                <a:latin typeface="Times New Roman" panose="02020603050405020304" pitchFamily="18" charset="0"/>
              </a:rPr>
              <a:t>解（续）：</a:t>
            </a:r>
            <a:r>
              <a:rPr lang="zh-CN" altLang="zh-CN" sz="2400" i="1">
                <a:latin typeface="Times New Roman" panose="02020603050405020304" pitchFamily="18" charset="0"/>
              </a:rPr>
              <a:t>B</a:t>
            </a:r>
            <a:r>
              <a:rPr lang="en-US" altLang="zh-CN" sz="2400" i="1">
                <a:latin typeface="Times New Roman" panose="02020603050405020304" pitchFamily="18" charset="0"/>
              </a:rPr>
              <a:t> </a:t>
            </a:r>
            <a:r>
              <a:rPr kumimoji="1" lang="zh-CN" altLang="zh-CN" sz="2400">
                <a:latin typeface="Times New Roman" panose="02020603050405020304" pitchFamily="18" charset="0"/>
              </a:rPr>
              <a:t>还有其它</a:t>
            </a:r>
            <a:r>
              <a:rPr kumimoji="1" lang="zh-CN" altLang="en-US" sz="2400">
                <a:latin typeface="Times New Roman" panose="02020603050405020304" pitchFamily="18" charset="0"/>
              </a:rPr>
              <a:t> </a:t>
            </a:r>
            <a:r>
              <a:rPr kumimoji="1" lang="zh-CN" altLang="zh-CN" sz="2400">
                <a:latin typeface="Times New Roman" panose="02020603050405020304" pitchFamily="18" charset="0"/>
              </a:rPr>
              <a:t>3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zh-CN" sz="2400">
                <a:latin typeface="Times New Roman" panose="02020603050405020304" pitchFamily="18" charset="0"/>
              </a:rPr>
              <a:t>阶非零子式，例如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26640" name="Object 16"/>
          <p:cNvGraphicFramePr>
            <a:graphicFrameLocks noChangeAspect="1"/>
          </p:cNvGraphicFramePr>
          <p:nvPr/>
        </p:nvGraphicFramePr>
        <p:xfrm>
          <a:off x="609600" y="3967164"/>
          <a:ext cx="2465917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14" name="Equation" r:id="rId1" imgW="927100" imgH="698500" progId="Equation.DSMT4">
                  <p:embed/>
                </p:oleObj>
              </mc:Choice>
              <mc:Fallback>
                <p:oleObj name="Equation" r:id="rId1" imgW="927100" imgH="698500" progId="Equation.DSMT4">
                  <p:embed/>
                  <p:pic>
                    <p:nvPicPr>
                      <p:cNvPr id="0" name="图片 3709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967164"/>
                        <a:ext cx="2465917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9" name="Object 25"/>
          <p:cNvGraphicFramePr>
            <a:graphicFrameLocks noChangeAspect="1"/>
          </p:cNvGraphicFramePr>
          <p:nvPr/>
        </p:nvGraphicFramePr>
        <p:xfrm>
          <a:off x="4425951" y="3967164"/>
          <a:ext cx="3107267" cy="1392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15" name="Equation" r:id="rId3" imgW="1168400" imgH="698500" progId="Equation.DSMT4">
                  <p:embed/>
                </p:oleObj>
              </mc:Choice>
              <mc:Fallback>
                <p:oleObj name="Equation" r:id="rId3" imgW="1168400" imgH="698500" progId="Equation.DSMT4">
                  <p:embed/>
                  <p:pic>
                    <p:nvPicPr>
                      <p:cNvPr id="0" name="图片 3709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951" y="3967164"/>
                        <a:ext cx="3107267" cy="1392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0" name="Object 26"/>
          <p:cNvGraphicFramePr>
            <a:graphicFrameLocks noChangeAspect="1"/>
          </p:cNvGraphicFramePr>
          <p:nvPr/>
        </p:nvGraphicFramePr>
        <p:xfrm>
          <a:off x="8883651" y="3967164"/>
          <a:ext cx="2700867" cy="1393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16" name="Equation" r:id="rId5" imgW="1016000" imgH="698500" progId="Equation.DSMT4">
                  <p:embed/>
                </p:oleObj>
              </mc:Choice>
              <mc:Fallback>
                <p:oleObj name="Equation" r:id="rId5" imgW="1016000" imgH="698500" progId="Equation.DSMT4">
                  <p:embed/>
                  <p:pic>
                    <p:nvPicPr>
                      <p:cNvPr id="0" name="图片 3709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83651" y="3967164"/>
                        <a:ext cx="2700867" cy="1393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1" name="AutoShape 27"/>
          <p:cNvSpPr>
            <a:spLocks noChangeArrowheads="1"/>
          </p:cNvSpPr>
          <p:nvPr/>
        </p:nvSpPr>
        <p:spPr bwMode="auto">
          <a:xfrm>
            <a:off x="582085" y="5694363"/>
            <a:ext cx="11025716" cy="525462"/>
          </a:xfrm>
          <a:prstGeom prst="roundRect">
            <a:avLst>
              <a:gd name="adj" fmla="val 16667"/>
            </a:avLst>
          </a:prstGeom>
          <a:noFill/>
          <a:ln w="285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pPr marL="457200" indent="-457200" eaLnBrk="0" hangingPunct="0"/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结论：行阶梯形矩阵的秩就等于非零行的行数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．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54" name="Line 30"/>
          <p:cNvSpPr>
            <a:spLocks noChangeShapeType="1"/>
          </p:cNvSpPr>
          <p:nvPr/>
        </p:nvSpPr>
        <p:spPr bwMode="auto">
          <a:xfrm>
            <a:off x="5689600" y="1524000"/>
            <a:ext cx="35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Line 31"/>
          <p:cNvSpPr>
            <a:spLocks noChangeShapeType="1"/>
          </p:cNvSpPr>
          <p:nvPr/>
        </p:nvSpPr>
        <p:spPr bwMode="auto">
          <a:xfrm>
            <a:off x="5689600" y="1981200"/>
            <a:ext cx="35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6" name="Line 32"/>
          <p:cNvSpPr>
            <a:spLocks noChangeShapeType="1"/>
          </p:cNvSpPr>
          <p:nvPr/>
        </p:nvSpPr>
        <p:spPr bwMode="auto">
          <a:xfrm>
            <a:off x="5689600" y="2438400"/>
            <a:ext cx="3556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7" name="Line 33"/>
          <p:cNvSpPr>
            <a:spLocks noChangeShapeType="1"/>
          </p:cNvSpPr>
          <p:nvPr/>
        </p:nvSpPr>
        <p:spPr bwMode="auto">
          <a:xfrm>
            <a:off x="59944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8" name="Line 34"/>
          <p:cNvSpPr>
            <a:spLocks noChangeShapeType="1"/>
          </p:cNvSpPr>
          <p:nvPr/>
        </p:nvSpPr>
        <p:spPr bwMode="auto">
          <a:xfrm>
            <a:off x="6661151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9" name="Line 35"/>
          <p:cNvSpPr>
            <a:spLocks noChangeShapeType="1"/>
          </p:cNvSpPr>
          <p:nvPr/>
        </p:nvSpPr>
        <p:spPr bwMode="auto">
          <a:xfrm>
            <a:off x="80264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0" name="Line 36"/>
          <p:cNvSpPr>
            <a:spLocks noChangeShapeType="1"/>
          </p:cNvSpPr>
          <p:nvPr/>
        </p:nvSpPr>
        <p:spPr bwMode="auto">
          <a:xfrm>
            <a:off x="73787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1" name="Line 37"/>
          <p:cNvSpPr>
            <a:spLocks noChangeShapeType="1"/>
          </p:cNvSpPr>
          <p:nvPr/>
        </p:nvSpPr>
        <p:spPr bwMode="auto">
          <a:xfrm>
            <a:off x="8839200" y="1371600"/>
            <a:ext cx="0" cy="1676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174" name="Object 29"/>
          <p:cNvGraphicFramePr>
            <a:graphicFrameLocks noChangeAspect="1"/>
          </p:cNvGraphicFramePr>
          <p:nvPr/>
        </p:nvGraphicFramePr>
        <p:xfrm>
          <a:off x="4889501" y="1274764"/>
          <a:ext cx="4457700" cy="1849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0917" name="Equation" r:id="rId7" imgW="1676400" imgH="927100" progId="Equation.DSMT4">
                  <p:embed/>
                </p:oleObj>
              </mc:Choice>
              <mc:Fallback>
                <p:oleObj name="Equation" r:id="rId7" imgW="1676400" imgH="927100" progId="Equation.DSMT4">
                  <p:embed/>
                  <p:pic>
                    <p:nvPicPr>
                      <p:cNvPr id="0" name="图片 3709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9501" y="1274764"/>
                        <a:ext cx="4457700" cy="1849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" name="直接连接符 17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6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26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26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7" dur="500"/>
                                        <p:tgtEl>
                                          <p:spTgt spid="2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6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6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26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66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9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/>
      <p:bldP spid="26651" grpId="0" animBg="1" autoUpdateAnimBg="0"/>
      <p:bldP spid="26654" grpId="0" animBg="1"/>
      <p:bldP spid="26655" grpId="0" animBg="1"/>
      <p:bldP spid="26656" grpId="0" animBg="1"/>
      <p:bldP spid="26657" grpId="0" animBg="1"/>
      <p:bldP spid="26657" grpId="1" animBg="1"/>
      <p:bldP spid="26657" grpId="2" animBg="1"/>
      <p:bldP spid="26657" grpId="3" animBg="1"/>
      <p:bldP spid="26657" grpId="4" animBg="1"/>
      <p:bldP spid="26658" grpId="0" animBg="1"/>
      <p:bldP spid="26658" grpId="1" animBg="1"/>
      <p:bldP spid="26659" grpId="0" animBg="1"/>
      <p:bldP spid="26659" grpId="1" animBg="1"/>
      <p:bldP spid="26660" grpId="0" animBg="1"/>
      <p:bldP spid="26660" grpId="1" animBg="1"/>
      <p:bldP spid="26660" grpId="2" animBg="1"/>
      <p:bldP spid="26661" grpId="0" animBg="1"/>
      <p:bldP spid="26661" grpId="1" animBg="1"/>
      <p:bldP spid="26661" grpId="2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392" y="980728"/>
            <a:ext cx="100811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981656" y="1052736"/>
            <a:ext cx="10225136" cy="43858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800" b="1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2" name="Object 2"/>
          <p:cNvGraphicFramePr>
            <a:graphicFrameLocks noChangeAspect="1"/>
          </p:cNvGraphicFramePr>
          <p:nvPr/>
        </p:nvGraphicFramePr>
        <p:xfrm>
          <a:off x="608378" y="941323"/>
          <a:ext cx="109728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1" name="Equation" r:id="rId1" imgW="117043200" imgH="4876800" progId="Equation.DSMT4">
                  <p:embed/>
                </p:oleObj>
              </mc:Choice>
              <mc:Fallback>
                <p:oleObj name="Equation" r:id="rId1" imgW="117043200" imgH="487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378" y="941323"/>
                        <a:ext cx="109728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565150" y="1573213"/>
          <a:ext cx="7543800" cy="2065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2" name="Equation" r:id="rId3" imgW="80467200" imgH="22250400" progId="Equation.DSMT4">
                  <p:embed/>
                </p:oleObj>
              </mc:Choice>
              <mc:Fallback>
                <p:oleObj name="Equation" r:id="rId3" imgW="80467200" imgH="22250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150" y="1573213"/>
                        <a:ext cx="7543800" cy="2065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8"/>
          <p:cNvGraphicFramePr>
            <a:graphicFrameLocks noChangeAspect="1"/>
          </p:cNvGraphicFramePr>
          <p:nvPr/>
        </p:nvGraphicFramePr>
        <p:xfrm>
          <a:off x="1919288" y="4925536"/>
          <a:ext cx="4772025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3" name="Equation" r:id="rId5" imgW="2120900" imgH="241300" progId="Equation.DSMT4">
                  <p:embed/>
                </p:oleObj>
              </mc:Choice>
              <mc:Fallback>
                <p:oleObj name="Equation" r:id="rId5" imgW="2120900" imgH="2413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925536"/>
                        <a:ext cx="4772025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/>
        </p:nvGraphicFramePr>
        <p:xfrm>
          <a:off x="1858138" y="5933238"/>
          <a:ext cx="7515226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4" name="Equation" r:id="rId7" imgW="3340100" imgH="203200" progId="Equation.DSMT4">
                  <p:embed/>
                </p:oleObj>
              </mc:Choice>
              <mc:Fallback>
                <p:oleObj name="Equation" r:id="rId7" imgW="33401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8138" y="5933238"/>
                        <a:ext cx="7515226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656456" y="3688646"/>
          <a:ext cx="5943600" cy="1046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135" name="Equation" r:id="rId9" imgW="63398400" imgH="11277600" progId="Equation.DSMT4">
                  <p:embed/>
                </p:oleObj>
              </mc:Choice>
              <mc:Fallback>
                <p:oleObj name="Equation" r:id="rId9" imgW="63398400" imgH="11277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456" y="3688646"/>
                        <a:ext cx="5943600" cy="1046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4"/>
          <p:cNvSpPr txBox="1">
            <a:spLocks noChangeArrowheads="1"/>
          </p:cNvSpPr>
          <p:nvPr/>
        </p:nvSpPr>
        <p:spPr bwMode="auto">
          <a:xfrm>
            <a:off x="690034" y="960438"/>
            <a:ext cx="111971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一般的矩阵，当行数和列数较高时，按定义求秩是很麻烦的 </a:t>
            </a:r>
            <a:r>
              <a:rPr lang="en-US" altLang="zh-CN" sz="2400">
                <a:latin typeface="楷体_GB2312" pitchFamily="49" charset="-122"/>
              </a:rPr>
              <a:t>.</a:t>
            </a:r>
            <a:endParaRPr lang="en-US" altLang="zh-CN" sz="2400">
              <a:latin typeface="楷体_GB2312" pitchFamily="49" charset="-122"/>
            </a:endParaRPr>
          </a:p>
        </p:txBody>
      </p:sp>
      <p:sp>
        <p:nvSpPr>
          <p:cNvPr id="28677" name="Rectangle 5"/>
          <p:cNvSpPr>
            <a:spLocks noChangeArrowheads="1"/>
          </p:cNvSpPr>
          <p:nvPr/>
        </p:nvSpPr>
        <p:spPr bwMode="auto">
          <a:xfrm>
            <a:off x="1524000" y="2189163"/>
            <a:ext cx="98890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kumimoji="1" lang="zh-CN" altLang="en-US" sz="2400">
                <a:solidFill>
                  <a:srgbClr val="FF0000"/>
                </a:solidFill>
                <a:latin typeface="楷体_GB2312" pitchFamily="49" charset="-122"/>
              </a:rPr>
              <a:t>行阶梯形矩阵的秩就等于非零行的行数</a:t>
            </a:r>
            <a:r>
              <a:rPr kumimoji="1" lang="en-US" altLang="zh-CN" sz="2400">
                <a:solidFill>
                  <a:srgbClr val="FF0000"/>
                </a:solidFill>
                <a:latin typeface="楷体_GB2312" pitchFamily="49" charset="-122"/>
              </a:rPr>
              <a:t>.</a:t>
            </a:r>
            <a:endParaRPr kumimoji="1" lang="en-US" altLang="zh-CN" sz="2400" b="0">
              <a:solidFill>
                <a:srgbClr val="FF0000"/>
              </a:solidFill>
              <a:latin typeface="楷体_GB2312" pitchFamily="49" charset="-122"/>
            </a:endParaRPr>
          </a:p>
        </p:txBody>
      </p:sp>
      <p:sp>
        <p:nvSpPr>
          <p:cNvPr id="28678" name="AutoShape 6"/>
          <p:cNvSpPr>
            <a:spLocks noChangeArrowheads="1"/>
          </p:cNvSpPr>
          <p:nvPr/>
        </p:nvSpPr>
        <p:spPr bwMode="auto">
          <a:xfrm>
            <a:off x="406401" y="1600200"/>
            <a:ext cx="1054100" cy="1081088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79" name="Text Box 7"/>
          <p:cNvSpPr txBox="1">
            <a:spLocks noChangeArrowheads="1"/>
          </p:cNvSpPr>
          <p:nvPr/>
        </p:nvSpPr>
        <p:spPr bwMode="auto">
          <a:xfrm>
            <a:off x="2468034" y="3417889"/>
            <a:ext cx="894503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latin typeface="Times New Roman" panose="02020603050405020304" pitchFamily="18" charset="0"/>
              </a:rPr>
              <a:t>一个自然的想法是用初等变换将一般的矩阵化为行阶梯形矩阵</a:t>
            </a:r>
            <a:r>
              <a:rPr kumimoji="1" lang="en-US" altLang="zh-CN" sz="2400">
                <a:latin typeface="楷体_GB2312" pitchFamily="49" charset="-122"/>
              </a:rPr>
              <a:t>.</a:t>
            </a:r>
            <a:endParaRPr kumimoji="1" lang="en-US" altLang="zh-CN" sz="2400">
              <a:latin typeface="楷体_GB2312" pitchFamily="49" charset="-122"/>
            </a:endParaRPr>
          </a:p>
        </p:txBody>
      </p:sp>
      <p:sp>
        <p:nvSpPr>
          <p:cNvPr id="28680" name="AutoShape 8"/>
          <p:cNvSpPr>
            <a:spLocks noChangeArrowheads="1"/>
          </p:cNvSpPr>
          <p:nvPr/>
        </p:nvSpPr>
        <p:spPr bwMode="auto">
          <a:xfrm>
            <a:off x="1416051" y="2895600"/>
            <a:ext cx="1054100" cy="1081088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3429000" y="5013325"/>
            <a:ext cx="79840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两个等价的矩阵的秩是否相等？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8682" name="AutoShape 10"/>
          <p:cNvSpPr>
            <a:spLocks noChangeArrowheads="1"/>
          </p:cNvSpPr>
          <p:nvPr/>
        </p:nvSpPr>
        <p:spPr bwMode="auto">
          <a:xfrm>
            <a:off x="2423585" y="4357689"/>
            <a:ext cx="1054100" cy="1081087"/>
          </a:xfrm>
          <a:prstGeom prst="curvedRightArrow">
            <a:avLst>
              <a:gd name="adj1" fmla="val 27349"/>
              <a:gd name="adj2" fmla="val 54699"/>
              <a:gd name="adj3" fmla="val 33333"/>
            </a:avLst>
          </a:prstGeom>
          <a:solidFill>
            <a:srgbClr val="33CCCC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椭圆 9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1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7" grpId="0"/>
      <p:bldP spid="28678" grpId="0" animBg="1"/>
      <p:bldP spid="28679" grpId="0"/>
      <p:bldP spid="28680" grpId="0" animBg="1"/>
      <p:bldP spid="28681" grpId="0"/>
      <p:bldP spid="2868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687010" y="908720"/>
            <a:ext cx="5192966" cy="576064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9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95400" y="980728"/>
          <a:ext cx="5000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2" name="Equation" r:id="rId1" imgW="53340000" imgH="5181600" progId="Equation.DSMT4">
                  <p:embed/>
                </p:oleObj>
              </mc:Choice>
              <mc:Fallback>
                <p:oleObj name="Equation" r:id="rId1" imgW="53340000" imgH="5181600" progId="Equation.DSMT4">
                  <p:embed/>
                  <p:pic>
                    <p:nvPicPr>
                      <p:cNvPr id="0" name="图片 3833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980728"/>
                        <a:ext cx="5000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95400" y="1628800"/>
          <a:ext cx="16573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3" name="Equation" r:id="rId3" imgW="17678400" imgH="4572000" progId="Equation.DSMT4">
                  <p:embed/>
                </p:oleObj>
              </mc:Choice>
              <mc:Fallback>
                <p:oleObj name="Equation" r:id="rId3" imgW="17678400" imgH="4572000" progId="Equation.DSMT4">
                  <p:embed/>
                  <p:pic>
                    <p:nvPicPr>
                      <p:cNvPr id="0" name="图片 3833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628800"/>
                        <a:ext cx="16573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929124" y="2276872"/>
          <a:ext cx="7143750" cy="4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4" name="Equation" r:id="rId5" imgW="83820000" imgH="5181600" progId="Equation.DSMT4">
                  <p:embed/>
                </p:oleObj>
              </mc:Choice>
              <mc:Fallback>
                <p:oleObj name="Equation" r:id="rId5" imgW="83820000" imgH="5181600" progId="Equation.DSMT4">
                  <p:embed/>
                  <p:pic>
                    <p:nvPicPr>
                      <p:cNvPr id="0" name="图片 3833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9124" y="2276872"/>
                        <a:ext cx="7143750" cy="4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905156" y="2852936"/>
          <a:ext cx="9871364" cy="4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5" name="Equation" r:id="rId7" imgW="115824000" imgH="5181600" progId="Equation.DSMT4">
                  <p:embed/>
                </p:oleObj>
              </mc:Choice>
              <mc:Fallback>
                <p:oleObj name="Equation" r:id="rId7" imgW="115824000" imgH="5181600" progId="Equation.DSMT4">
                  <p:embed/>
                  <p:pic>
                    <p:nvPicPr>
                      <p:cNvPr id="0" name="图片 3833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156" y="2852936"/>
                        <a:ext cx="9871364" cy="4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916592" y="3520306"/>
          <a:ext cx="1054735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6" name="Equation" r:id="rId9" imgW="123748800" imgH="4876800" progId="Equation.DSMT4">
                  <p:embed/>
                </p:oleObj>
              </mc:Choice>
              <mc:Fallback>
                <p:oleObj name="Equation" r:id="rId9" imgW="123748800" imgH="4876800" progId="Equation.DSMT4">
                  <p:embed/>
                  <p:pic>
                    <p:nvPicPr>
                      <p:cNvPr id="0" name="图片 3833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6592" y="3520306"/>
                        <a:ext cx="1054735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887862" y="4653136"/>
          <a:ext cx="4052888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7" name="Equation" r:id="rId11" imgW="47548800" imgH="4876800" progId="Equation.DSMT4">
                  <p:embed/>
                </p:oleObj>
              </mc:Choice>
              <mc:Fallback>
                <p:oleObj name="Equation" r:id="rId11" imgW="47548800" imgH="4876800" progId="Equation.DSMT4">
                  <p:embed/>
                  <p:pic>
                    <p:nvPicPr>
                      <p:cNvPr id="0" name="图片 3833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862" y="4653136"/>
                        <a:ext cx="4052888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1228877" y="5240331"/>
          <a:ext cx="2208212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8" name="Equation" r:id="rId13" imgW="25908000" imgH="12192000" progId="Equation.DSMT4">
                  <p:embed/>
                </p:oleObj>
              </mc:Choice>
              <mc:Fallback>
                <p:oleObj name="Equation" r:id="rId13" imgW="25908000" imgH="12192000" progId="Equation.DSMT4">
                  <p:embed/>
                  <p:pic>
                    <p:nvPicPr>
                      <p:cNvPr id="0" name="图片 3833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8877" y="5240331"/>
                        <a:ext cx="2208212" cy="1027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1199456" y="4005064"/>
          <a:ext cx="1323975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79" name="Equation" r:id="rId15" imgW="15544800" imgH="4572000" progId="Equation.DSMT4">
                  <p:embed/>
                </p:oleObj>
              </mc:Choice>
              <mc:Fallback>
                <p:oleObj name="Equation" r:id="rId15" imgW="15544800" imgH="4572000" progId="Equation.DSMT4">
                  <p:embed/>
                  <p:pic>
                    <p:nvPicPr>
                      <p:cNvPr id="0" name="图片 3833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4005064"/>
                        <a:ext cx="1323975" cy="387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616280" y="4636382"/>
          <a:ext cx="257175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80" name="Equation" r:id="rId17" imgW="30175200" imgH="5486400" progId="Equation.DSMT4">
                  <p:embed/>
                </p:oleObj>
              </mc:Choice>
              <mc:Fallback>
                <p:oleObj name="Equation" r:id="rId17" imgW="30175200" imgH="5486400" progId="Equation.DSMT4">
                  <p:embed/>
                  <p:pic>
                    <p:nvPicPr>
                      <p:cNvPr id="0" name="图片 3833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6280" y="4636382"/>
                        <a:ext cx="257175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4943872" y="4636382"/>
          <a:ext cx="36369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81" name="Equation" r:id="rId19" imgW="42672000" imgH="5181600" progId="Equation.DSMT4">
                  <p:embed/>
                </p:oleObj>
              </mc:Choice>
              <mc:Fallback>
                <p:oleObj name="Equation" r:id="rId19" imgW="42672000" imgH="5181600" progId="Equation.DSMT4">
                  <p:embed/>
                  <p:pic>
                    <p:nvPicPr>
                      <p:cNvPr id="0" name="图片 3833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4636382"/>
                        <a:ext cx="3636963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/>
          <p:cNvGraphicFramePr>
            <a:graphicFrameLocks noChangeAspect="1"/>
          </p:cNvGraphicFramePr>
          <p:nvPr/>
        </p:nvGraphicFramePr>
        <p:xfrm>
          <a:off x="3619376" y="5580384"/>
          <a:ext cx="2260600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3382" name="Equation" r:id="rId21" imgW="26517600" imgH="4876800" progId="Equation.DSMT4">
                  <p:embed/>
                </p:oleObj>
              </mc:Choice>
              <mc:Fallback>
                <p:oleObj name="Equation" r:id="rId21" imgW="26517600" imgH="4876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376" y="5580384"/>
                        <a:ext cx="2260600" cy="411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8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687010" y="908720"/>
            <a:ext cx="5192966" cy="576064"/>
          </a:xfrm>
          <a:prstGeom prst="roundRect">
            <a:avLst/>
          </a:prstGeom>
          <a:solidFill>
            <a:schemeClr val="accent2"/>
          </a:solidFill>
        </p:spPr>
        <p:txBody>
          <a:bodyPr wrap="non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695400" y="980728"/>
          <a:ext cx="500062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4" name="Equation" r:id="rId1" imgW="53340000" imgH="5181600" progId="Equation.DSMT4">
                  <p:embed/>
                </p:oleObj>
              </mc:Choice>
              <mc:Fallback>
                <p:oleObj name="Equation" r:id="rId1" imgW="53340000" imgH="5181600" progId="Equation.DSMT4">
                  <p:embed/>
                  <p:pic>
                    <p:nvPicPr>
                      <p:cNvPr id="0" name="图片 3821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980728"/>
                        <a:ext cx="500062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648394" y="1916832"/>
          <a:ext cx="5740977" cy="515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5" name="Equation" r:id="rId3" imgW="67360800" imgH="6096000" progId="Equation.DSMT4">
                  <p:embed/>
                </p:oleObj>
              </mc:Choice>
              <mc:Fallback>
                <p:oleObj name="Equation" r:id="rId3" imgW="67360800" imgH="6096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8394" y="1916832"/>
                        <a:ext cx="5740977" cy="515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6422826" y="1916832"/>
          <a:ext cx="4857750" cy="4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6" name="Equation" r:id="rId5" imgW="56997600" imgH="5181600" progId="Equation.DSMT4">
                  <p:embed/>
                </p:oleObj>
              </mc:Choice>
              <mc:Fallback>
                <p:oleObj name="Equation" r:id="rId5" imgW="56997600" imgH="5181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22826" y="1916832"/>
                        <a:ext cx="4857750" cy="4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75269" y="2780928"/>
          <a:ext cx="10001251" cy="188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7" name="Equation" r:id="rId7" imgW="117348000" imgH="22250400" progId="Equation.DSMT4">
                  <p:embed/>
                </p:oleObj>
              </mc:Choice>
              <mc:Fallback>
                <p:oleObj name="Equation" r:id="rId7" imgW="117348000" imgH="22250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269" y="2780928"/>
                        <a:ext cx="10001251" cy="1887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772407" y="5111652"/>
          <a:ext cx="802957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2148" name="Equation" r:id="rId9" imgW="85648800" imgH="4876800" progId="Equation.DSMT4">
                  <p:embed/>
                </p:oleObj>
              </mc:Choice>
              <mc:Fallback>
                <p:oleObj name="Equation" r:id="rId9" imgW="85648800" imgH="48768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2407" y="5111652"/>
                        <a:ext cx="802957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Object 1024"/>
          <p:cNvGraphicFramePr>
            <a:graphicFrameLocks noChangeAspect="1"/>
          </p:cNvGraphicFramePr>
          <p:nvPr/>
        </p:nvGraphicFramePr>
        <p:xfrm>
          <a:off x="479376" y="994046"/>
          <a:ext cx="3631570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78" name="Equation" r:id="rId1" imgW="4394200" imgH="2044700" progId="Equation.DSMT4">
                  <p:embed/>
                </p:oleObj>
              </mc:Choice>
              <mc:Fallback>
                <p:oleObj name="Equation" r:id="rId1" imgW="4394200" imgH="20447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376" y="994046"/>
                        <a:ext cx="3631570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025"/>
          <p:cNvGraphicFramePr>
            <a:graphicFrameLocks noChangeAspect="1"/>
          </p:cNvGraphicFramePr>
          <p:nvPr/>
        </p:nvGraphicFramePr>
        <p:xfrm>
          <a:off x="4943872" y="965980"/>
          <a:ext cx="3033305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79" name="Equation" r:id="rId3" imgW="3670300" imgH="2044700" progId="Equation.DSMT4">
                  <p:embed/>
                </p:oleObj>
              </mc:Choice>
              <mc:Fallback>
                <p:oleObj name="Equation" r:id="rId3" imgW="3670300" imgH="2044700" progId="Equation.DSMT4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965980"/>
                        <a:ext cx="3033305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1026"/>
          <p:cNvGraphicFramePr>
            <a:graphicFrameLocks noChangeAspect="1"/>
          </p:cNvGraphicFramePr>
          <p:nvPr/>
        </p:nvGraphicFramePr>
        <p:xfrm>
          <a:off x="4151784" y="1301822"/>
          <a:ext cx="782419" cy="314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0" name="Equation" r:id="rId5" imgW="1040765" imgH="419100" progId="Equation.3">
                  <p:embed/>
                </p:oleObj>
              </mc:Choice>
              <mc:Fallback>
                <p:oleObj name="Equation" r:id="rId5" imgW="1040765" imgH="41910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1784" y="1301822"/>
                        <a:ext cx="782419" cy="3148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4120351" y="1753766"/>
            <a:ext cx="8115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Object 1025"/>
          <p:cNvGraphicFramePr>
            <a:graphicFrameLocks noChangeAspect="1"/>
          </p:cNvGraphicFramePr>
          <p:nvPr/>
        </p:nvGraphicFramePr>
        <p:xfrm>
          <a:off x="8802729" y="930842"/>
          <a:ext cx="3033305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1" name="Equation" r:id="rId7" imgW="3670300" imgH="2044700" progId="Equation.3">
                  <p:embed/>
                </p:oleObj>
              </mc:Choice>
              <mc:Fallback>
                <p:oleObj name="Equation" r:id="rId7" imgW="3670300" imgH="20447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729" y="930842"/>
                        <a:ext cx="3033305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0" name="直接箭头连接符 29"/>
          <p:cNvCxnSpPr/>
          <p:nvPr/>
        </p:nvCxnSpPr>
        <p:spPr>
          <a:xfrm>
            <a:off x="8022575" y="1750694"/>
            <a:ext cx="73773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Object 0"/>
          <p:cNvGraphicFramePr>
            <a:graphicFrameLocks noChangeAspect="1"/>
          </p:cNvGraphicFramePr>
          <p:nvPr/>
        </p:nvGraphicFramePr>
        <p:xfrm>
          <a:off x="2097049" y="2996952"/>
          <a:ext cx="3358677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2" name="Equation" r:id="rId9" imgW="4064000" imgH="2044700" progId="Equation.3">
                  <p:embed/>
                </p:oleObj>
              </mc:Choice>
              <mc:Fallback>
                <p:oleObj name="Equation" r:id="rId9" imgW="4064000" imgH="2044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049" y="2996952"/>
                        <a:ext cx="3358677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5" name="直接箭头连接符 34"/>
          <p:cNvCxnSpPr/>
          <p:nvPr/>
        </p:nvCxnSpPr>
        <p:spPr>
          <a:xfrm>
            <a:off x="1068234" y="3794470"/>
            <a:ext cx="981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Object 1024"/>
          <p:cNvGraphicFramePr>
            <a:graphicFrameLocks noChangeAspect="1"/>
          </p:cNvGraphicFramePr>
          <p:nvPr/>
        </p:nvGraphicFramePr>
        <p:xfrm>
          <a:off x="6528111" y="3032471"/>
          <a:ext cx="3096281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3" name="Equation" r:id="rId11" imgW="3746500" imgH="2044700" progId="Equation.3">
                  <p:embed/>
                </p:oleObj>
              </mc:Choice>
              <mc:Fallback>
                <p:oleObj name="Equation" r:id="rId11" imgW="3746500" imgH="204470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111" y="3032471"/>
                        <a:ext cx="3096281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箭头连接符 39"/>
          <p:cNvCxnSpPr/>
          <p:nvPr/>
        </p:nvCxnSpPr>
        <p:spPr>
          <a:xfrm>
            <a:off x="5553442" y="3726148"/>
            <a:ext cx="981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Object 1025"/>
          <p:cNvGraphicFramePr>
            <a:graphicFrameLocks noChangeAspect="1"/>
          </p:cNvGraphicFramePr>
          <p:nvPr/>
        </p:nvGraphicFramePr>
        <p:xfrm>
          <a:off x="2118185" y="5004310"/>
          <a:ext cx="3096281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4" name="Equation" r:id="rId13" imgW="3746500" imgH="2044700" progId="Equation.3">
                  <p:embed/>
                </p:oleObj>
              </mc:Choice>
              <mc:Fallback>
                <p:oleObj name="Equation" r:id="rId13" imgW="3746500" imgH="204470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8185" y="5004310"/>
                        <a:ext cx="3096281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1027"/>
          <p:cNvGraphicFramePr>
            <a:graphicFrameLocks noChangeAspect="1"/>
          </p:cNvGraphicFramePr>
          <p:nvPr/>
        </p:nvGraphicFramePr>
        <p:xfrm>
          <a:off x="1244589" y="5422609"/>
          <a:ext cx="639294" cy="3244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5" name="Equation" r:id="rId15" imgW="850265" imgH="431800" progId="Equation.3">
                  <p:embed/>
                </p:oleObj>
              </mc:Choice>
              <mc:Fallback>
                <p:oleObj name="Equation" r:id="rId15" imgW="850265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589" y="5422609"/>
                        <a:ext cx="639294" cy="32441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3" name="直接箭头连接符 42"/>
          <p:cNvCxnSpPr/>
          <p:nvPr/>
        </p:nvCxnSpPr>
        <p:spPr>
          <a:xfrm>
            <a:off x="1127448" y="5849228"/>
            <a:ext cx="89266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对象 43"/>
          <p:cNvGraphicFramePr>
            <a:graphicFrameLocks noChangeAspect="1"/>
          </p:cNvGraphicFramePr>
          <p:nvPr/>
        </p:nvGraphicFramePr>
        <p:xfrm>
          <a:off x="8045077" y="1263377"/>
          <a:ext cx="732086" cy="4237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6" name="Equation" r:id="rId17" imgW="9448800" imgH="5486400" progId="Equation.DSMT4">
                  <p:embed/>
                </p:oleObj>
              </mc:Choice>
              <mc:Fallback>
                <p:oleObj name="Equation" r:id="rId17" imgW="9448800" imgH="5486400" progId="Equation.DSMT4">
                  <p:embed/>
                  <p:pic>
                    <p:nvPicPr>
                      <p:cNvPr id="0" name="对象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5077" y="1263377"/>
                        <a:ext cx="732086" cy="4237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/>
          <p:cNvGraphicFramePr>
            <a:graphicFrameLocks noChangeAspect="1"/>
          </p:cNvGraphicFramePr>
          <p:nvPr/>
        </p:nvGraphicFramePr>
        <p:xfrm>
          <a:off x="1127448" y="3341005"/>
          <a:ext cx="852487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7" name="Equation" r:id="rId19" imgW="10972800" imgH="10972800" progId="Equation.DSMT4">
                  <p:embed/>
                </p:oleObj>
              </mc:Choice>
              <mc:Fallback>
                <p:oleObj name="Equation" r:id="rId19" imgW="10972800" imgH="10972800" progId="Equation.DSMT4">
                  <p:embed/>
                  <p:pic>
                    <p:nvPicPr>
                      <p:cNvPr id="0" name="对象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3341005"/>
                        <a:ext cx="852487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对象 45"/>
          <p:cNvGraphicFramePr>
            <a:graphicFrameLocks noChangeAspect="1"/>
          </p:cNvGraphicFramePr>
          <p:nvPr/>
        </p:nvGraphicFramePr>
        <p:xfrm>
          <a:off x="5591944" y="3302285"/>
          <a:ext cx="876300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1488" name="Equation" r:id="rId21" imgW="11277600" imgH="10972800" progId="Equation.DSMT4">
                  <p:embed/>
                </p:oleObj>
              </mc:Choice>
              <mc:Fallback>
                <p:oleObj name="Equation" r:id="rId21" imgW="11277600" imgH="10972800" progId="Equation.DSMT4">
                  <p:embed/>
                  <p:pic>
                    <p:nvPicPr>
                      <p:cNvPr id="0" name="对象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1944" y="3302285"/>
                        <a:ext cx="876300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64" name="Rectangle 28"/>
          <p:cNvSpPr>
            <a:spLocks noChangeArrowheads="1"/>
          </p:cNvSpPr>
          <p:nvPr/>
        </p:nvSpPr>
        <p:spPr bwMode="auto">
          <a:xfrm>
            <a:off x="2400300" y="1143000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5" name="Rectangle 29"/>
          <p:cNvSpPr>
            <a:spLocks noChangeArrowheads="1"/>
          </p:cNvSpPr>
          <p:nvPr/>
        </p:nvSpPr>
        <p:spPr bwMode="auto">
          <a:xfrm>
            <a:off x="3022600" y="1143000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6" name="Rectangle 30"/>
          <p:cNvSpPr>
            <a:spLocks noChangeArrowheads="1"/>
          </p:cNvSpPr>
          <p:nvPr/>
        </p:nvSpPr>
        <p:spPr bwMode="auto">
          <a:xfrm>
            <a:off x="4572000" y="1143000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7" name="Rectangle 31"/>
          <p:cNvSpPr>
            <a:spLocks noChangeArrowheads="1"/>
          </p:cNvSpPr>
          <p:nvPr/>
        </p:nvSpPr>
        <p:spPr bwMode="auto">
          <a:xfrm>
            <a:off x="6604000" y="1143000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8" name="Rectangle 32"/>
          <p:cNvSpPr>
            <a:spLocks noChangeArrowheads="1"/>
          </p:cNvSpPr>
          <p:nvPr/>
        </p:nvSpPr>
        <p:spPr bwMode="auto">
          <a:xfrm>
            <a:off x="7213600" y="1143000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9969" name="Rectangle 33"/>
          <p:cNvSpPr>
            <a:spLocks noChangeArrowheads="1"/>
          </p:cNvSpPr>
          <p:nvPr/>
        </p:nvSpPr>
        <p:spPr bwMode="auto">
          <a:xfrm>
            <a:off x="8858251" y="1143000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9954" name="Object 18"/>
          <p:cNvGraphicFramePr>
            <a:graphicFrameLocks noChangeAspect="1"/>
          </p:cNvGraphicFramePr>
          <p:nvPr/>
        </p:nvGraphicFramePr>
        <p:xfrm>
          <a:off x="6096000" y="4775200"/>
          <a:ext cx="3183467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0" name="Equation" r:id="rId1" imgW="1193800" imgH="927100" progId="Equation.DSMT4">
                  <p:embed/>
                </p:oleObj>
              </mc:Choice>
              <mc:Fallback>
                <p:oleObj name="Equation" r:id="rId1" imgW="1193800" imgH="927100" progId="Equation.DSMT4">
                  <p:embed/>
                  <p:pic>
                    <p:nvPicPr>
                      <p:cNvPr id="0" name="图片 3964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775200"/>
                        <a:ext cx="3183467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55" name="Object 19"/>
          <p:cNvGraphicFramePr>
            <a:graphicFrameLocks noChangeAspect="1"/>
          </p:cNvGraphicFramePr>
          <p:nvPr/>
        </p:nvGraphicFramePr>
        <p:xfrm>
          <a:off x="2492375" y="4775200"/>
          <a:ext cx="3654425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1" name="Equation" r:id="rId3" imgW="32918400" imgH="22250400" progId="Equation.DSMT4">
                  <p:embed/>
                </p:oleObj>
              </mc:Choice>
              <mc:Fallback>
                <p:oleObj name="Equation" r:id="rId3" imgW="32918400" imgH="22250400" progId="Equation.DSMT4">
                  <p:embed/>
                  <p:pic>
                    <p:nvPicPr>
                      <p:cNvPr id="0" name="图片 3964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2375" y="4775200"/>
                        <a:ext cx="3654425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4"/>
          <p:cNvGrpSpPr/>
          <p:nvPr/>
        </p:nvGrpSpPr>
        <p:grpSpPr bwMode="auto">
          <a:xfrm>
            <a:off x="6604000" y="1614488"/>
            <a:ext cx="3769784" cy="863600"/>
            <a:chOff x="3120" y="1017"/>
            <a:chExt cx="1781" cy="544"/>
          </a:xfrm>
        </p:grpSpPr>
        <p:sp>
          <p:nvSpPr>
            <p:cNvPr id="15376" name="Line 23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24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25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26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7"/>
            <p:cNvSpPr>
              <a:spLocks noChangeShapeType="1"/>
            </p:cNvSpPr>
            <p:nvPr/>
          </p:nvSpPr>
          <p:spPr bwMode="auto">
            <a:xfrm>
              <a:off x="4176" y="1561"/>
              <a:ext cx="72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1473200" y="1135063"/>
          <a:ext cx="90741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2" name="Equation" r:id="rId5" imgW="81686400" imgH="22250400" progId="Equation.DSMT4">
                  <p:embed/>
                </p:oleObj>
              </mc:Choice>
              <mc:Fallback>
                <p:oleObj name="Equation" r:id="rId5" imgW="81686400" imgH="22250400" progId="Equation.DSMT4">
                  <p:embed/>
                  <p:pic>
                    <p:nvPicPr>
                      <p:cNvPr id="0" name="图片 3964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200" y="1135063"/>
                        <a:ext cx="907415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105662" y="569317"/>
          <a:ext cx="7299614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3" name="Equation" r:id="rId7" imgW="3568700" imgH="203200" progId="Equation.DSMT4">
                  <p:embed/>
                </p:oleObj>
              </mc:Choice>
              <mc:Fallback>
                <p:oleObj name="Equation" r:id="rId7" imgW="35687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5662" y="569317"/>
                        <a:ext cx="7299614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919852" y="3090897"/>
          <a:ext cx="5766955" cy="4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4" name="Equation" r:id="rId9" imgW="2819400" imgH="215900" progId="Equation.DSMT4">
                  <p:embed/>
                </p:oleObj>
              </mc:Choice>
              <mc:Fallback>
                <p:oleObj name="Equation" r:id="rId9" imgW="2819400" imgH="2159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852" y="3090897"/>
                        <a:ext cx="5766955" cy="4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1919536" y="3933056"/>
          <a:ext cx="6182591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5" name="Equation" r:id="rId11" imgW="72542400" imgH="4876800" progId="Equation.DSMT4">
                  <p:embed/>
                </p:oleObj>
              </mc:Choice>
              <mc:Fallback>
                <p:oleObj name="Equation" r:id="rId11" imgW="72542400" imgH="48768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536" y="3933056"/>
                        <a:ext cx="6182591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95744" y="3449637"/>
          <a:ext cx="3844636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6" name="Equation" r:id="rId13" imgW="1879600" imgH="203200" progId="Equation.DSMT4">
                  <p:embed/>
                </p:oleObj>
              </mc:Choice>
              <mc:Fallback>
                <p:oleObj name="Equation" r:id="rId13" imgW="1879600" imgH="203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5744" y="3449637"/>
                        <a:ext cx="3844636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447928" y="4312394"/>
          <a:ext cx="5403273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6447" name="Equation" r:id="rId15" imgW="63398400" imgH="4876800" progId="Equation.DSMT4">
                  <p:embed/>
                </p:oleObj>
              </mc:Choice>
              <mc:Fallback>
                <p:oleObj name="Equation" r:id="rId15" imgW="63398400" imgH="48768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7928" y="4312394"/>
                        <a:ext cx="5403273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3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9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3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399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64" grpId="0" animBg="1"/>
      <p:bldP spid="39965" grpId="0" animBg="1"/>
      <p:bldP spid="39966" grpId="0" animBg="1"/>
      <p:bldP spid="39967" grpId="0" animBg="1"/>
      <p:bldP spid="39968" grpId="0" animBg="1"/>
      <p:bldP spid="3996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6" name="Object 28"/>
          <p:cNvGraphicFramePr>
            <a:graphicFrameLocks noChangeAspect="1"/>
          </p:cNvGraphicFramePr>
          <p:nvPr/>
        </p:nvGraphicFramePr>
        <p:xfrm>
          <a:off x="2677584" y="609600"/>
          <a:ext cx="6601883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3" name="Equation" r:id="rId1" imgW="2476500" imgH="927100" progId="Equation.DSMT4">
                  <p:embed/>
                </p:oleObj>
              </mc:Choice>
              <mc:Fallback>
                <p:oleObj name="Equation" r:id="rId1" imgW="2476500" imgH="927100" progId="Equation.DSMT4">
                  <p:embed/>
                  <p:pic>
                    <p:nvPicPr>
                      <p:cNvPr id="0" name="图片 3994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7584" y="609600"/>
                        <a:ext cx="6601883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1415480" y="2661105"/>
            <a:ext cx="808080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r>
              <a:rPr lang="zh-CN" altLang="zh-CN" sz="2400" i="1" dirty="0">
                <a:latin typeface="Times New Roman" panose="02020603050405020304" pitchFamily="18" charset="0"/>
              </a:rPr>
              <a:t>R</a:t>
            </a:r>
            <a:r>
              <a:rPr lang="zh-CN" altLang="zh-CN" sz="2400" dirty="0">
                <a:latin typeface="Times New Roman" panose="02020603050405020304" pitchFamily="18" charset="0"/>
              </a:rPr>
              <a:t>(</a:t>
            </a:r>
            <a:r>
              <a:rPr lang="zh-CN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) = 3，计算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zh-CN" altLang="zh-CN" sz="2400" i="1" dirty="0">
                <a:latin typeface="Times New Roman" panose="02020603050405020304" pitchFamily="18" charset="0"/>
              </a:rPr>
              <a:t>A</a:t>
            </a:r>
            <a:r>
              <a:rPr lang="zh-CN" altLang="zh-CN" sz="2400" baseline="-25000" dirty="0">
                <a:latin typeface="Times New Roman" panose="02020603050405020304" pitchFamily="18" charset="0"/>
              </a:rPr>
              <a:t>0</a:t>
            </a:r>
            <a:r>
              <a:rPr lang="zh-CN" altLang="zh-CN" sz="2400" dirty="0">
                <a:latin typeface="Times New Roman" panose="02020603050405020304" pitchFamily="18" charset="0"/>
              </a:rPr>
              <a:t>的前</a:t>
            </a:r>
            <a:r>
              <a:rPr lang="zh-CN" altLang="en-US" sz="2400" dirty="0">
                <a:latin typeface="Times New Roman" panose="02020603050405020304" pitchFamily="18" charset="0"/>
              </a:rPr>
              <a:t> </a:t>
            </a:r>
            <a:r>
              <a:rPr lang="en-US" altLang="zh-CN" sz="2400" dirty="0">
                <a:latin typeface="Times New Roman" panose="02020603050405020304" pitchFamily="18" charset="0"/>
              </a:rPr>
              <a:t>3 </a:t>
            </a:r>
            <a:r>
              <a:rPr lang="zh-CN" altLang="zh-CN" sz="2400" dirty="0">
                <a:latin typeface="Times New Roman" panose="02020603050405020304" pitchFamily="18" charset="0"/>
              </a:rPr>
              <a:t>行构成的子式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grpSp>
        <p:nvGrpSpPr>
          <p:cNvPr id="2" name="Group 29"/>
          <p:cNvGrpSpPr/>
          <p:nvPr/>
        </p:nvGrpSpPr>
        <p:grpSpPr bwMode="auto">
          <a:xfrm>
            <a:off x="6187018" y="1092200"/>
            <a:ext cx="2127249" cy="863600"/>
            <a:chOff x="2923" y="3312"/>
            <a:chExt cx="1005" cy="544"/>
          </a:xfrm>
        </p:grpSpPr>
        <p:sp>
          <p:nvSpPr>
            <p:cNvPr id="16391" name="Line 30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2" name="Line 31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3" name="Line 32"/>
            <p:cNvSpPr>
              <a:spLocks noChangeShapeType="1"/>
            </p:cNvSpPr>
            <p:nvPr/>
          </p:nvSpPr>
          <p:spPr bwMode="auto">
            <a:xfrm>
              <a:off x="3231" y="3584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4" name="Line 33"/>
            <p:cNvSpPr>
              <a:spLocks noChangeShapeType="1"/>
            </p:cNvSpPr>
            <p:nvPr/>
          </p:nvSpPr>
          <p:spPr bwMode="auto">
            <a:xfrm>
              <a:off x="3543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395" name="Line 34"/>
            <p:cNvSpPr>
              <a:spLocks noChangeShapeType="1"/>
            </p:cNvSpPr>
            <p:nvPr/>
          </p:nvSpPr>
          <p:spPr bwMode="auto">
            <a:xfrm>
              <a:off x="3543" y="3856"/>
              <a:ext cx="38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4851" name="Object 35"/>
          <p:cNvGraphicFramePr>
            <a:graphicFrameLocks noChangeAspect="1"/>
          </p:cNvGraphicFramePr>
          <p:nvPr/>
        </p:nvGraphicFramePr>
        <p:xfrm>
          <a:off x="2254251" y="3343275"/>
          <a:ext cx="7584016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4" name="Equation" r:id="rId3" imgW="2844800" imgH="698500" progId="Equation.DSMT4">
                  <p:embed/>
                </p:oleObj>
              </mc:Choice>
              <mc:Fallback>
                <p:oleObj name="Equation" r:id="rId3" imgW="2844800" imgH="698500" progId="Equation.DSMT4">
                  <p:embed/>
                  <p:pic>
                    <p:nvPicPr>
                      <p:cNvPr id="0" name="图片 3994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1" y="3343275"/>
                        <a:ext cx="7584016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643593" y="5229200"/>
          <a:ext cx="4543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415" name="Equation" r:id="rId5" imgW="2019300" imgH="203200" progId="Equation.DSMT4">
                  <p:embed/>
                </p:oleObj>
              </mc:Choice>
              <mc:Fallback>
                <p:oleObj name="Equation" r:id="rId5" imgW="2019300" imgH="203200" progId="Equation.DSMT4">
                  <p:embed/>
                  <p:pic>
                    <p:nvPicPr>
                      <p:cNvPr id="0" name="图片 3994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93" y="5229200"/>
                        <a:ext cx="45434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1" dur="5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4"/>
          <p:cNvGrpSpPr/>
          <p:nvPr/>
        </p:nvGrpSpPr>
        <p:grpSpPr bwMode="auto">
          <a:xfrm>
            <a:off x="6096000" y="1125240"/>
            <a:ext cx="3528484" cy="863600"/>
            <a:chOff x="3120" y="1017"/>
            <a:chExt cx="1667" cy="544"/>
          </a:xfrm>
        </p:grpSpPr>
        <p:sp>
          <p:nvSpPr>
            <p:cNvPr id="15376" name="Line 23"/>
            <p:cNvSpPr>
              <a:spLocks noChangeShapeType="1"/>
            </p:cNvSpPr>
            <p:nvPr/>
          </p:nvSpPr>
          <p:spPr bwMode="auto">
            <a:xfrm>
              <a:off x="3120" y="1017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7" name="Line 24"/>
            <p:cNvSpPr>
              <a:spLocks noChangeShapeType="1"/>
            </p:cNvSpPr>
            <p:nvPr/>
          </p:nvSpPr>
          <p:spPr bwMode="auto">
            <a:xfrm>
              <a:off x="3428" y="1017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" name="Line 25"/>
            <p:cNvSpPr>
              <a:spLocks noChangeShapeType="1"/>
            </p:cNvSpPr>
            <p:nvPr/>
          </p:nvSpPr>
          <p:spPr bwMode="auto">
            <a:xfrm>
              <a:off x="3437" y="1289"/>
              <a:ext cx="748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" name="Line 26"/>
            <p:cNvSpPr>
              <a:spLocks noChangeShapeType="1"/>
            </p:cNvSpPr>
            <p:nvPr/>
          </p:nvSpPr>
          <p:spPr bwMode="auto">
            <a:xfrm>
              <a:off x="4176" y="1289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" name="Line 27"/>
            <p:cNvSpPr>
              <a:spLocks noChangeShapeType="1"/>
            </p:cNvSpPr>
            <p:nvPr/>
          </p:nvSpPr>
          <p:spPr bwMode="auto">
            <a:xfrm>
              <a:off x="4188" y="1561"/>
              <a:ext cx="59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39979" name="Object 43"/>
          <p:cNvGraphicFramePr>
            <a:graphicFrameLocks noChangeAspect="1"/>
          </p:cNvGraphicFramePr>
          <p:nvPr/>
        </p:nvGraphicFramePr>
        <p:xfrm>
          <a:off x="1415480" y="692696"/>
          <a:ext cx="8249227" cy="16856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0" name="Equation" r:id="rId1" imgW="81686400" imgH="22250400" progId="Equation.DSMT4">
                  <p:embed/>
                </p:oleObj>
              </mc:Choice>
              <mc:Fallback>
                <p:oleObj name="Equation" r:id="rId1" imgW="81686400" imgH="22250400" progId="Equation.DSMT4">
                  <p:embed/>
                  <p:pic>
                    <p:nvPicPr>
                      <p:cNvPr id="0" name="图片 3843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5480" y="692696"/>
                        <a:ext cx="8249227" cy="16856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/>
        </p:nvGraphicFramePr>
        <p:xfrm>
          <a:off x="1027688" y="2420888"/>
          <a:ext cx="5407995" cy="41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1" name="Equation" r:id="rId3" imgW="69799200" imgH="5486400" progId="Equation.DSMT4">
                  <p:embed/>
                </p:oleObj>
              </mc:Choice>
              <mc:Fallback>
                <p:oleObj name="Equation" r:id="rId3" imgW="697992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7688" y="2420888"/>
                        <a:ext cx="5407995" cy="41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8"/>
          <p:cNvGraphicFramePr>
            <a:graphicFrameLocks noChangeAspect="1"/>
          </p:cNvGraphicFramePr>
          <p:nvPr/>
        </p:nvGraphicFramePr>
        <p:xfrm>
          <a:off x="985761" y="3378784"/>
          <a:ext cx="4390159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2" name="Equation" r:id="rId5" imgW="51511200" imgH="5181600" progId="Equation.DSMT4">
                  <p:embed/>
                </p:oleObj>
              </mc:Choice>
              <mc:Fallback>
                <p:oleObj name="Equation" r:id="rId5" imgW="51511200" imgH="5181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5761" y="3378784"/>
                        <a:ext cx="4390159" cy="435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28"/>
          <p:cNvGraphicFramePr>
            <a:graphicFrameLocks noChangeAspect="1"/>
          </p:cNvGraphicFramePr>
          <p:nvPr/>
        </p:nvGraphicFramePr>
        <p:xfrm>
          <a:off x="5375920" y="2937968"/>
          <a:ext cx="1440558" cy="128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3" name="Equation" r:id="rId7" imgW="18592800" imgH="16764000" progId="Equation.DSMT4">
                  <p:embed/>
                </p:oleObj>
              </mc:Choice>
              <mc:Fallback>
                <p:oleObj name="Equation" r:id="rId7" imgW="185928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5920" y="2937968"/>
                        <a:ext cx="1440558" cy="1283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28"/>
          <p:cNvGraphicFramePr>
            <a:graphicFrameLocks noChangeAspect="1"/>
          </p:cNvGraphicFramePr>
          <p:nvPr/>
        </p:nvGraphicFramePr>
        <p:xfrm>
          <a:off x="6937641" y="2904630"/>
          <a:ext cx="1535021" cy="128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4" name="Equation" r:id="rId9" imgW="19812000" imgH="16764000" progId="Equation.DSMT4">
                  <p:embed/>
                </p:oleObj>
              </mc:Choice>
              <mc:Fallback>
                <p:oleObj name="Equation" r:id="rId9" imgW="198120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7641" y="2904630"/>
                        <a:ext cx="1535021" cy="1283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28"/>
          <p:cNvGraphicFramePr>
            <a:graphicFrameLocks noChangeAspect="1"/>
          </p:cNvGraphicFramePr>
          <p:nvPr/>
        </p:nvGraphicFramePr>
        <p:xfrm>
          <a:off x="10224072" y="2865364"/>
          <a:ext cx="1416942" cy="128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5" name="Equation" r:id="rId11" imgW="18288000" imgH="16764000" progId="Equation.DSMT4">
                  <p:embed/>
                </p:oleObj>
              </mc:Choice>
              <mc:Fallback>
                <p:oleObj name="Equation" r:id="rId11" imgW="182880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24072" y="2865364"/>
                        <a:ext cx="1416942" cy="1283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28"/>
          <p:cNvGraphicFramePr>
            <a:graphicFrameLocks noChangeAspect="1"/>
          </p:cNvGraphicFramePr>
          <p:nvPr/>
        </p:nvGraphicFramePr>
        <p:xfrm>
          <a:off x="8544670" y="2892661"/>
          <a:ext cx="1582252" cy="128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6" name="Equation" r:id="rId13" imgW="20421600" imgH="16764000" progId="Equation.DSMT4">
                  <p:embed/>
                </p:oleObj>
              </mc:Choice>
              <mc:Fallback>
                <p:oleObj name="Equation" r:id="rId13" imgW="204216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4670" y="2892661"/>
                        <a:ext cx="1582252" cy="128312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对象 28"/>
          <p:cNvGraphicFramePr>
            <a:graphicFrameLocks noChangeAspect="1"/>
          </p:cNvGraphicFramePr>
          <p:nvPr/>
        </p:nvGraphicFramePr>
        <p:xfrm>
          <a:off x="983432" y="4293096"/>
          <a:ext cx="8701088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7" name="Equation" r:id="rId15" imgW="102108000" imgH="5181600" progId="Equation.DSMT4">
                  <p:embed/>
                </p:oleObj>
              </mc:Choice>
              <mc:Fallback>
                <p:oleObj name="Equation" r:id="rId15" imgW="102108000" imgH="5181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4293096"/>
                        <a:ext cx="8701088" cy="436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5"/>
          <p:cNvGraphicFramePr>
            <a:graphicFrameLocks noChangeAspect="1"/>
          </p:cNvGraphicFramePr>
          <p:nvPr/>
        </p:nvGraphicFramePr>
        <p:xfrm>
          <a:off x="1104272" y="4869160"/>
          <a:ext cx="7584016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8" name="Equation" r:id="rId17" imgW="2844800" imgH="698500" progId="Equation.DSMT4">
                  <p:embed/>
                </p:oleObj>
              </mc:Choice>
              <mc:Fallback>
                <p:oleObj name="Equation" r:id="rId17" imgW="2844800" imgH="698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272" y="4869160"/>
                        <a:ext cx="7584016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" name="对象 37"/>
          <p:cNvGraphicFramePr>
            <a:graphicFrameLocks noChangeAspect="1"/>
          </p:cNvGraphicFramePr>
          <p:nvPr/>
        </p:nvGraphicFramePr>
        <p:xfrm>
          <a:off x="6207842" y="6165304"/>
          <a:ext cx="4130386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09" name="Equation" r:id="rId19" imgW="48463200" imgH="4876800" progId="Equation.DSMT4">
                  <p:embed/>
                </p:oleObj>
              </mc:Choice>
              <mc:Fallback>
                <p:oleObj name="Equation" r:id="rId19" imgW="484632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842" y="6165304"/>
                        <a:ext cx="4130386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062372" y="173453"/>
          <a:ext cx="4817604" cy="3752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410" name="Equation" r:id="rId21" imgW="62179200" imgH="4876800" progId="Equation.DSMT4">
                  <p:embed/>
                </p:oleObj>
              </mc:Choice>
              <mc:Fallback>
                <p:oleObj name="Equation" r:id="rId21" imgW="62179200" imgH="4876800" progId="Equation.DSMT4">
                  <p:embed/>
                  <p:pic>
                    <p:nvPicPr>
                      <p:cNvPr id="0" name="对象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372" y="173453"/>
                        <a:ext cx="4817604" cy="3752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内容提要：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392" y="980728"/>
            <a:ext cx="10081120" cy="637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 smtClean="0">
                <a:latin typeface="+mj-ea"/>
                <a:ea typeface="+mj-ea"/>
              </a:rPr>
              <a:t>    </a:t>
            </a:r>
            <a:endParaRPr lang="zh-CN" altLang="en-US" sz="2800" b="1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aphicFrame>
        <p:nvGraphicFramePr>
          <p:cNvPr id="339973" name="对象 28"/>
          <p:cNvGraphicFramePr>
            <a:graphicFrameLocks noChangeAspect="1"/>
          </p:cNvGraphicFramePr>
          <p:nvPr/>
        </p:nvGraphicFramePr>
        <p:xfrm>
          <a:off x="790481" y="1365991"/>
          <a:ext cx="337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5" name="Equation" r:id="rId1" imgW="1497965" imgH="203200" progId="Equation.DSMT4">
                  <p:embed/>
                </p:oleObj>
              </mc:Choice>
              <mc:Fallback>
                <p:oleObj name="Equation" r:id="rId1" imgW="1497965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81" y="1365991"/>
                        <a:ext cx="33718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4" name="对象 28"/>
          <p:cNvGraphicFramePr>
            <a:graphicFrameLocks noChangeAspect="1"/>
          </p:cNvGraphicFramePr>
          <p:nvPr/>
        </p:nvGraphicFramePr>
        <p:xfrm>
          <a:off x="790481" y="2414150"/>
          <a:ext cx="33718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6" name="Equation" r:id="rId3" imgW="1497965" imgH="203200" progId="Equation.DSMT4">
                  <p:embed/>
                </p:oleObj>
              </mc:Choice>
              <mc:Fallback>
                <p:oleObj name="Equation" r:id="rId3" imgW="1497965" imgH="203200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0481" y="2414150"/>
                        <a:ext cx="33718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9975" name="对象 28"/>
          <p:cNvGraphicFramePr>
            <a:graphicFrameLocks noChangeAspect="1"/>
          </p:cNvGraphicFramePr>
          <p:nvPr/>
        </p:nvGraphicFramePr>
        <p:xfrm>
          <a:off x="767408" y="3429000"/>
          <a:ext cx="4800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137" name="Equation" r:id="rId5" imgW="2133600" imgH="203200" progId="Equation.DSMT4">
                  <p:embed/>
                </p:oleObj>
              </mc:Choice>
              <mc:Fallback>
                <p:oleObj name="Equation" r:id="rId5" imgW="2133600" imgH="20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3429000"/>
                        <a:ext cx="48006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711624" y="980728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Rectangle 29"/>
          <p:cNvSpPr>
            <a:spLocks noChangeArrowheads="1"/>
          </p:cNvSpPr>
          <p:nvPr/>
        </p:nvSpPr>
        <p:spPr bwMode="auto">
          <a:xfrm>
            <a:off x="3333924" y="980728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Rectangle 30"/>
          <p:cNvSpPr>
            <a:spLocks noChangeArrowheads="1"/>
          </p:cNvSpPr>
          <p:nvPr/>
        </p:nvSpPr>
        <p:spPr bwMode="auto">
          <a:xfrm>
            <a:off x="4883324" y="980728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Rectangle 28"/>
          <p:cNvSpPr>
            <a:spLocks noChangeArrowheads="1"/>
          </p:cNvSpPr>
          <p:nvPr/>
        </p:nvSpPr>
        <p:spPr bwMode="auto">
          <a:xfrm>
            <a:off x="7059116" y="980728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Rectangle 29"/>
          <p:cNvSpPr>
            <a:spLocks noChangeArrowheads="1"/>
          </p:cNvSpPr>
          <p:nvPr/>
        </p:nvSpPr>
        <p:spPr bwMode="auto">
          <a:xfrm>
            <a:off x="7681416" y="980728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30"/>
          <p:cNvSpPr>
            <a:spLocks noChangeArrowheads="1"/>
          </p:cNvSpPr>
          <p:nvPr/>
        </p:nvSpPr>
        <p:spPr bwMode="auto">
          <a:xfrm>
            <a:off x="9230816" y="980728"/>
            <a:ext cx="609600" cy="18288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2" name="Object 43"/>
          <p:cNvGraphicFramePr>
            <a:graphicFrameLocks noChangeAspect="1"/>
          </p:cNvGraphicFramePr>
          <p:nvPr/>
        </p:nvGraphicFramePr>
        <p:xfrm>
          <a:off x="1846386" y="926728"/>
          <a:ext cx="9074150" cy="185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16" name="Equation" r:id="rId1" imgW="81686400" imgH="22250400" progId="Equation.DSMT4">
                  <p:embed/>
                </p:oleObj>
              </mc:Choice>
              <mc:Fallback>
                <p:oleObj name="Equation" r:id="rId1" imgW="81686400" imgH="22250400" progId="Equation.DSMT4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6386" y="926728"/>
                        <a:ext cx="9074150" cy="185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888589" y="2924944"/>
          <a:ext cx="63436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17" name="Equation" r:id="rId3" imgW="67665600" imgH="5181600" progId="Equation.DSMT4">
                  <p:embed/>
                </p:oleObj>
              </mc:Choice>
              <mc:Fallback>
                <p:oleObj name="Equation" r:id="rId3" imgW="67665600" imgH="518160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589" y="2924944"/>
                        <a:ext cx="634365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5"/>
          <p:cNvGraphicFramePr>
            <a:graphicFrameLocks noChangeAspect="1"/>
          </p:cNvGraphicFramePr>
          <p:nvPr/>
        </p:nvGraphicFramePr>
        <p:xfrm>
          <a:off x="1951600" y="3976216"/>
          <a:ext cx="7584016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18" name="Equation" r:id="rId5" imgW="2844800" imgH="698500" progId="Equation.DSMT4">
                  <p:embed/>
                </p:oleObj>
              </mc:Choice>
              <mc:Fallback>
                <p:oleObj name="Equation" r:id="rId5" imgW="2844800" imgH="6985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1600" y="3976216"/>
                        <a:ext cx="7584016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888589" y="3429000"/>
          <a:ext cx="394335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19" name="Equation" r:id="rId7" imgW="42062400" imgH="4876800" progId="Equation.DSMT4">
                  <p:embed/>
                </p:oleObj>
              </mc:Choice>
              <mc:Fallback>
                <p:oleObj name="Equation" r:id="rId7" imgW="42062400" imgH="48768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8589" y="3429000"/>
                        <a:ext cx="394335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669925" y="1135211"/>
          <a:ext cx="914400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20" name="Equation" r:id="rId9" imgW="9753600" imgH="4572000" progId="Equation.DSMT4">
                  <p:embed/>
                </p:oleObj>
              </mc:Choice>
              <mc:Fallback>
                <p:oleObj name="Equation" r:id="rId9" imgW="9753600" imgH="45720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925" y="1135211"/>
                        <a:ext cx="914400" cy="42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29"/>
          <p:cNvGrpSpPr/>
          <p:nvPr/>
        </p:nvGrpSpPr>
        <p:grpSpPr bwMode="auto">
          <a:xfrm>
            <a:off x="7032117" y="1412776"/>
            <a:ext cx="3528488" cy="863600"/>
            <a:chOff x="2923" y="3312"/>
            <a:chExt cx="1667" cy="544"/>
          </a:xfrm>
        </p:grpSpPr>
        <p:sp>
          <p:nvSpPr>
            <p:cNvPr id="14" name="Line 30"/>
            <p:cNvSpPr>
              <a:spLocks noChangeShapeType="1"/>
            </p:cNvSpPr>
            <p:nvPr/>
          </p:nvSpPr>
          <p:spPr bwMode="auto">
            <a:xfrm>
              <a:off x="2923" y="3312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31"/>
            <p:cNvSpPr>
              <a:spLocks noChangeShapeType="1"/>
            </p:cNvSpPr>
            <p:nvPr/>
          </p:nvSpPr>
          <p:spPr bwMode="auto">
            <a:xfrm>
              <a:off x="3231" y="3312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32"/>
            <p:cNvSpPr>
              <a:spLocks noChangeShapeType="1"/>
            </p:cNvSpPr>
            <p:nvPr/>
          </p:nvSpPr>
          <p:spPr bwMode="auto">
            <a:xfrm>
              <a:off x="3229" y="3584"/>
              <a:ext cx="679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33"/>
            <p:cNvSpPr>
              <a:spLocks noChangeShapeType="1"/>
            </p:cNvSpPr>
            <p:nvPr/>
          </p:nvSpPr>
          <p:spPr bwMode="auto">
            <a:xfrm>
              <a:off x="3910" y="3584"/>
              <a:ext cx="0" cy="272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34"/>
            <p:cNvSpPr>
              <a:spLocks noChangeShapeType="1"/>
            </p:cNvSpPr>
            <p:nvPr/>
          </p:nvSpPr>
          <p:spPr bwMode="auto">
            <a:xfrm>
              <a:off x="3908" y="3856"/>
              <a:ext cx="682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8" name="Object 35"/>
          <p:cNvGraphicFramePr>
            <a:graphicFrameLocks noChangeAspect="1"/>
          </p:cNvGraphicFramePr>
          <p:nvPr/>
        </p:nvGraphicFramePr>
        <p:xfrm>
          <a:off x="1372405" y="5373216"/>
          <a:ext cx="2573337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21" name="Equation" r:id="rId11" imgW="23164800" imgH="16764000" progId="Equation.DSMT4">
                  <p:embed/>
                </p:oleObj>
              </mc:Choice>
              <mc:Fallback>
                <p:oleObj name="Equation" r:id="rId11" imgW="23164800" imgH="16764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2405" y="5373216"/>
                        <a:ext cx="2573337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35"/>
          <p:cNvGraphicFramePr>
            <a:graphicFrameLocks noChangeAspect="1"/>
          </p:cNvGraphicFramePr>
          <p:nvPr/>
        </p:nvGraphicFramePr>
        <p:xfrm>
          <a:off x="3916064" y="5363233"/>
          <a:ext cx="5348288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7322" name="Equation" r:id="rId13" imgW="48158400" imgH="16764000" progId="Equation.DSMT4">
                  <p:embed/>
                </p:oleObj>
              </mc:Choice>
              <mc:Fallback>
                <p:oleObj name="Equation" r:id="rId13" imgW="48158400" imgH="16764000" progId="Equation.DSMT4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064" y="5363233"/>
                        <a:ext cx="5348288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96" name="Object 12"/>
          <p:cNvGraphicFramePr>
            <a:graphicFrameLocks noChangeAspect="1"/>
          </p:cNvGraphicFramePr>
          <p:nvPr/>
        </p:nvGraphicFramePr>
        <p:xfrm>
          <a:off x="1259125" y="4437112"/>
          <a:ext cx="8609012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17" name="Equation" r:id="rId1" imgW="77419200" imgH="22250400" progId="Equation.DSMT4">
                  <p:embed/>
                </p:oleObj>
              </mc:Choice>
              <mc:Fallback>
                <p:oleObj name="Equation" r:id="rId1" imgW="77419200" imgH="22250400" progId="Equation.DSMT4">
                  <p:embed/>
                  <p:pic>
                    <p:nvPicPr>
                      <p:cNvPr id="0" name="图片 3862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9125" y="4437112"/>
                        <a:ext cx="8609012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/>
          <p:cNvGrpSpPr/>
          <p:nvPr/>
        </p:nvGrpSpPr>
        <p:grpSpPr bwMode="auto">
          <a:xfrm>
            <a:off x="6358384" y="4861521"/>
            <a:ext cx="3312584" cy="989013"/>
            <a:chOff x="3072" y="3294"/>
            <a:chExt cx="1565" cy="623"/>
          </a:xfrm>
        </p:grpSpPr>
        <p:sp>
          <p:nvSpPr>
            <p:cNvPr id="17419" name="Line 14"/>
            <p:cNvSpPr>
              <a:spLocks noChangeShapeType="1"/>
            </p:cNvSpPr>
            <p:nvPr/>
          </p:nvSpPr>
          <p:spPr bwMode="auto">
            <a:xfrm>
              <a:off x="3072" y="3294"/>
              <a:ext cx="6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0" name="Line 15"/>
            <p:cNvSpPr>
              <a:spLocks noChangeShapeType="1"/>
            </p:cNvSpPr>
            <p:nvPr/>
          </p:nvSpPr>
          <p:spPr bwMode="auto">
            <a:xfrm>
              <a:off x="3696" y="3294"/>
              <a:ext cx="0" cy="3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1" name="Line 16"/>
            <p:cNvSpPr>
              <a:spLocks noChangeShapeType="1"/>
            </p:cNvSpPr>
            <p:nvPr/>
          </p:nvSpPr>
          <p:spPr bwMode="auto">
            <a:xfrm>
              <a:off x="3687" y="3607"/>
              <a:ext cx="635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2" name="Line 17"/>
            <p:cNvSpPr>
              <a:spLocks noChangeShapeType="1"/>
            </p:cNvSpPr>
            <p:nvPr/>
          </p:nvSpPr>
          <p:spPr bwMode="auto">
            <a:xfrm>
              <a:off x="4329" y="3600"/>
              <a:ext cx="0" cy="317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23" name="Line 18"/>
            <p:cNvSpPr>
              <a:spLocks noChangeShapeType="1"/>
            </p:cNvSpPr>
            <p:nvPr/>
          </p:nvSpPr>
          <p:spPr bwMode="auto">
            <a:xfrm>
              <a:off x="4320" y="3913"/>
              <a:ext cx="317" cy="0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9840416" y="4830251"/>
            <a:ext cx="124585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2</a:t>
            </a:r>
            <a:endParaRPr kumimoji="1" lang="en-US" altLang="zh-CN" sz="2400" dirty="0">
              <a:latin typeface="Times New Roman" panose="02020603050405020304" pitchFamily="18" charset="0"/>
            </a:endParaRPr>
          </a:p>
          <a:p>
            <a:r>
              <a:rPr kumimoji="1" lang="en-US" altLang="zh-CN" sz="2400" i="1" dirty="0">
                <a:latin typeface="Times New Roman" panose="02020603050405020304" pitchFamily="18" charset="0"/>
              </a:rPr>
              <a:t>R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B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) = 3</a:t>
            </a:r>
            <a:endParaRPr kumimoji="1" lang="en-US" altLang="zh-CN" sz="2400" dirty="0">
              <a:latin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椭圆 16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8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95400" y="861278"/>
          <a:ext cx="10544175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18" name="Equation" r:id="rId3" imgW="112471200" imgH="22250400" progId="Equation.DSMT4">
                  <p:embed/>
                </p:oleObj>
              </mc:Choice>
              <mc:Fallback>
                <p:oleObj name="Equation" r:id="rId3" imgW="112471200" imgH="22250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861278"/>
                        <a:ext cx="10544175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771847" y="2924944"/>
          <a:ext cx="9572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19" name="Equation" r:id="rId5" imgW="102108000" imgH="12801600" progId="Equation.DSMT4">
                  <p:embed/>
                </p:oleObj>
              </mc:Choice>
              <mc:Fallback>
                <p:oleObj name="Equation" r:id="rId5" imgW="102108000" imgH="128016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847" y="2924944"/>
                        <a:ext cx="9572625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814484" y="4509120"/>
          <a:ext cx="571500" cy="455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20" name="Equation" r:id="rId7" imgW="6096000" imgH="4876800" progId="Equation.DSMT4">
                  <p:embed/>
                </p:oleObj>
              </mc:Choice>
              <mc:Fallback>
                <p:oleObj name="Equation" r:id="rId7" imgW="6096000" imgH="4876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484" y="4509120"/>
                        <a:ext cx="571500" cy="455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43872" y="6309320"/>
          <a:ext cx="2644959" cy="352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6221" name="Equation" r:id="rId9" imgW="34137600" imgH="4572000" progId="Equation.DSMT4">
                  <p:embed/>
                </p:oleObj>
              </mc:Choice>
              <mc:Fallback>
                <p:oleObj name="Equation" r:id="rId9" imgW="34137600" imgH="45720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872" y="6309320"/>
                        <a:ext cx="2644959" cy="352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2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0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2"/>
          <p:cNvSpPr>
            <a:spLocks noChangeArrowheads="1"/>
          </p:cNvSpPr>
          <p:nvPr/>
        </p:nvSpPr>
        <p:spPr bwMode="auto">
          <a:xfrm>
            <a:off x="1524001" y="349478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3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二、矩阵的秩的计算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1145907" y="1031145"/>
          <a:ext cx="3589586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34" name="Equation" r:id="rId1" imgW="4343400" imgH="2044700" progId="Equation.3">
                  <p:embed/>
                </p:oleObj>
              </mc:Choice>
              <mc:Fallback>
                <p:oleObj name="Equation" r:id="rId1" imgW="4343400" imgH="20447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5907" y="1031145"/>
                        <a:ext cx="3589586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/>
        </p:nvGraphicFramePr>
        <p:xfrm>
          <a:off x="6008916" y="1019085"/>
          <a:ext cx="2823388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35" name="Equation" r:id="rId3" imgW="3416300" imgH="2044700" progId="Equation.3">
                  <p:embed/>
                </p:oleObj>
              </mc:Choice>
              <mc:Fallback>
                <p:oleObj name="Equation" r:id="rId3" imgW="3416300" imgH="20447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916" y="1019085"/>
                        <a:ext cx="2823388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5" name="Group 15"/>
          <p:cNvGrpSpPr/>
          <p:nvPr/>
        </p:nvGrpSpPr>
        <p:grpSpPr bwMode="auto">
          <a:xfrm>
            <a:off x="4798100" y="1095304"/>
            <a:ext cx="1066800" cy="1254733"/>
            <a:chOff x="864" y="2304"/>
            <a:chExt cx="672" cy="1052"/>
          </a:xfrm>
        </p:grpSpPr>
        <p:graphicFrame>
          <p:nvGraphicFramePr>
            <p:cNvPr id="26" name="Object 4"/>
            <p:cNvGraphicFramePr>
              <a:graphicFrameLocks noChangeAspect="1"/>
            </p:cNvGraphicFramePr>
            <p:nvPr/>
          </p:nvGraphicFramePr>
          <p:xfrm>
            <a:off x="888" y="2304"/>
            <a:ext cx="648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36" name="Equation" r:id="rId5" imgW="1028700" imgH="977900" progId="Equation.3">
                    <p:embed/>
                  </p:oleObj>
                </mc:Choice>
                <mc:Fallback>
                  <p:oleObj name="Equation" r:id="rId5" imgW="1028700" imgH="977900" progId="Equation.3">
                    <p:embed/>
                    <p:pic>
                      <p:nvPicPr>
                        <p:cNvPr id="0" name="Picture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8" y="2304"/>
                          <a:ext cx="648" cy="6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Object 5"/>
            <p:cNvGraphicFramePr>
              <a:graphicFrameLocks noChangeAspect="1"/>
            </p:cNvGraphicFramePr>
            <p:nvPr/>
          </p:nvGraphicFramePr>
          <p:xfrm>
            <a:off x="864" y="3092"/>
            <a:ext cx="640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72737" name="Equation" r:id="rId7" imgW="1016000" imgH="419100" progId="Equation.3">
                    <p:embed/>
                  </p:oleObj>
                </mc:Choice>
                <mc:Fallback>
                  <p:oleObj name="Equation" r:id="rId7" imgW="1016000" imgH="419100" progId="Equation.3">
                    <p:embed/>
                    <p:pic>
                      <p:nvPicPr>
                        <p:cNvPr id="0" name="Picture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3092"/>
                          <a:ext cx="640" cy="26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3" name="直接箭头连接符 12"/>
          <p:cNvCxnSpPr/>
          <p:nvPr/>
        </p:nvCxnSpPr>
        <p:spPr>
          <a:xfrm>
            <a:off x="4833877" y="1955189"/>
            <a:ext cx="981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Object 0"/>
          <p:cNvGraphicFramePr>
            <a:graphicFrameLocks noChangeAspect="1"/>
          </p:cNvGraphicFramePr>
          <p:nvPr/>
        </p:nvGraphicFramePr>
        <p:xfrm>
          <a:off x="2187669" y="3140968"/>
          <a:ext cx="2581984" cy="1689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38" name="Equation" r:id="rId9" imgW="3124200" imgH="2044700" progId="Equation.3">
                  <p:embed/>
                </p:oleObj>
              </mc:Choice>
              <mc:Fallback>
                <p:oleObj name="Equation" r:id="rId9" imgW="3124200" imgH="20447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669" y="3140968"/>
                        <a:ext cx="2581984" cy="16898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9" name="直接箭头连接符 18"/>
          <p:cNvCxnSpPr/>
          <p:nvPr/>
        </p:nvCxnSpPr>
        <p:spPr>
          <a:xfrm>
            <a:off x="1094169" y="4137196"/>
            <a:ext cx="981927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Object 1"/>
          <p:cNvGraphicFramePr>
            <a:graphicFrameLocks noChangeAspect="1"/>
          </p:cNvGraphicFramePr>
          <p:nvPr/>
        </p:nvGraphicFramePr>
        <p:xfrm>
          <a:off x="6096000" y="3094833"/>
          <a:ext cx="2840182" cy="1858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39" name="Equation" r:id="rId11" imgW="3124200" imgH="2044700" progId="Equation.3">
                  <p:embed/>
                </p:oleObj>
              </mc:Choice>
              <mc:Fallback>
                <p:oleObj name="Equation" r:id="rId11" imgW="3124200" imgH="204470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3094833"/>
                        <a:ext cx="2840182" cy="185881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8" name="直接箭头连接符 27"/>
          <p:cNvCxnSpPr/>
          <p:nvPr/>
        </p:nvCxnSpPr>
        <p:spPr>
          <a:xfrm>
            <a:off x="4895528" y="4033047"/>
            <a:ext cx="108012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Object 2"/>
          <p:cNvGraphicFramePr>
            <a:graphicFrameLocks noChangeAspect="1"/>
          </p:cNvGraphicFramePr>
          <p:nvPr/>
        </p:nvGraphicFramePr>
        <p:xfrm>
          <a:off x="1149906" y="5453947"/>
          <a:ext cx="3186545" cy="3579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40" name="Equation" r:id="rId13" imgW="3505200" imgH="393700" progId="Equation.3">
                  <p:embed/>
                </p:oleObj>
              </mc:Choice>
              <mc:Fallback>
                <p:oleObj name="Equation" r:id="rId13" imgW="3505200" imgH="3937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906" y="5453947"/>
                        <a:ext cx="3186545" cy="35790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1199456" y="2820446"/>
          <a:ext cx="961159" cy="176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41" name="Equation" r:id="rId15" imgW="11277600" imgH="20726400" progId="Equation.DSMT4">
                  <p:embed/>
                </p:oleObj>
              </mc:Choice>
              <mc:Fallback>
                <p:oleObj name="Equation" r:id="rId15" imgW="11277600" imgH="207264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9456" y="2820446"/>
                        <a:ext cx="961159" cy="17606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4979075" y="3052297"/>
          <a:ext cx="885825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2742" name="Equation" r:id="rId17" imgW="9448800" imgH="15240000" progId="Equation.DSMT4">
                  <p:embed/>
                </p:oleObj>
              </mc:Choice>
              <mc:Fallback>
                <p:oleObj name="Equation" r:id="rId17" imgW="9448800" imgH="1524000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9075" y="3052297"/>
                        <a:ext cx="885825" cy="1425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: 圆角 1"/>
          <p:cNvSpPr/>
          <p:nvPr/>
        </p:nvSpPr>
        <p:spPr>
          <a:xfrm>
            <a:off x="445566" y="925463"/>
            <a:ext cx="11195050" cy="14954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416" y="1196752"/>
            <a:ext cx="1022513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725208" y="1171386"/>
          <a:ext cx="47434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6" name="Equation" r:id="rId1" imgW="50596800" imgH="5486400" progId="Equation.DSMT4">
                  <p:embed/>
                </p:oleObj>
              </mc:Choice>
              <mc:Fallback>
                <p:oleObj name="Equation" r:id="rId1" imgW="505968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208" y="1171386"/>
                        <a:ext cx="47434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8"/>
          <p:cNvGraphicFramePr>
            <a:graphicFrameLocks noChangeAspect="1"/>
          </p:cNvGraphicFramePr>
          <p:nvPr/>
        </p:nvGraphicFramePr>
        <p:xfrm>
          <a:off x="1813718" y="1875232"/>
          <a:ext cx="6829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7" name="Equation" r:id="rId3" imgW="72847200" imgH="4876800" progId="Equation.DSMT4">
                  <p:embed/>
                </p:oleObj>
              </mc:Choice>
              <mc:Fallback>
                <p:oleObj name="Equation" r:id="rId3" imgW="72847200" imgH="4876800" progId="Equation.DSMT4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3718" y="1875232"/>
                        <a:ext cx="68294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28"/>
          <p:cNvGraphicFramePr>
            <a:graphicFrameLocks noChangeAspect="1"/>
          </p:cNvGraphicFramePr>
          <p:nvPr/>
        </p:nvGraphicFramePr>
        <p:xfrm>
          <a:off x="703928" y="2780928"/>
          <a:ext cx="65436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8" name="Equation" r:id="rId5" imgW="69799200" imgH="5181600" progId="Equation.DSMT4">
                  <p:embed/>
                </p:oleObj>
              </mc:Choice>
              <mc:Fallback>
                <p:oleObj name="Equation" r:id="rId5" imgW="69799200" imgH="5181600" progId="Equation.DSMT4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928" y="2780928"/>
                        <a:ext cx="6543675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28"/>
          <p:cNvGraphicFramePr>
            <a:graphicFrameLocks noChangeAspect="1"/>
          </p:cNvGraphicFramePr>
          <p:nvPr/>
        </p:nvGraphicFramePr>
        <p:xfrm>
          <a:off x="825599" y="3783509"/>
          <a:ext cx="72866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79" name="Equation" r:id="rId7" imgW="77724000" imgH="5486400" progId="Equation.DSMT4">
                  <p:embed/>
                </p:oleObj>
              </mc:Choice>
              <mc:Fallback>
                <p:oleObj name="Equation" r:id="rId7" imgW="77724000" imgH="5486400" progId="Equation.DSMT4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5599" y="3783509"/>
                        <a:ext cx="728662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28"/>
          <p:cNvGraphicFramePr>
            <a:graphicFrameLocks noChangeAspect="1"/>
          </p:cNvGraphicFramePr>
          <p:nvPr/>
        </p:nvGraphicFramePr>
        <p:xfrm>
          <a:off x="845071" y="4756509"/>
          <a:ext cx="4314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80" name="Equation" r:id="rId9" imgW="46024800" imgH="4876800" progId="Equation.DSMT4">
                  <p:embed/>
                </p:oleObj>
              </mc:Choice>
              <mc:Fallback>
                <p:oleObj name="Equation" r:id="rId9" imgW="46024800" imgH="4876800" progId="Equation.DSMT4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071" y="4756509"/>
                        <a:ext cx="43148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28"/>
          <p:cNvGraphicFramePr>
            <a:graphicFrameLocks noChangeAspect="1"/>
          </p:cNvGraphicFramePr>
          <p:nvPr/>
        </p:nvGraphicFramePr>
        <p:xfrm>
          <a:off x="1869082" y="6115050"/>
          <a:ext cx="47434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81" name="Equation" r:id="rId11" imgW="50596800" imgH="5181600" progId="Equation.DSMT4">
                  <p:embed/>
                </p:oleObj>
              </mc:Choice>
              <mc:Fallback>
                <p:oleObj name="Equation" r:id="rId11" imgW="50596800" imgH="5181600" progId="Equation.DSMT4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082" y="6115050"/>
                        <a:ext cx="474345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1932012" y="5444342"/>
          <a:ext cx="69723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3282" name="Equation" r:id="rId13" imgW="74371200" imgH="5181600" progId="Equation.DSMT4">
                  <p:embed/>
                </p:oleObj>
              </mc:Choice>
              <mc:Fallback>
                <p:oleObj name="Equation" r:id="rId13" imgW="74371200" imgH="5181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2012" y="5444342"/>
                        <a:ext cx="69723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" name="对象 28"/>
          <p:cNvGraphicFramePr>
            <a:graphicFrameLocks noChangeAspect="1"/>
          </p:cNvGraphicFramePr>
          <p:nvPr/>
        </p:nvGraphicFramePr>
        <p:xfrm>
          <a:off x="669823" y="791543"/>
          <a:ext cx="8572500" cy="1557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6" name="Equation" r:id="rId1" imgW="91440000" imgH="16764000" progId="Equation.DSMT4">
                  <p:embed/>
                </p:oleObj>
              </mc:Choice>
              <mc:Fallback>
                <p:oleObj name="Equation" r:id="rId1" imgW="914400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9823" y="791543"/>
                        <a:ext cx="8572500" cy="1557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1343472" y="3907412"/>
          <a:ext cx="3857625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7" name="Equation" r:id="rId3" imgW="41148000" imgH="10363200" progId="Equation.DSMT4">
                  <p:embed/>
                </p:oleObj>
              </mc:Choice>
              <mc:Fallback>
                <p:oleObj name="Equation" r:id="rId3" imgW="41148000" imgH="1036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472" y="3907412"/>
                        <a:ext cx="3857625" cy="958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: 圆角 1"/>
          <p:cNvSpPr/>
          <p:nvPr/>
        </p:nvSpPr>
        <p:spPr>
          <a:xfrm>
            <a:off x="589582" y="2357555"/>
            <a:ext cx="10258946" cy="1359477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869224" y="2467530"/>
          <a:ext cx="474345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8" name="Equation" r:id="rId5" imgW="50596800" imgH="5486400" progId="Equation.DSMT4">
                  <p:embed/>
                </p:oleObj>
              </mc:Choice>
              <mc:Fallback>
                <p:oleObj name="Equation" r:id="rId5" imgW="505968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224" y="2467530"/>
                        <a:ext cx="474345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1957734" y="3171376"/>
          <a:ext cx="68294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19" name="Equation" r:id="rId7" imgW="72847200" imgH="4876800" progId="Equation.DSMT4">
                  <p:embed/>
                </p:oleObj>
              </mc:Choice>
              <mc:Fallback>
                <p:oleObj name="Equation" r:id="rId7" imgW="728472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734" y="3171376"/>
                        <a:ext cx="68294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5127625" y="3907412"/>
          <a:ext cx="3257550" cy="146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0" name="Equation" r:id="rId9" imgW="34747200" imgH="15849600" progId="Equation.DSMT4">
                  <p:embed/>
                </p:oleObj>
              </mc:Choice>
              <mc:Fallback>
                <p:oleObj name="Equation" r:id="rId9" imgW="34747200" imgH="15849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7625" y="3907412"/>
                        <a:ext cx="3257550" cy="1466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5882828" y="4834054"/>
          <a:ext cx="2857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1" name="Equation" r:id="rId11" imgW="30480000" imgH="4876800" progId="Equation.DSMT4">
                  <p:embed/>
                </p:oleObj>
              </mc:Choice>
              <mc:Fallback>
                <p:oleObj name="Equation" r:id="rId11" imgW="304800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2828" y="4834054"/>
                        <a:ext cx="2857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9119870" y="2745080"/>
          <a:ext cx="22002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2" name="Equation" r:id="rId13" imgW="23469600" imgH="11277600" progId="Equation.DSMT4">
                  <p:embed/>
                </p:oleObj>
              </mc:Choice>
              <mc:Fallback>
                <p:oleObj name="Equation" r:id="rId13" imgW="234696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9870" y="2745080"/>
                        <a:ext cx="22002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8"/>
          <p:cNvGraphicFramePr>
            <a:graphicFrameLocks noChangeAspect="1"/>
          </p:cNvGraphicFramePr>
          <p:nvPr/>
        </p:nvGraphicFramePr>
        <p:xfrm>
          <a:off x="701832" y="3861048"/>
          <a:ext cx="5715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3" name="Equation" r:id="rId15" imgW="6096000" imgH="4876800" progId="Equation.DSMT4">
                  <p:embed/>
                </p:oleObj>
              </mc:Choice>
              <mc:Fallback>
                <p:oleObj name="Equation" r:id="rId15" imgW="60960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2" y="3861048"/>
                        <a:ext cx="5715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8"/>
          <p:cNvGraphicFramePr>
            <a:graphicFrameLocks noChangeAspect="1"/>
          </p:cNvGraphicFramePr>
          <p:nvPr/>
        </p:nvGraphicFramePr>
        <p:xfrm>
          <a:off x="10560496" y="4404593"/>
          <a:ext cx="14001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4" name="Equation" r:id="rId17" imgW="14935200" imgH="5791200" progId="Equation.DSMT4">
                  <p:embed/>
                </p:oleObj>
              </mc:Choice>
              <mc:Fallback>
                <p:oleObj name="Equation" r:id="rId17" imgW="149352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60496" y="4404593"/>
                        <a:ext cx="1400175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8"/>
          <p:cNvGraphicFramePr>
            <a:graphicFrameLocks noChangeAspect="1"/>
          </p:cNvGraphicFramePr>
          <p:nvPr/>
        </p:nvGraphicFramePr>
        <p:xfrm>
          <a:off x="1151409" y="5085184"/>
          <a:ext cx="3000375" cy="1554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5" name="Equation" r:id="rId19" imgW="32004000" imgH="16764000" progId="Equation.DSMT4">
                  <p:embed/>
                </p:oleObj>
              </mc:Choice>
              <mc:Fallback>
                <p:oleObj name="Equation" r:id="rId19" imgW="320040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1409" y="5085184"/>
                        <a:ext cx="3000375" cy="1554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/>
        </p:nvGraphicFramePr>
        <p:xfrm>
          <a:off x="4152900" y="5083175"/>
          <a:ext cx="1943100" cy="155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6" name="Equation" r:id="rId21" imgW="20726400" imgH="16764000" progId="Equation.DSMT4">
                  <p:embed/>
                </p:oleObj>
              </mc:Choice>
              <mc:Fallback>
                <p:oleObj name="Equation" r:id="rId21" imgW="207264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2900" y="5083175"/>
                        <a:ext cx="1943100" cy="155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/>
        </p:nvGraphicFramePr>
        <p:xfrm>
          <a:off x="6135985" y="5640858"/>
          <a:ext cx="14001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7" name="Equation" r:id="rId23" imgW="14935200" imgH="4876800" progId="Equation.DSMT4">
                  <p:embed/>
                </p:oleObj>
              </mc:Choice>
              <mc:Fallback>
                <p:oleObj name="Equation" r:id="rId23" imgW="149352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5985" y="5640858"/>
                        <a:ext cx="14001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8"/>
          <p:cNvGraphicFramePr>
            <a:graphicFrameLocks noChangeAspect="1"/>
          </p:cNvGraphicFramePr>
          <p:nvPr/>
        </p:nvGraphicFramePr>
        <p:xfrm>
          <a:off x="7675587" y="5624413"/>
          <a:ext cx="12287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2628" name="Equation" r:id="rId25" imgW="13106400" imgH="4267200" progId="Equation.DSMT4">
                  <p:embed/>
                </p:oleObj>
              </mc:Choice>
              <mc:Fallback>
                <p:oleObj name="Equation" r:id="rId25" imgW="13106400" imgH="426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5587" y="5624413"/>
                        <a:ext cx="1228725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5"/>
          <p:cNvSpPr/>
          <p:nvPr/>
        </p:nvSpPr>
        <p:spPr>
          <a:xfrm>
            <a:off x="604930" y="975012"/>
            <a:ext cx="10817225" cy="792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6" name="对象 28"/>
          <p:cNvGraphicFramePr>
            <a:graphicFrameLocks noChangeAspect="1"/>
          </p:cNvGraphicFramePr>
          <p:nvPr/>
        </p:nvGraphicFramePr>
        <p:xfrm>
          <a:off x="820954" y="1047020"/>
          <a:ext cx="6572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09" name="Equation" r:id="rId1" imgW="70104000" imgH="5791200" progId="Equation.DSMT4">
                  <p:embed/>
                </p:oleObj>
              </mc:Choice>
              <mc:Fallback>
                <p:oleObj name="Equation" r:id="rId1" imgW="701040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954" y="1047020"/>
                        <a:ext cx="65722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767732" y="2041371"/>
          <a:ext cx="2628900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0" name="Equation" r:id="rId3" imgW="28041600" imgH="5486400" progId="Equation.DSMT4">
                  <p:embed/>
                </p:oleObj>
              </mc:Choice>
              <mc:Fallback>
                <p:oleObj name="Equation" r:id="rId3" imgW="280416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732" y="2041371"/>
                        <a:ext cx="2628900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399794" y="2051992"/>
          <a:ext cx="2743200" cy="209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1" name="Equation" r:id="rId5" imgW="29260800" imgH="22555200" progId="Equation.DSMT4">
                  <p:embed/>
                </p:oleObj>
              </mc:Choice>
              <mc:Fallback>
                <p:oleObj name="Equation" r:id="rId5" imgW="29260800" imgH="22555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9794" y="2051992"/>
                        <a:ext cx="2743200" cy="2097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8"/>
          <p:cNvGraphicFramePr>
            <a:graphicFrameLocks noChangeAspect="1"/>
          </p:cNvGraphicFramePr>
          <p:nvPr/>
        </p:nvGraphicFramePr>
        <p:xfrm>
          <a:off x="735372" y="4077072"/>
          <a:ext cx="8143875" cy="1557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2" name="Equation" r:id="rId7" imgW="86868000" imgH="16764000" progId="Equation.DSMT4">
                  <p:embed/>
                </p:oleObj>
              </mc:Choice>
              <mc:Fallback>
                <p:oleObj name="Equation" r:id="rId7" imgW="86868000" imgH="16764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72" y="4077072"/>
                        <a:ext cx="8143875" cy="1557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28"/>
          <p:cNvGraphicFramePr>
            <a:graphicFrameLocks noChangeAspect="1"/>
          </p:cNvGraphicFramePr>
          <p:nvPr/>
        </p:nvGraphicFramePr>
        <p:xfrm>
          <a:off x="7018338" y="2613025"/>
          <a:ext cx="9429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3" name="Equation" r:id="rId9" imgW="10058400" imgH="4572000" progId="Equation.DSMT4">
                  <p:embed/>
                </p:oleObj>
              </mc:Choice>
              <mc:Fallback>
                <p:oleObj name="Equation" r:id="rId9" imgW="10058400" imgH="4572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8338" y="2613025"/>
                        <a:ext cx="942975" cy="425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782166" y="5793685"/>
          <a:ext cx="72580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514" name="Equation" r:id="rId11" imgW="77419200" imgH="7010400" progId="Equation.DSMT4">
                  <p:embed/>
                </p:oleObj>
              </mc:Choice>
              <mc:Fallback>
                <p:oleObj name="Equation" r:id="rId11" imgW="77419200" imgH="701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6" y="5793685"/>
                        <a:ext cx="725805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30" name="对象 28"/>
          <p:cNvGraphicFramePr>
            <a:graphicFrameLocks noChangeAspect="1"/>
          </p:cNvGraphicFramePr>
          <p:nvPr/>
        </p:nvGraphicFramePr>
        <p:xfrm>
          <a:off x="695325" y="953348"/>
          <a:ext cx="5400675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58" name="Equation" r:id="rId1" imgW="57607200" imgH="22250400" progId="Equation.DSMT4">
                  <p:embed/>
                </p:oleObj>
              </mc:Choice>
              <mc:Fallback>
                <p:oleObj name="Equation" r:id="rId1" imgW="57607200" imgH="2225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953348"/>
                        <a:ext cx="5400675" cy="2066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/>
          <p:cNvGrpSpPr/>
          <p:nvPr/>
        </p:nvGrpSpPr>
        <p:grpSpPr>
          <a:xfrm>
            <a:off x="607367" y="3257097"/>
            <a:ext cx="10817225" cy="2260135"/>
            <a:chOff x="607367" y="3257097"/>
            <a:chExt cx="10817225" cy="2260135"/>
          </a:xfrm>
        </p:grpSpPr>
        <p:sp>
          <p:nvSpPr>
            <p:cNvPr id="13" name="矩形: 圆角 5"/>
            <p:cNvSpPr/>
            <p:nvPr/>
          </p:nvSpPr>
          <p:spPr>
            <a:xfrm>
              <a:off x="607367" y="3257097"/>
              <a:ext cx="10817225" cy="2260135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14" name="对象 28"/>
            <p:cNvGraphicFramePr>
              <a:graphicFrameLocks noChangeAspect="1"/>
            </p:cNvGraphicFramePr>
            <p:nvPr/>
          </p:nvGraphicFramePr>
          <p:xfrm>
            <a:off x="766638" y="3328301"/>
            <a:ext cx="9258301" cy="2117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1459" name="Equation" r:id="rId3" imgW="98755200" imgH="22860000" progId="Equation.DSMT4">
                    <p:embed/>
                  </p:oleObj>
                </mc:Choice>
                <mc:Fallback>
                  <p:oleObj name="Equation" r:id="rId3" imgW="98755200" imgH="22860000" progId="Equation.DSMT4">
                    <p:embed/>
                    <p:pic>
                      <p:nvPicPr>
                        <p:cNvPr id="0" name="对象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6638" y="3328301"/>
                          <a:ext cx="9258301" cy="211772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704478" y="5876925"/>
          <a:ext cx="4743450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1460" name="Equation" r:id="rId5" imgW="50596800" imgH="7010400" progId="Equation.DSMT4">
                  <p:embed/>
                </p:oleObj>
              </mc:Choice>
              <mc:Fallback>
                <p:oleObj name="Equation" r:id="rId5" imgW="50596800" imgH="701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478" y="5876925"/>
                        <a:ext cx="4743450" cy="6492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7408" y="1196752"/>
            <a:ext cx="10225136" cy="10633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800" b="1" dirty="0" smtClean="0"/>
          </a:p>
          <a:p>
            <a:endParaRPr lang="en-US" altLang="zh-CN" sz="2800" b="1" dirty="0" smtClean="0"/>
          </a:p>
          <a:p>
            <a:endParaRPr lang="zh-CN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sp>
        <p:nvSpPr>
          <p:cNvPr id="14" name="矩形: 圆角 5"/>
          <p:cNvSpPr/>
          <p:nvPr/>
        </p:nvSpPr>
        <p:spPr>
          <a:xfrm>
            <a:off x="623392" y="980728"/>
            <a:ext cx="10817225" cy="7921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767408" y="1196752"/>
          <a:ext cx="74580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00" name="Equation" r:id="rId1" imgW="3314700" imgH="203200" progId="Equation.DSMT4">
                  <p:embed/>
                </p:oleObj>
              </mc:Choice>
              <mc:Fallback>
                <p:oleObj name="Equation" r:id="rId1" imgW="33147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1196752"/>
                        <a:ext cx="74580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/>
        </p:nvGraphicFramePr>
        <p:xfrm>
          <a:off x="796818" y="2062740"/>
          <a:ext cx="600075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01" name="Equation" r:id="rId3" imgW="64008000" imgH="5181600" progId="Equation.DSMT4">
                  <p:embed/>
                </p:oleObj>
              </mc:Choice>
              <mc:Fallback>
                <p:oleObj name="Equation" r:id="rId3" imgW="64008000" imgH="5181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818" y="2062740"/>
                        <a:ext cx="600075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28"/>
          <p:cNvGraphicFramePr>
            <a:graphicFrameLocks noChangeAspect="1"/>
          </p:cNvGraphicFramePr>
          <p:nvPr/>
        </p:nvGraphicFramePr>
        <p:xfrm>
          <a:off x="1869157" y="2805113"/>
          <a:ext cx="63150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02" name="Equation" r:id="rId5" imgW="67360800" imgH="5486400" progId="Equation.DSMT4">
                  <p:embed/>
                </p:oleObj>
              </mc:Choice>
              <mc:Fallback>
                <p:oleObj name="Equation" r:id="rId5" imgW="673608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9157" y="2805113"/>
                        <a:ext cx="63150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1844005" y="3567485"/>
          <a:ext cx="6772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03" name="Equation" r:id="rId7" imgW="72237600" imgH="5486400" progId="Equation.DSMT4">
                  <p:embed/>
                </p:oleObj>
              </mc:Choice>
              <mc:Fallback>
                <p:oleObj name="Equation" r:id="rId7" imgW="722376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005" y="3567485"/>
                        <a:ext cx="67722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1851772" y="4365104"/>
          <a:ext cx="3943350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04" name="Equation" r:id="rId9" imgW="42062400" imgH="5486400" progId="Equation.DSMT4">
                  <p:embed/>
                </p:oleObj>
              </mc:Choice>
              <mc:Fallback>
                <p:oleObj name="Equation" r:id="rId9" imgW="420624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1772" y="4365104"/>
                        <a:ext cx="3943350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1877894" y="5220698"/>
          <a:ext cx="3800475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05" name="Equation" r:id="rId11" imgW="40538400" imgH="5486400" progId="Equation.DSMT4">
                  <p:embed/>
                </p:oleObj>
              </mc:Choice>
              <mc:Fallback>
                <p:oleObj name="Equation" r:id="rId11" imgW="405384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7894" y="5220698"/>
                        <a:ext cx="3800475" cy="509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28"/>
          <p:cNvGraphicFramePr>
            <a:graphicFrameLocks noChangeAspect="1"/>
          </p:cNvGraphicFramePr>
          <p:nvPr/>
        </p:nvGraphicFramePr>
        <p:xfrm>
          <a:off x="687010" y="908720"/>
          <a:ext cx="102012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3" name="Equation" r:id="rId1" imgW="108813600" imgH="11277600" progId="Equation.DSMT4">
                  <p:embed/>
                </p:oleObj>
              </mc:Choice>
              <mc:Fallback>
                <p:oleObj name="Equation" r:id="rId1" imgW="1088136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908720"/>
                        <a:ext cx="102012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/>
        </p:nvGraphicFramePr>
        <p:xfrm>
          <a:off x="695400" y="2557123"/>
          <a:ext cx="831273" cy="36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4" name="Equation" r:id="rId3" imgW="9753600" imgH="4267200" progId="Equation.DSMT4">
                  <p:embed/>
                </p:oleObj>
              </mc:Choice>
              <mc:Fallback>
                <p:oleObj name="Equation" r:id="rId3" imgW="9753600" imgH="426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557123"/>
                        <a:ext cx="831273" cy="360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/>
        </p:nvGraphicFramePr>
        <p:xfrm>
          <a:off x="1703512" y="2546609"/>
          <a:ext cx="2909887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5" name="Equation" r:id="rId5" imgW="34137600" imgH="4876800" progId="Equation.DSMT4">
                  <p:embed/>
                </p:oleObj>
              </mc:Choice>
              <mc:Fallback>
                <p:oleObj name="Equation" r:id="rId5" imgW="34137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546609"/>
                        <a:ext cx="2909887" cy="409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4619972" y="2262063"/>
          <a:ext cx="39243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6" name="Equation" r:id="rId7" imgW="46024800" imgH="11277600" progId="Equation.DSMT4">
                  <p:embed/>
                </p:oleObj>
              </mc:Choice>
              <mc:Fallback>
                <p:oleObj name="Equation" r:id="rId7" imgW="460248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972" y="2262063"/>
                        <a:ext cx="3924300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1703512" y="3368154"/>
          <a:ext cx="5324475" cy="190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7" name="Equation" r:id="rId9" imgW="62484000" imgH="22555200" progId="Equation.DSMT4">
                  <p:embed/>
                </p:oleObj>
              </mc:Choice>
              <mc:Fallback>
                <p:oleObj name="Equation" r:id="rId9" imgW="62484000" imgH="22555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368154"/>
                        <a:ext cx="5324475" cy="1901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7055006" y="3789040"/>
          <a:ext cx="1687513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8" name="Equation" r:id="rId11" imgW="19812000" imgH="11277600" progId="Equation.DSMT4">
                  <p:embed/>
                </p:oleObj>
              </mc:Choice>
              <mc:Fallback>
                <p:oleObj name="Equation" r:id="rId11" imgW="198120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5006" y="3789040"/>
                        <a:ext cx="1687513" cy="950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1631504" y="5379094"/>
          <a:ext cx="671512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5429" name="Equation" r:id="rId13" imgW="71628000" imgH="11277600" progId="Equation.DSMT4">
                  <p:embed/>
                </p:oleObj>
              </mc:Choice>
              <mc:Fallback>
                <p:oleObj name="Equation" r:id="rId13" imgW="716280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5379094"/>
                        <a:ext cx="671512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392" y="980728"/>
            <a:ext cx="100811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</p:txBody>
      </p:sp>
      <p:graphicFrame>
        <p:nvGraphicFramePr>
          <p:cNvPr id="2" name="对象 28"/>
          <p:cNvGraphicFramePr>
            <a:graphicFrameLocks noChangeAspect="1"/>
          </p:cNvGraphicFramePr>
          <p:nvPr/>
        </p:nvGraphicFramePr>
        <p:xfrm>
          <a:off x="623392" y="1001716"/>
          <a:ext cx="934402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6" name="Equation" r:id="rId1" imgW="99669600" imgH="5486400" progId="Equation.DSMT4">
                  <p:embed/>
                </p:oleObj>
              </mc:Choice>
              <mc:Fallback>
                <p:oleObj name="Equation" r:id="rId1" imgW="996696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01716"/>
                        <a:ext cx="934402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28"/>
          <p:cNvGraphicFramePr>
            <a:graphicFrameLocks noChangeAspect="1"/>
          </p:cNvGraphicFramePr>
          <p:nvPr/>
        </p:nvGraphicFramePr>
        <p:xfrm>
          <a:off x="695400" y="2945334"/>
          <a:ext cx="831273" cy="360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7" name="Equation" r:id="rId3" imgW="9753600" imgH="4267200" progId="Equation.DSMT4">
                  <p:embed/>
                </p:oleObj>
              </mc:Choice>
              <mc:Fallback>
                <p:oleObj name="Equation" r:id="rId3" imgW="9753600" imgH="426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2945334"/>
                        <a:ext cx="831273" cy="360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/>
        </p:nvGraphicFramePr>
        <p:xfrm>
          <a:off x="1703512" y="2921151"/>
          <a:ext cx="6182591" cy="4358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8" name="Equation" r:id="rId5" imgW="72542400" imgH="5181600" progId="Equation.DSMT4">
                  <p:embed/>
                </p:oleObj>
              </mc:Choice>
              <mc:Fallback>
                <p:oleObj name="Equation" r:id="rId5" imgW="72542400" imgH="5181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921151"/>
                        <a:ext cx="6182591" cy="43584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28"/>
          <p:cNvGraphicFramePr>
            <a:graphicFrameLocks noChangeAspect="1"/>
          </p:cNvGraphicFramePr>
          <p:nvPr/>
        </p:nvGraphicFramePr>
        <p:xfrm>
          <a:off x="1775520" y="3677545"/>
          <a:ext cx="6078682" cy="9755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39" name="Equation" r:id="rId7" imgW="2971800" imgH="482600" progId="Equation.DSMT4">
                  <p:embed/>
                </p:oleObj>
              </mc:Choice>
              <mc:Fallback>
                <p:oleObj name="Equation" r:id="rId7" imgW="2971800" imgH="482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3677545"/>
                        <a:ext cx="6078682" cy="97559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1769727" y="4983067"/>
          <a:ext cx="5221287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0" name="Equation" r:id="rId9" imgW="61264800" imgH="11277600" progId="Equation.DSMT4">
                  <p:embed/>
                </p:oleObj>
              </mc:Choice>
              <mc:Fallback>
                <p:oleObj name="Equation" r:id="rId9" imgW="612648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9727" y="4983067"/>
                        <a:ext cx="5221287" cy="950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695400" y="1783840"/>
          <a:ext cx="9559636" cy="925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1" name="Equation" r:id="rId11" imgW="112166400" imgH="10972800" progId="Equation.DSMT4">
                  <p:embed/>
                </p:oleObj>
              </mc:Choice>
              <mc:Fallback>
                <p:oleObj name="Equation" r:id="rId11" imgW="112166400" imgH="10972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783840"/>
                        <a:ext cx="9559636" cy="9250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8488942" y="3773134"/>
          <a:ext cx="35321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8642" name="Equation" r:id="rId13" imgW="41452800" imgH="10668000" progId="Equation.DSMT4">
                  <p:embed/>
                </p:oleObj>
              </mc:Choice>
              <mc:Fallback>
                <p:oleObj name="Equation" r:id="rId13" imgW="41452800" imgH="10668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8942" y="3773134"/>
                        <a:ext cx="35321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21"/>
          <p:cNvSpPr/>
          <p:nvPr/>
        </p:nvSpPr>
        <p:spPr>
          <a:xfrm>
            <a:off x="551384" y="908720"/>
            <a:ext cx="10729192" cy="19002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anchor="ctr">
            <a:spAutoFit/>
          </a:bodyPr>
          <a:lstStyle/>
          <a:p>
            <a:pPr algn="ctr">
              <a:defRPr/>
            </a:pPr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695325" y="1090613"/>
          <a:ext cx="10201275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48" name="Equation" r:id="rId1" imgW="108813600" imgH="5486400" progId="Equation.DSMT4">
                  <p:embed/>
                </p:oleObj>
              </mc:Choice>
              <mc:Fallback>
                <p:oleObj name="Equation" r:id="rId1" imgW="108813600" imgH="5486400" progId="Equation.DSMT4">
                  <p:embed/>
                  <p:pic>
                    <p:nvPicPr>
                      <p:cNvPr id="0" name="图片 3732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325" y="1090613"/>
                        <a:ext cx="10201275" cy="509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7"/>
          <p:cNvGraphicFramePr>
            <a:graphicFrameLocks noChangeAspect="1"/>
          </p:cNvGraphicFramePr>
          <p:nvPr/>
        </p:nvGraphicFramePr>
        <p:xfrm>
          <a:off x="1703512" y="1700808"/>
          <a:ext cx="92583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49" name="Equation" r:id="rId3" imgW="98755200" imgH="5181600" progId="Equation.DSMT4">
                  <p:embed/>
                </p:oleObj>
              </mc:Choice>
              <mc:Fallback>
                <p:oleObj name="Equation" r:id="rId3" imgW="98755200" imgH="5181600" progId="Equation.DSMT4">
                  <p:embed/>
                  <p:pic>
                    <p:nvPicPr>
                      <p:cNvPr id="0" name="图片 3732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1700808"/>
                        <a:ext cx="92583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18"/>
          <p:cNvGraphicFramePr>
            <a:graphicFrameLocks noChangeAspect="1"/>
          </p:cNvGraphicFramePr>
          <p:nvPr/>
        </p:nvGraphicFramePr>
        <p:xfrm>
          <a:off x="1703512" y="2349894"/>
          <a:ext cx="68580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0" name="Equation" r:id="rId5" imgW="73152000" imgH="4876800" progId="Equation.DSMT4">
                  <p:embed/>
                </p:oleObj>
              </mc:Choice>
              <mc:Fallback>
                <p:oleObj name="Equation" r:id="rId5" imgW="73152000" imgH="4876800" progId="Equation.DSMT4">
                  <p:embed/>
                  <p:pic>
                    <p:nvPicPr>
                      <p:cNvPr id="0" name="图片 3732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2349894"/>
                        <a:ext cx="68580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9"/>
          <p:cNvGraphicFramePr>
            <a:graphicFrameLocks noChangeAspect="1"/>
          </p:cNvGraphicFramePr>
          <p:nvPr/>
        </p:nvGraphicFramePr>
        <p:xfrm>
          <a:off x="651701" y="3005459"/>
          <a:ext cx="3571875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1" name="Equation" r:id="rId7" imgW="38100000" imgH="11277600" progId="Equation.DSMT4">
                  <p:embed/>
                </p:oleObj>
              </mc:Choice>
              <mc:Fallback>
                <p:oleObj name="Equation" r:id="rId7" imgW="38100000" imgH="11277600" progId="Equation.DSMT4">
                  <p:embed/>
                  <p:pic>
                    <p:nvPicPr>
                      <p:cNvPr id="0" name="图片 3732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701" y="3005459"/>
                        <a:ext cx="3571875" cy="1049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20"/>
          <p:cNvGraphicFramePr>
            <a:graphicFrameLocks noChangeAspect="1"/>
          </p:cNvGraphicFramePr>
          <p:nvPr/>
        </p:nvGraphicFramePr>
        <p:xfrm>
          <a:off x="1535481" y="4598319"/>
          <a:ext cx="2743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2" name="Equation" r:id="rId9" imgW="29260800" imgH="4876800" progId="Equation.DSMT4">
                  <p:embed/>
                </p:oleObj>
              </mc:Choice>
              <mc:Fallback>
                <p:oleObj name="Equation" r:id="rId9" imgW="29260800" imgH="4876800" progId="Equation.DSMT4">
                  <p:embed/>
                  <p:pic>
                    <p:nvPicPr>
                      <p:cNvPr id="0" name="图片 3732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481" y="4598319"/>
                        <a:ext cx="27432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699790" y="5732366"/>
          <a:ext cx="49720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3" name="Equation" r:id="rId11" imgW="53035200" imgH="4876800" progId="Equation.DSMT4">
                  <p:embed/>
                </p:oleObj>
              </mc:Choice>
              <mc:Fallback>
                <p:oleObj name="Equation" r:id="rId11" imgW="53035200" imgH="48768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790" y="5732366"/>
                        <a:ext cx="49720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9"/>
          <p:cNvGraphicFramePr>
            <a:graphicFrameLocks noChangeAspect="1"/>
          </p:cNvGraphicFramePr>
          <p:nvPr/>
        </p:nvGraphicFramePr>
        <p:xfrm>
          <a:off x="4252978" y="3352480"/>
          <a:ext cx="54578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4" name="Equation" r:id="rId13" imgW="58216800" imgH="4876800" progId="Equation.DSMT4">
                  <p:embed/>
                </p:oleObj>
              </mc:Choice>
              <mc:Fallback>
                <p:oleObj name="Equation" r:id="rId13" imgW="582168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2978" y="3352480"/>
                        <a:ext cx="5457825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20"/>
          <p:cNvGraphicFramePr>
            <a:graphicFrameLocks noChangeAspect="1"/>
          </p:cNvGraphicFramePr>
          <p:nvPr/>
        </p:nvGraphicFramePr>
        <p:xfrm>
          <a:off x="4350689" y="4268776"/>
          <a:ext cx="2543175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5" name="Equation" r:id="rId15" imgW="27127200" imgH="11277600" progId="Equation.DSMT4">
                  <p:embed/>
                </p:oleObj>
              </mc:Choice>
              <mc:Fallback>
                <p:oleObj name="Equation" r:id="rId15" imgW="27127200" imgH="112776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0689" y="4268776"/>
                        <a:ext cx="2543175" cy="1047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9"/>
          <p:cNvGraphicFramePr>
            <a:graphicFrameLocks noChangeAspect="1"/>
          </p:cNvGraphicFramePr>
          <p:nvPr/>
        </p:nvGraphicFramePr>
        <p:xfrm>
          <a:off x="7048500" y="4598319"/>
          <a:ext cx="19431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6" name="Equation" r:id="rId17" imgW="20726400" imgH="4876800" progId="Equation.DSMT4">
                  <p:embed/>
                </p:oleObj>
              </mc:Choice>
              <mc:Fallback>
                <p:oleObj name="Equation" r:id="rId17" imgW="20726400" imgH="48768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0" y="4598319"/>
                        <a:ext cx="19431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5617071" y="5700737"/>
          <a:ext cx="13430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257" name="Equation" r:id="rId19" imgW="14325600" imgH="5791200" progId="Equation.DSMT4">
                  <p:embed/>
                </p:oleObj>
              </mc:Choice>
              <mc:Fallback>
                <p:oleObj name="Equation" r:id="rId19" imgW="14325600" imgH="5791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7071" y="5700737"/>
                        <a:ext cx="13430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三、矩阵的积的秩及其行列式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7408" y="1196752"/>
            <a:ext cx="10225136" cy="11495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endParaRPr lang="en-US" altLang="zh-CN" sz="2800" dirty="0" smtClean="0"/>
          </a:p>
          <a:p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3" name="对象 28"/>
          <p:cNvGraphicFramePr>
            <a:graphicFrameLocks noChangeAspect="1"/>
          </p:cNvGraphicFramePr>
          <p:nvPr/>
        </p:nvGraphicFramePr>
        <p:xfrm>
          <a:off x="1703512" y="3212976"/>
          <a:ext cx="75723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2" name="Equation" r:id="rId1" imgW="80772000" imgH="11277600" progId="Equation.DSMT4">
                  <p:embed/>
                </p:oleObj>
              </mc:Choice>
              <mc:Fallback>
                <p:oleObj name="Equation" r:id="rId1" imgW="80772000" imgH="11277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212976"/>
                        <a:ext cx="7572375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/>
        </p:nvGraphicFramePr>
        <p:xfrm>
          <a:off x="623392" y="980728"/>
          <a:ext cx="931545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3" name="Equation" r:id="rId3" imgW="99364800" imgH="6096000" progId="Equation.DSMT4">
                  <p:embed/>
                </p:oleObj>
              </mc:Choice>
              <mc:Fallback>
                <p:oleObj name="Equation" r:id="rId3" imgW="993648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980728"/>
                        <a:ext cx="931545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695400" y="3491413"/>
          <a:ext cx="914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4" name="Equation" r:id="rId5" imgW="9753600" imgH="4267200" progId="Equation.DSMT4">
                  <p:embed/>
                </p:oleObj>
              </mc:Choice>
              <mc:Fallback>
                <p:oleObj name="Equation" r:id="rId5" imgW="9753600" imgH="426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3491413"/>
                        <a:ext cx="9144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606584" y="1988840"/>
          <a:ext cx="105156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5" name="Equation" r:id="rId7" imgW="112166400" imgH="10972800" progId="Equation.DSMT4">
                  <p:embed/>
                </p:oleObj>
              </mc:Choice>
              <mc:Fallback>
                <p:oleObj name="Equation" r:id="rId7" imgW="112166400" imgH="10972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4" y="1988840"/>
                        <a:ext cx="10515600" cy="10175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7700490" y="4407480"/>
          <a:ext cx="3532187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6" name="Equation" r:id="rId9" imgW="41452800" imgH="10668000" progId="Equation.DSMT4">
                  <p:embed/>
                </p:oleObj>
              </mc:Choice>
              <mc:Fallback>
                <p:oleObj name="Equation" r:id="rId9" imgW="41452800" imgH="10668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00490" y="4407480"/>
                        <a:ext cx="3532187" cy="904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3701518" y="5680462"/>
          <a:ext cx="22002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7" name="Equation" r:id="rId11" imgW="23469600" imgH="4876800" progId="Equation.DSMT4">
                  <p:embed/>
                </p:oleObj>
              </mc:Choice>
              <mc:Fallback>
                <p:oleObj name="Equation" r:id="rId11" imgW="23469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1518" y="5680462"/>
                        <a:ext cx="22002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1631504" y="4263018"/>
          <a:ext cx="3914775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6178" name="Equation" r:id="rId13" imgW="41757600" imgH="11277600" progId="Equation.DSMT4">
                  <p:embed/>
                </p:oleObj>
              </mc:Choice>
              <mc:Fallback>
                <p:oleObj name="Equation" r:id="rId13" imgW="417576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504" y="4263018"/>
                        <a:ext cx="3914775" cy="1049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知识点复习巩固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839416" y="1196752"/>
            <a:ext cx="10225136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dirty="0" smtClean="0"/>
          </a:p>
        </p:txBody>
      </p:sp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623392" y="1089696"/>
          <a:ext cx="7400926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4" name="Equation" r:id="rId1" imgW="78943200" imgH="4876800" progId="Equation.DSMT4">
                  <p:embed/>
                </p:oleObj>
              </mc:Choice>
              <mc:Fallback>
                <p:oleObj name="Equation" r:id="rId1" imgW="789432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3392" y="1089696"/>
                        <a:ext cx="7400926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/>
          <p:cNvGraphicFramePr>
            <a:graphicFrameLocks noChangeAspect="1"/>
          </p:cNvGraphicFramePr>
          <p:nvPr/>
        </p:nvGraphicFramePr>
        <p:xfrm>
          <a:off x="869052" y="1985913"/>
          <a:ext cx="5973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5" name="Equation" r:id="rId3" imgW="70104000" imgH="5181600" progId="Equation.DSMT4">
                  <p:embed/>
                </p:oleObj>
              </mc:Choice>
              <mc:Fallback>
                <p:oleObj name="Equation" r:id="rId3" imgW="70104000" imgH="5181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9052" y="1985913"/>
                        <a:ext cx="59737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/>
          <p:cNvGraphicFramePr>
            <a:graphicFrameLocks noChangeAspect="1"/>
          </p:cNvGraphicFramePr>
          <p:nvPr/>
        </p:nvGraphicFramePr>
        <p:xfrm>
          <a:off x="848695" y="2852936"/>
          <a:ext cx="5324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6" name="Equation" r:id="rId5" imgW="62484000" imgH="5791200" progId="Equation.DSMT4">
                  <p:embed/>
                </p:oleObj>
              </mc:Choice>
              <mc:Fallback>
                <p:oleObj name="Equation" r:id="rId5" imgW="62484000" imgH="5791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95" y="2852936"/>
                        <a:ext cx="5324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1696839" y="3389362"/>
          <a:ext cx="47799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7" name="Equation" r:id="rId7" imgW="56083200" imgH="12496800" progId="Equation.DSMT4">
                  <p:embed/>
                </p:oleObj>
              </mc:Choice>
              <mc:Fallback>
                <p:oleObj name="Equation" r:id="rId7" imgW="56083200" imgH="124968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39" y="3389362"/>
                        <a:ext cx="47799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/>
          <p:cNvGraphicFramePr>
            <a:graphicFrameLocks noChangeAspect="1"/>
          </p:cNvGraphicFramePr>
          <p:nvPr/>
        </p:nvGraphicFramePr>
        <p:xfrm>
          <a:off x="865401" y="4727163"/>
          <a:ext cx="2571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8" name="Equation" r:id="rId9" imgW="30175200" imgH="4876800" progId="Equation.DSMT4">
                  <p:embed/>
                </p:oleObj>
              </mc:Choice>
              <mc:Fallback>
                <p:oleObj name="Equation" r:id="rId9" imgW="30175200" imgH="4876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01" y="4727163"/>
                        <a:ext cx="2571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/>
        </p:nvGraphicFramePr>
        <p:xfrm>
          <a:off x="839416" y="5488905"/>
          <a:ext cx="233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19" name="Equation" r:id="rId11" imgW="27432000" imgH="5486400" progId="Equation.DSMT4">
                  <p:embed/>
                </p:oleObj>
              </mc:Choice>
              <mc:Fallback>
                <p:oleObj name="Equation" r:id="rId11" imgW="274320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5488905"/>
                        <a:ext cx="233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/>
          <p:cNvGraphicFramePr>
            <a:graphicFrameLocks noChangeAspect="1"/>
          </p:cNvGraphicFramePr>
          <p:nvPr/>
        </p:nvGraphicFramePr>
        <p:xfrm>
          <a:off x="6744072" y="2060848"/>
          <a:ext cx="4937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20" name="Equation" r:id="rId13" imgW="5791200" imgH="3962400" progId="Equation.DSMT4">
                  <p:embed/>
                </p:oleObj>
              </mc:Choice>
              <mc:Fallback>
                <p:oleObj name="Equation" r:id="rId13" imgW="5791200" imgH="3962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072" y="2060848"/>
                        <a:ext cx="4937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/>
          <p:cNvGraphicFramePr>
            <a:graphicFrameLocks noChangeAspect="1"/>
          </p:cNvGraphicFramePr>
          <p:nvPr/>
        </p:nvGraphicFramePr>
        <p:xfrm>
          <a:off x="6142038" y="2953197"/>
          <a:ext cx="5191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21" name="Equation" r:id="rId15" imgW="6096000" imgH="3962400" progId="Equation.DSMT4">
                  <p:embed/>
                </p:oleObj>
              </mc:Choice>
              <mc:Fallback>
                <p:oleObj name="Equation" r:id="rId15" imgW="6096000" imgH="39624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953197"/>
                        <a:ext cx="5191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3457689" y="4747617"/>
          <a:ext cx="29352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5622" name="Equation" r:id="rId17" imgW="34442400" imgH="4876800" progId="Equation.DSMT4">
                  <p:embed/>
                </p:oleObj>
              </mc:Choice>
              <mc:Fallback>
                <p:oleObj name="Equation" r:id="rId17" imgW="34442400" imgH="48768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89" y="4747617"/>
                        <a:ext cx="29352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知识点复习巩固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887557" y="3827105"/>
          <a:ext cx="10416886" cy="463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6" name="Equation" r:id="rId1" imgW="122224800" imgH="5486400" progId="Equation.DSMT4">
                  <p:embed/>
                </p:oleObj>
              </mc:Choice>
              <mc:Fallback>
                <p:oleObj name="Equation" r:id="rId1" imgW="122224800" imgH="5486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7557" y="3827105"/>
                        <a:ext cx="10416886" cy="463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909434" y="5019631"/>
          <a:ext cx="5870864" cy="4877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7" name="Equation" r:id="rId3" imgW="68884800" imgH="5791200" progId="Equation.DSMT4">
                  <p:embed/>
                </p:oleObj>
              </mc:Choice>
              <mc:Fallback>
                <p:oleObj name="Equation" r:id="rId3" imgW="688848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434" y="5019631"/>
                        <a:ext cx="5870864" cy="48779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6960096" y="4298475"/>
          <a:ext cx="2883477" cy="1906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8" name="Equation" r:id="rId5" imgW="33832800" imgH="22555200" progId="Equation.DSMT4">
                  <p:embed/>
                </p:oleObj>
              </mc:Choice>
              <mc:Fallback>
                <p:oleObj name="Equation" r:id="rId5" imgW="33832800" imgH="22555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0096" y="4298475"/>
                        <a:ext cx="2883477" cy="19064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911424" y="6257256"/>
          <a:ext cx="6780068" cy="41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599" name="Equation" r:id="rId7" imgW="79552800" imgH="4876800" progId="Equation.DSMT4">
                  <p:embed/>
                </p:oleObj>
              </mc:Choice>
              <mc:Fallback>
                <p:oleObj name="Equation" r:id="rId7" imgW="79552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424" y="6257256"/>
                        <a:ext cx="6780068" cy="41130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对象 20"/>
          <p:cNvGraphicFramePr>
            <a:graphicFrameLocks noChangeAspect="1"/>
          </p:cNvGraphicFramePr>
          <p:nvPr/>
        </p:nvGraphicFramePr>
        <p:xfrm>
          <a:off x="1127448" y="2420888"/>
          <a:ext cx="5169477" cy="4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00" name="Equation" r:id="rId9" imgW="60655200" imgH="5181600" progId="Equation.DSMT4">
                  <p:embed/>
                </p:oleObj>
              </mc:Choice>
              <mc:Fallback>
                <p:oleObj name="Equation" r:id="rId9" imgW="60655200" imgH="51816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2420888"/>
                        <a:ext cx="5169477" cy="4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1076008" y="1659772"/>
          <a:ext cx="483235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01" name="Equation" r:id="rId11" imgW="56692800" imgH="6096000" progId="Equation.DSMT4">
                  <p:embed/>
                </p:oleObj>
              </mc:Choice>
              <mc:Fallback>
                <p:oleObj name="Equation" r:id="rId11" imgW="56692800" imgH="6096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6008" y="1659772"/>
                        <a:ext cx="483235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/>
          <p:cNvGraphicFramePr>
            <a:graphicFrameLocks noChangeAspect="1"/>
          </p:cNvGraphicFramePr>
          <p:nvPr/>
        </p:nvGraphicFramePr>
        <p:xfrm>
          <a:off x="5931988" y="1651954"/>
          <a:ext cx="4857750" cy="438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02" name="Equation" r:id="rId13" imgW="56997600" imgH="5181600" progId="Equation.DSMT4">
                  <p:embed/>
                </p:oleObj>
              </mc:Choice>
              <mc:Fallback>
                <p:oleObj name="Equation" r:id="rId13" imgW="56997600" imgH="5181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1988" y="1651954"/>
                        <a:ext cx="4857750" cy="43872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8"/>
          <p:cNvGraphicFramePr>
            <a:graphicFrameLocks noChangeAspect="1"/>
          </p:cNvGraphicFramePr>
          <p:nvPr/>
        </p:nvGraphicFramePr>
        <p:xfrm>
          <a:off x="767408" y="994642"/>
          <a:ext cx="35433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03" name="Equation" r:id="rId15" imgW="37795200" imgH="4876800" progId="Equation.DSMT4">
                  <p:embed/>
                </p:oleObj>
              </mc:Choice>
              <mc:Fallback>
                <p:oleObj name="Equation" r:id="rId15" imgW="377952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994642"/>
                        <a:ext cx="35433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8"/>
          <p:cNvGraphicFramePr>
            <a:graphicFrameLocks noChangeAspect="1"/>
          </p:cNvGraphicFramePr>
          <p:nvPr/>
        </p:nvGraphicFramePr>
        <p:xfrm>
          <a:off x="660197" y="3055129"/>
          <a:ext cx="30289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4604" name="Equation" r:id="rId17" imgW="32308800" imgH="4876800" progId="Equation.DSMT4">
                  <p:embed/>
                </p:oleObj>
              </mc:Choice>
              <mc:Fallback>
                <p:oleObj name="Equation" r:id="rId17" imgW="32308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197" y="3055129"/>
                        <a:ext cx="302895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复习提纲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8945" name="对象 28"/>
          <p:cNvGraphicFramePr>
            <a:graphicFrameLocks noChangeAspect="1"/>
          </p:cNvGraphicFramePr>
          <p:nvPr/>
        </p:nvGraphicFramePr>
        <p:xfrm>
          <a:off x="839416" y="1196752"/>
          <a:ext cx="42862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1" name="Equation" r:id="rId1" imgW="1905000" imgH="203200" progId="Equation.DSMT4">
                  <p:embed/>
                </p:oleObj>
              </mc:Choice>
              <mc:Fallback>
                <p:oleObj name="Equation" r:id="rId1" imgW="19050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1196752"/>
                        <a:ext cx="42862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6" name="对象 28"/>
          <p:cNvGraphicFramePr>
            <a:graphicFrameLocks noChangeAspect="1"/>
          </p:cNvGraphicFramePr>
          <p:nvPr/>
        </p:nvGraphicFramePr>
        <p:xfrm>
          <a:off x="839416" y="2132856"/>
          <a:ext cx="36004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2" name="Equation" r:id="rId3" imgW="1600200" imgH="203200" progId="Equation.DSMT4">
                  <p:embed/>
                </p:oleObj>
              </mc:Choice>
              <mc:Fallback>
                <p:oleObj name="Equation" r:id="rId3" imgW="1600200" imgH="2032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2132856"/>
                        <a:ext cx="36004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对象 28"/>
          <p:cNvGraphicFramePr>
            <a:graphicFrameLocks noChangeAspect="1"/>
          </p:cNvGraphicFramePr>
          <p:nvPr/>
        </p:nvGraphicFramePr>
        <p:xfrm>
          <a:off x="878185" y="3068960"/>
          <a:ext cx="66579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113" name="Equation" r:id="rId5" imgW="2959100" imgH="203200" progId="Equation.DSMT4">
                  <p:embed/>
                </p:oleObj>
              </mc:Choice>
              <mc:Fallback>
                <p:oleObj name="Equation" r:id="rId5" imgW="2959100" imgH="203200" progId="Equation.DSMT4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8185" y="3068960"/>
                        <a:ext cx="665797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内容小结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Rectangle 14"/>
          <p:cNvSpPr txBox="1">
            <a:spLocks noChangeArrowheads="1"/>
          </p:cNvSpPr>
          <p:nvPr/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38945" name="对象 28"/>
          <p:cNvGraphicFramePr>
            <a:graphicFrameLocks noChangeAspect="1"/>
          </p:cNvGraphicFramePr>
          <p:nvPr/>
        </p:nvGraphicFramePr>
        <p:xfrm>
          <a:off x="983432" y="1412776"/>
          <a:ext cx="3028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7" name="Equation" r:id="rId1" imgW="1346200" imgH="203200" progId="Equation.DSMT4">
                  <p:embed/>
                </p:oleObj>
              </mc:Choice>
              <mc:Fallback>
                <p:oleObj name="Equation" r:id="rId1" imgW="13462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1412776"/>
                        <a:ext cx="302895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6" name="对象 28"/>
          <p:cNvGraphicFramePr>
            <a:graphicFrameLocks noChangeAspect="1"/>
          </p:cNvGraphicFramePr>
          <p:nvPr/>
        </p:nvGraphicFramePr>
        <p:xfrm>
          <a:off x="983432" y="2060848"/>
          <a:ext cx="34004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8" name="Equation" r:id="rId3" imgW="1511300" imgH="203200" progId="Equation.DSMT4">
                  <p:embed/>
                </p:oleObj>
              </mc:Choice>
              <mc:Fallback>
                <p:oleObj name="Equation" r:id="rId3" imgW="1511300" imgH="2032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3432" y="2060848"/>
                        <a:ext cx="3400425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7" name="对象 28"/>
          <p:cNvGraphicFramePr>
            <a:graphicFrameLocks noChangeAspect="1"/>
          </p:cNvGraphicFramePr>
          <p:nvPr/>
        </p:nvGraphicFramePr>
        <p:xfrm>
          <a:off x="1055440" y="2636912"/>
          <a:ext cx="2057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799" name="Equation" r:id="rId5" imgW="913765" imgH="215900" progId="Equation.DSMT4">
                  <p:embed/>
                </p:oleObj>
              </mc:Choice>
              <mc:Fallback>
                <p:oleObj name="Equation" r:id="rId5" imgW="913765" imgH="215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2636912"/>
                        <a:ext cx="2057400" cy="4857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8" name="对象 28"/>
          <p:cNvGraphicFramePr>
            <a:graphicFrameLocks noChangeAspect="1"/>
          </p:cNvGraphicFramePr>
          <p:nvPr/>
        </p:nvGraphicFramePr>
        <p:xfrm>
          <a:off x="1055440" y="3212976"/>
          <a:ext cx="56292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0" name="Equation" r:id="rId7" imgW="2501900" imgH="215900" progId="Equation.DSMT4">
                  <p:embed/>
                </p:oleObj>
              </mc:Choice>
              <mc:Fallback>
                <p:oleObj name="Equation" r:id="rId7" imgW="2501900" imgH="215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3212976"/>
                        <a:ext cx="5629275" cy="4857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49" name="对象 28"/>
          <p:cNvGraphicFramePr>
            <a:graphicFrameLocks noChangeAspect="1"/>
          </p:cNvGraphicFramePr>
          <p:nvPr/>
        </p:nvGraphicFramePr>
        <p:xfrm>
          <a:off x="1127448" y="3789040"/>
          <a:ext cx="24288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1" name="Equation" r:id="rId9" imgW="1078865" imgH="215900" progId="Equation.DSMT4">
                  <p:embed/>
                </p:oleObj>
              </mc:Choice>
              <mc:Fallback>
                <p:oleObj name="Equation" r:id="rId9" imgW="1078865" imgH="2159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448" y="3789040"/>
                        <a:ext cx="2428875" cy="485775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0" name="对象 28"/>
          <p:cNvGraphicFramePr>
            <a:graphicFrameLocks noChangeAspect="1"/>
          </p:cNvGraphicFramePr>
          <p:nvPr/>
        </p:nvGraphicFramePr>
        <p:xfrm>
          <a:off x="1055440" y="4365104"/>
          <a:ext cx="691515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2" name="Equation" r:id="rId11" imgW="3073400" imgH="457200" progId="Equation.DSMT4">
                  <p:embed/>
                </p:oleObj>
              </mc:Choice>
              <mc:Fallback>
                <p:oleObj name="Equation" r:id="rId11" imgW="30734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4365104"/>
                        <a:ext cx="6915150" cy="10287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951" name="对象 28"/>
          <p:cNvGraphicFramePr>
            <a:graphicFrameLocks noChangeAspect="1"/>
          </p:cNvGraphicFramePr>
          <p:nvPr/>
        </p:nvGraphicFramePr>
        <p:xfrm>
          <a:off x="1055440" y="5445224"/>
          <a:ext cx="4457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9803" name="Equation" r:id="rId13" imgW="1981200" imgH="203200" progId="Equation.DSMT4">
                  <p:embed/>
                </p:oleObj>
              </mc:Choice>
              <mc:Fallback>
                <p:oleObj name="Equation" r:id="rId13" imgW="1981200" imgH="203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40" y="5445224"/>
                        <a:ext cx="4457700" cy="457200"/>
                      </a:xfrm>
                      <a:prstGeom prst="rect">
                        <a:avLst/>
                      </a:prstGeom>
                      <a:solidFill>
                        <a:srgbClr val="BBE7DC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87488" y="188640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课后思考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51384" y="1052736"/>
            <a:ext cx="1008112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</p:txBody>
      </p:sp>
      <p:graphicFrame>
        <p:nvGraphicFramePr>
          <p:cNvPr id="11" name="对象 28"/>
          <p:cNvGraphicFramePr>
            <a:graphicFrameLocks noChangeAspect="1"/>
          </p:cNvGraphicFramePr>
          <p:nvPr/>
        </p:nvGraphicFramePr>
        <p:xfrm>
          <a:off x="835009" y="1113148"/>
          <a:ext cx="7772400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4" name="Equation" r:id="rId1" imgW="82905600" imgH="6096000" progId="Equation.DSMT4">
                  <p:embed/>
                </p:oleObj>
              </mc:Choice>
              <mc:Fallback>
                <p:oleObj name="Equation" r:id="rId1" imgW="829056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5009" y="1113148"/>
                        <a:ext cx="7772400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28"/>
          <p:cNvGraphicFramePr>
            <a:graphicFrameLocks noChangeAspect="1"/>
          </p:cNvGraphicFramePr>
          <p:nvPr/>
        </p:nvGraphicFramePr>
        <p:xfrm>
          <a:off x="3429603" y="4548660"/>
          <a:ext cx="3314700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5" name="Equation" r:id="rId3" imgW="35356800" imgH="6096000" progId="Equation.DSMT4">
                  <p:embed/>
                </p:oleObj>
              </mc:Choice>
              <mc:Fallback>
                <p:oleObj name="Equation" r:id="rId3" imgW="353568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603" y="4548660"/>
                        <a:ext cx="3314700" cy="565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841584" y="2986835"/>
          <a:ext cx="914400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6" name="Equation" r:id="rId5" imgW="9753600" imgH="4267200" progId="Equation.DSMT4">
                  <p:embed/>
                </p:oleObj>
              </mc:Choice>
              <mc:Fallback>
                <p:oleObj name="Equation" r:id="rId5" imgW="9753600" imgH="4267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584" y="2986835"/>
                        <a:ext cx="914400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28"/>
          <p:cNvGraphicFramePr>
            <a:graphicFrameLocks noChangeAspect="1"/>
          </p:cNvGraphicFramePr>
          <p:nvPr/>
        </p:nvGraphicFramePr>
        <p:xfrm>
          <a:off x="6958783" y="2896888"/>
          <a:ext cx="22002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7" name="Equation" r:id="rId7" imgW="23469600" imgH="5791200" progId="Equation.DSMT4">
                  <p:embed/>
                </p:oleObj>
              </mc:Choice>
              <mc:Fallback>
                <p:oleObj name="Equation" r:id="rId7" imgW="234696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8783" y="2896888"/>
                        <a:ext cx="2200275" cy="53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3978308" y="2915194"/>
          <a:ext cx="294322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8" name="Equation" r:id="rId9" imgW="31394400" imgH="6096000" progId="Equation.DSMT4">
                  <p:embed/>
                </p:oleObj>
              </mc:Choice>
              <mc:Fallback>
                <p:oleObj name="Equation" r:id="rId9" imgW="313944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8308" y="2915194"/>
                        <a:ext cx="294322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1997958" y="2951050"/>
          <a:ext cx="19431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89" name="Equation" r:id="rId11" imgW="20726400" imgH="5791200" progId="Equation.DSMT4">
                  <p:embed/>
                </p:oleObj>
              </mc:Choice>
              <mc:Fallback>
                <p:oleObj name="Equation" r:id="rId11" imgW="207264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958" y="2951050"/>
                        <a:ext cx="194310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28"/>
          <p:cNvGraphicFramePr>
            <a:graphicFrameLocks noChangeAspect="1"/>
          </p:cNvGraphicFramePr>
          <p:nvPr/>
        </p:nvGraphicFramePr>
        <p:xfrm>
          <a:off x="5157795" y="3771481"/>
          <a:ext cx="245745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0" name="Equation" r:id="rId13" imgW="26212800" imgH="5791200" progId="Equation.DSMT4">
                  <p:embed/>
                </p:oleObj>
              </mc:Choice>
              <mc:Fallback>
                <p:oleObj name="Equation" r:id="rId13" imgW="26212800" imgH="5791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7795" y="3771481"/>
                        <a:ext cx="2457450" cy="5381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28"/>
          <p:cNvGraphicFramePr>
            <a:graphicFrameLocks noChangeAspect="1"/>
          </p:cNvGraphicFramePr>
          <p:nvPr/>
        </p:nvGraphicFramePr>
        <p:xfrm>
          <a:off x="7652717" y="3765076"/>
          <a:ext cx="19716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1" name="Equation" r:id="rId15" imgW="21031200" imgH="6096000" progId="Equation.DSMT4">
                  <p:embed/>
                </p:oleObj>
              </mc:Choice>
              <mc:Fallback>
                <p:oleObj name="Equation" r:id="rId15" imgW="21031200" imgH="6096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2717" y="3765076"/>
                        <a:ext cx="1971675" cy="566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对象 28"/>
          <p:cNvGraphicFramePr>
            <a:graphicFrameLocks noChangeAspect="1"/>
          </p:cNvGraphicFramePr>
          <p:nvPr/>
        </p:nvGraphicFramePr>
        <p:xfrm>
          <a:off x="4829778" y="5352826"/>
          <a:ext cx="19145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2" name="Equation" r:id="rId17" imgW="20421600" imgH="4876800" progId="Equation.DSMT4">
                  <p:embed/>
                </p:oleObj>
              </mc:Choice>
              <mc:Fallback>
                <p:oleObj name="Equation" r:id="rId17" imgW="20421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9778" y="5352826"/>
                        <a:ext cx="19145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28"/>
          <p:cNvGraphicFramePr>
            <a:graphicFrameLocks noChangeAspect="1"/>
          </p:cNvGraphicFramePr>
          <p:nvPr/>
        </p:nvGraphicFramePr>
        <p:xfrm>
          <a:off x="6744303" y="4653364"/>
          <a:ext cx="25717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6593" name="Equation" r:id="rId19" imgW="27432000" imgH="11277600" progId="Equation.DSMT4">
                  <p:embed/>
                </p:oleObj>
              </mc:Choice>
              <mc:Fallback>
                <p:oleObj name="Equation" r:id="rId19" imgW="27432000" imgH="11277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4303" y="4653364"/>
                        <a:ext cx="2571750" cy="1044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Rectangle 21">
            <a:hlinkClick r:id="rId1" action="ppaction://hlinksldjump"/>
          </p:cNvPr>
          <p:cNvSpPr>
            <a:spLocks noChangeArrowheads="1"/>
          </p:cNvSpPr>
          <p:nvPr/>
        </p:nvSpPr>
        <p:spPr bwMode="auto">
          <a:xfrm>
            <a:off x="8191500" y="6286500"/>
            <a:ext cx="6858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687010" y="966761"/>
          <a:ext cx="6286500" cy="2063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5101" name="Equation" r:id="rId2" imgW="67056000" imgH="22250400" progId="Equation.DSMT4">
                  <p:embed/>
                </p:oleObj>
              </mc:Choice>
              <mc:Fallback>
                <p:oleObj name="Equation" r:id="rId2" imgW="67056000" imgH="222504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966761"/>
                        <a:ext cx="6286500" cy="2063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5"/>
          <p:cNvSpPr txBox="1"/>
          <p:nvPr/>
        </p:nvSpPr>
        <p:spPr>
          <a:xfrm>
            <a:off x="1471507" y="177803"/>
            <a:ext cx="7936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课后练习</a:t>
            </a:r>
            <a:r>
              <a:rPr lang="en-US" altLang="zh-CN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--</a:t>
            </a:r>
            <a:r>
              <a:rPr lang="zh-CN" altLang="en-US" sz="3200" b="1" spc="400" dirty="0" smtClean="0">
                <a:solidFill>
                  <a:schemeClr val="accent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答案</a:t>
            </a:r>
            <a:endParaRPr lang="en-US" altLang="zh-CN" sz="3200" b="1" spc="400" dirty="0" smtClean="0">
              <a:solidFill>
                <a:schemeClr val="accent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endParaRPr lang="en-US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9" name="Object 2"/>
          <p:cNvGraphicFramePr>
            <a:graphicFrameLocks noChangeAspect="1"/>
          </p:cNvGraphicFramePr>
          <p:nvPr/>
        </p:nvGraphicFramePr>
        <p:xfrm>
          <a:off x="882464" y="1631171"/>
          <a:ext cx="48895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6" name="Equation" r:id="rId1" imgW="4889500" imgH="2044700" progId="Equation.DSMT4">
                  <p:embed/>
                </p:oleObj>
              </mc:Choice>
              <mc:Fallback>
                <p:oleObj name="Equation" r:id="rId1" imgW="4889500" imgH="204470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464" y="1631171"/>
                        <a:ext cx="4889500" cy="204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/>
        </p:nvGraphicFramePr>
        <p:xfrm>
          <a:off x="6240016" y="1646151"/>
          <a:ext cx="3900236" cy="201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7" name="Equation" r:id="rId3" imgW="1497965" imgH="774065" progId="Equation.DSMT4">
                  <p:embed/>
                </p:oleObj>
              </mc:Choice>
              <mc:Fallback>
                <p:oleObj name="Equation" r:id="rId3" imgW="1497965" imgH="774065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0016" y="1646151"/>
                        <a:ext cx="3900236" cy="201622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9" descr="D:\线性代数图\手.gif">
            <a:hlinkClick r:id="" action="ppaction://hlinkshowjump?jump=nextslide"/>
          </p:cNvPr>
          <p:cNvPicPr>
            <a:picLocks noChangeAspect="1" noChangeArrowheads="1" noCrop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280722" y="7187208"/>
            <a:ext cx="228600" cy="457200"/>
          </a:xfrm>
          <a:prstGeom prst="rect">
            <a:avLst/>
          </a:prstGeom>
          <a:noFill/>
        </p:spPr>
      </p:pic>
      <p:sp>
        <p:nvSpPr>
          <p:cNvPr id="12" name="Rectangle 20">
            <a:hlinkClick r:id="rId6" action="ppaction://hlinksldjump"/>
          </p:cNvPr>
          <p:cNvSpPr>
            <a:spLocks noChangeArrowheads="1"/>
          </p:cNvSpPr>
          <p:nvPr/>
        </p:nvSpPr>
        <p:spPr bwMode="auto">
          <a:xfrm>
            <a:off x="7966522" y="7072908"/>
            <a:ext cx="685800" cy="381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767408" y="980728"/>
          <a:ext cx="620077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8" name="Equation" r:id="rId7" imgW="2755900" imgH="203200" progId="Equation.DSMT4">
                  <p:embed/>
                </p:oleObj>
              </mc:Choice>
              <mc:Fallback>
                <p:oleObj name="Equation" r:id="rId7" imgW="2755900" imgH="2032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980728"/>
                        <a:ext cx="620077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2502" name="Object 6"/>
          <p:cNvGraphicFramePr>
            <a:graphicFrameLocks noChangeAspect="1"/>
          </p:cNvGraphicFramePr>
          <p:nvPr/>
        </p:nvGraphicFramePr>
        <p:xfrm>
          <a:off x="1847528" y="3933056"/>
          <a:ext cx="3320631" cy="2088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29" name="Equation" r:id="rId9" imgW="1231265" imgH="774065" progId="Equation.DSMT4">
                  <p:embed/>
                </p:oleObj>
              </mc:Choice>
              <mc:Fallback>
                <p:oleObj name="Equation" r:id="rId9" imgW="1231265" imgH="774065" progId="Equation.DSMT4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7528" y="3933056"/>
                        <a:ext cx="3320631" cy="20882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直接箭头连接符 13"/>
          <p:cNvCxnSpPr/>
          <p:nvPr/>
        </p:nvCxnSpPr>
        <p:spPr>
          <a:xfrm>
            <a:off x="5807968" y="2438239"/>
            <a:ext cx="432048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1199456" y="4869160"/>
            <a:ext cx="504056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对象 28"/>
          <p:cNvGraphicFramePr>
            <a:graphicFrameLocks noChangeAspect="1"/>
          </p:cNvGraphicFramePr>
          <p:nvPr/>
        </p:nvGraphicFramePr>
        <p:xfrm>
          <a:off x="5663952" y="4725144"/>
          <a:ext cx="28575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2730" name="Equation" r:id="rId11" imgW="30480000" imgH="4876800" progId="Equation.DSMT4">
                  <p:embed/>
                </p:oleObj>
              </mc:Choice>
              <mc:Fallback>
                <p:oleObj name="Equation" r:id="rId11" imgW="304800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3952" y="4725144"/>
                        <a:ext cx="28575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7"/>
          <p:cNvSpPr/>
          <p:nvPr/>
        </p:nvSpPr>
        <p:spPr>
          <a:xfrm>
            <a:off x="0" y="346512"/>
            <a:ext cx="12192492" cy="771954"/>
          </a:xfrm>
          <a:prstGeom prst="rect">
            <a:avLst/>
          </a:prstGeom>
          <a:solidFill>
            <a:srgbClr val="002060"/>
          </a:solidFill>
          <a:ln w="12700" cap="flat" cmpd="sng" algn="ctr">
            <a:noFill/>
            <a:prstDash val="solid"/>
          </a:ln>
          <a:effectLst/>
        </p:spPr>
      </p:sp>
      <p:sp>
        <p:nvSpPr>
          <p:cNvPr id="3074" name="未知"/>
          <p:cNvSpPr/>
          <p:nvPr/>
        </p:nvSpPr>
        <p:spPr bwMode="auto">
          <a:xfrm>
            <a:off x="3125788" y="2995616"/>
            <a:ext cx="487362" cy="225425"/>
          </a:xfrm>
          <a:custGeom>
            <a:avLst/>
            <a:gdLst>
              <a:gd name="T0" fmla="*/ 2147483647 w 130"/>
              <a:gd name="T1" fmla="*/ 2147483647 h 60"/>
              <a:gd name="T2" fmla="*/ 2147483647 w 130"/>
              <a:gd name="T3" fmla="*/ 2147483647 h 60"/>
              <a:gd name="T4" fmla="*/ 2147483647 w 130"/>
              <a:gd name="T5" fmla="*/ 2147483647 h 60"/>
              <a:gd name="T6" fmla="*/ 2147483647 w 130"/>
              <a:gd name="T7" fmla="*/ 2147483647 h 60"/>
              <a:gd name="T8" fmla="*/ 2147483647 w 130"/>
              <a:gd name="T9" fmla="*/ 2147483647 h 60"/>
              <a:gd name="T10" fmla="*/ 2147483647 w 130"/>
              <a:gd name="T11" fmla="*/ 2147483647 h 60"/>
              <a:gd name="T12" fmla="*/ 2147483647 w 130"/>
              <a:gd name="T13" fmla="*/ 2147483647 h 60"/>
              <a:gd name="T14" fmla="*/ 2147483647 w 130"/>
              <a:gd name="T15" fmla="*/ 2147483647 h 60"/>
              <a:gd name="T16" fmla="*/ 2147483647 w 130"/>
              <a:gd name="T17" fmla="*/ 2147483647 h 60"/>
              <a:gd name="T18" fmla="*/ 2147483647 w 130"/>
              <a:gd name="T19" fmla="*/ 0 h 60"/>
              <a:gd name="T20" fmla="*/ 2147483647 w 130"/>
              <a:gd name="T21" fmla="*/ 0 h 60"/>
              <a:gd name="T22" fmla="*/ 2147483647 w 130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0"/>
              <a:gd name="T37" fmla="*/ 0 h 60"/>
              <a:gd name="T38" fmla="*/ 130 w 130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0" h="60">
                <a:moveTo>
                  <a:pt x="3" y="11"/>
                </a:moveTo>
                <a:cubicBezTo>
                  <a:pt x="0" y="40"/>
                  <a:pt x="27" y="60"/>
                  <a:pt x="61" y="60"/>
                </a:cubicBezTo>
                <a:cubicBezTo>
                  <a:pt x="97" y="60"/>
                  <a:pt x="130" y="46"/>
                  <a:pt x="129" y="22"/>
                </a:cubicBezTo>
                <a:cubicBezTo>
                  <a:pt x="129" y="12"/>
                  <a:pt x="122" y="6"/>
                  <a:pt x="118" y="4"/>
                </a:cubicBezTo>
                <a:cubicBezTo>
                  <a:pt x="116" y="2"/>
                  <a:pt x="114" y="1"/>
                  <a:pt x="112" y="2"/>
                </a:cubicBezTo>
                <a:cubicBezTo>
                  <a:pt x="111" y="2"/>
                  <a:pt x="114" y="4"/>
                  <a:pt x="115" y="5"/>
                </a:cubicBezTo>
                <a:cubicBezTo>
                  <a:pt x="118" y="10"/>
                  <a:pt x="119" y="16"/>
                  <a:pt x="118" y="21"/>
                </a:cubicBezTo>
                <a:cubicBezTo>
                  <a:pt x="117" y="42"/>
                  <a:pt x="94" y="56"/>
                  <a:pt x="61" y="56"/>
                </a:cubicBezTo>
                <a:cubicBezTo>
                  <a:pt x="31" y="54"/>
                  <a:pt x="6" y="37"/>
                  <a:pt x="9" y="12"/>
                </a:cubicBezTo>
                <a:cubicBezTo>
                  <a:pt x="10" y="8"/>
                  <a:pt x="11" y="4"/>
                  <a:pt x="12" y="0"/>
                </a:cubicBezTo>
                <a:cubicBezTo>
                  <a:pt x="10" y="0"/>
                  <a:pt x="8" y="0"/>
                  <a:pt x="5" y="0"/>
                </a:cubicBezTo>
                <a:cubicBezTo>
                  <a:pt x="4" y="3"/>
                  <a:pt x="3" y="7"/>
                  <a:pt x="3" y="1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5" name="未知"/>
          <p:cNvSpPr/>
          <p:nvPr/>
        </p:nvSpPr>
        <p:spPr bwMode="auto">
          <a:xfrm>
            <a:off x="4006850" y="2565400"/>
            <a:ext cx="585788" cy="217488"/>
          </a:xfrm>
          <a:custGeom>
            <a:avLst/>
            <a:gdLst>
              <a:gd name="T0" fmla="*/ 2147483647 w 156"/>
              <a:gd name="T1" fmla="*/ 0 h 58"/>
              <a:gd name="T2" fmla="*/ 2147483647 w 156"/>
              <a:gd name="T3" fmla="*/ 2147483647 h 58"/>
              <a:gd name="T4" fmla="*/ 2147483647 w 156"/>
              <a:gd name="T5" fmla="*/ 2147483647 h 58"/>
              <a:gd name="T6" fmla="*/ 2147483647 w 156"/>
              <a:gd name="T7" fmla="*/ 2147483647 h 58"/>
              <a:gd name="T8" fmla="*/ 2147483647 w 156"/>
              <a:gd name="T9" fmla="*/ 2147483647 h 58"/>
              <a:gd name="T10" fmla="*/ 2147483647 w 156"/>
              <a:gd name="T11" fmla="*/ 2147483647 h 58"/>
              <a:gd name="T12" fmla="*/ 2147483647 w 156"/>
              <a:gd name="T13" fmla="*/ 2147483647 h 58"/>
              <a:gd name="T14" fmla="*/ 2147483647 w 156"/>
              <a:gd name="T15" fmla="*/ 2147483647 h 58"/>
              <a:gd name="T16" fmla="*/ 2147483647 w 156"/>
              <a:gd name="T17" fmla="*/ 2147483647 h 58"/>
              <a:gd name="T18" fmla="*/ 2147483647 w 156"/>
              <a:gd name="T19" fmla="*/ 0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56"/>
              <a:gd name="T31" fmla="*/ 0 h 58"/>
              <a:gd name="T32" fmla="*/ 156 w 156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56" h="58">
                <a:moveTo>
                  <a:pt x="83" y="0"/>
                </a:moveTo>
                <a:cubicBezTo>
                  <a:pt x="49" y="0"/>
                  <a:pt x="22" y="14"/>
                  <a:pt x="9" y="32"/>
                </a:cubicBezTo>
                <a:cubicBezTo>
                  <a:pt x="4" y="38"/>
                  <a:pt x="1" y="45"/>
                  <a:pt x="1" y="51"/>
                </a:cubicBezTo>
                <a:cubicBezTo>
                  <a:pt x="0" y="55"/>
                  <a:pt x="1" y="58"/>
                  <a:pt x="2" y="58"/>
                </a:cubicBezTo>
                <a:cubicBezTo>
                  <a:pt x="3" y="58"/>
                  <a:pt x="3" y="55"/>
                  <a:pt x="4" y="50"/>
                </a:cubicBezTo>
                <a:cubicBezTo>
                  <a:pt x="7" y="44"/>
                  <a:pt x="9" y="40"/>
                  <a:pt x="13" y="35"/>
                </a:cubicBezTo>
                <a:cubicBezTo>
                  <a:pt x="26" y="20"/>
                  <a:pt x="51" y="7"/>
                  <a:pt x="82" y="7"/>
                </a:cubicBezTo>
                <a:cubicBezTo>
                  <a:pt x="124" y="7"/>
                  <a:pt x="149" y="27"/>
                  <a:pt x="147" y="50"/>
                </a:cubicBezTo>
                <a:cubicBezTo>
                  <a:pt x="150" y="50"/>
                  <a:pt x="152" y="50"/>
                  <a:pt x="155" y="50"/>
                </a:cubicBezTo>
                <a:cubicBezTo>
                  <a:pt x="156" y="18"/>
                  <a:pt x="125" y="0"/>
                  <a:pt x="83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6" name="未知"/>
          <p:cNvSpPr/>
          <p:nvPr/>
        </p:nvSpPr>
        <p:spPr bwMode="auto">
          <a:xfrm>
            <a:off x="3144840" y="2752725"/>
            <a:ext cx="1444625" cy="242888"/>
          </a:xfrm>
          <a:custGeom>
            <a:avLst/>
            <a:gdLst>
              <a:gd name="T0" fmla="*/ 2147483647 w 385"/>
              <a:gd name="T1" fmla="*/ 0 h 65"/>
              <a:gd name="T2" fmla="*/ 2147483647 w 385"/>
              <a:gd name="T3" fmla="*/ 2147483647 h 65"/>
              <a:gd name="T4" fmla="*/ 2147483647 w 385"/>
              <a:gd name="T5" fmla="*/ 2147483647 h 65"/>
              <a:gd name="T6" fmla="*/ 2147483647 w 385"/>
              <a:gd name="T7" fmla="*/ 2147483647 h 65"/>
              <a:gd name="T8" fmla="*/ 2147483647 w 385"/>
              <a:gd name="T9" fmla="*/ 2147483647 h 65"/>
              <a:gd name="T10" fmla="*/ 0 w 385"/>
              <a:gd name="T11" fmla="*/ 2147483647 h 65"/>
              <a:gd name="T12" fmla="*/ 2147483647 w 385"/>
              <a:gd name="T13" fmla="*/ 2147483647 h 65"/>
              <a:gd name="T14" fmla="*/ 2147483647 w 385"/>
              <a:gd name="T15" fmla="*/ 2147483647 h 65"/>
              <a:gd name="T16" fmla="*/ 2147483647 w 385"/>
              <a:gd name="T17" fmla="*/ 2147483647 h 65"/>
              <a:gd name="T18" fmla="*/ 2147483647 w 385"/>
              <a:gd name="T19" fmla="*/ 2147483647 h 65"/>
              <a:gd name="T20" fmla="*/ 2147483647 w 385"/>
              <a:gd name="T21" fmla="*/ 2147483647 h 65"/>
              <a:gd name="T22" fmla="*/ 2147483647 w 385"/>
              <a:gd name="T23" fmla="*/ 2147483647 h 65"/>
              <a:gd name="T24" fmla="*/ 2147483647 w 385"/>
              <a:gd name="T25" fmla="*/ 2147483647 h 65"/>
              <a:gd name="T26" fmla="*/ 2147483647 w 385"/>
              <a:gd name="T27" fmla="*/ 2147483647 h 65"/>
              <a:gd name="T28" fmla="*/ 2147483647 w 385"/>
              <a:gd name="T29" fmla="*/ 2147483647 h 65"/>
              <a:gd name="T30" fmla="*/ 2147483647 w 385"/>
              <a:gd name="T31" fmla="*/ 2147483647 h 65"/>
              <a:gd name="T32" fmla="*/ 2147483647 w 385"/>
              <a:gd name="T33" fmla="*/ 2147483647 h 65"/>
              <a:gd name="T34" fmla="*/ 2147483647 w 385"/>
              <a:gd name="T35" fmla="*/ 0 h 65"/>
              <a:gd name="T36" fmla="*/ 2147483647 w 385"/>
              <a:gd name="T37" fmla="*/ 0 h 65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385"/>
              <a:gd name="T58" fmla="*/ 0 h 65"/>
              <a:gd name="T59" fmla="*/ 385 w 385"/>
              <a:gd name="T60" fmla="*/ 65 h 65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385" h="65">
                <a:moveTo>
                  <a:pt x="377" y="0"/>
                </a:moveTo>
                <a:cubicBezTo>
                  <a:pt x="377" y="1"/>
                  <a:pt x="377" y="2"/>
                  <a:pt x="377" y="2"/>
                </a:cubicBezTo>
                <a:cubicBezTo>
                  <a:pt x="372" y="28"/>
                  <a:pt x="337" y="40"/>
                  <a:pt x="290" y="37"/>
                </a:cubicBezTo>
                <a:cubicBezTo>
                  <a:pt x="255" y="35"/>
                  <a:pt x="223" y="30"/>
                  <a:pt x="197" y="26"/>
                </a:cubicBezTo>
                <a:cubicBezTo>
                  <a:pt x="168" y="21"/>
                  <a:pt x="134" y="15"/>
                  <a:pt x="106" y="14"/>
                </a:cubicBezTo>
                <a:cubicBezTo>
                  <a:pt x="55" y="13"/>
                  <a:pt x="11" y="32"/>
                  <a:pt x="0" y="65"/>
                </a:cubicBezTo>
                <a:cubicBezTo>
                  <a:pt x="3" y="65"/>
                  <a:pt x="5" y="65"/>
                  <a:pt x="7" y="65"/>
                </a:cubicBezTo>
                <a:cubicBezTo>
                  <a:pt x="19" y="38"/>
                  <a:pt x="57" y="25"/>
                  <a:pt x="100" y="28"/>
                </a:cubicBezTo>
                <a:cubicBezTo>
                  <a:pt x="129" y="29"/>
                  <a:pt x="159" y="35"/>
                  <a:pt x="188" y="41"/>
                </a:cubicBezTo>
                <a:cubicBezTo>
                  <a:pt x="213" y="45"/>
                  <a:pt x="234" y="49"/>
                  <a:pt x="254" y="51"/>
                </a:cubicBezTo>
                <a:cubicBezTo>
                  <a:pt x="256" y="52"/>
                  <a:pt x="259" y="52"/>
                  <a:pt x="262" y="52"/>
                </a:cubicBezTo>
                <a:cubicBezTo>
                  <a:pt x="262" y="53"/>
                  <a:pt x="262" y="53"/>
                  <a:pt x="262" y="53"/>
                </a:cubicBezTo>
                <a:cubicBezTo>
                  <a:pt x="261" y="53"/>
                  <a:pt x="260" y="53"/>
                  <a:pt x="260" y="54"/>
                </a:cubicBezTo>
                <a:cubicBezTo>
                  <a:pt x="262" y="54"/>
                  <a:pt x="264" y="55"/>
                  <a:pt x="266" y="56"/>
                </a:cubicBezTo>
                <a:cubicBezTo>
                  <a:pt x="267" y="55"/>
                  <a:pt x="269" y="55"/>
                  <a:pt x="270" y="54"/>
                </a:cubicBezTo>
                <a:cubicBezTo>
                  <a:pt x="274" y="53"/>
                  <a:pt x="279" y="54"/>
                  <a:pt x="284" y="54"/>
                </a:cubicBezTo>
                <a:cubicBezTo>
                  <a:pt x="337" y="55"/>
                  <a:pt x="378" y="41"/>
                  <a:pt x="384" y="9"/>
                </a:cubicBezTo>
                <a:cubicBezTo>
                  <a:pt x="384" y="6"/>
                  <a:pt x="385" y="3"/>
                  <a:pt x="385" y="0"/>
                </a:cubicBezTo>
                <a:cubicBezTo>
                  <a:pt x="382" y="0"/>
                  <a:pt x="380" y="0"/>
                  <a:pt x="377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7" name="未知"/>
          <p:cNvSpPr/>
          <p:nvPr/>
        </p:nvSpPr>
        <p:spPr bwMode="auto">
          <a:xfrm>
            <a:off x="2770188" y="2954341"/>
            <a:ext cx="1371600" cy="712787"/>
          </a:xfrm>
          <a:custGeom>
            <a:avLst/>
            <a:gdLst>
              <a:gd name="T0" fmla="*/ 2147483647 w 366"/>
              <a:gd name="T1" fmla="*/ 2147483647 h 190"/>
              <a:gd name="T2" fmla="*/ 2147483647 w 366"/>
              <a:gd name="T3" fmla="*/ 2147483647 h 190"/>
              <a:gd name="T4" fmla="*/ 2147483647 w 366"/>
              <a:gd name="T5" fmla="*/ 2147483647 h 190"/>
              <a:gd name="T6" fmla="*/ 2147483647 w 366"/>
              <a:gd name="T7" fmla="*/ 2147483647 h 190"/>
              <a:gd name="T8" fmla="*/ 2147483647 w 366"/>
              <a:gd name="T9" fmla="*/ 0 h 190"/>
              <a:gd name="T10" fmla="*/ 2147483647 w 366"/>
              <a:gd name="T11" fmla="*/ 2147483647 h 190"/>
              <a:gd name="T12" fmla="*/ 2147483647 w 366"/>
              <a:gd name="T13" fmla="*/ 2147483647 h 190"/>
              <a:gd name="T14" fmla="*/ 2147483647 w 366"/>
              <a:gd name="T15" fmla="*/ 2147483647 h 190"/>
              <a:gd name="T16" fmla="*/ 2147483647 w 366"/>
              <a:gd name="T17" fmla="*/ 2147483647 h 190"/>
              <a:gd name="T18" fmla="*/ 2147483647 w 366"/>
              <a:gd name="T19" fmla="*/ 2147483647 h 190"/>
              <a:gd name="T20" fmla="*/ 2147483647 w 366"/>
              <a:gd name="T21" fmla="*/ 2147483647 h 190"/>
              <a:gd name="T22" fmla="*/ 2147483647 w 366"/>
              <a:gd name="T23" fmla="*/ 2147483647 h 190"/>
              <a:gd name="T24" fmla="*/ 2147483647 w 366"/>
              <a:gd name="T25" fmla="*/ 2147483647 h 190"/>
              <a:gd name="T26" fmla="*/ 2147483647 w 366"/>
              <a:gd name="T27" fmla="*/ 2147483647 h 190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366"/>
              <a:gd name="T43" fmla="*/ 0 h 190"/>
              <a:gd name="T44" fmla="*/ 366 w 366"/>
              <a:gd name="T45" fmla="*/ 190 h 190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366" h="190">
                <a:moveTo>
                  <a:pt x="147" y="174"/>
                </a:moveTo>
                <a:cubicBezTo>
                  <a:pt x="182" y="165"/>
                  <a:pt x="229" y="146"/>
                  <a:pt x="267" y="111"/>
                </a:cubicBezTo>
                <a:cubicBezTo>
                  <a:pt x="295" y="84"/>
                  <a:pt x="305" y="62"/>
                  <a:pt x="328" y="34"/>
                </a:cubicBezTo>
                <a:cubicBezTo>
                  <a:pt x="342" y="18"/>
                  <a:pt x="356" y="7"/>
                  <a:pt x="366" y="2"/>
                </a:cubicBezTo>
                <a:cubicBezTo>
                  <a:pt x="364" y="1"/>
                  <a:pt x="362" y="0"/>
                  <a:pt x="360" y="0"/>
                </a:cubicBezTo>
                <a:cubicBezTo>
                  <a:pt x="331" y="9"/>
                  <a:pt x="304" y="28"/>
                  <a:pt x="278" y="56"/>
                </a:cubicBezTo>
                <a:cubicBezTo>
                  <a:pt x="247" y="88"/>
                  <a:pt x="234" y="111"/>
                  <a:pt x="203" y="138"/>
                </a:cubicBezTo>
                <a:cubicBezTo>
                  <a:pt x="180" y="157"/>
                  <a:pt x="147" y="170"/>
                  <a:pt x="129" y="173"/>
                </a:cubicBezTo>
                <a:cubicBezTo>
                  <a:pt x="108" y="171"/>
                  <a:pt x="70" y="166"/>
                  <a:pt x="47" y="166"/>
                </a:cubicBezTo>
                <a:cubicBezTo>
                  <a:pt x="26" y="166"/>
                  <a:pt x="4" y="169"/>
                  <a:pt x="2" y="180"/>
                </a:cubicBezTo>
                <a:cubicBezTo>
                  <a:pt x="0" y="190"/>
                  <a:pt x="35" y="190"/>
                  <a:pt x="55" y="189"/>
                </a:cubicBezTo>
                <a:cubicBezTo>
                  <a:pt x="70" y="189"/>
                  <a:pt x="98" y="186"/>
                  <a:pt x="113" y="183"/>
                </a:cubicBezTo>
                <a:cubicBezTo>
                  <a:pt x="116" y="184"/>
                  <a:pt x="120" y="184"/>
                  <a:pt x="124" y="184"/>
                </a:cubicBezTo>
                <a:cubicBezTo>
                  <a:pt x="130" y="178"/>
                  <a:pt x="137" y="173"/>
                  <a:pt x="147" y="17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8" name="未知"/>
          <p:cNvSpPr/>
          <p:nvPr/>
        </p:nvSpPr>
        <p:spPr bwMode="auto">
          <a:xfrm>
            <a:off x="3235327" y="3446466"/>
            <a:ext cx="911225" cy="225425"/>
          </a:xfrm>
          <a:custGeom>
            <a:avLst/>
            <a:gdLst>
              <a:gd name="T0" fmla="*/ 2147483647 w 243"/>
              <a:gd name="T1" fmla="*/ 2147483647 h 60"/>
              <a:gd name="T2" fmla="*/ 2147483647 w 243"/>
              <a:gd name="T3" fmla="*/ 2147483647 h 60"/>
              <a:gd name="T4" fmla="*/ 2147483647 w 243"/>
              <a:gd name="T5" fmla="*/ 2147483647 h 60"/>
              <a:gd name="T6" fmla="*/ 2147483647 w 243"/>
              <a:gd name="T7" fmla="*/ 2147483647 h 60"/>
              <a:gd name="T8" fmla="*/ 2147483647 w 243"/>
              <a:gd name="T9" fmla="*/ 2147483647 h 60"/>
              <a:gd name="T10" fmla="*/ 2147483647 w 243"/>
              <a:gd name="T11" fmla="*/ 2147483647 h 60"/>
              <a:gd name="T12" fmla="*/ 0 w 243"/>
              <a:gd name="T13" fmla="*/ 2147483647 h 60"/>
              <a:gd name="T14" fmla="*/ 2147483647 w 243"/>
              <a:gd name="T15" fmla="*/ 2147483647 h 60"/>
              <a:gd name="T16" fmla="*/ 2147483647 w 243"/>
              <a:gd name="T17" fmla="*/ 2147483647 h 60"/>
              <a:gd name="T18" fmla="*/ 2147483647 w 243"/>
              <a:gd name="T19" fmla="*/ 2147483647 h 60"/>
              <a:gd name="T20" fmla="*/ 2147483647 w 243"/>
              <a:gd name="T21" fmla="*/ 2147483647 h 60"/>
              <a:gd name="T22" fmla="*/ 2147483647 w 243"/>
              <a:gd name="T23" fmla="*/ 2147483647 h 60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60"/>
              <a:gd name="T38" fmla="*/ 243 w 243"/>
              <a:gd name="T39" fmla="*/ 60 h 60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60">
                <a:moveTo>
                  <a:pt x="234" y="4"/>
                </a:moveTo>
                <a:cubicBezTo>
                  <a:pt x="228" y="9"/>
                  <a:pt x="220" y="17"/>
                  <a:pt x="210" y="23"/>
                </a:cubicBezTo>
                <a:cubicBezTo>
                  <a:pt x="179" y="43"/>
                  <a:pt x="150" y="49"/>
                  <a:pt x="104" y="49"/>
                </a:cubicBezTo>
                <a:cubicBezTo>
                  <a:pt x="66" y="49"/>
                  <a:pt x="29" y="46"/>
                  <a:pt x="17" y="44"/>
                </a:cubicBezTo>
                <a:cubicBezTo>
                  <a:pt x="17" y="44"/>
                  <a:pt x="17" y="44"/>
                  <a:pt x="17" y="44"/>
                </a:cubicBezTo>
                <a:cubicBezTo>
                  <a:pt x="19" y="44"/>
                  <a:pt x="21" y="43"/>
                  <a:pt x="23" y="43"/>
                </a:cubicBezTo>
                <a:cubicBezTo>
                  <a:pt x="13" y="42"/>
                  <a:pt x="6" y="47"/>
                  <a:pt x="0" y="53"/>
                </a:cubicBezTo>
                <a:cubicBezTo>
                  <a:pt x="22" y="56"/>
                  <a:pt x="60" y="60"/>
                  <a:pt x="96" y="60"/>
                </a:cubicBezTo>
                <a:cubicBezTo>
                  <a:pt x="147" y="60"/>
                  <a:pt x="181" y="50"/>
                  <a:pt x="212" y="28"/>
                </a:cubicBezTo>
                <a:cubicBezTo>
                  <a:pt x="221" y="21"/>
                  <a:pt x="231" y="13"/>
                  <a:pt x="237" y="8"/>
                </a:cubicBezTo>
                <a:cubicBezTo>
                  <a:pt x="241" y="5"/>
                  <a:pt x="243" y="2"/>
                  <a:pt x="241" y="1"/>
                </a:cubicBezTo>
                <a:cubicBezTo>
                  <a:pt x="239" y="0"/>
                  <a:pt x="237" y="1"/>
                  <a:pt x="234" y="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79" name="未知"/>
          <p:cNvSpPr>
            <a:spLocks noEditPoints="1"/>
          </p:cNvSpPr>
          <p:nvPr/>
        </p:nvSpPr>
        <p:spPr bwMode="auto">
          <a:xfrm>
            <a:off x="4716465" y="3284541"/>
            <a:ext cx="465137" cy="376237"/>
          </a:xfrm>
          <a:custGeom>
            <a:avLst/>
            <a:gdLst>
              <a:gd name="T0" fmla="*/ 2147483647 w 124"/>
              <a:gd name="T1" fmla="*/ 2147483647 h 100"/>
              <a:gd name="T2" fmla="*/ 2147483647 w 124"/>
              <a:gd name="T3" fmla="*/ 2147483647 h 100"/>
              <a:gd name="T4" fmla="*/ 2147483647 w 124"/>
              <a:gd name="T5" fmla="*/ 2147483647 h 100"/>
              <a:gd name="T6" fmla="*/ 2147483647 w 124"/>
              <a:gd name="T7" fmla="*/ 2147483647 h 100"/>
              <a:gd name="T8" fmla="*/ 2147483647 w 124"/>
              <a:gd name="T9" fmla="*/ 2147483647 h 100"/>
              <a:gd name="T10" fmla="*/ 2147483647 w 124"/>
              <a:gd name="T11" fmla="*/ 2147483647 h 100"/>
              <a:gd name="T12" fmla="*/ 2147483647 w 124"/>
              <a:gd name="T13" fmla="*/ 2147483647 h 100"/>
              <a:gd name="T14" fmla="*/ 2147483647 w 124"/>
              <a:gd name="T15" fmla="*/ 2147483647 h 100"/>
              <a:gd name="T16" fmla="*/ 2147483647 w 124"/>
              <a:gd name="T17" fmla="*/ 2147483647 h 100"/>
              <a:gd name="T18" fmla="*/ 2147483647 w 124"/>
              <a:gd name="T19" fmla="*/ 2147483647 h 100"/>
              <a:gd name="T20" fmla="*/ 2147483647 w 124"/>
              <a:gd name="T21" fmla="*/ 2147483647 h 100"/>
              <a:gd name="T22" fmla="*/ 2147483647 w 124"/>
              <a:gd name="T23" fmla="*/ 2147483647 h 100"/>
              <a:gd name="T24" fmla="*/ 2147483647 w 124"/>
              <a:gd name="T25" fmla="*/ 2147483647 h 100"/>
              <a:gd name="T26" fmla="*/ 2147483647 w 124"/>
              <a:gd name="T27" fmla="*/ 2147483647 h 100"/>
              <a:gd name="T28" fmla="*/ 2147483647 w 124"/>
              <a:gd name="T29" fmla="*/ 2147483647 h 100"/>
              <a:gd name="T30" fmla="*/ 2147483647 w 124"/>
              <a:gd name="T31" fmla="*/ 2147483647 h 100"/>
              <a:gd name="T32" fmla="*/ 2147483647 w 124"/>
              <a:gd name="T33" fmla="*/ 2147483647 h 100"/>
              <a:gd name="T34" fmla="*/ 2147483647 w 124"/>
              <a:gd name="T35" fmla="*/ 2147483647 h 100"/>
              <a:gd name="T36" fmla="*/ 2147483647 w 124"/>
              <a:gd name="T37" fmla="*/ 2147483647 h 100"/>
              <a:gd name="T38" fmla="*/ 2147483647 w 124"/>
              <a:gd name="T39" fmla="*/ 2147483647 h 100"/>
              <a:gd name="T40" fmla="*/ 2147483647 w 124"/>
              <a:gd name="T41" fmla="*/ 2147483647 h 100"/>
              <a:gd name="T42" fmla="*/ 2147483647 w 124"/>
              <a:gd name="T43" fmla="*/ 2147483647 h 10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w 124"/>
              <a:gd name="T67" fmla="*/ 0 h 100"/>
              <a:gd name="T68" fmla="*/ 124 w 124"/>
              <a:gd name="T69" fmla="*/ 100 h 100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T66" t="T67" r="T68" b="T69"/>
            <a:pathLst>
              <a:path w="124" h="100">
                <a:moveTo>
                  <a:pt x="121" y="23"/>
                </a:moveTo>
                <a:cubicBezTo>
                  <a:pt x="124" y="14"/>
                  <a:pt x="120" y="4"/>
                  <a:pt x="109" y="3"/>
                </a:cubicBezTo>
                <a:cubicBezTo>
                  <a:pt x="95" y="0"/>
                  <a:pt x="76" y="7"/>
                  <a:pt x="55" y="18"/>
                </a:cubicBezTo>
                <a:cubicBezTo>
                  <a:pt x="44" y="23"/>
                  <a:pt x="35" y="29"/>
                  <a:pt x="29" y="33"/>
                </a:cubicBezTo>
                <a:cubicBezTo>
                  <a:pt x="24" y="37"/>
                  <a:pt x="15" y="45"/>
                  <a:pt x="13" y="46"/>
                </a:cubicBezTo>
                <a:cubicBezTo>
                  <a:pt x="7" y="52"/>
                  <a:pt x="4" y="55"/>
                  <a:pt x="5" y="57"/>
                </a:cubicBezTo>
                <a:cubicBezTo>
                  <a:pt x="6" y="58"/>
                  <a:pt x="8" y="57"/>
                  <a:pt x="10" y="55"/>
                </a:cubicBezTo>
                <a:cubicBezTo>
                  <a:pt x="14" y="52"/>
                  <a:pt x="16" y="50"/>
                  <a:pt x="17" y="49"/>
                </a:cubicBezTo>
                <a:cubicBezTo>
                  <a:pt x="18" y="49"/>
                  <a:pt x="18" y="49"/>
                  <a:pt x="18" y="49"/>
                </a:cubicBezTo>
                <a:cubicBezTo>
                  <a:pt x="8" y="61"/>
                  <a:pt x="4" y="69"/>
                  <a:pt x="3" y="78"/>
                </a:cubicBezTo>
                <a:cubicBezTo>
                  <a:pt x="0" y="95"/>
                  <a:pt x="13" y="100"/>
                  <a:pt x="25" y="100"/>
                </a:cubicBezTo>
                <a:cubicBezTo>
                  <a:pt x="46" y="98"/>
                  <a:pt x="71" y="80"/>
                  <a:pt x="85" y="68"/>
                </a:cubicBezTo>
                <a:cubicBezTo>
                  <a:pt x="86" y="68"/>
                  <a:pt x="86" y="68"/>
                  <a:pt x="86" y="68"/>
                </a:cubicBezTo>
                <a:cubicBezTo>
                  <a:pt x="101" y="55"/>
                  <a:pt x="113" y="39"/>
                  <a:pt x="123" y="21"/>
                </a:cubicBezTo>
                <a:cubicBezTo>
                  <a:pt x="123" y="22"/>
                  <a:pt x="122" y="23"/>
                  <a:pt x="121" y="23"/>
                </a:cubicBezTo>
                <a:close/>
                <a:moveTo>
                  <a:pt x="79" y="66"/>
                </a:moveTo>
                <a:cubicBezTo>
                  <a:pt x="64" y="79"/>
                  <a:pt x="44" y="91"/>
                  <a:pt x="33" y="91"/>
                </a:cubicBezTo>
                <a:cubicBezTo>
                  <a:pt x="29" y="91"/>
                  <a:pt x="27" y="90"/>
                  <a:pt x="26" y="86"/>
                </a:cubicBezTo>
                <a:cubicBezTo>
                  <a:pt x="25" y="79"/>
                  <a:pt x="34" y="64"/>
                  <a:pt x="57" y="43"/>
                </a:cubicBezTo>
                <a:cubicBezTo>
                  <a:pt x="76" y="23"/>
                  <a:pt x="96" y="8"/>
                  <a:pt x="107" y="8"/>
                </a:cubicBezTo>
                <a:cubicBezTo>
                  <a:pt x="113" y="8"/>
                  <a:pt x="118" y="11"/>
                  <a:pt x="117" y="18"/>
                </a:cubicBezTo>
                <a:cubicBezTo>
                  <a:pt x="116" y="27"/>
                  <a:pt x="97" y="50"/>
                  <a:pt x="79" y="66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0" name="未知"/>
          <p:cNvSpPr/>
          <p:nvPr/>
        </p:nvSpPr>
        <p:spPr bwMode="auto">
          <a:xfrm>
            <a:off x="5319714" y="3295650"/>
            <a:ext cx="333375" cy="357188"/>
          </a:xfrm>
          <a:custGeom>
            <a:avLst/>
            <a:gdLst>
              <a:gd name="T0" fmla="*/ 2147483647 w 89"/>
              <a:gd name="T1" fmla="*/ 2147483647 h 95"/>
              <a:gd name="T2" fmla="*/ 2147483647 w 89"/>
              <a:gd name="T3" fmla="*/ 2147483647 h 95"/>
              <a:gd name="T4" fmla="*/ 2147483647 w 89"/>
              <a:gd name="T5" fmla="*/ 0 h 95"/>
              <a:gd name="T6" fmla="*/ 2147483647 w 89"/>
              <a:gd name="T7" fmla="*/ 2147483647 h 95"/>
              <a:gd name="T8" fmla="*/ 2147483647 w 89"/>
              <a:gd name="T9" fmla="*/ 2147483647 h 95"/>
              <a:gd name="T10" fmla="*/ 2147483647 w 89"/>
              <a:gd name="T11" fmla="*/ 2147483647 h 95"/>
              <a:gd name="T12" fmla="*/ 2147483647 w 89"/>
              <a:gd name="T13" fmla="*/ 2147483647 h 95"/>
              <a:gd name="T14" fmla="*/ 2147483647 w 89"/>
              <a:gd name="T15" fmla="*/ 2147483647 h 95"/>
              <a:gd name="T16" fmla="*/ 2147483647 w 89"/>
              <a:gd name="T17" fmla="*/ 2147483647 h 95"/>
              <a:gd name="T18" fmla="*/ 2147483647 w 89"/>
              <a:gd name="T19" fmla="*/ 2147483647 h 95"/>
              <a:gd name="T20" fmla="*/ 2147483647 w 89"/>
              <a:gd name="T21" fmla="*/ 2147483647 h 95"/>
              <a:gd name="T22" fmla="*/ 2147483647 w 89"/>
              <a:gd name="T23" fmla="*/ 2147483647 h 95"/>
              <a:gd name="T24" fmla="*/ 2147483647 w 89"/>
              <a:gd name="T25" fmla="*/ 2147483647 h 95"/>
              <a:gd name="T26" fmla="*/ 2147483647 w 89"/>
              <a:gd name="T27" fmla="*/ 2147483647 h 95"/>
              <a:gd name="T28" fmla="*/ 2147483647 w 89"/>
              <a:gd name="T29" fmla="*/ 2147483647 h 95"/>
              <a:gd name="T30" fmla="*/ 2147483647 w 89"/>
              <a:gd name="T31" fmla="*/ 2147483647 h 95"/>
              <a:gd name="T32" fmla="*/ 2147483647 w 89"/>
              <a:gd name="T33" fmla="*/ 2147483647 h 95"/>
              <a:gd name="T34" fmla="*/ 2147483647 w 89"/>
              <a:gd name="T35" fmla="*/ 2147483647 h 9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89"/>
              <a:gd name="T55" fmla="*/ 0 h 95"/>
              <a:gd name="T56" fmla="*/ 89 w 89"/>
              <a:gd name="T57" fmla="*/ 95 h 95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89" h="95">
                <a:moveTo>
                  <a:pt x="77" y="35"/>
                </a:moveTo>
                <a:cubicBezTo>
                  <a:pt x="85" y="25"/>
                  <a:pt x="89" y="18"/>
                  <a:pt x="89" y="12"/>
                </a:cubicBezTo>
                <a:cubicBezTo>
                  <a:pt x="89" y="6"/>
                  <a:pt x="86" y="0"/>
                  <a:pt x="75" y="0"/>
                </a:cubicBezTo>
                <a:cubicBezTo>
                  <a:pt x="64" y="0"/>
                  <a:pt x="53" y="6"/>
                  <a:pt x="38" y="18"/>
                </a:cubicBezTo>
                <a:cubicBezTo>
                  <a:pt x="28" y="25"/>
                  <a:pt x="16" y="37"/>
                  <a:pt x="10" y="43"/>
                </a:cubicBezTo>
                <a:cubicBezTo>
                  <a:pt x="3" y="49"/>
                  <a:pt x="0" y="52"/>
                  <a:pt x="1" y="53"/>
                </a:cubicBezTo>
                <a:cubicBezTo>
                  <a:pt x="3" y="55"/>
                  <a:pt x="5" y="53"/>
                  <a:pt x="11" y="48"/>
                </a:cubicBezTo>
                <a:cubicBezTo>
                  <a:pt x="18" y="41"/>
                  <a:pt x="27" y="34"/>
                  <a:pt x="34" y="28"/>
                </a:cubicBezTo>
                <a:cubicBezTo>
                  <a:pt x="41" y="22"/>
                  <a:pt x="49" y="16"/>
                  <a:pt x="56" y="13"/>
                </a:cubicBezTo>
                <a:cubicBezTo>
                  <a:pt x="59" y="11"/>
                  <a:pt x="62" y="10"/>
                  <a:pt x="64" y="12"/>
                </a:cubicBezTo>
                <a:cubicBezTo>
                  <a:pt x="65" y="14"/>
                  <a:pt x="64" y="17"/>
                  <a:pt x="60" y="22"/>
                </a:cubicBezTo>
                <a:cubicBezTo>
                  <a:pt x="54" y="29"/>
                  <a:pt x="44" y="42"/>
                  <a:pt x="38" y="50"/>
                </a:cubicBezTo>
                <a:cubicBezTo>
                  <a:pt x="29" y="61"/>
                  <a:pt x="18" y="80"/>
                  <a:pt x="14" y="87"/>
                </a:cubicBezTo>
                <a:cubicBezTo>
                  <a:pt x="10" y="94"/>
                  <a:pt x="13" y="95"/>
                  <a:pt x="21" y="95"/>
                </a:cubicBezTo>
                <a:cubicBezTo>
                  <a:pt x="27" y="95"/>
                  <a:pt x="30" y="94"/>
                  <a:pt x="35" y="90"/>
                </a:cubicBezTo>
                <a:cubicBezTo>
                  <a:pt x="37" y="89"/>
                  <a:pt x="38" y="88"/>
                  <a:pt x="40" y="87"/>
                </a:cubicBezTo>
                <a:cubicBezTo>
                  <a:pt x="43" y="80"/>
                  <a:pt x="48" y="73"/>
                  <a:pt x="54" y="67"/>
                </a:cubicBezTo>
                <a:cubicBezTo>
                  <a:pt x="60" y="58"/>
                  <a:pt x="70" y="45"/>
                  <a:pt x="77" y="3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1" name="未知"/>
          <p:cNvSpPr/>
          <p:nvPr/>
        </p:nvSpPr>
        <p:spPr bwMode="auto">
          <a:xfrm>
            <a:off x="5470525" y="3295653"/>
            <a:ext cx="501650" cy="327025"/>
          </a:xfrm>
          <a:custGeom>
            <a:avLst/>
            <a:gdLst>
              <a:gd name="T0" fmla="*/ 2147483647 w 134"/>
              <a:gd name="T1" fmla="*/ 0 h 87"/>
              <a:gd name="T2" fmla="*/ 2147483647 w 134"/>
              <a:gd name="T3" fmla="*/ 2147483647 h 87"/>
              <a:gd name="T4" fmla="*/ 2147483647 w 134"/>
              <a:gd name="T5" fmla="*/ 2147483647 h 87"/>
              <a:gd name="T6" fmla="*/ 2147483647 w 134"/>
              <a:gd name="T7" fmla="*/ 2147483647 h 87"/>
              <a:gd name="T8" fmla="*/ 2147483647 w 134"/>
              <a:gd name="T9" fmla="*/ 2147483647 h 87"/>
              <a:gd name="T10" fmla="*/ 0 w 134"/>
              <a:gd name="T11" fmla="*/ 2147483647 h 87"/>
              <a:gd name="T12" fmla="*/ 2147483647 w 134"/>
              <a:gd name="T13" fmla="*/ 2147483647 h 87"/>
              <a:gd name="T14" fmla="*/ 2147483647 w 134"/>
              <a:gd name="T15" fmla="*/ 2147483647 h 87"/>
              <a:gd name="T16" fmla="*/ 2147483647 w 134"/>
              <a:gd name="T17" fmla="*/ 2147483647 h 87"/>
              <a:gd name="T18" fmla="*/ 2147483647 w 134"/>
              <a:gd name="T19" fmla="*/ 2147483647 h 87"/>
              <a:gd name="T20" fmla="*/ 2147483647 w 134"/>
              <a:gd name="T21" fmla="*/ 2147483647 h 87"/>
              <a:gd name="T22" fmla="*/ 2147483647 w 134"/>
              <a:gd name="T23" fmla="*/ 0 h 8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"/>
              <a:gd name="T37" fmla="*/ 0 h 87"/>
              <a:gd name="T38" fmla="*/ 134 w 134"/>
              <a:gd name="T39" fmla="*/ 87 h 87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" h="87">
                <a:moveTo>
                  <a:pt x="122" y="0"/>
                </a:moveTo>
                <a:cubicBezTo>
                  <a:pt x="106" y="0"/>
                  <a:pt x="82" y="15"/>
                  <a:pt x="63" y="29"/>
                </a:cubicBezTo>
                <a:cubicBezTo>
                  <a:pt x="43" y="43"/>
                  <a:pt x="25" y="59"/>
                  <a:pt x="12" y="70"/>
                </a:cubicBezTo>
                <a:cubicBezTo>
                  <a:pt x="12" y="70"/>
                  <a:pt x="12" y="70"/>
                  <a:pt x="12" y="70"/>
                </a:cubicBezTo>
                <a:cubicBezTo>
                  <a:pt x="12" y="69"/>
                  <a:pt x="13" y="68"/>
                  <a:pt x="14" y="67"/>
                </a:cubicBezTo>
                <a:cubicBezTo>
                  <a:pt x="8" y="73"/>
                  <a:pt x="3" y="80"/>
                  <a:pt x="0" y="87"/>
                </a:cubicBezTo>
                <a:cubicBezTo>
                  <a:pt x="21" y="70"/>
                  <a:pt x="34" y="58"/>
                  <a:pt x="57" y="41"/>
                </a:cubicBezTo>
                <a:cubicBezTo>
                  <a:pt x="74" y="27"/>
                  <a:pt x="89" y="18"/>
                  <a:pt x="99" y="13"/>
                </a:cubicBezTo>
                <a:cubicBezTo>
                  <a:pt x="105" y="10"/>
                  <a:pt x="111" y="8"/>
                  <a:pt x="114" y="9"/>
                </a:cubicBezTo>
                <a:cubicBezTo>
                  <a:pt x="116" y="11"/>
                  <a:pt x="115" y="13"/>
                  <a:pt x="114" y="15"/>
                </a:cubicBezTo>
                <a:cubicBezTo>
                  <a:pt x="121" y="10"/>
                  <a:pt x="127" y="6"/>
                  <a:pt x="134" y="3"/>
                </a:cubicBezTo>
                <a:cubicBezTo>
                  <a:pt x="131" y="1"/>
                  <a:pt x="127" y="0"/>
                  <a:pt x="12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2" name="未知"/>
          <p:cNvSpPr/>
          <p:nvPr/>
        </p:nvSpPr>
        <p:spPr bwMode="auto">
          <a:xfrm>
            <a:off x="7153275" y="3243266"/>
            <a:ext cx="217488" cy="104775"/>
          </a:xfrm>
          <a:custGeom>
            <a:avLst/>
            <a:gdLst>
              <a:gd name="T0" fmla="*/ 2147483647 w 58"/>
              <a:gd name="T1" fmla="*/ 2147483647 h 28"/>
              <a:gd name="T2" fmla="*/ 2147483647 w 58"/>
              <a:gd name="T3" fmla="*/ 2147483647 h 28"/>
              <a:gd name="T4" fmla="*/ 2147483647 w 58"/>
              <a:gd name="T5" fmla="*/ 2147483647 h 28"/>
              <a:gd name="T6" fmla="*/ 2147483647 w 58"/>
              <a:gd name="T7" fmla="*/ 2147483647 h 28"/>
              <a:gd name="T8" fmla="*/ 2147483647 w 58"/>
              <a:gd name="T9" fmla="*/ 2147483647 h 28"/>
              <a:gd name="T10" fmla="*/ 2147483647 w 58"/>
              <a:gd name="T11" fmla="*/ 2147483647 h 28"/>
              <a:gd name="T12" fmla="*/ 2147483647 w 58"/>
              <a:gd name="T13" fmla="*/ 0 h 28"/>
              <a:gd name="T14" fmla="*/ 0 w 58"/>
              <a:gd name="T15" fmla="*/ 2147483647 h 28"/>
              <a:gd name="T16" fmla="*/ 2147483647 w 58"/>
              <a:gd name="T17" fmla="*/ 2147483647 h 28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58"/>
              <a:gd name="T28" fmla="*/ 0 h 28"/>
              <a:gd name="T29" fmla="*/ 58 w 58"/>
              <a:gd name="T30" fmla="*/ 28 h 28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58" h="28">
                <a:moveTo>
                  <a:pt x="27" y="28"/>
                </a:moveTo>
                <a:cubicBezTo>
                  <a:pt x="37" y="28"/>
                  <a:pt x="44" y="25"/>
                  <a:pt x="50" y="21"/>
                </a:cubicBezTo>
                <a:cubicBezTo>
                  <a:pt x="54" y="19"/>
                  <a:pt x="58" y="14"/>
                  <a:pt x="56" y="13"/>
                </a:cubicBezTo>
                <a:cubicBezTo>
                  <a:pt x="55" y="11"/>
                  <a:pt x="53" y="15"/>
                  <a:pt x="48" y="18"/>
                </a:cubicBezTo>
                <a:cubicBezTo>
                  <a:pt x="44" y="21"/>
                  <a:pt x="37" y="23"/>
                  <a:pt x="29" y="23"/>
                </a:cubicBezTo>
                <a:cubicBezTo>
                  <a:pt x="15" y="23"/>
                  <a:pt x="9" y="14"/>
                  <a:pt x="9" y="1"/>
                </a:cubicBezTo>
                <a:cubicBezTo>
                  <a:pt x="9" y="1"/>
                  <a:pt x="9" y="1"/>
                  <a:pt x="9" y="0"/>
                </a:cubicBezTo>
                <a:cubicBezTo>
                  <a:pt x="6" y="1"/>
                  <a:pt x="3" y="2"/>
                  <a:pt x="0" y="3"/>
                </a:cubicBezTo>
                <a:cubicBezTo>
                  <a:pt x="2" y="19"/>
                  <a:pt x="13" y="28"/>
                  <a:pt x="27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3" name="未知"/>
          <p:cNvSpPr>
            <a:spLocks noEditPoints="1"/>
          </p:cNvSpPr>
          <p:nvPr/>
        </p:nvSpPr>
        <p:spPr bwMode="auto">
          <a:xfrm>
            <a:off x="7337427" y="2774950"/>
            <a:ext cx="1147763" cy="889000"/>
          </a:xfrm>
          <a:custGeom>
            <a:avLst/>
            <a:gdLst>
              <a:gd name="T0" fmla="*/ 2147483647 w 306"/>
              <a:gd name="T1" fmla="*/ 2147483647 h 237"/>
              <a:gd name="T2" fmla="*/ 2147483647 w 306"/>
              <a:gd name="T3" fmla="*/ 2147483647 h 237"/>
              <a:gd name="T4" fmla="*/ 2147483647 w 306"/>
              <a:gd name="T5" fmla="*/ 2147483647 h 237"/>
              <a:gd name="T6" fmla="*/ 2147483647 w 306"/>
              <a:gd name="T7" fmla="*/ 2147483647 h 237"/>
              <a:gd name="T8" fmla="*/ 2147483647 w 306"/>
              <a:gd name="T9" fmla="*/ 2147483647 h 237"/>
              <a:gd name="T10" fmla="*/ 2147483647 w 306"/>
              <a:gd name="T11" fmla="*/ 2147483647 h 237"/>
              <a:gd name="T12" fmla="*/ 0 w 306"/>
              <a:gd name="T13" fmla="*/ 2147483647 h 237"/>
              <a:gd name="T14" fmla="*/ 2147483647 w 306"/>
              <a:gd name="T15" fmla="*/ 2147483647 h 237"/>
              <a:gd name="T16" fmla="*/ 2147483647 w 306"/>
              <a:gd name="T17" fmla="*/ 2147483647 h 237"/>
              <a:gd name="T18" fmla="*/ 2147483647 w 306"/>
              <a:gd name="T19" fmla="*/ 2147483647 h 237"/>
              <a:gd name="T20" fmla="*/ 2147483647 w 306"/>
              <a:gd name="T21" fmla="*/ 2147483647 h 237"/>
              <a:gd name="T22" fmla="*/ 2147483647 w 306"/>
              <a:gd name="T23" fmla="*/ 2147483647 h 237"/>
              <a:gd name="T24" fmla="*/ 2147483647 w 306"/>
              <a:gd name="T25" fmla="*/ 2147483647 h 237"/>
              <a:gd name="T26" fmla="*/ 2147483647 w 306"/>
              <a:gd name="T27" fmla="*/ 2147483647 h 237"/>
              <a:gd name="T28" fmla="*/ 2147483647 w 306"/>
              <a:gd name="T29" fmla="*/ 2147483647 h 237"/>
              <a:gd name="T30" fmla="*/ 2147483647 w 306"/>
              <a:gd name="T31" fmla="*/ 2147483647 h 237"/>
              <a:gd name="T32" fmla="*/ 2147483647 w 306"/>
              <a:gd name="T33" fmla="*/ 2147483647 h 237"/>
              <a:gd name="T34" fmla="*/ 2147483647 w 306"/>
              <a:gd name="T35" fmla="*/ 2147483647 h 237"/>
              <a:gd name="T36" fmla="*/ 2147483647 w 306"/>
              <a:gd name="T37" fmla="*/ 2147483647 h 237"/>
              <a:gd name="T38" fmla="*/ 2147483647 w 306"/>
              <a:gd name="T39" fmla="*/ 2147483647 h 23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306"/>
              <a:gd name="T61" fmla="*/ 0 h 237"/>
              <a:gd name="T62" fmla="*/ 306 w 306"/>
              <a:gd name="T63" fmla="*/ 237 h 23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306" h="237">
                <a:moveTo>
                  <a:pt x="295" y="1"/>
                </a:moveTo>
                <a:cubicBezTo>
                  <a:pt x="284" y="0"/>
                  <a:pt x="268" y="11"/>
                  <a:pt x="255" y="23"/>
                </a:cubicBezTo>
                <a:cubicBezTo>
                  <a:pt x="227" y="52"/>
                  <a:pt x="209" y="72"/>
                  <a:pt x="169" y="121"/>
                </a:cubicBezTo>
                <a:cubicBezTo>
                  <a:pt x="148" y="146"/>
                  <a:pt x="122" y="173"/>
                  <a:pt x="88" y="197"/>
                </a:cubicBezTo>
                <a:cubicBezTo>
                  <a:pt x="68" y="212"/>
                  <a:pt x="41" y="228"/>
                  <a:pt x="28" y="227"/>
                </a:cubicBezTo>
                <a:cubicBezTo>
                  <a:pt x="24" y="226"/>
                  <a:pt x="21" y="224"/>
                  <a:pt x="20" y="219"/>
                </a:cubicBezTo>
                <a:cubicBezTo>
                  <a:pt x="14" y="224"/>
                  <a:pt x="7" y="229"/>
                  <a:pt x="0" y="233"/>
                </a:cubicBezTo>
                <a:cubicBezTo>
                  <a:pt x="4" y="236"/>
                  <a:pt x="9" y="237"/>
                  <a:pt x="16" y="237"/>
                </a:cubicBezTo>
                <a:cubicBezTo>
                  <a:pt x="52" y="237"/>
                  <a:pt x="115" y="187"/>
                  <a:pt x="150" y="151"/>
                </a:cubicBezTo>
                <a:cubicBezTo>
                  <a:pt x="149" y="152"/>
                  <a:pt x="148" y="153"/>
                  <a:pt x="148" y="154"/>
                </a:cubicBezTo>
                <a:cubicBezTo>
                  <a:pt x="169" y="132"/>
                  <a:pt x="191" y="105"/>
                  <a:pt x="218" y="97"/>
                </a:cubicBezTo>
                <a:cubicBezTo>
                  <a:pt x="236" y="80"/>
                  <a:pt x="245" y="73"/>
                  <a:pt x="261" y="60"/>
                </a:cubicBezTo>
                <a:cubicBezTo>
                  <a:pt x="272" y="51"/>
                  <a:pt x="287" y="38"/>
                  <a:pt x="297" y="25"/>
                </a:cubicBezTo>
                <a:cubicBezTo>
                  <a:pt x="305" y="14"/>
                  <a:pt x="306" y="2"/>
                  <a:pt x="295" y="1"/>
                </a:cubicBezTo>
                <a:close/>
                <a:moveTo>
                  <a:pt x="289" y="28"/>
                </a:moveTo>
                <a:cubicBezTo>
                  <a:pt x="284" y="34"/>
                  <a:pt x="271" y="46"/>
                  <a:pt x="257" y="57"/>
                </a:cubicBezTo>
                <a:cubicBezTo>
                  <a:pt x="248" y="65"/>
                  <a:pt x="239" y="72"/>
                  <a:pt x="229" y="80"/>
                </a:cubicBezTo>
                <a:cubicBezTo>
                  <a:pt x="243" y="61"/>
                  <a:pt x="256" y="43"/>
                  <a:pt x="270" y="27"/>
                </a:cubicBezTo>
                <a:cubicBezTo>
                  <a:pt x="279" y="14"/>
                  <a:pt x="290" y="4"/>
                  <a:pt x="296" y="6"/>
                </a:cubicBezTo>
                <a:cubicBezTo>
                  <a:pt x="300" y="8"/>
                  <a:pt x="299" y="16"/>
                  <a:pt x="289" y="2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4" name="未知"/>
          <p:cNvSpPr/>
          <p:nvPr/>
        </p:nvSpPr>
        <p:spPr bwMode="auto">
          <a:xfrm>
            <a:off x="7700964" y="3757613"/>
            <a:ext cx="330200" cy="296862"/>
          </a:xfrm>
          <a:custGeom>
            <a:avLst/>
            <a:gdLst>
              <a:gd name="T0" fmla="*/ 2147483647 w 88"/>
              <a:gd name="T1" fmla="*/ 2147483647 h 79"/>
              <a:gd name="T2" fmla="*/ 0 w 88"/>
              <a:gd name="T3" fmla="*/ 2147483647 h 79"/>
              <a:gd name="T4" fmla="*/ 2147483647 w 88"/>
              <a:gd name="T5" fmla="*/ 2147483647 h 79"/>
              <a:gd name="T6" fmla="*/ 2147483647 w 88"/>
              <a:gd name="T7" fmla="*/ 2147483647 h 79"/>
              <a:gd name="T8" fmla="*/ 2147483647 w 88"/>
              <a:gd name="T9" fmla="*/ 2147483647 h 79"/>
              <a:gd name="T10" fmla="*/ 2147483647 w 88"/>
              <a:gd name="T11" fmla="*/ 2147483647 h 7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88"/>
              <a:gd name="T19" fmla="*/ 0 h 79"/>
              <a:gd name="T20" fmla="*/ 88 w 88"/>
              <a:gd name="T21" fmla="*/ 79 h 79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88" h="79">
                <a:moveTo>
                  <a:pt x="3" y="1"/>
                </a:moveTo>
                <a:cubicBezTo>
                  <a:pt x="2" y="3"/>
                  <a:pt x="1" y="4"/>
                  <a:pt x="0" y="6"/>
                </a:cubicBezTo>
                <a:cubicBezTo>
                  <a:pt x="53" y="5"/>
                  <a:pt x="82" y="29"/>
                  <a:pt x="77" y="68"/>
                </a:cubicBezTo>
                <a:cubicBezTo>
                  <a:pt x="76" y="76"/>
                  <a:pt x="75" y="77"/>
                  <a:pt x="76" y="78"/>
                </a:cubicBezTo>
                <a:cubicBezTo>
                  <a:pt x="78" y="79"/>
                  <a:pt x="81" y="73"/>
                  <a:pt x="82" y="67"/>
                </a:cubicBezTo>
                <a:cubicBezTo>
                  <a:pt x="88" y="27"/>
                  <a:pt x="57" y="0"/>
                  <a:pt x="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5" name="未知"/>
          <p:cNvSpPr>
            <a:spLocks noEditPoints="1"/>
          </p:cNvSpPr>
          <p:nvPr/>
        </p:nvSpPr>
        <p:spPr bwMode="auto">
          <a:xfrm>
            <a:off x="6888165" y="3746501"/>
            <a:ext cx="822325" cy="644525"/>
          </a:xfrm>
          <a:custGeom>
            <a:avLst/>
            <a:gdLst>
              <a:gd name="T0" fmla="*/ 2147483647 w 219"/>
              <a:gd name="T1" fmla="*/ 2147483647 h 172"/>
              <a:gd name="T2" fmla="*/ 2147483647 w 219"/>
              <a:gd name="T3" fmla="*/ 0 h 172"/>
              <a:gd name="T4" fmla="*/ 2147483647 w 219"/>
              <a:gd name="T5" fmla="*/ 2147483647 h 172"/>
              <a:gd name="T6" fmla="*/ 2147483647 w 219"/>
              <a:gd name="T7" fmla="*/ 2147483647 h 172"/>
              <a:gd name="T8" fmla="*/ 2147483647 w 219"/>
              <a:gd name="T9" fmla="*/ 2147483647 h 172"/>
              <a:gd name="T10" fmla="*/ 2147483647 w 219"/>
              <a:gd name="T11" fmla="*/ 2147483647 h 172"/>
              <a:gd name="T12" fmla="*/ 2147483647 w 219"/>
              <a:gd name="T13" fmla="*/ 2147483647 h 172"/>
              <a:gd name="T14" fmla="*/ 2147483647 w 219"/>
              <a:gd name="T15" fmla="*/ 2147483647 h 172"/>
              <a:gd name="T16" fmla="*/ 2147483647 w 219"/>
              <a:gd name="T17" fmla="*/ 2147483647 h 172"/>
              <a:gd name="T18" fmla="*/ 2147483647 w 219"/>
              <a:gd name="T19" fmla="*/ 2147483647 h 172"/>
              <a:gd name="T20" fmla="*/ 2147483647 w 219"/>
              <a:gd name="T21" fmla="*/ 2147483647 h 172"/>
              <a:gd name="T22" fmla="*/ 2147483647 w 219"/>
              <a:gd name="T23" fmla="*/ 2147483647 h 172"/>
              <a:gd name="T24" fmla="*/ 2147483647 w 219"/>
              <a:gd name="T25" fmla="*/ 2147483647 h 172"/>
              <a:gd name="T26" fmla="*/ 2147483647 w 219"/>
              <a:gd name="T27" fmla="*/ 2147483647 h 172"/>
              <a:gd name="T28" fmla="*/ 2147483647 w 219"/>
              <a:gd name="T29" fmla="*/ 2147483647 h 172"/>
              <a:gd name="T30" fmla="*/ 2147483647 w 219"/>
              <a:gd name="T31" fmla="*/ 2147483647 h 172"/>
              <a:gd name="T32" fmla="*/ 2147483647 w 219"/>
              <a:gd name="T33" fmla="*/ 2147483647 h 172"/>
              <a:gd name="T34" fmla="*/ 2147483647 w 219"/>
              <a:gd name="T35" fmla="*/ 2147483647 h 172"/>
              <a:gd name="T36" fmla="*/ 2147483647 w 219"/>
              <a:gd name="T37" fmla="*/ 2147483647 h 172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219"/>
              <a:gd name="T58" fmla="*/ 0 h 172"/>
              <a:gd name="T59" fmla="*/ 219 w 219"/>
              <a:gd name="T60" fmla="*/ 172 h 172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219" h="172">
                <a:moveTo>
                  <a:pt x="216" y="4"/>
                </a:moveTo>
                <a:cubicBezTo>
                  <a:pt x="217" y="3"/>
                  <a:pt x="218" y="1"/>
                  <a:pt x="219" y="0"/>
                </a:cubicBezTo>
                <a:cubicBezTo>
                  <a:pt x="210" y="1"/>
                  <a:pt x="200" y="2"/>
                  <a:pt x="191" y="3"/>
                </a:cubicBezTo>
                <a:cubicBezTo>
                  <a:pt x="190" y="5"/>
                  <a:pt x="189" y="6"/>
                  <a:pt x="188" y="8"/>
                </a:cubicBezTo>
                <a:cubicBezTo>
                  <a:pt x="158" y="14"/>
                  <a:pt x="118" y="30"/>
                  <a:pt x="83" y="54"/>
                </a:cubicBezTo>
                <a:cubicBezTo>
                  <a:pt x="54" y="73"/>
                  <a:pt x="4" y="118"/>
                  <a:pt x="2" y="149"/>
                </a:cubicBezTo>
                <a:cubicBezTo>
                  <a:pt x="0" y="168"/>
                  <a:pt x="15" y="172"/>
                  <a:pt x="25" y="172"/>
                </a:cubicBezTo>
                <a:cubicBezTo>
                  <a:pt x="55" y="172"/>
                  <a:pt x="111" y="134"/>
                  <a:pt x="154" y="84"/>
                </a:cubicBezTo>
                <a:cubicBezTo>
                  <a:pt x="182" y="51"/>
                  <a:pt x="196" y="33"/>
                  <a:pt x="212" y="9"/>
                </a:cubicBezTo>
                <a:cubicBezTo>
                  <a:pt x="213" y="9"/>
                  <a:pt x="214" y="9"/>
                  <a:pt x="215" y="9"/>
                </a:cubicBezTo>
                <a:cubicBezTo>
                  <a:pt x="216" y="7"/>
                  <a:pt x="217" y="6"/>
                  <a:pt x="218" y="4"/>
                </a:cubicBezTo>
                <a:cubicBezTo>
                  <a:pt x="217" y="4"/>
                  <a:pt x="217" y="4"/>
                  <a:pt x="216" y="4"/>
                </a:cubicBezTo>
                <a:close/>
                <a:moveTo>
                  <a:pt x="133" y="83"/>
                </a:moveTo>
                <a:cubicBezTo>
                  <a:pt x="110" y="114"/>
                  <a:pt x="82" y="142"/>
                  <a:pt x="63" y="154"/>
                </a:cubicBezTo>
                <a:cubicBezTo>
                  <a:pt x="49" y="162"/>
                  <a:pt x="38" y="166"/>
                  <a:pt x="29" y="165"/>
                </a:cubicBezTo>
                <a:cubicBezTo>
                  <a:pt x="24" y="164"/>
                  <a:pt x="18" y="160"/>
                  <a:pt x="18" y="151"/>
                </a:cubicBezTo>
                <a:cubicBezTo>
                  <a:pt x="18" y="124"/>
                  <a:pt x="59" y="78"/>
                  <a:pt x="87" y="59"/>
                </a:cubicBezTo>
                <a:cubicBezTo>
                  <a:pt x="120" y="36"/>
                  <a:pt x="157" y="20"/>
                  <a:pt x="185" y="14"/>
                </a:cubicBezTo>
                <a:cubicBezTo>
                  <a:pt x="165" y="39"/>
                  <a:pt x="146" y="66"/>
                  <a:pt x="133" y="8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6" name="未知"/>
          <p:cNvSpPr/>
          <p:nvPr/>
        </p:nvSpPr>
        <p:spPr bwMode="auto">
          <a:xfrm>
            <a:off x="7612065" y="3138491"/>
            <a:ext cx="542925" cy="619125"/>
          </a:xfrm>
          <a:custGeom>
            <a:avLst/>
            <a:gdLst>
              <a:gd name="T0" fmla="*/ 2147483647 w 145"/>
              <a:gd name="T1" fmla="*/ 2147483647 h 165"/>
              <a:gd name="T2" fmla="*/ 2147483647 w 145"/>
              <a:gd name="T3" fmla="*/ 0 h 165"/>
              <a:gd name="T4" fmla="*/ 2147483647 w 145"/>
              <a:gd name="T5" fmla="*/ 2147483647 h 165"/>
              <a:gd name="T6" fmla="*/ 0 w 145"/>
              <a:gd name="T7" fmla="*/ 2147483647 h 165"/>
              <a:gd name="T8" fmla="*/ 2147483647 w 145"/>
              <a:gd name="T9" fmla="*/ 2147483647 h 165"/>
              <a:gd name="T10" fmla="*/ 2147483647 w 145"/>
              <a:gd name="T11" fmla="*/ 2147483647 h 165"/>
              <a:gd name="T12" fmla="*/ 2147483647 w 145"/>
              <a:gd name="T13" fmla="*/ 2147483647 h 165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5"/>
              <a:gd name="T22" fmla="*/ 0 h 165"/>
              <a:gd name="T23" fmla="*/ 145 w 145"/>
              <a:gd name="T24" fmla="*/ 165 h 165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5" h="165">
                <a:moveTo>
                  <a:pt x="143" y="1"/>
                </a:moveTo>
                <a:cubicBezTo>
                  <a:pt x="144" y="1"/>
                  <a:pt x="144" y="0"/>
                  <a:pt x="145" y="0"/>
                </a:cubicBezTo>
                <a:cubicBezTo>
                  <a:pt x="118" y="8"/>
                  <a:pt x="96" y="35"/>
                  <a:pt x="75" y="57"/>
                </a:cubicBezTo>
                <a:cubicBezTo>
                  <a:pt x="58" y="81"/>
                  <a:pt x="26" y="127"/>
                  <a:pt x="0" y="165"/>
                </a:cubicBezTo>
                <a:cubicBezTo>
                  <a:pt x="9" y="164"/>
                  <a:pt x="19" y="163"/>
                  <a:pt x="28" y="162"/>
                </a:cubicBezTo>
                <a:cubicBezTo>
                  <a:pt x="39" y="146"/>
                  <a:pt x="53" y="126"/>
                  <a:pt x="72" y="99"/>
                </a:cubicBezTo>
                <a:cubicBezTo>
                  <a:pt x="92" y="71"/>
                  <a:pt x="123" y="29"/>
                  <a:pt x="143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7" name="未知"/>
          <p:cNvSpPr/>
          <p:nvPr/>
        </p:nvSpPr>
        <p:spPr bwMode="auto">
          <a:xfrm>
            <a:off x="7304090" y="2794003"/>
            <a:ext cx="573087" cy="854075"/>
          </a:xfrm>
          <a:custGeom>
            <a:avLst/>
            <a:gdLst>
              <a:gd name="T0" fmla="*/ 2147483647 w 153"/>
              <a:gd name="T1" fmla="*/ 0 h 228"/>
              <a:gd name="T2" fmla="*/ 2147483647 w 153"/>
              <a:gd name="T3" fmla="*/ 2147483647 h 228"/>
              <a:gd name="T4" fmla="*/ 2147483647 w 153"/>
              <a:gd name="T5" fmla="*/ 2147483647 h 228"/>
              <a:gd name="T6" fmla="*/ 2147483647 w 153"/>
              <a:gd name="T7" fmla="*/ 2147483647 h 228"/>
              <a:gd name="T8" fmla="*/ 2147483647 w 153"/>
              <a:gd name="T9" fmla="*/ 2147483647 h 228"/>
              <a:gd name="T10" fmla="*/ 2147483647 w 153"/>
              <a:gd name="T11" fmla="*/ 2147483647 h 228"/>
              <a:gd name="T12" fmla="*/ 2147483647 w 153"/>
              <a:gd name="T13" fmla="*/ 2147483647 h 228"/>
              <a:gd name="T14" fmla="*/ 2147483647 w 153"/>
              <a:gd name="T15" fmla="*/ 2147483647 h 228"/>
              <a:gd name="T16" fmla="*/ 2147483647 w 153"/>
              <a:gd name="T17" fmla="*/ 2147483647 h 228"/>
              <a:gd name="T18" fmla="*/ 2147483647 w 153"/>
              <a:gd name="T19" fmla="*/ 2147483647 h 228"/>
              <a:gd name="T20" fmla="*/ 2147483647 w 153"/>
              <a:gd name="T21" fmla="*/ 0 h 228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153"/>
              <a:gd name="T34" fmla="*/ 0 h 228"/>
              <a:gd name="T35" fmla="*/ 153 w 153"/>
              <a:gd name="T36" fmla="*/ 228 h 228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153" h="228">
                <a:moveTo>
                  <a:pt x="128" y="0"/>
                </a:moveTo>
                <a:cubicBezTo>
                  <a:pt x="125" y="1"/>
                  <a:pt x="122" y="2"/>
                  <a:pt x="119" y="4"/>
                </a:cubicBezTo>
                <a:cubicBezTo>
                  <a:pt x="128" y="6"/>
                  <a:pt x="134" y="13"/>
                  <a:pt x="131" y="24"/>
                </a:cubicBezTo>
                <a:cubicBezTo>
                  <a:pt x="125" y="44"/>
                  <a:pt x="105" y="69"/>
                  <a:pt x="71" y="108"/>
                </a:cubicBezTo>
                <a:cubicBezTo>
                  <a:pt x="28" y="155"/>
                  <a:pt x="4" y="184"/>
                  <a:pt x="1" y="207"/>
                </a:cubicBezTo>
                <a:cubicBezTo>
                  <a:pt x="0" y="217"/>
                  <a:pt x="3" y="224"/>
                  <a:pt x="9" y="228"/>
                </a:cubicBezTo>
                <a:cubicBezTo>
                  <a:pt x="16" y="224"/>
                  <a:pt x="23" y="219"/>
                  <a:pt x="29" y="214"/>
                </a:cubicBezTo>
                <a:cubicBezTo>
                  <a:pt x="29" y="213"/>
                  <a:pt x="29" y="211"/>
                  <a:pt x="30" y="209"/>
                </a:cubicBezTo>
                <a:cubicBezTo>
                  <a:pt x="32" y="191"/>
                  <a:pt x="56" y="162"/>
                  <a:pt x="99" y="114"/>
                </a:cubicBezTo>
                <a:cubicBezTo>
                  <a:pt x="126" y="83"/>
                  <a:pt x="152" y="53"/>
                  <a:pt x="152" y="29"/>
                </a:cubicBezTo>
                <a:cubicBezTo>
                  <a:pt x="153" y="14"/>
                  <a:pt x="143" y="4"/>
                  <a:pt x="12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8" name="未知"/>
          <p:cNvSpPr/>
          <p:nvPr/>
        </p:nvSpPr>
        <p:spPr bwMode="auto">
          <a:xfrm>
            <a:off x="7150102" y="2782891"/>
            <a:ext cx="633413" cy="471487"/>
          </a:xfrm>
          <a:custGeom>
            <a:avLst/>
            <a:gdLst>
              <a:gd name="T0" fmla="*/ 2147483647 w 169"/>
              <a:gd name="T1" fmla="*/ 0 h 126"/>
              <a:gd name="T2" fmla="*/ 2147483647 w 169"/>
              <a:gd name="T3" fmla="*/ 2147483647 h 126"/>
              <a:gd name="T4" fmla="*/ 2147483647 w 169"/>
              <a:gd name="T5" fmla="*/ 2147483647 h 126"/>
              <a:gd name="T6" fmla="*/ 2147483647 w 169"/>
              <a:gd name="T7" fmla="*/ 2147483647 h 126"/>
              <a:gd name="T8" fmla="*/ 2147483647 w 169"/>
              <a:gd name="T9" fmla="*/ 2147483647 h 126"/>
              <a:gd name="T10" fmla="*/ 2147483647 w 169"/>
              <a:gd name="T11" fmla="*/ 2147483647 h 126"/>
              <a:gd name="T12" fmla="*/ 2147483647 w 169"/>
              <a:gd name="T13" fmla="*/ 2147483647 h 126"/>
              <a:gd name="T14" fmla="*/ 2147483647 w 169"/>
              <a:gd name="T15" fmla="*/ 2147483647 h 126"/>
              <a:gd name="T16" fmla="*/ 2147483647 w 169"/>
              <a:gd name="T17" fmla="*/ 2147483647 h 126"/>
              <a:gd name="T18" fmla="*/ 2147483647 w 169"/>
              <a:gd name="T19" fmla="*/ 0 h 12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169"/>
              <a:gd name="T31" fmla="*/ 0 h 126"/>
              <a:gd name="T32" fmla="*/ 169 w 169"/>
              <a:gd name="T33" fmla="*/ 126 h 126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169" h="126">
                <a:moveTo>
                  <a:pt x="149" y="0"/>
                </a:moveTo>
                <a:cubicBezTo>
                  <a:pt x="122" y="0"/>
                  <a:pt x="77" y="13"/>
                  <a:pt x="43" y="43"/>
                </a:cubicBezTo>
                <a:cubicBezTo>
                  <a:pt x="16" y="68"/>
                  <a:pt x="0" y="101"/>
                  <a:pt x="1" y="125"/>
                </a:cubicBezTo>
                <a:cubicBezTo>
                  <a:pt x="1" y="125"/>
                  <a:pt x="1" y="126"/>
                  <a:pt x="1" y="126"/>
                </a:cubicBezTo>
                <a:cubicBezTo>
                  <a:pt x="4" y="125"/>
                  <a:pt x="7" y="124"/>
                  <a:pt x="10" y="123"/>
                </a:cubicBezTo>
                <a:cubicBezTo>
                  <a:pt x="10" y="101"/>
                  <a:pt x="31" y="75"/>
                  <a:pt x="54" y="53"/>
                </a:cubicBezTo>
                <a:cubicBezTo>
                  <a:pt x="84" y="23"/>
                  <a:pt x="121" y="5"/>
                  <a:pt x="149" y="5"/>
                </a:cubicBezTo>
                <a:cubicBezTo>
                  <a:pt x="153" y="5"/>
                  <a:pt x="157" y="6"/>
                  <a:pt x="160" y="7"/>
                </a:cubicBezTo>
                <a:cubicBezTo>
                  <a:pt x="163" y="5"/>
                  <a:pt x="166" y="4"/>
                  <a:pt x="169" y="3"/>
                </a:cubicBezTo>
                <a:cubicBezTo>
                  <a:pt x="163" y="1"/>
                  <a:pt x="156" y="0"/>
                  <a:pt x="14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89" name="未知"/>
          <p:cNvSpPr/>
          <p:nvPr/>
        </p:nvSpPr>
        <p:spPr bwMode="auto">
          <a:xfrm>
            <a:off x="8034339" y="3295650"/>
            <a:ext cx="382587" cy="368300"/>
          </a:xfrm>
          <a:custGeom>
            <a:avLst/>
            <a:gdLst>
              <a:gd name="T0" fmla="*/ 2147483647 w 102"/>
              <a:gd name="T1" fmla="*/ 2147483647 h 98"/>
              <a:gd name="T2" fmla="*/ 2147483647 w 102"/>
              <a:gd name="T3" fmla="*/ 2147483647 h 98"/>
              <a:gd name="T4" fmla="*/ 2147483647 w 102"/>
              <a:gd name="T5" fmla="*/ 2147483647 h 98"/>
              <a:gd name="T6" fmla="*/ 2147483647 w 102"/>
              <a:gd name="T7" fmla="*/ 2147483647 h 98"/>
              <a:gd name="T8" fmla="*/ 2147483647 w 102"/>
              <a:gd name="T9" fmla="*/ 2147483647 h 98"/>
              <a:gd name="T10" fmla="*/ 2147483647 w 102"/>
              <a:gd name="T11" fmla="*/ 0 h 98"/>
              <a:gd name="T12" fmla="*/ 2147483647 w 102"/>
              <a:gd name="T13" fmla="*/ 2147483647 h 98"/>
              <a:gd name="T14" fmla="*/ 2147483647 w 102"/>
              <a:gd name="T15" fmla="*/ 2147483647 h 98"/>
              <a:gd name="T16" fmla="*/ 2147483647 w 102"/>
              <a:gd name="T17" fmla="*/ 2147483647 h 98"/>
              <a:gd name="T18" fmla="*/ 2147483647 w 102"/>
              <a:gd name="T19" fmla="*/ 2147483647 h 98"/>
              <a:gd name="T20" fmla="*/ 2147483647 w 102"/>
              <a:gd name="T21" fmla="*/ 2147483647 h 98"/>
              <a:gd name="T22" fmla="*/ 2147483647 w 102"/>
              <a:gd name="T23" fmla="*/ 2147483647 h 98"/>
              <a:gd name="T24" fmla="*/ 2147483647 w 102"/>
              <a:gd name="T25" fmla="*/ 2147483647 h 98"/>
              <a:gd name="T26" fmla="*/ 2147483647 w 102"/>
              <a:gd name="T27" fmla="*/ 2147483647 h 98"/>
              <a:gd name="T28" fmla="*/ 2147483647 w 102"/>
              <a:gd name="T29" fmla="*/ 2147483647 h 98"/>
              <a:gd name="T30" fmla="*/ 2147483647 w 102"/>
              <a:gd name="T31" fmla="*/ 2147483647 h 98"/>
              <a:gd name="T32" fmla="*/ 2147483647 w 102"/>
              <a:gd name="T33" fmla="*/ 2147483647 h 98"/>
              <a:gd name="T34" fmla="*/ 2147483647 w 102"/>
              <a:gd name="T35" fmla="*/ 2147483647 h 98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02"/>
              <a:gd name="T55" fmla="*/ 0 h 98"/>
              <a:gd name="T56" fmla="*/ 102 w 102"/>
              <a:gd name="T57" fmla="*/ 98 h 98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02" h="98">
                <a:moveTo>
                  <a:pt x="32" y="93"/>
                </a:moveTo>
                <a:cubicBezTo>
                  <a:pt x="26" y="93"/>
                  <a:pt x="24" y="89"/>
                  <a:pt x="24" y="83"/>
                </a:cubicBezTo>
                <a:cubicBezTo>
                  <a:pt x="26" y="72"/>
                  <a:pt x="40" y="51"/>
                  <a:pt x="56" y="35"/>
                </a:cubicBezTo>
                <a:cubicBezTo>
                  <a:pt x="72" y="20"/>
                  <a:pt x="82" y="11"/>
                  <a:pt x="96" y="5"/>
                </a:cubicBezTo>
                <a:cubicBezTo>
                  <a:pt x="100" y="3"/>
                  <a:pt x="102" y="3"/>
                  <a:pt x="102" y="2"/>
                </a:cubicBezTo>
                <a:cubicBezTo>
                  <a:pt x="102" y="0"/>
                  <a:pt x="97" y="0"/>
                  <a:pt x="93" y="0"/>
                </a:cubicBezTo>
                <a:cubicBezTo>
                  <a:pt x="81" y="0"/>
                  <a:pt x="64" y="6"/>
                  <a:pt x="48" y="14"/>
                </a:cubicBezTo>
                <a:cubicBezTo>
                  <a:pt x="37" y="20"/>
                  <a:pt x="29" y="25"/>
                  <a:pt x="22" y="30"/>
                </a:cubicBezTo>
                <a:cubicBezTo>
                  <a:pt x="16" y="34"/>
                  <a:pt x="9" y="40"/>
                  <a:pt x="5" y="44"/>
                </a:cubicBezTo>
                <a:cubicBezTo>
                  <a:pt x="3" y="46"/>
                  <a:pt x="0" y="49"/>
                  <a:pt x="1" y="51"/>
                </a:cubicBezTo>
                <a:cubicBezTo>
                  <a:pt x="2" y="52"/>
                  <a:pt x="4" y="51"/>
                  <a:pt x="8" y="47"/>
                </a:cubicBezTo>
                <a:cubicBezTo>
                  <a:pt x="12" y="44"/>
                  <a:pt x="14" y="42"/>
                  <a:pt x="18" y="38"/>
                </a:cubicBezTo>
                <a:cubicBezTo>
                  <a:pt x="18" y="39"/>
                  <a:pt x="18" y="39"/>
                  <a:pt x="18" y="39"/>
                </a:cubicBezTo>
                <a:cubicBezTo>
                  <a:pt x="8" y="50"/>
                  <a:pt x="1" y="63"/>
                  <a:pt x="1" y="74"/>
                </a:cubicBezTo>
                <a:cubicBezTo>
                  <a:pt x="0" y="90"/>
                  <a:pt x="11" y="98"/>
                  <a:pt x="28" y="98"/>
                </a:cubicBezTo>
                <a:cubicBezTo>
                  <a:pt x="29" y="98"/>
                  <a:pt x="30" y="98"/>
                  <a:pt x="31" y="98"/>
                </a:cubicBezTo>
                <a:cubicBezTo>
                  <a:pt x="31" y="96"/>
                  <a:pt x="32" y="94"/>
                  <a:pt x="33" y="93"/>
                </a:cubicBezTo>
                <a:cubicBezTo>
                  <a:pt x="33" y="93"/>
                  <a:pt x="32" y="93"/>
                  <a:pt x="32" y="93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0" name="未知"/>
          <p:cNvSpPr/>
          <p:nvPr/>
        </p:nvSpPr>
        <p:spPr bwMode="auto">
          <a:xfrm>
            <a:off x="8151814" y="3295650"/>
            <a:ext cx="360362" cy="368300"/>
          </a:xfrm>
          <a:custGeom>
            <a:avLst/>
            <a:gdLst>
              <a:gd name="T0" fmla="*/ 2147483647 w 96"/>
              <a:gd name="T1" fmla="*/ 2147483647 h 98"/>
              <a:gd name="T2" fmla="*/ 2147483647 w 96"/>
              <a:gd name="T3" fmla="*/ 2147483647 h 98"/>
              <a:gd name="T4" fmla="*/ 2147483647 w 96"/>
              <a:gd name="T5" fmla="*/ 2147483647 h 98"/>
              <a:gd name="T6" fmla="*/ 2147483647 w 96"/>
              <a:gd name="T7" fmla="*/ 2147483647 h 98"/>
              <a:gd name="T8" fmla="*/ 2147483647 w 96"/>
              <a:gd name="T9" fmla="*/ 2147483647 h 98"/>
              <a:gd name="T10" fmla="*/ 2147483647 w 96"/>
              <a:gd name="T11" fmla="*/ 2147483647 h 98"/>
              <a:gd name="T12" fmla="*/ 2147483647 w 96"/>
              <a:gd name="T13" fmla="*/ 2147483647 h 98"/>
              <a:gd name="T14" fmla="*/ 2147483647 w 96"/>
              <a:gd name="T15" fmla="*/ 2147483647 h 98"/>
              <a:gd name="T16" fmla="*/ 2147483647 w 96"/>
              <a:gd name="T17" fmla="*/ 2147483647 h 98"/>
              <a:gd name="T18" fmla="*/ 2147483647 w 96"/>
              <a:gd name="T19" fmla="*/ 2147483647 h 98"/>
              <a:gd name="T20" fmla="*/ 2147483647 w 96"/>
              <a:gd name="T21" fmla="*/ 2147483647 h 98"/>
              <a:gd name="T22" fmla="*/ 2147483647 w 96"/>
              <a:gd name="T23" fmla="*/ 2147483647 h 98"/>
              <a:gd name="T24" fmla="*/ 0 w 96"/>
              <a:gd name="T25" fmla="*/ 2147483647 h 98"/>
              <a:gd name="T26" fmla="*/ 2147483647 w 96"/>
              <a:gd name="T27" fmla="*/ 2147483647 h 98"/>
              <a:gd name="T28" fmla="*/ 2147483647 w 96"/>
              <a:gd name="T29" fmla="*/ 2147483647 h 98"/>
              <a:gd name="T30" fmla="*/ 2147483647 w 96"/>
              <a:gd name="T31" fmla="*/ 2147483647 h 98"/>
              <a:gd name="T32" fmla="*/ 2147483647 w 96"/>
              <a:gd name="T33" fmla="*/ 2147483647 h 98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w 96"/>
              <a:gd name="T52" fmla="*/ 0 h 98"/>
              <a:gd name="T53" fmla="*/ 96 w 96"/>
              <a:gd name="T54" fmla="*/ 98 h 98"/>
            </a:gdLst>
            <a:ahLst/>
            <a:cxnLst>
              <a:cxn ang="T34">
                <a:pos x="T0" y="T1"/>
              </a:cxn>
              <a:cxn ang="T35">
                <a:pos x="T2" y="T3"/>
              </a:cxn>
              <a:cxn ang="T36">
                <a:pos x="T4" y="T5"/>
              </a:cxn>
              <a:cxn ang="T37">
                <a:pos x="T6" y="T7"/>
              </a:cxn>
              <a:cxn ang="T38">
                <a:pos x="T8" y="T9"/>
              </a:cxn>
              <a:cxn ang="T39">
                <a:pos x="T10" y="T11"/>
              </a:cxn>
              <a:cxn ang="T40">
                <a:pos x="T12" y="T13"/>
              </a:cxn>
              <a:cxn ang="T41">
                <a:pos x="T14" y="T15"/>
              </a:cxn>
              <a:cxn ang="T42">
                <a:pos x="T16" y="T17"/>
              </a:cxn>
              <a:cxn ang="T43">
                <a:pos x="T18" y="T19"/>
              </a:cxn>
              <a:cxn ang="T44">
                <a:pos x="T20" y="T21"/>
              </a:cxn>
              <a:cxn ang="T45">
                <a:pos x="T22" y="T23"/>
              </a:cxn>
              <a:cxn ang="T46">
                <a:pos x="T24" y="T25"/>
              </a:cxn>
              <a:cxn ang="T47">
                <a:pos x="T26" y="T27"/>
              </a:cxn>
              <a:cxn ang="T48">
                <a:pos x="T28" y="T29"/>
              </a:cxn>
              <a:cxn ang="T49">
                <a:pos x="T30" y="T31"/>
              </a:cxn>
              <a:cxn ang="T50">
                <a:pos x="T32" y="T33"/>
              </a:cxn>
            </a:cxnLst>
            <a:rect l="T51" t="T52" r="T53" b="T54"/>
            <a:pathLst>
              <a:path w="96" h="98">
                <a:moveTo>
                  <a:pt x="64" y="68"/>
                </a:moveTo>
                <a:cubicBezTo>
                  <a:pt x="64" y="68"/>
                  <a:pt x="64" y="68"/>
                  <a:pt x="64" y="68"/>
                </a:cubicBezTo>
                <a:cubicBezTo>
                  <a:pt x="67" y="65"/>
                  <a:pt x="69" y="62"/>
                  <a:pt x="72" y="59"/>
                </a:cubicBezTo>
                <a:cubicBezTo>
                  <a:pt x="85" y="47"/>
                  <a:pt x="93" y="34"/>
                  <a:pt x="95" y="23"/>
                </a:cubicBezTo>
                <a:cubicBezTo>
                  <a:pt x="96" y="15"/>
                  <a:pt x="93" y="8"/>
                  <a:pt x="88" y="4"/>
                </a:cubicBezTo>
                <a:cubicBezTo>
                  <a:pt x="86" y="2"/>
                  <a:pt x="83" y="0"/>
                  <a:pt x="80" y="1"/>
                </a:cubicBezTo>
                <a:cubicBezTo>
                  <a:pt x="79" y="2"/>
                  <a:pt x="81" y="3"/>
                  <a:pt x="81" y="9"/>
                </a:cubicBezTo>
                <a:cubicBezTo>
                  <a:pt x="81" y="12"/>
                  <a:pt x="81" y="18"/>
                  <a:pt x="79" y="22"/>
                </a:cubicBezTo>
                <a:cubicBezTo>
                  <a:pt x="76" y="24"/>
                  <a:pt x="68" y="28"/>
                  <a:pt x="62" y="36"/>
                </a:cubicBezTo>
                <a:cubicBezTo>
                  <a:pt x="55" y="46"/>
                  <a:pt x="53" y="54"/>
                  <a:pt x="52" y="59"/>
                </a:cubicBezTo>
                <a:cubicBezTo>
                  <a:pt x="52" y="60"/>
                  <a:pt x="52" y="60"/>
                  <a:pt x="51" y="60"/>
                </a:cubicBezTo>
                <a:cubicBezTo>
                  <a:pt x="35" y="78"/>
                  <a:pt x="14" y="92"/>
                  <a:pt x="2" y="93"/>
                </a:cubicBezTo>
                <a:cubicBezTo>
                  <a:pt x="1" y="94"/>
                  <a:pt x="0" y="96"/>
                  <a:pt x="0" y="98"/>
                </a:cubicBezTo>
                <a:cubicBezTo>
                  <a:pt x="19" y="97"/>
                  <a:pt x="40" y="85"/>
                  <a:pt x="54" y="75"/>
                </a:cubicBezTo>
                <a:cubicBezTo>
                  <a:pt x="56" y="74"/>
                  <a:pt x="58" y="73"/>
                  <a:pt x="59" y="71"/>
                </a:cubicBezTo>
                <a:cubicBezTo>
                  <a:pt x="60" y="72"/>
                  <a:pt x="60" y="72"/>
                  <a:pt x="60" y="72"/>
                </a:cubicBezTo>
                <a:cubicBezTo>
                  <a:pt x="61" y="70"/>
                  <a:pt x="62" y="69"/>
                  <a:pt x="64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1" name="未知"/>
          <p:cNvSpPr/>
          <p:nvPr/>
        </p:nvSpPr>
        <p:spPr bwMode="auto">
          <a:xfrm>
            <a:off x="8537577" y="3300413"/>
            <a:ext cx="333375" cy="195262"/>
          </a:xfrm>
          <a:custGeom>
            <a:avLst/>
            <a:gdLst>
              <a:gd name="T0" fmla="*/ 2147483647 w 89"/>
              <a:gd name="T1" fmla="*/ 0 h 52"/>
              <a:gd name="T2" fmla="*/ 2147483647 w 89"/>
              <a:gd name="T3" fmla="*/ 2147483647 h 52"/>
              <a:gd name="T4" fmla="*/ 2147483647 w 89"/>
              <a:gd name="T5" fmla="*/ 2147483647 h 52"/>
              <a:gd name="T6" fmla="*/ 2147483647 w 89"/>
              <a:gd name="T7" fmla="*/ 2147483647 h 52"/>
              <a:gd name="T8" fmla="*/ 2147483647 w 89"/>
              <a:gd name="T9" fmla="*/ 2147483647 h 52"/>
              <a:gd name="T10" fmla="*/ 2147483647 w 89"/>
              <a:gd name="T11" fmla="*/ 2147483647 h 52"/>
              <a:gd name="T12" fmla="*/ 2147483647 w 89"/>
              <a:gd name="T13" fmla="*/ 2147483647 h 52"/>
              <a:gd name="T14" fmla="*/ 2147483647 w 89"/>
              <a:gd name="T15" fmla="*/ 2147483647 h 52"/>
              <a:gd name="T16" fmla="*/ 2147483647 w 89"/>
              <a:gd name="T17" fmla="*/ 2147483647 h 52"/>
              <a:gd name="T18" fmla="*/ 2147483647 w 89"/>
              <a:gd name="T19" fmla="*/ 0 h 52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9"/>
              <a:gd name="T31" fmla="*/ 0 h 52"/>
              <a:gd name="T32" fmla="*/ 89 w 89"/>
              <a:gd name="T33" fmla="*/ 52 h 52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9" h="52">
                <a:moveTo>
                  <a:pt x="78" y="0"/>
                </a:moveTo>
                <a:cubicBezTo>
                  <a:pt x="68" y="0"/>
                  <a:pt x="61" y="2"/>
                  <a:pt x="46" y="12"/>
                </a:cubicBezTo>
                <a:cubicBezTo>
                  <a:pt x="33" y="21"/>
                  <a:pt x="14" y="37"/>
                  <a:pt x="8" y="42"/>
                </a:cubicBezTo>
                <a:cubicBezTo>
                  <a:pt x="2" y="48"/>
                  <a:pt x="0" y="50"/>
                  <a:pt x="2" y="51"/>
                </a:cubicBezTo>
                <a:cubicBezTo>
                  <a:pt x="3" y="52"/>
                  <a:pt x="5" y="51"/>
                  <a:pt x="10" y="47"/>
                </a:cubicBezTo>
                <a:cubicBezTo>
                  <a:pt x="15" y="42"/>
                  <a:pt x="21" y="37"/>
                  <a:pt x="29" y="30"/>
                </a:cubicBezTo>
                <a:cubicBezTo>
                  <a:pt x="38" y="24"/>
                  <a:pt x="49" y="16"/>
                  <a:pt x="53" y="14"/>
                </a:cubicBezTo>
                <a:cubicBezTo>
                  <a:pt x="52" y="15"/>
                  <a:pt x="50" y="16"/>
                  <a:pt x="49" y="18"/>
                </a:cubicBezTo>
                <a:cubicBezTo>
                  <a:pt x="61" y="15"/>
                  <a:pt x="75" y="9"/>
                  <a:pt x="88" y="4"/>
                </a:cubicBezTo>
                <a:cubicBezTo>
                  <a:pt x="89" y="1"/>
                  <a:pt x="86" y="0"/>
                  <a:pt x="78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2" name="未知"/>
          <p:cNvSpPr/>
          <p:nvPr/>
        </p:nvSpPr>
        <p:spPr bwMode="auto">
          <a:xfrm>
            <a:off x="8548690" y="3302000"/>
            <a:ext cx="319087" cy="338138"/>
          </a:xfrm>
          <a:custGeom>
            <a:avLst/>
            <a:gdLst>
              <a:gd name="T0" fmla="*/ 2147483647 w 85"/>
              <a:gd name="T1" fmla="*/ 2147483647 h 90"/>
              <a:gd name="T2" fmla="*/ 2147483647 w 85"/>
              <a:gd name="T3" fmla="*/ 2147483647 h 90"/>
              <a:gd name="T4" fmla="*/ 2147483647 w 85"/>
              <a:gd name="T5" fmla="*/ 2147483647 h 90"/>
              <a:gd name="T6" fmla="*/ 2147483647 w 85"/>
              <a:gd name="T7" fmla="*/ 0 h 90"/>
              <a:gd name="T8" fmla="*/ 2147483647 w 85"/>
              <a:gd name="T9" fmla="*/ 2147483647 h 90"/>
              <a:gd name="T10" fmla="*/ 2147483647 w 85"/>
              <a:gd name="T11" fmla="*/ 2147483647 h 90"/>
              <a:gd name="T12" fmla="*/ 2147483647 w 85"/>
              <a:gd name="T13" fmla="*/ 2147483647 h 90"/>
              <a:gd name="T14" fmla="*/ 2147483647 w 85"/>
              <a:gd name="T15" fmla="*/ 2147483647 h 90"/>
              <a:gd name="T16" fmla="*/ 2147483647 w 85"/>
              <a:gd name="T17" fmla="*/ 2147483647 h 90"/>
              <a:gd name="T18" fmla="*/ 2147483647 w 85"/>
              <a:gd name="T19" fmla="*/ 2147483647 h 90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90"/>
              <a:gd name="T32" fmla="*/ 85 w 85"/>
              <a:gd name="T33" fmla="*/ 90 h 90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90">
                <a:moveTo>
                  <a:pt x="32" y="68"/>
                </a:moveTo>
                <a:cubicBezTo>
                  <a:pt x="35" y="62"/>
                  <a:pt x="44" y="50"/>
                  <a:pt x="53" y="38"/>
                </a:cubicBezTo>
                <a:cubicBezTo>
                  <a:pt x="64" y="25"/>
                  <a:pt x="74" y="12"/>
                  <a:pt x="81" y="4"/>
                </a:cubicBezTo>
                <a:cubicBezTo>
                  <a:pt x="83" y="2"/>
                  <a:pt x="84" y="1"/>
                  <a:pt x="85" y="0"/>
                </a:cubicBezTo>
                <a:cubicBezTo>
                  <a:pt x="72" y="5"/>
                  <a:pt x="58" y="11"/>
                  <a:pt x="46" y="14"/>
                </a:cubicBezTo>
                <a:cubicBezTo>
                  <a:pt x="31" y="28"/>
                  <a:pt x="21" y="40"/>
                  <a:pt x="11" y="54"/>
                </a:cubicBezTo>
                <a:cubicBezTo>
                  <a:pt x="6" y="60"/>
                  <a:pt x="1" y="69"/>
                  <a:pt x="1" y="76"/>
                </a:cubicBezTo>
                <a:cubicBezTo>
                  <a:pt x="0" y="83"/>
                  <a:pt x="4" y="88"/>
                  <a:pt x="9" y="90"/>
                </a:cubicBezTo>
                <a:cubicBezTo>
                  <a:pt x="17" y="85"/>
                  <a:pt x="24" y="80"/>
                  <a:pt x="31" y="76"/>
                </a:cubicBezTo>
                <a:cubicBezTo>
                  <a:pt x="31" y="74"/>
                  <a:pt x="31" y="71"/>
                  <a:pt x="32" y="68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3" name="未知"/>
          <p:cNvSpPr/>
          <p:nvPr/>
        </p:nvSpPr>
        <p:spPr bwMode="auto">
          <a:xfrm>
            <a:off x="8582026" y="3282953"/>
            <a:ext cx="623888" cy="365125"/>
          </a:xfrm>
          <a:custGeom>
            <a:avLst/>
            <a:gdLst>
              <a:gd name="T0" fmla="*/ 2147483647 w 166"/>
              <a:gd name="T1" fmla="*/ 0 h 97"/>
              <a:gd name="T2" fmla="*/ 2147483647 w 166"/>
              <a:gd name="T3" fmla="*/ 2147483647 h 97"/>
              <a:gd name="T4" fmla="*/ 2147483647 w 166"/>
              <a:gd name="T5" fmla="*/ 2147483647 h 97"/>
              <a:gd name="T6" fmla="*/ 2147483647 w 166"/>
              <a:gd name="T7" fmla="*/ 2147483647 h 97"/>
              <a:gd name="T8" fmla="*/ 2147483647 w 166"/>
              <a:gd name="T9" fmla="*/ 2147483647 h 97"/>
              <a:gd name="T10" fmla="*/ 2147483647 w 166"/>
              <a:gd name="T11" fmla="*/ 2147483647 h 97"/>
              <a:gd name="T12" fmla="*/ 0 w 166"/>
              <a:gd name="T13" fmla="*/ 2147483647 h 97"/>
              <a:gd name="T14" fmla="*/ 2147483647 w 166"/>
              <a:gd name="T15" fmla="*/ 2147483647 h 97"/>
              <a:gd name="T16" fmla="*/ 2147483647 w 166"/>
              <a:gd name="T17" fmla="*/ 2147483647 h 97"/>
              <a:gd name="T18" fmla="*/ 2147483647 w 166"/>
              <a:gd name="T19" fmla="*/ 2147483647 h 97"/>
              <a:gd name="T20" fmla="*/ 2147483647 w 166"/>
              <a:gd name="T21" fmla="*/ 2147483647 h 97"/>
              <a:gd name="T22" fmla="*/ 2147483647 w 166"/>
              <a:gd name="T23" fmla="*/ 2147483647 h 97"/>
              <a:gd name="T24" fmla="*/ 2147483647 w 166"/>
              <a:gd name="T25" fmla="*/ 2147483647 h 97"/>
              <a:gd name="T26" fmla="*/ 2147483647 w 166"/>
              <a:gd name="T27" fmla="*/ 2147483647 h 97"/>
              <a:gd name="T28" fmla="*/ 2147483647 w 166"/>
              <a:gd name="T29" fmla="*/ 2147483647 h 97"/>
              <a:gd name="T30" fmla="*/ 2147483647 w 166"/>
              <a:gd name="T31" fmla="*/ 2147483647 h 97"/>
              <a:gd name="T32" fmla="*/ 2147483647 w 166"/>
              <a:gd name="T33" fmla="*/ 2147483647 h 97"/>
              <a:gd name="T34" fmla="*/ 2147483647 w 166"/>
              <a:gd name="T35" fmla="*/ 0 h 97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w 166"/>
              <a:gd name="T55" fmla="*/ 0 h 97"/>
              <a:gd name="T56" fmla="*/ 166 w 166"/>
              <a:gd name="T57" fmla="*/ 97 h 97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T54" t="T55" r="T56" b="T57"/>
            <a:pathLst>
              <a:path w="166" h="97">
                <a:moveTo>
                  <a:pt x="152" y="0"/>
                </a:moveTo>
                <a:cubicBezTo>
                  <a:pt x="143" y="0"/>
                  <a:pt x="140" y="2"/>
                  <a:pt x="136" y="6"/>
                </a:cubicBezTo>
                <a:cubicBezTo>
                  <a:pt x="118" y="19"/>
                  <a:pt x="103" y="33"/>
                  <a:pt x="77" y="53"/>
                </a:cubicBezTo>
                <a:cubicBezTo>
                  <a:pt x="60" y="66"/>
                  <a:pt x="48" y="75"/>
                  <a:pt x="36" y="82"/>
                </a:cubicBezTo>
                <a:cubicBezTo>
                  <a:pt x="30" y="84"/>
                  <a:pt x="25" y="85"/>
                  <a:pt x="23" y="83"/>
                </a:cubicBezTo>
                <a:cubicBezTo>
                  <a:pt x="22" y="82"/>
                  <a:pt x="22" y="81"/>
                  <a:pt x="22" y="81"/>
                </a:cubicBezTo>
                <a:cubicBezTo>
                  <a:pt x="15" y="85"/>
                  <a:pt x="8" y="90"/>
                  <a:pt x="0" y="95"/>
                </a:cubicBezTo>
                <a:cubicBezTo>
                  <a:pt x="3" y="96"/>
                  <a:pt x="6" y="97"/>
                  <a:pt x="10" y="97"/>
                </a:cubicBezTo>
                <a:cubicBezTo>
                  <a:pt x="26" y="97"/>
                  <a:pt x="46" y="83"/>
                  <a:pt x="68" y="66"/>
                </a:cubicBezTo>
                <a:cubicBezTo>
                  <a:pt x="81" y="57"/>
                  <a:pt x="98" y="44"/>
                  <a:pt x="109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5"/>
                  <a:pt x="108" y="35"/>
                  <a:pt x="109" y="35"/>
                </a:cubicBezTo>
                <a:cubicBezTo>
                  <a:pt x="110" y="34"/>
                  <a:pt x="111" y="33"/>
                  <a:pt x="112" y="32"/>
                </a:cubicBezTo>
                <a:cubicBezTo>
                  <a:pt x="113" y="32"/>
                  <a:pt x="113" y="32"/>
                  <a:pt x="113" y="32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26" y="27"/>
                  <a:pt x="139" y="21"/>
                  <a:pt x="153" y="16"/>
                </a:cubicBezTo>
                <a:cubicBezTo>
                  <a:pt x="155" y="14"/>
                  <a:pt x="158" y="11"/>
                  <a:pt x="160" y="8"/>
                </a:cubicBezTo>
                <a:cubicBezTo>
                  <a:pt x="166" y="1"/>
                  <a:pt x="161" y="0"/>
                  <a:pt x="152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4" name="未知"/>
          <p:cNvSpPr/>
          <p:nvPr/>
        </p:nvSpPr>
        <p:spPr bwMode="auto">
          <a:xfrm>
            <a:off x="8875715" y="3330576"/>
            <a:ext cx="280987" cy="296863"/>
          </a:xfrm>
          <a:custGeom>
            <a:avLst/>
            <a:gdLst>
              <a:gd name="T0" fmla="*/ 2147483647 w 75"/>
              <a:gd name="T1" fmla="*/ 2147483647 h 79"/>
              <a:gd name="T2" fmla="*/ 2147483647 w 75"/>
              <a:gd name="T3" fmla="*/ 2147483647 h 79"/>
              <a:gd name="T4" fmla="*/ 2147483647 w 75"/>
              <a:gd name="T5" fmla="*/ 0 h 79"/>
              <a:gd name="T6" fmla="*/ 2147483647 w 75"/>
              <a:gd name="T7" fmla="*/ 2147483647 h 79"/>
              <a:gd name="T8" fmla="*/ 2147483647 w 75"/>
              <a:gd name="T9" fmla="*/ 2147483647 h 79"/>
              <a:gd name="T10" fmla="*/ 0 w 75"/>
              <a:gd name="T11" fmla="*/ 2147483647 h 79"/>
              <a:gd name="T12" fmla="*/ 2147483647 w 75"/>
              <a:gd name="T13" fmla="*/ 2147483647 h 79"/>
              <a:gd name="T14" fmla="*/ 2147483647 w 75"/>
              <a:gd name="T15" fmla="*/ 2147483647 h 79"/>
              <a:gd name="T16" fmla="*/ 2147483647 w 75"/>
              <a:gd name="T17" fmla="*/ 2147483647 h 7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75"/>
              <a:gd name="T28" fmla="*/ 0 h 79"/>
              <a:gd name="T29" fmla="*/ 75 w 75"/>
              <a:gd name="T30" fmla="*/ 79 h 7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75" h="79">
                <a:moveTo>
                  <a:pt x="33" y="55"/>
                </a:moveTo>
                <a:cubicBezTo>
                  <a:pt x="36" y="49"/>
                  <a:pt x="43" y="39"/>
                  <a:pt x="53" y="27"/>
                </a:cubicBezTo>
                <a:cubicBezTo>
                  <a:pt x="61" y="16"/>
                  <a:pt x="68" y="9"/>
                  <a:pt x="75" y="0"/>
                </a:cubicBezTo>
                <a:cubicBezTo>
                  <a:pt x="61" y="5"/>
                  <a:pt x="48" y="11"/>
                  <a:pt x="34" y="17"/>
                </a:cubicBezTo>
                <a:cubicBezTo>
                  <a:pt x="25" y="26"/>
                  <a:pt x="15" y="36"/>
                  <a:pt x="9" y="45"/>
                </a:cubicBezTo>
                <a:cubicBezTo>
                  <a:pt x="4" y="52"/>
                  <a:pt x="0" y="60"/>
                  <a:pt x="0" y="67"/>
                </a:cubicBezTo>
                <a:cubicBezTo>
                  <a:pt x="0" y="73"/>
                  <a:pt x="3" y="78"/>
                  <a:pt x="9" y="79"/>
                </a:cubicBezTo>
                <a:cubicBezTo>
                  <a:pt x="16" y="74"/>
                  <a:pt x="23" y="69"/>
                  <a:pt x="30" y="65"/>
                </a:cubicBezTo>
                <a:cubicBezTo>
                  <a:pt x="29" y="62"/>
                  <a:pt x="30" y="59"/>
                  <a:pt x="33" y="55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5" name="未知"/>
          <p:cNvSpPr/>
          <p:nvPr/>
        </p:nvSpPr>
        <p:spPr bwMode="auto">
          <a:xfrm>
            <a:off x="8909051" y="34099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3" y="2"/>
                </a:moveTo>
                <a:cubicBezTo>
                  <a:pt x="92" y="0"/>
                  <a:pt x="89" y="3"/>
                  <a:pt x="85" y="6"/>
                </a:cubicBezTo>
                <a:cubicBezTo>
                  <a:pt x="79" y="11"/>
                  <a:pt x="70" y="20"/>
                  <a:pt x="59" y="28"/>
                </a:cubicBezTo>
                <a:cubicBezTo>
                  <a:pt x="50" y="35"/>
                  <a:pt x="40" y="42"/>
                  <a:pt x="34" y="45"/>
                </a:cubicBezTo>
                <a:cubicBezTo>
                  <a:pt x="29" y="47"/>
                  <a:pt x="25" y="49"/>
                  <a:pt x="22" y="46"/>
                </a:cubicBezTo>
                <a:cubicBezTo>
                  <a:pt x="21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3" y="59"/>
                  <a:pt x="5" y="60"/>
                  <a:pt x="8" y="60"/>
                </a:cubicBezTo>
                <a:cubicBezTo>
                  <a:pt x="26" y="60"/>
                  <a:pt x="45" y="45"/>
                  <a:pt x="55" y="38"/>
                </a:cubicBezTo>
                <a:cubicBezTo>
                  <a:pt x="68" y="27"/>
                  <a:pt x="82" y="16"/>
                  <a:pt x="89" y="9"/>
                </a:cubicBezTo>
                <a:cubicBezTo>
                  <a:pt x="90" y="8"/>
                  <a:pt x="95" y="3"/>
                  <a:pt x="93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6" name="未知"/>
          <p:cNvSpPr/>
          <p:nvPr/>
        </p:nvSpPr>
        <p:spPr bwMode="auto">
          <a:xfrm>
            <a:off x="4240215" y="247808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7" name="未知"/>
          <p:cNvSpPr/>
          <p:nvPr/>
        </p:nvSpPr>
        <p:spPr bwMode="auto">
          <a:xfrm>
            <a:off x="4408488" y="3295653"/>
            <a:ext cx="277812" cy="365125"/>
          </a:xfrm>
          <a:custGeom>
            <a:avLst/>
            <a:gdLst>
              <a:gd name="T0" fmla="*/ 2147483647 w 74"/>
              <a:gd name="T1" fmla="*/ 2147483647 h 97"/>
              <a:gd name="T2" fmla="*/ 2147483647 w 74"/>
              <a:gd name="T3" fmla="*/ 2147483647 h 97"/>
              <a:gd name="T4" fmla="*/ 2147483647 w 74"/>
              <a:gd name="T5" fmla="*/ 2147483647 h 97"/>
              <a:gd name="T6" fmla="*/ 2147483647 w 74"/>
              <a:gd name="T7" fmla="*/ 2147483647 h 97"/>
              <a:gd name="T8" fmla="*/ 2147483647 w 74"/>
              <a:gd name="T9" fmla="*/ 0 h 97"/>
              <a:gd name="T10" fmla="*/ 2147483647 w 74"/>
              <a:gd name="T11" fmla="*/ 2147483647 h 97"/>
              <a:gd name="T12" fmla="*/ 2147483647 w 74"/>
              <a:gd name="T13" fmla="*/ 2147483647 h 97"/>
              <a:gd name="T14" fmla="*/ 2147483647 w 74"/>
              <a:gd name="T15" fmla="*/ 2147483647 h 97"/>
              <a:gd name="T16" fmla="*/ 2147483647 w 74"/>
              <a:gd name="T17" fmla="*/ 2147483647 h 97"/>
              <a:gd name="T18" fmla="*/ 0 w 74"/>
              <a:gd name="T19" fmla="*/ 2147483647 h 97"/>
              <a:gd name="T20" fmla="*/ 2147483647 w 74"/>
              <a:gd name="T21" fmla="*/ 2147483647 h 97"/>
              <a:gd name="T22" fmla="*/ 2147483647 w 74"/>
              <a:gd name="T23" fmla="*/ 2147483647 h 97"/>
              <a:gd name="T24" fmla="*/ 2147483647 w 74"/>
              <a:gd name="T25" fmla="*/ 2147483647 h 9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74"/>
              <a:gd name="T40" fmla="*/ 0 h 97"/>
              <a:gd name="T41" fmla="*/ 74 w 74"/>
              <a:gd name="T42" fmla="*/ 97 h 9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74" h="97">
                <a:moveTo>
                  <a:pt x="30" y="84"/>
                </a:moveTo>
                <a:cubicBezTo>
                  <a:pt x="28" y="82"/>
                  <a:pt x="29" y="78"/>
                  <a:pt x="33" y="72"/>
                </a:cubicBezTo>
                <a:cubicBezTo>
                  <a:pt x="36" y="66"/>
                  <a:pt x="42" y="58"/>
                  <a:pt x="51" y="48"/>
                </a:cubicBezTo>
                <a:cubicBezTo>
                  <a:pt x="59" y="37"/>
                  <a:pt x="71" y="24"/>
                  <a:pt x="73" y="14"/>
                </a:cubicBezTo>
                <a:cubicBezTo>
                  <a:pt x="74" y="5"/>
                  <a:pt x="67" y="0"/>
                  <a:pt x="56" y="0"/>
                </a:cubicBezTo>
                <a:cubicBezTo>
                  <a:pt x="53" y="3"/>
                  <a:pt x="50" y="6"/>
                  <a:pt x="46" y="9"/>
                </a:cubicBezTo>
                <a:cubicBezTo>
                  <a:pt x="46" y="9"/>
                  <a:pt x="47" y="9"/>
                  <a:pt x="47" y="9"/>
                </a:cubicBezTo>
                <a:cubicBezTo>
                  <a:pt x="50" y="11"/>
                  <a:pt x="48" y="14"/>
                  <a:pt x="46" y="17"/>
                </a:cubicBezTo>
                <a:cubicBezTo>
                  <a:pt x="40" y="25"/>
                  <a:pt x="32" y="34"/>
                  <a:pt x="23" y="44"/>
                </a:cubicBezTo>
                <a:cubicBezTo>
                  <a:pt x="13" y="57"/>
                  <a:pt x="1" y="70"/>
                  <a:pt x="0" y="82"/>
                </a:cubicBezTo>
                <a:cubicBezTo>
                  <a:pt x="0" y="92"/>
                  <a:pt x="6" y="97"/>
                  <a:pt x="17" y="97"/>
                </a:cubicBezTo>
                <a:cubicBezTo>
                  <a:pt x="17" y="97"/>
                  <a:pt x="18" y="96"/>
                  <a:pt x="19" y="96"/>
                </a:cubicBezTo>
                <a:cubicBezTo>
                  <a:pt x="22" y="92"/>
                  <a:pt x="26" y="88"/>
                  <a:pt x="30" y="84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8" name="未知"/>
          <p:cNvSpPr/>
          <p:nvPr/>
        </p:nvSpPr>
        <p:spPr bwMode="auto">
          <a:xfrm>
            <a:off x="4479925" y="3438525"/>
            <a:ext cx="319088" cy="217488"/>
          </a:xfrm>
          <a:custGeom>
            <a:avLst/>
            <a:gdLst>
              <a:gd name="T0" fmla="*/ 2147483647 w 85"/>
              <a:gd name="T1" fmla="*/ 2147483647 h 58"/>
              <a:gd name="T2" fmla="*/ 2147483647 w 85"/>
              <a:gd name="T3" fmla="*/ 2147483647 h 58"/>
              <a:gd name="T4" fmla="*/ 2147483647 w 85"/>
              <a:gd name="T5" fmla="*/ 2147483647 h 58"/>
              <a:gd name="T6" fmla="*/ 2147483647 w 85"/>
              <a:gd name="T7" fmla="*/ 2147483647 h 58"/>
              <a:gd name="T8" fmla="*/ 2147483647 w 85"/>
              <a:gd name="T9" fmla="*/ 2147483647 h 58"/>
              <a:gd name="T10" fmla="*/ 2147483647 w 85"/>
              <a:gd name="T11" fmla="*/ 2147483647 h 58"/>
              <a:gd name="T12" fmla="*/ 0 w 85"/>
              <a:gd name="T13" fmla="*/ 2147483647 h 58"/>
              <a:gd name="T14" fmla="*/ 2147483647 w 85"/>
              <a:gd name="T15" fmla="*/ 2147483647 h 58"/>
              <a:gd name="T16" fmla="*/ 2147483647 w 85"/>
              <a:gd name="T17" fmla="*/ 2147483647 h 58"/>
              <a:gd name="T18" fmla="*/ 2147483647 w 85"/>
              <a:gd name="T19" fmla="*/ 2147483647 h 5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8"/>
              <a:gd name="T32" fmla="*/ 85 w 85"/>
              <a:gd name="T33" fmla="*/ 58 h 5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8">
                <a:moveTo>
                  <a:pt x="84" y="1"/>
                </a:moveTo>
                <a:cubicBezTo>
                  <a:pt x="83" y="0"/>
                  <a:pt x="81" y="0"/>
                  <a:pt x="77" y="4"/>
                </a:cubicBezTo>
                <a:cubicBezTo>
                  <a:pt x="71" y="10"/>
                  <a:pt x="60" y="20"/>
                  <a:pt x="51" y="27"/>
                </a:cubicBezTo>
                <a:cubicBezTo>
                  <a:pt x="38" y="37"/>
                  <a:pt x="31" y="40"/>
                  <a:pt x="25" y="44"/>
                </a:cubicBezTo>
                <a:cubicBezTo>
                  <a:pt x="20" y="46"/>
                  <a:pt x="14" y="48"/>
                  <a:pt x="11" y="46"/>
                </a:cubicBezTo>
                <a:cubicBezTo>
                  <a:pt x="11" y="46"/>
                  <a:pt x="11" y="46"/>
                  <a:pt x="11" y="46"/>
                </a:cubicBezTo>
                <a:cubicBezTo>
                  <a:pt x="7" y="50"/>
                  <a:pt x="3" y="54"/>
                  <a:pt x="0" y="58"/>
                </a:cubicBezTo>
                <a:cubicBezTo>
                  <a:pt x="16" y="57"/>
                  <a:pt x="36" y="45"/>
                  <a:pt x="47" y="37"/>
                </a:cubicBezTo>
                <a:cubicBezTo>
                  <a:pt x="58" y="28"/>
                  <a:pt x="75" y="13"/>
                  <a:pt x="80" y="8"/>
                </a:cubicBezTo>
                <a:cubicBezTo>
                  <a:pt x="84" y="4"/>
                  <a:pt x="85" y="2"/>
                  <a:pt x="8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099" name="未知"/>
          <p:cNvSpPr/>
          <p:nvPr/>
        </p:nvSpPr>
        <p:spPr bwMode="auto">
          <a:xfrm>
            <a:off x="4191000" y="3295650"/>
            <a:ext cx="427038" cy="300038"/>
          </a:xfrm>
          <a:custGeom>
            <a:avLst/>
            <a:gdLst>
              <a:gd name="T0" fmla="*/ 2147483647 w 114"/>
              <a:gd name="T1" fmla="*/ 2147483647 h 80"/>
              <a:gd name="T2" fmla="*/ 2147483647 w 114"/>
              <a:gd name="T3" fmla="*/ 2147483647 h 80"/>
              <a:gd name="T4" fmla="*/ 2147483647 w 114"/>
              <a:gd name="T5" fmla="*/ 2147483647 h 80"/>
              <a:gd name="T6" fmla="*/ 2147483647 w 114"/>
              <a:gd name="T7" fmla="*/ 0 h 80"/>
              <a:gd name="T8" fmla="*/ 2147483647 w 114"/>
              <a:gd name="T9" fmla="*/ 0 h 80"/>
              <a:gd name="T10" fmla="*/ 2147483647 w 114"/>
              <a:gd name="T11" fmla="*/ 2147483647 h 80"/>
              <a:gd name="T12" fmla="*/ 2147483647 w 114"/>
              <a:gd name="T13" fmla="*/ 2147483647 h 80"/>
              <a:gd name="T14" fmla="*/ 0 w 114"/>
              <a:gd name="T15" fmla="*/ 2147483647 h 80"/>
              <a:gd name="T16" fmla="*/ 2147483647 w 114"/>
              <a:gd name="T17" fmla="*/ 2147483647 h 8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14"/>
              <a:gd name="T28" fmla="*/ 0 h 80"/>
              <a:gd name="T29" fmla="*/ 114 w 114"/>
              <a:gd name="T30" fmla="*/ 80 h 8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14" h="80">
                <a:moveTo>
                  <a:pt x="48" y="41"/>
                </a:moveTo>
                <a:cubicBezTo>
                  <a:pt x="65" y="27"/>
                  <a:pt x="81" y="18"/>
                  <a:pt x="91" y="13"/>
                </a:cubicBezTo>
                <a:cubicBezTo>
                  <a:pt x="96" y="10"/>
                  <a:pt x="101" y="8"/>
                  <a:pt x="104" y="9"/>
                </a:cubicBezTo>
                <a:cubicBezTo>
                  <a:pt x="108" y="6"/>
                  <a:pt x="111" y="3"/>
                  <a:pt x="114" y="0"/>
                </a:cubicBezTo>
                <a:cubicBezTo>
                  <a:pt x="114" y="0"/>
                  <a:pt x="114" y="0"/>
                  <a:pt x="114" y="0"/>
                </a:cubicBezTo>
                <a:cubicBezTo>
                  <a:pt x="97" y="0"/>
                  <a:pt x="73" y="15"/>
                  <a:pt x="54" y="29"/>
                </a:cubicBezTo>
                <a:cubicBezTo>
                  <a:pt x="36" y="43"/>
                  <a:pt x="19" y="57"/>
                  <a:pt x="6" y="68"/>
                </a:cubicBezTo>
                <a:cubicBezTo>
                  <a:pt x="3" y="72"/>
                  <a:pt x="1" y="76"/>
                  <a:pt x="0" y="80"/>
                </a:cubicBezTo>
                <a:cubicBezTo>
                  <a:pt x="16" y="67"/>
                  <a:pt x="29" y="56"/>
                  <a:pt x="48" y="4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0" name="未知"/>
          <p:cNvSpPr/>
          <p:nvPr/>
        </p:nvSpPr>
        <p:spPr bwMode="auto">
          <a:xfrm>
            <a:off x="4105275" y="247808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1" name="未知"/>
          <p:cNvSpPr/>
          <p:nvPr/>
        </p:nvSpPr>
        <p:spPr bwMode="auto">
          <a:xfrm>
            <a:off x="4044951" y="3311528"/>
            <a:ext cx="341313" cy="341313"/>
          </a:xfrm>
          <a:custGeom>
            <a:avLst/>
            <a:gdLst>
              <a:gd name="T0" fmla="*/ 2147483647 w 91"/>
              <a:gd name="T1" fmla="*/ 2147483647 h 91"/>
              <a:gd name="T2" fmla="*/ 2147483647 w 91"/>
              <a:gd name="T3" fmla="*/ 2147483647 h 91"/>
              <a:gd name="T4" fmla="*/ 2147483647 w 91"/>
              <a:gd name="T5" fmla="*/ 2147483647 h 91"/>
              <a:gd name="T6" fmla="*/ 2147483647 w 91"/>
              <a:gd name="T7" fmla="*/ 2147483647 h 91"/>
              <a:gd name="T8" fmla="*/ 2147483647 w 91"/>
              <a:gd name="T9" fmla="*/ 2147483647 h 91"/>
              <a:gd name="T10" fmla="*/ 2147483647 w 91"/>
              <a:gd name="T11" fmla="*/ 2147483647 h 91"/>
              <a:gd name="T12" fmla="*/ 2147483647 w 91"/>
              <a:gd name="T13" fmla="*/ 2147483647 h 91"/>
              <a:gd name="T14" fmla="*/ 2147483647 w 91"/>
              <a:gd name="T15" fmla="*/ 2147483647 h 91"/>
              <a:gd name="T16" fmla="*/ 2147483647 w 91"/>
              <a:gd name="T17" fmla="*/ 2147483647 h 91"/>
              <a:gd name="T18" fmla="*/ 2147483647 w 91"/>
              <a:gd name="T19" fmla="*/ 2147483647 h 91"/>
              <a:gd name="T20" fmla="*/ 2147483647 w 91"/>
              <a:gd name="T21" fmla="*/ 0 h 91"/>
              <a:gd name="T22" fmla="*/ 2147483647 w 91"/>
              <a:gd name="T23" fmla="*/ 2147483647 h 91"/>
              <a:gd name="T24" fmla="*/ 2147483647 w 91"/>
              <a:gd name="T25" fmla="*/ 2147483647 h 9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91"/>
              <a:gd name="T40" fmla="*/ 0 h 91"/>
              <a:gd name="T41" fmla="*/ 91 w 91"/>
              <a:gd name="T42" fmla="*/ 91 h 9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91" h="91">
                <a:moveTo>
                  <a:pt x="33" y="37"/>
                </a:moveTo>
                <a:cubicBezTo>
                  <a:pt x="17" y="60"/>
                  <a:pt x="17" y="60"/>
                  <a:pt x="17" y="60"/>
                </a:cubicBezTo>
                <a:cubicBezTo>
                  <a:pt x="12" y="68"/>
                  <a:pt x="8" y="76"/>
                  <a:pt x="4" y="83"/>
                </a:cubicBezTo>
                <a:cubicBezTo>
                  <a:pt x="0" y="90"/>
                  <a:pt x="4" y="91"/>
                  <a:pt x="11" y="91"/>
                </a:cubicBezTo>
                <a:cubicBezTo>
                  <a:pt x="17" y="91"/>
                  <a:pt x="21" y="90"/>
                  <a:pt x="26" y="86"/>
                </a:cubicBezTo>
                <a:cubicBezTo>
                  <a:pt x="30" y="83"/>
                  <a:pt x="35" y="79"/>
                  <a:pt x="39" y="76"/>
                </a:cubicBezTo>
                <a:cubicBezTo>
                  <a:pt x="40" y="72"/>
                  <a:pt x="42" y="68"/>
                  <a:pt x="45" y="64"/>
                </a:cubicBezTo>
                <a:cubicBezTo>
                  <a:pt x="44" y="65"/>
                  <a:pt x="43" y="66"/>
                  <a:pt x="43" y="66"/>
                </a:cubicBezTo>
                <a:cubicBezTo>
                  <a:pt x="42" y="66"/>
                  <a:pt x="42" y="66"/>
                  <a:pt x="42" y="66"/>
                </a:cubicBezTo>
                <a:cubicBezTo>
                  <a:pt x="55" y="47"/>
                  <a:pt x="78" y="13"/>
                  <a:pt x="87" y="3"/>
                </a:cubicBezTo>
                <a:cubicBezTo>
                  <a:pt x="89" y="2"/>
                  <a:pt x="90" y="1"/>
                  <a:pt x="91" y="0"/>
                </a:cubicBezTo>
                <a:cubicBezTo>
                  <a:pt x="70" y="3"/>
                  <a:pt x="50" y="19"/>
                  <a:pt x="42" y="25"/>
                </a:cubicBezTo>
                <a:cubicBezTo>
                  <a:pt x="39" y="29"/>
                  <a:pt x="36" y="33"/>
                  <a:pt x="33" y="37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2" name="未知"/>
          <p:cNvSpPr/>
          <p:nvPr/>
        </p:nvSpPr>
        <p:spPr bwMode="auto">
          <a:xfrm>
            <a:off x="6064251" y="3213103"/>
            <a:ext cx="608013" cy="360363"/>
          </a:xfrm>
          <a:custGeom>
            <a:avLst/>
            <a:gdLst>
              <a:gd name="T0" fmla="*/ 2147483647 w 162"/>
              <a:gd name="T1" fmla="*/ 2147483647 h 96"/>
              <a:gd name="T2" fmla="*/ 2147483647 w 162"/>
              <a:gd name="T3" fmla="*/ 2147483647 h 96"/>
              <a:gd name="T4" fmla="*/ 2147483647 w 162"/>
              <a:gd name="T5" fmla="*/ 2147483647 h 96"/>
              <a:gd name="T6" fmla="*/ 2147483647 w 162"/>
              <a:gd name="T7" fmla="*/ 2147483647 h 96"/>
              <a:gd name="T8" fmla="*/ 2147483647 w 162"/>
              <a:gd name="T9" fmla="*/ 2147483647 h 96"/>
              <a:gd name="T10" fmla="*/ 2147483647 w 162"/>
              <a:gd name="T11" fmla="*/ 2147483647 h 96"/>
              <a:gd name="T12" fmla="*/ 2147483647 w 162"/>
              <a:gd name="T13" fmla="*/ 2147483647 h 96"/>
              <a:gd name="T14" fmla="*/ 2147483647 w 162"/>
              <a:gd name="T15" fmla="*/ 2147483647 h 96"/>
              <a:gd name="T16" fmla="*/ 2147483647 w 162"/>
              <a:gd name="T17" fmla="*/ 2147483647 h 96"/>
              <a:gd name="T18" fmla="*/ 2147483647 w 162"/>
              <a:gd name="T19" fmla="*/ 2147483647 h 96"/>
              <a:gd name="T20" fmla="*/ 2147483647 w 162"/>
              <a:gd name="T21" fmla="*/ 2147483647 h 96"/>
              <a:gd name="T22" fmla="*/ 2147483647 w 162"/>
              <a:gd name="T23" fmla="*/ 2147483647 h 96"/>
              <a:gd name="T24" fmla="*/ 2147483647 w 162"/>
              <a:gd name="T25" fmla="*/ 2147483647 h 96"/>
              <a:gd name="T26" fmla="*/ 2147483647 w 162"/>
              <a:gd name="T27" fmla="*/ 2147483647 h 96"/>
              <a:gd name="T28" fmla="*/ 2147483647 w 162"/>
              <a:gd name="T29" fmla="*/ 2147483647 h 96"/>
              <a:gd name="T30" fmla="*/ 2147483647 w 162"/>
              <a:gd name="T31" fmla="*/ 2147483647 h 96"/>
              <a:gd name="T32" fmla="*/ 2147483647 w 162"/>
              <a:gd name="T33" fmla="*/ 2147483647 h 96"/>
              <a:gd name="T34" fmla="*/ 2147483647 w 162"/>
              <a:gd name="T35" fmla="*/ 2147483647 h 96"/>
              <a:gd name="T36" fmla="*/ 2147483647 w 162"/>
              <a:gd name="T37" fmla="*/ 2147483647 h 9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w 162"/>
              <a:gd name="T58" fmla="*/ 0 h 96"/>
              <a:gd name="T59" fmla="*/ 162 w 162"/>
              <a:gd name="T60" fmla="*/ 96 h 96"/>
            </a:gdLst>
            <a:ahLst/>
            <a:cxnLst>
              <a:cxn ang="T38">
                <a:pos x="T0" y="T1"/>
              </a:cxn>
              <a:cxn ang="T39">
                <a:pos x="T2" y="T3"/>
              </a:cxn>
              <a:cxn ang="T40">
                <a:pos x="T4" y="T5"/>
              </a:cxn>
              <a:cxn ang="T41">
                <a:pos x="T6" y="T7"/>
              </a:cxn>
              <a:cxn ang="T42">
                <a:pos x="T8" y="T9"/>
              </a:cxn>
              <a:cxn ang="T43">
                <a:pos x="T10" y="T11"/>
              </a:cxn>
              <a:cxn ang="T44">
                <a:pos x="T12" y="T13"/>
              </a:cxn>
              <a:cxn ang="T45">
                <a:pos x="T14" y="T15"/>
              </a:cxn>
              <a:cxn ang="T46">
                <a:pos x="T16" y="T17"/>
              </a:cxn>
              <a:cxn ang="T47">
                <a:pos x="T18" y="T19"/>
              </a:cxn>
              <a:cxn ang="T48">
                <a:pos x="T20" y="T21"/>
              </a:cxn>
              <a:cxn ang="T49">
                <a:pos x="T22" y="T23"/>
              </a:cxn>
              <a:cxn ang="T50">
                <a:pos x="T24" y="T25"/>
              </a:cxn>
              <a:cxn ang="T51">
                <a:pos x="T26" y="T27"/>
              </a:cxn>
              <a:cxn ang="T52">
                <a:pos x="T28" y="T29"/>
              </a:cxn>
              <a:cxn ang="T53">
                <a:pos x="T30" y="T31"/>
              </a:cxn>
              <a:cxn ang="T54">
                <a:pos x="T32" y="T33"/>
              </a:cxn>
              <a:cxn ang="T55">
                <a:pos x="T34" y="T35"/>
              </a:cxn>
              <a:cxn ang="T56">
                <a:pos x="T36" y="T37"/>
              </a:cxn>
            </a:cxnLst>
            <a:rect l="T57" t="T58" r="T59" b="T60"/>
            <a:pathLst>
              <a:path w="162" h="96">
                <a:moveTo>
                  <a:pt x="155" y="1"/>
                </a:moveTo>
                <a:cubicBezTo>
                  <a:pt x="146" y="0"/>
                  <a:pt x="136" y="2"/>
                  <a:pt x="127" y="6"/>
                </a:cubicBezTo>
                <a:cubicBezTo>
                  <a:pt x="117" y="10"/>
                  <a:pt x="101" y="20"/>
                  <a:pt x="91" y="28"/>
                </a:cubicBezTo>
                <a:cubicBezTo>
                  <a:pt x="72" y="42"/>
                  <a:pt x="59" y="55"/>
                  <a:pt x="44" y="69"/>
                </a:cubicBezTo>
                <a:cubicBezTo>
                  <a:pt x="43" y="68"/>
                  <a:pt x="43" y="68"/>
                  <a:pt x="43" y="68"/>
                </a:cubicBezTo>
                <a:cubicBezTo>
                  <a:pt x="50" y="58"/>
                  <a:pt x="77" y="18"/>
                  <a:pt x="87" y="8"/>
                </a:cubicBezTo>
                <a:cubicBezTo>
                  <a:pt x="88" y="7"/>
                  <a:pt x="89" y="6"/>
                  <a:pt x="90" y="5"/>
                </a:cubicBezTo>
                <a:cubicBezTo>
                  <a:pt x="73" y="9"/>
                  <a:pt x="56" y="19"/>
                  <a:pt x="42" y="29"/>
                </a:cubicBezTo>
                <a:cubicBezTo>
                  <a:pt x="42" y="29"/>
                  <a:pt x="42" y="29"/>
                  <a:pt x="42" y="29"/>
                </a:cubicBezTo>
                <a:cubicBezTo>
                  <a:pt x="37" y="36"/>
                  <a:pt x="32" y="42"/>
                  <a:pt x="26" y="51"/>
                </a:cubicBezTo>
                <a:cubicBezTo>
                  <a:pt x="17" y="65"/>
                  <a:pt x="8" y="77"/>
                  <a:pt x="3" y="88"/>
                </a:cubicBezTo>
                <a:cubicBezTo>
                  <a:pt x="0" y="95"/>
                  <a:pt x="2" y="96"/>
                  <a:pt x="11" y="96"/>
                </a:cubicBezTo>
                <a:cubicBezTo>
                  <a:pt x="17" y="96"/>
                  <a:pt x="20" y="95"/>
                  <a:pt x="25" y="91"/>
                </a:cubicBezTo>
                <a:cubicBezTo>
                  <a:pt x="36" y="83"/>
                  <a:pt x="62" y="59"/>
                  <a:pt x="86" y="39"/>
                </a:cubicBezTo>
                <a:cubicBezTo>
                  <a:pt x="102" y="26"/>
                  <a:pt x="113" y="18"/>
                  <a:pt x="127" y="12"/>
                </a:cubicBezTo>
                <a:cubicBezTo>
                  <a:pt x="133" y="9"/>
                  <a:pt x="140" y="7"/>
                  <a:pt x="144" y="9"/>
                </a:cubicBezTo>
                <a:cubicBezTo>
                  <a:pt x="145" y="9"/>
                  <a:pt x="145" y="10"/>
                  <a:pt x="146" y="10"/>
                </a:cubicBezTo>
                <a:cubicBezTo>
                  <a:pt x="151" y="8"/>
                  <a:pt x="157" y="5"/>
                  <a:pt x="162" y="2"/>
                </a:cubicBezTo>
                <a:cubicBezTo>
                  <a:pt x="160" y="1"/>
                  <a:pt x="157" y="1"/>
                  <a:pt x="155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3" name="未知"/>
          <p:cNvSpPr/>
          <p:nvPr/>
        </p:nvSpPr>
        <p:spPr bwMode="auto">
          <a:xfrm>
            <a:off x="6415089" y="3213103"/>
            <a:ext cx="314325" cy="360363"/>
          </a:xfrm>
          <a:custGeom>
            <a:avLst/>
            <a:gdLst>
              <a:gd name="T0" fmla="*/ 2147483647 w 84"/>
              <a:gd name="T1" fmla="*/ 0 h 96"/>
              <a:gd name="T2" fmla="*/ 2147483647 w 84"/>
              <a:gd name="T3" fmla="*/ 2147483647 h 96"/>
              <a:gd name="T4" fmla="*/ 2147483647 w 84"/>
              <a:gd name="T5" fmla="*/ 2147483647 h 96"/>
              <a:gd name="T6" fmla="*/ 2147483647 w 84"/>
              <a:gd name="T7" fmla="*/ 2147483647 h 96"/>
              <a:gd name="T8" fmla="*/ 2147483647 w 84"/>
              <a:gd name="T9" fmla="*/ 2147483647 h 96"/>
              <a:gd name="T10" fmla="*/ 0 w 84"/>
              <a:gd name="T11" fmla="*/ 2147483647 h 96"/>
              <a:gd name="T12" fmla="*/ 2147483647 w 84"/>
              <a:gd name="T13" fmla="*/ 2147483647 h 96"/>
              <a:gd name="T14" fmla="*/ 2147483647 w 84"/>
              <a:gd name="T15" fmla="*/ 2147483647 h 96"/>
              <a:gd name="T16" fmla="*/ 2147483647 w 84"/>
              <a:gd name="T17" fmla="*/ 2147483647 h 96"/>
              <a:gd name="T18" fmla="*/ 2147483647 w 84"/>
              <a:gd name="T19" fmla="*/ 2147483647 h 96"/>
              <a:gd name="T20" fmla="*/ 2147483647 w 84"/>
              <a:gd name="T21" fmla="*/ 2147483647 h 96"/>
              <a:gd name="T22" fmla="*/ 2147483647 w 84"/>
              <a:gd name="T23" fmla="*/ 2147483647 h 96"/>
              <a:gd name="T24" fmla="*/ 2147483647 w 84"/>
              <a:gd name="T25" fmla="*/ 2147483647 h 96"/>
              <a:gd name="T26" fmla="*/ 2147483647 w 84"/>
              <a:gd name="T27" fmla="*/ 0 h 9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w 84"/>
              <a:gd name="T43" fmla="*/ 0 h 96"/>
              <a:gd name="T44" fmla="*/ 84 w 84"/>
              <a:gd name="T45" fmla="*/ 96 h 96"/>
            </a:gdLst>
            <a:ahLst/>
            <a:cxnLst>
              <a:cxn ang="T28">
                <a:pos x="T0" y="T1"/>
              </a:cxn>
              <a:cxn ang="T29">
                <a:pos x="T2" y="T3"/>
              </a:cxn>
              <a:cxn ang="T30">
                <a:pos x="T4" y="T5"/>
              </a:cxn>
              <a:cxn ang="T31">
                <a:pos x="T6" y="T7"/>
              </a:cxn>
              <a:cxn ang="T32">
                <a:pos x="T8" y="T9"/>
              </a:cxn>
              <a:cxn ang="T33">
                <a:pos x="T10" y="T11"/>
              </a:cxn>
              <a:cxn ang="T34">
                <a:pos x="T12" y="T13"/>
              </a:cxn>
              <a:cxn ang="T35">
                <a:pos x="T14" y="T15"/>
              </a:cxn>
              <a:cxn ang="T36">
                <a:pos x="T16" y="T17"/>
              </a:cxn>
              <a:cxn ang="T37">
                <a:pos x="T18" y="T19"/>
              </a:cxn>
              <a:cxn ang="T38">
                <a:pos x="T20" y="T21"/>
              </a:cxn>
              <a:cxn ang="T39">
                <a:pos x="T22" y="T23"/>
              </a:cxn>
              <a:cxn ang="T40">
                <a:pos x="T24" y="T25"/>
              </a:cxn>
              <a:cxn ang="T41">
                <a:pos x="T26" y="T27"/>
              </a:cxn>
            </a:cxnLst>
            <a:rect l="T42" t="T43" r="T44" b="T45"/>
            <a:pathLst>
              <a:path w="84" h="96">
                <a:moveTo>
                  <a:pt x="69" y="0"/>
                </a:moveTo>
                <a:cubicBezTo>
                  <a:pt x="64" y="3"/>
                  <a:pt x="58" y="6"/>
                  <a:pt x="53" y="8"/>
                </a:cubicBezTo>
                <a:cubicBezTo>
                  <a:pt x="57" y="11"/>
                  <a:pt x="55" y="19"/>
                  <a:pt x="52" y="23"/>
                </a:cubicBezTo>
                <a:cubicBezTo>
                  <a:pt x="47" y="28"/>
                  <a:pt x="41" y="29"/>
                  <a:pt x="35" y="30"/>
                </a:cubicBezTo>
                <a:cubicBezTo>
                  <a:pt x="27" y="31"/>
                  <a:pt x="17" y="35"/>
                  <a:pt x="12" y="40"/>
                </a:cubicBezTo>
                <a:cubicBezTo>
                  <a:pt x="8" y="44"/>
                  <a:pt x="1" y="56"/>
                  <a:pt x="0" y="70"/>
                </a:cubicBezTo>
                <a:cubicBezTo>
                  <a:pt x="0" y="88"/>
                  <a:pt x="8" y="96"/>
                  <a:pt x="19" y="96"/>
                </a:cubicBezTo>
                <a:cubicBezTo>
                  <a:pt x="19" y="96"/>
                  <a:pt x="20" y="95"/>
                  <a:pt x="20" y="95"/>
                </a:cubicBezTo>
                <a:cubicBezTo>
                  <a:pt x="24" y="90"/>
                  <a:pt x="28" y="85"/>
                  <a:pt x="32" y="80"/>
                </a:cubicBezTo>
                <a:cubicBezTo>
                  <a:pt x="28" y="78"/>
                  <a:pt x="27" y="72"/>
                  <a:pt x="26" y="62"/>
                </a:cubicBezTo>
                <a:cubicBezTo>
                  <a:pt x="25" y="52"/>
                  <a:pt x="27" y="45"/>
                  <a:pt x="30" y="40"/>
                </a:cubicBezTo>
                <a:cubicBezTo>
                  <a:pt x="34" y="35"/>
                  <a:pt x="43" y="34"/>
                  <a:pt x="54" y="32"/>
                </a:cubicBezTo>
                <a:cubicBezTo>
                  <a:pt x="66" y="30"/>
                  <a:pt x="76" y="28"/>
                  <a:pt x="80" y="21"/>
                </a:cubicBezTo>
                <a:cubicBezTo>
                  <a:pt x="84" y="12"/>
                  <a:pt x="79" y="4"/>
                  <a:pt x="6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4" name="未知"/>
          <p:cNvSpPr/>
          <p:nvPr/>
        </p:nvSpPr>
        <p:spPr bwMode="auto">
          <a:xfrm>
            <a:off x="6483350" y="3357563"/>
            <a:ext cx="319088" cy="220662"/>
          </a:xfrm>
          <a:custGeom>
            <a:avLst/>
            <a:gdLst>
              <a:gd name="T0" fmla="*/ 2147483647 w 85"/>
              <a:gd name="T1" fmla="*/ 2147483647 h 59"/>
              <a:gd name="T2" fmla="*/ 2147483647 w 85"/>
              <a:gd name="T3" fmla="*/ 2147483647 h 59"/>
              <a:gd name="T4" fmla="*/ 2147483647 w 85"/>
              <a:gd name="T5" fmla="*/ 2147483647 h 59"/>
              <a:gd name="T6" fmla="*/ 2147483647 w 85"/>
              <a:gd name="T7" fmla="*/ 2147483647 h 59"/>
              <a:gd name="T8" fmla="*/ 2147483647 w 85"/>
              <a:gd name="T9" fmla="*/ 2147483647 h 59"/>
              <a:gd name="T10" fmla="*/ 2147483647 w 85"/>
              <a:gd name="T11" fmla="*/ 2147483647 h 59"/>
              <a:gd name="T12" fmla="*/ 0 w 85"/>
              <a:gd name="T13" fmla="*/ 2147483647 h 59"/>
              <a:gd name="T14" fmla="*/ 2147483647 w 85"/>
              <a:gd name="T15" fmla="*/ 2147483647 h 59"/>
              <a:gd name="T16" fmla="*/ 2147483647 w 85"/>
              <a:gd name="T17" fmla="*/ 2147483647 h 59"/>
              <a:gd name="T18" fmla="*/ 2147483647 w 85"/>
              <a:gd name="T19" fmla="*/ 2147483647 h 59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85"/>
              <a:gd name="T31" fmla="*/ 0 h 59"/>
              <a:gd name="T32" fmla="*/ 85 w 85"/>
              <a:gd name="T33" fmla="*/ 59 h 59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85" h="59">
                <a:moveTo>
                  <a:pt x="84" y="2"/>
                </a:moveTo>
                <a:cubicBezTo>
                  <a:pt x="82" y="0"/>
                  <a:pt x="77" y="5"/>
                  <a:pt x="77" y="5"/>
                </a:cubicBezTo>
                <a:cubicBezTo>
                  <a:pt x="70" y="11"/>
                  <a:pt x="62" y="18"/>
                  <a:pt x="50" y="28"/>
                </a:cubicBezTo>
                <a:cubicBezTo>
                  <a:pt x="42" y="35"/>
                  <a:pt x="34" y="39"/>
                  <a:pt x="29" y="42"/>
                </a:cubicBezTo>
                <a:cubicBezTo>
                  <a:pt x="23" y="45"/>
                  <a:pt x="19" y="47"/>
                  <a:pt x="15" y="46"/>
                </a:cubicBezTo>
                <a:cubicBezTo>
                  <a:pt x="14" y="46"/>
                  <a:pt x="13" y="45"/>
                  <a:pt x="12" y="44"/>
                </a:cubicBezTo>
                <a:cubicBezTo>
                  <a:pt x="8" y="49"/>
                  <a:pt x="4" y="54"/>
                  <a:pt x="0" y="59"/>
                </a:cubicBezTo>
                <a:cubicBezTo>
                  <a:pt x="17" y="59"/>
                  <a:pt x="36" y="46"/>
                  <a:pt x="46" y="38"/>
                </a:cubicBezTo>
                <a:cubicBezTo>
                  <a:pt x="59" y="28"/>
                  <a:pt x="71" y="17"/>
                  <a:pt x="78" y="10"/>
                </a:cubicBezTo>
                <a:cubicBezTo>
                  <a:pt x="80" y="9"/>
                  <a:pt x="85" y="4"/>
                  <a:pt x="84" y="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5" name="未知"/>
          <p:cNvSpPr/>
          <p:nvPr/>
        </p:nvSpPr>
        <p:spPr bwMode="auto">
          <a:xfrm>
            <a:off x="8375651" y="3435353"/>
            <a:ext cx="230188" cy="138113"/>
          </a:xfrm>
          <a:custGeom>
            <a:avLst/>
            <a:gdLst>
              <a:gd name="T0" fmla="*/ 2147483647 w 61"/>
              <a:gd name="T1" fmla="*/ 2147483647 h 37"/>
              <a:gd name="T2" fmla="*/ 2147483647 w 61"/>
              <a:gd name="T3" fmla="*/ 2147483647 h 37"/>
              <a:gd name="T4" fmla="*/ 2147483647 w 61"/>
              <a:gd name="T5" fmla="*/ 2147483647 h 37"/>
              <a:gd name="T6" fmla="*/ 2147483647 w 61"/>
              <a:gd name="T7" fmla="*/ 2147483647 h 37"/>
              <a:gd name="T8" fmla="*/ 2147483647 w 61"/>
              <a:gd name="T9" fmla="*/ 2147483647 h 37"/>
              <a:gd name="T10" fmla="*/ 0 w 61"/>
              <a:gd name="T11" fmla="*/ 2147483647 h 37"/>
              <a:gd name="T12" fmla="*/ 2147483647 w 61"/>
              <a:gd name="T13" fmla="*/ 2147483647 h 37"/>
              <a:gd name="T14" fmla="*/ 2147483647 w 61"/>
              <a:gd name="T15" fmla="*/ 2147483647 h 37"/>
              <a:gd name="T16" fmla="*/ 2147483647 w 61"/>
              <a:gd name="T17" fmla="*/ 2147483647 h 37"/>
              <a:gd name="T18" fmla="*/ 2147483647 w 61"/>
              <a:gd name="T19" fmla="*/ 2147483647 h 37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61"/>
              <a:gd name="T31" fmla="*/ 0 h 37"/>
              <a:gd name="T32" fmla="*/ 61 w 61"/>
              <a:gd name="T33" fmla="*/ 37 h 37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61" h="37">
                <a:moveTo>
                  <a:pt x="59" y="1"/>
                </a:moveTo>
                <a:cubicBezTo>
                  <a:pt x="58" y="0"/>
                  <a:pt x="55" y="3"/>
                  <a:pt x="50" y="7"/>
                </a:cubicBezTo>
                <a:cubicBezTo>
                  <a:pt x="44" y="12"/>
                  <a:pt x="40" y="16"/>
                  <a:pt x="33" y="21"/>
                </a:cubicBezTo>
                <a:cubicBezTo>
                  <a:pt x="25" y="27"/>
                  <a:pt x="19" y="29"/>
                  <a:pt x="14" y="31"/>
                </a:cubicBezTo>
                <a:cubicBezTo>
                  <a:pt x="12" y="31"/>
                  <a:pt x="6" y="32"/>
                  <a:pt x="4" y="31"/>
                </a:cubicBezTo>
                <a:cubicBezTo>
                  <a:pt x="2" y="32"/>
                  <a:pt x="1" y="33"/>
                  <a:pt x="0" y="35"/>
                </a:cubicBezTo>
                <a:cubicBezTo>
                  <a:pt x="4" y="37"/>
                  <a:pt x="10" y="36"/>
                  <a:pt x="14" y="35"/>
                </a:cubicBezTo>
                <a:cubicBezTo>
                  <a:pt x="19" y="34"/>
                  <a:pt x="26" y="32"/>
                  <a:pt x="35" y="26"/>
                </a:cubicBezTo>
                <a:cubicBezTo>
                  <a:pt x="42" y="21"/>
                  <a:pt x="47" y="16"/>
                  <a:pt x="52" y="11"/>
                </a:cubicBezTo>
                <a:cubicBezTo>
                  <a:pt x="58" y="6"/>
                  <a:pt x="61" y="3"/>
                  <a:pt x="59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6" name="未知"/>
          <p:cNvSpPr/>
          <p:nvPr/>
        </p:nvSpPr>
        <p:spPr bwMode="auto">
          <a:xfrm>
            <a:off x="5035551" y="3435353"/>
            <a:ext cx="355600" cy="225425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07" name="未知"/>
          <p:cNvSpPr/>
          <p:nvPr/>
        </p:nvSpPr>
        <p:spPr bwMode="auto">
          <a:xfrm>
            <a:off x="5008565" y="3292478"/>
            <a:ext cx="327025" cy="360363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pic>
        <p:nvPicPr>
          <p:cNvPr id="3108" name="图片 25" descr="羽毛.png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 rot="1350554">
            <a:off x="9428165" y="-1033463"/>
            <a:ext cx="1239837" cy="3965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109" name="未知"/>
          <p:cNvSpPr/>
          <p:nvPr/>
        </p:nvSpPr>
        <p:spPr bwMode="auto">
          <a:xfrm>
            <a:off x="6096000" y="2420938"/>
            <a:ext cx="1112838" cy="1001712"/>
          </a:xfrm>
          <a:custGeom>
            <a:avLst/>
            <a:gdLst>
              <a:gd name="T0" fmla="*/ 2147483647 w 297"/>
              <a:gd name="T1" fmla="*/ 0 h 267"/>
              <a:gd name="T2" fmla="*/ 2147483647 w 297"/>
              <a:gd name="T3" fmla="*/ 2147483647 h 267"/>
              <a:gd name="T4" fmla="*/ 2147483647 w 297"/>
              <a:gd name="T5" fmla="*/ 2147483647 h 267"/>
              <a:gd name="T6" fmla="*/ 2147483647 w 297"/>
              <a:gd name="T7" fmla="*/ 2147483647 h 267"/>
              <a:gd name="T8" fmla="*/ 2147483647 w 297"/>
              <a:gd name="T9" fmla="*/ 2147483647 h 267"/>
              <a:gd name="T10" fmla="*/ 2147483647 w 297"/>
              <a:gd name="T11" fmla="*/ 2147483647 h 267"/>
              <a:gd name="T12" fmla="*/ 2147483647 w 297"/>
              <a:gd name="T13" fmla="*/ 2147483647 h 267"/>
              <a:gd name="T14" fmla="*/ 2147483647 w 297"/>
              <a:gd name="T15" fmla="*/ 2147483647 h 267"/>
              <a:gd name="T16" fmla="*/ 2147483647 w 297"/>
              <a:gd name="T17" fmla="*/ 2147483647 h 267"/>
              <a:gd name="T18" fmla="*/ 2147483647 w 297"/>
              <a:gd name="T19" fmla="*/ 2147483647 h 267"/>
              <a:gd name="T20" fmla="*/ 2147483647 w 297"/>
              <a:gd name="T21" fmla="*/ 2147483647 h 267"/>
              <a:gd name="T22" fmla="*/ 0 w 297"/>
              <a:gd name="T23" fmla="*/ 2147483647 h 267"/>
              <a:gd name="T24" fmla="*/ 2147483647 w 297"/>
              <a:gd name="T25" fmla="*/ 2147483647 h 267"/>
              <a:gd name="T26" fmla="*/ 2147483647 w 297"/>
              <a:gd name="T27" fmla="*/ 2147483647 h 267"/>
              <a:gd name="T28" fmla="*/ 2147483647 w 297"/>
              <a:gd name="T29" fmla="*/ 2147483647 h 267"/>
              <a:gd name="T30" fmla="*/ 2147483647 w 297"/>
              <a:gd name="T31" fmla="*/ 2147483647 h 267"/>
              <a:gd name="T32" fmla="*/ 2147483647 w 297"/>
              <a:gd name="T33" fmla="*/ 2147483647 h 267"/>
              <a:gd name="T34" fmla="*/ 2147483647 w 297"/>
              <a:gd name="T35" fmla="*/ 2147483647 h 267"/>
              <a:gd name="T36" fmla="*/ 2147483647 w 297"/>
              <a:gd name="T37" fmla="*/ 2147483647 h 267"/>
              <a:gd name="T38" fmla="*/ 2147483647 w 297"/>
              <a:gd name="T39" fmla="*/ 0 h 267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97"/>
              <a:gd name="T61" fmla="*/ 0 h 267"/>
              <a:gd name="T62" fmla="*/ 297 w 297"/>
              <a:gd name="T63" fmla="*/ 267 h 267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97" h="267">
                <a:moveTo>
                  <a:pt x="279" y="0"/>
                </a:moveTo>
                <a:cubicBezTo>
                  <a:pt x="277" y="7"/>
                  <a:pt x="277" y="7"/>
                  <a:pt x="277" y="7"/>
                </a:cubicBezTo>
                <a:cubicBezTo>
                  <a:pt x="277" y="7"/>
                  <a:pt x="277" y="7"/>
                  <a:pt x="277" y="7"/>
                </a:cubicBezTo>
                <a:cubicBezTo>
                  <a:pt x="280" y="8"/>
                  <a:pt x="282" y="11"/>
                  <a:pt x="282" y="16"/>
                </a:cubicBezTo>
                <a:cubicBezTo>
                  <a:pt x="279" y="40"/>
                  <a:pt x="231" y="84"/>
                  <a:pt x="178" y="130"/>
                </a:cubicBezTo>
                <a:cubicBezTo>
                  <a:pt x="153" y="151"/>
                  <a:pt x="132" y="165"/>
                  <a:pt x="80" y="211"/>
                </a:cubicBezTo>
                <a:cubicBezTo>
                  <a:pt x="81" y="209"/>
                  <a:pt x="82" y="208"/>
                  <a:pt x="83" y="206"/>
                </a:cubicBezTo>
                <a:cubicBezTo>
                  <a:pt x="82" y="208"/>
                  <a:pt x="81" y="209"/>
                  <a:pt x="81" y="210"/>
                </a:cubicBezTo>
                <a:cubicBezTo>
                  <a:pt x="79" y="210"/>
                  <a:pt x="54" y="220"/>
                  <a:pt x="36" y="232"/>
                </a:cubicBezTo>
                <a:cubicBezTo>
                  <a:pt x="37" y="232"/>
                  <a:pt x="38" y="231"/>
                  <a:pt x="39" y="230"/>
                </a:cubicBezTo>
                <a:cubicBezTo>
                  <a:pt x="26" y="241"/>
                  <a:pt x="5" y="259"/>
                  <a:pt x="3" y="261"/>
                </a:cubicBezTo>
                <a:cubicBezTo>
                  <a:pt x="1" y="263"/>
                  <a:pt x="0" y="264"/>
                  <a:pt x="0" y="266"/>
                </a:cubicBezTo>
                <a:cubicBezTo>
                  <a:pt x="1" y="267"/>
                  <a:pt x="3" y="267"/>
                  <a:pt x="6" y="264"/>
                </a:cubicBezTo>
                <a:cubicBezTo>
                  <a:pt x="12" y="259"/>
                  <a:pt x="19" y="253"/>
                  <a:pt x="27" y="246"/>
                </a:cubicBezTo>
                <a:cubicBezTo>
                  <a:pt x="27" y="246"/>
                  <a:pt x="27" y="246"/>
                  <a:pt x="27" y="246"/>
                </a:cubicBezTo>
                <a:cubicBezTo>
                  <a:pt x="27" y="246"/>
                  <a:pt x="27" y="247"/>
                  <a:pt x="26" y="247"/>
                </a:cubicBezTo>
                <a:cubicBezTo>
                  <a:pt x="34" y="241"/>
                  <a:pt x="54" y="225"/>
                  <a:pt x="75" y="222"/>
                </a:cubicBezTo>
                <a:cubicBezTo>
                  <a:pt x="114" y="188"/>
                  <a:pt x="151" y="162"/>
                  <a:pt x="183" y="136"/>
                </a:cubicBezTo>
                <a:cubicBezTo>
                  <a:pt x="238" y="90"/>
                  <a:pt x="291" y="46"/>
                  <a:pt x="295" y="20"/>
                </a:cubicBezTo>
                <a:cubicBezTo>
                  <a:pt x="297" y="10"/>
                  <a:pt x="293" y="0"/>
                  <a:pt x="279" y="0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0" name="未知"/>
          <p:cNvSpPr/>
          <p:nvPr/>
        </p:nvSpPr>
        <p:spPr bwMode="auto">
          <a:xfrm>
            <a:off x="6251577" y="2420938"/>
            <a:ext cx="911225" cy="869950"/>
          </a:xfrm>
          <a:custGeom>
            <a:avLst/>
            <a:gdLst>
              <a:gd name="T0" fmla="*/ 0 w 243"/>
              <a:gd name="T1" fmla="*/ 2147483647 h 232"/>
              <a:gd name="T2" fmla="*/ 2147483647 w 243"/>
              <a:gd name="T3" fmla="*/ 2147483647 h 232"/>
              <a:gd name="T4" fmla="*/ 2147483647 w 243"/>
              <a:gd name="T5" fmla="*/ 2147483647 h 232"/>
              <a:gd name="T6" fmla="*/ 2147483647 w 243"/>
              <a:gd name="T7" fmla="*/ 2147483647 h 232"/>
              <a:gd name="T8" fmla="*/ 2147483647 w 243"/>
              <a:gd name="T9" fmla="*/ 2147483647 h 232"/>
              <a:gd name="T10" fmla="*/ 2147483647 w 243"/>
              <a:gd name="T11" fmla="*/ 2147483647 h 232"/>
              <a:gd name="T12" fmla="*/ 2147483647 w 243"/>
              <a:gd name="T13" fmla="*/ 0 h 232"/>
              <a:gd name="T14" fmla="*/ 2147483647 w 243"/>
              <a:gd name="T15" fmla="*/ 0 h 232"/>
              <a:gd name="T16" fmla="*/ 2147483647 w 243"/>
              <a:gd name="T17" fmla="*/ 2147483647 h 232"/>
              <a:gd name="T18" fmla="*/ 2147483647 w 243"/>
              <a:gd name="T19" fmla="*/ 2147483647 h 232"/>
              <a:gd name="T20" fmla="*/ 2147483647 w 243"/>
              <a:gd name="T21" fmla="*/ 2147483647 h 232"/>
              <a:gd name="T22" fmla="*/ 0 w 243"/>
              <a:gd name="T23" fmla="*/ 2147483647 h 23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243"/>
              <a:gd name="T37" fmla="*/ 0 h 232"/>
              <a:gd name="T38" fmla="*/ 243 w 243"/>
              <a:gd name="T39" fmla="*/ 232 h 232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243" h="232">
                <a:moveTo>
                  <a:pt x="0" y="232"/>
                </a:moveTo>
                <a:cubicBezTo>
                  <a:pt x="18" y="220"/>
                  <a:pt x="43" y="210"/>
                  <a:pt x="45" y="210"/>
                </a:cubicBezTo>
                <a:cubicBezTo>
                  <a:pt x="74" y="171"/>
                  <a:pt x="88" y="153"/>
                  <a:pt x="128" y="106"/>
                </a:cubicBezTo>
                <a:cubicBezTo>
                  <a:pt x="156" y="72"/>
                  <a:pt x="183" y="46"/>
                  <a:pt x="201" y="28"/>
                </a:cubicBezTo>
                <a:cubicBezTo>
                  <a:pt x="212" y="17"/>
                  <a:pt x="227" y="6"/>
                  <a:pt x="236" y="6"/>
                </a:cubicBezTo>
                <a:cubicBezTo>
                  <a:pt x="238" y="6"/>
                  <a:pt x="239" y="6"/>
                  <a:pt x="241" y="7"/>
                </a:cubicBezTo>
                <a:cubicBezTo>
                  <a:pt x="243" y="0"/>
                  <a:pt x="243" y="0"/>
                  <a:pt x="243" y="0"/>
                </a:cubicBezTo>
                <a:cubicBezTo>
                  <a:pt x="243" y="0"/>
                  <a:pt x="242" y="0"/>
                  <a:pt x="242" y="0"/>
                </a:cubicBezTo>
                <a:cubicBezTo>
                  <a:pt x="226" y="0"/>
                  <a:pt x="211" y="11"/>
                  <a:pt x="196" y="22"/>
                </a:cubicBezTo>
                <a:cubicBezTo>
                  <a:pt x="167" y="41"/>
                  <a:pt x="101" y="111"/>
                  <a:pt x="69" y="148"/>
                </a:cubicBezTo>
                <a:cubicBezTo>
                  <a:pt x="44" y="176"/>
                  <a:pt x="21" y="206"/>
                  <a:pt x="3" y="230"/>
                </a:cubicBezTo>
                <a:cubicBezTo>
                  <a:pt x="2" y="231"/>
                  <a:pt x="1" y="232"/>
                  <a:pt x="0" y="232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1" name="未知"/>
          <p:cNvSpPr/>
          <p:nvPr/>
        </p:nvSpPr>
        <p:spPr bwMode="auto">
          <a:xfrm>
            <a:off x="5664202" y="3284538"/>
            <a:ext cx="327025" cy="360362"/>
          </a:xfrm>
          <a:custGeom>
            <a:avLst/>
            <a:gdLst>
              <a:gd name="T0" fmla="*/ 2147483647 w 87"/>
              <a:gd name="T1" fmla="*/ 2147483647 h 96"/>
              <a:gd name="T2" fmla="*/ 2147483647 w 87"/>
              <a:gd name="T3" fmla="*/ 2147483647 h 96"/>
              <a:gd name="T4" fmla="*/ 2147483647 w 87"/>
              <a:gd name="T5" fmla="*/ 2147483647 h 96"/>
              <a:gd name="T6" fmla="*/ 2147483647 w 87"/>
              <a:gd name="T7" fmla="*/ 2147483647 h 96"/>
              <a:gd name="T8" fmla="*/ 0 w 87"/>
              <a:gd name="T9" fmla="*/ 2147483647 h 96"/>
              <a:gd name="T10" fmla="*/ 2147483647 w 87"/>
              <a:gd name="T11" fmla="*/ 2147483647 h 96"/>
              <a:gd name="T12" fmla="*/ 2147483647 w 87"/>
              <a:gd name="T13" fmla="*/ 2147483647 h 96"/>
              <a:gd name="T14" fmla="*/ 2147483647 w 87"/>
              <a:gd name="T15" fmla="*/ 2147483647 h 96"/>
              <a:gd name="T16" fmla="*/ 2147483647 w 87"/>
              <a:gd name="T17" fmla="*/ 2147483647 h 96"/>
              <a:gd name="T18" fmla="*/ 2147483647 w 87"/>
              <a:gd name="T19" fmla="*/ 2147483647 h 96"/>
              <a:gd name="T20" fmla="*/ 2147483647 w 87"/>
              <a:gd name="T21" fmla="*/ 2147483647 h 9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87"/>
              <a:gd name="T34" fmla="*/ 0 h 96"/>
              <a:gd name="T35" fmla="*/ 87 w 87"/>
              <a:gd name="T36" fmla="*/ 96 h 9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87" h="96">
                <a:moveTo>
                  <a:pt x="74" y="1"/>
                </a:moveTo>
                <a:cubicBezTo>
                  <a:pt x="66" y="1"/>
                  <a:pt x="57" y="7"/>
                  <a:pt x="45" y="19"/>
                </a:cubicBezTo>
                <a:cubicBezTo>
                  <a:pt x="35" y="37"/>
                  <a:pt x="23" y="53"/>
                  <a:pt x="8" y="66"/>
                </a:cubicBezTo>
                <a:cubicBezTo>
                  <a:pt x="8" y="66"/>
                  <a:pt x="8" y="66"/>
                  <a:pt x="8" y="66"/>
                </a:cubicBezTo>
                <a:cubicBezTo>
                  <a:pt x="3" y="72"/>
                  <a:pt x="0" y="80"/>
                  <a:pt x="0" y="86"/>
                </a:cubicBezTo>
                <a:cubicBezTo>
                  <a:pt x="0" y="90"/>
                  <a:pt x="3" y="94"/>
                  <a:pt x="7" y="96"/>
                </a:cubicBezTo>
                <a:cubicBezTo>
                  <a:pt x="14" y="91"/>
                  <a:pt x="21" y="86"/>
                  <a:pt x="28" y="82"/>
                </a:cubicBezTo>
                <a:cubicBezTo>
                  <a:pt x="28" y="80"/>
                  <a:pt x="29" y="76"/>
                  <a:pt x="31" y="72"/>
                </a:cubicBezTo>
                <a:cubicBezTo>
                  <a:pt x="36" y="64"/>
                  <a:pt x="43" y="54"/>
                  <a:pt x="50" y="46"/>
                </a:cubicBezTo>
                <a:cubicBezTo>
                  <a:pt x="62" y="31"/>
                  <a:pt x="74" y="18"/>
                  <a:pt x="81" y="9"/>
                </a:cubicBezTo>
                <a:cubicBezTo>
                  <a:pt x="87" y="3"/>
                  <a:pt x="85" y="0"/>
                  <a:pt x="7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112" name="未知"/>
          <p:cNvSpPr/>
          <p:nvPr/>
        </p:nvSpPr>
        <p:spPr bwMode="auto">
          <a:xfrm>
            <a:off x="5668965" y="3357563"/>
            <a:ext cx="498475" cy="296862"/>
          </a:xfrm>
          <a:custGeom>
            <a:avLst/>
            <a:gdLst>
              <a:gd name="T0" fmla="*/ 2147483647 w 95"/>
              <a:gd name="T1" fmla="*/ 2147483647 h 60"/>
              <a:gd name="T2" fmla="*/ 2147483647 w 95"/>
              <a:gd name="T3" fmla="*/ 2147483647 h 60"/>
              <a:gd name="T4" fmla="*/ 2147483647 w 95"/>
              <a:gd name="T5" fmla="*/ 2147483647 h 60"/>
              <a:gd name="T6" fmla="*/ 2147483647 w 95"/>
              <a:gd name="T7" fmla="*/ 2147483647 h 60"/>
              <a:gd name="T8" fmla="*/ 2147483647 w 95"/>
              <a:gd name="T9" fmla="*/ 2147483647 h 60"/>
              <a:gd name="T10" fmla="*/ 2147483647 w 95"/>
              <a:gd name="T11" fmla="*/ 2147483647 h 60"/>
              <a:gd name="T12" fmla="*/ 0 w 95"/>
              <a:gd name="T13" fmla="*/ 2147483647 h 60"/>
              <a:gd name="T14" fmla="*/ 2147483647 w 95"/>
              <a:gd name="T15" fmla="*/ 2147483647 h 60"/>
              <a:gd name="T16" fmla="*/ 2147483647 w 95"/>
              <a:gd name="T17" fmla="*/ 2147483647 h 60"/>
              <a:gd name="T18" fmla="*/ 2147483647 w 95"/>
              <a:gd name="T19" fmla="*/ 2147483647 h 60"/>
              <a:gd name="T20" fmla="*/ 2147483647 w 95"/>
              <a:gd name="T21" fmla="*/ 2147483647 h 6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95"/>
              <a:gd name="T34" fmla="*/ 0 h 60"/>
              <a:gd name="T35" fmla="*/ 95 w 95"/>
              <a:gd name="T36" fmla="*/ 60 h 60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95" h="60">
                <a:moveTo>
                  <a:pt x="94" y="1"/>
                </a:moveTo>
                <a:cubicBezTo>
                  <a:pt x="92" y="0"/>
                  <a:pt x="89" y="3"/>
                  <a:pt x="86" y="5"/>
                </a:cubicBezTo>
                <a:cubicBezTo>
                  <a:pt x="80" y="11"/>
                  <a:pt x="71" y="18"/>
                  <a:pt x="60" y="28"/>
                </a:cubicBezTo>
                <a:cubicBezTo>
                  <a:pt x="51" y="35"/>
                  <a:pt x="41" y="42"/>
                  <a:pt x="35" y="45"/>
                </a:cubicBezTo>
                <a:cubicBezTo>
                  <a:pt x="31" y="47"/>
                  <a:pt x="25" y="49"/>
                  <a:pt x="23" y="47"/>
                </a:cubicBezTo>
                <a:cubicBezTo>
                  <a:pt x="22" y="46"/>
                  <a:pt x="21" y="45"/>
                  <a:pt x="21" y="44"/>
                </a:cubicBezTo>
                <a:cubicBezTo>
                  <a:pt x="14" y="48"/>
                  <a:pt x="7" y="53"/>
                  <a:pt x="0" y="58"/>
                </a:cubicBezTo>
                <a:cubicBezTo>
                  <a:pt x="2" y="59"/>
                  <a:pt x="5" y="60"/>
                  <a:pt x="9" y="60"/>
                </a:cubicBezTo>
                <a:cubicBezTo>
                  <a:pt x="27" y="60"/>
                  <a:pt x="45" y="46"/>
                  <a:pt x="56" y="38"/>
                </a:cubicBezTo>
                <a:cubicBezTo>
                  <a:pt x="66" y="29"/>
                  <a:pt x="80" y="18"/>
                  <a:pt x="87" y="11"/>
                </a:cubicBezTo>
                <a:cubicBezTo>
                  <a:pt x="93" y="6"/>
                  <a:pt x="95" y="3"/>
                  <a:pt x="94" y="1"/>
                </a:cubicBezTo>
                <a:close/>
              </a:path>
            </a:pathLst>
          </a:custGeom>
          <a:solidFill>
            <a:srgbClr val="000000"/>
          </a:solidFill>
          <a:ln w="9525">
            <a:noFill/>
            <a:round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>
    <p:split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Text Box 5"/>
          <p:cNvSpPr txBox="1">
            <a:spLocks noChangeArrowheads="1"/>
          </p:cNvSpPr>
          <p:nvPr/>
        </p:nvSpPr>
        <p:spPr bwMode="auto">
          <a:xfrm>
            <a:off x="283634" y="2862238"/>
            <a:ext cx="56091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与元素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-25000">
                <a:latin typeface="Times New Roman" panose="02020603050405020304" pitchFamily="18" charset="0"/>
              </a:rPr>
              <a:t>12</a:t>
            </a:r>
            <a:r>
              <a:rPr kumimoji="1" lang="zh-CN" altLang="en-US" sz="2400">
                <a:latin typeface="Times New Roman" panose="02020603050405020304" pitchFamily="18" charset="0"/>
              </a:rPr>
              <a:t>相对应的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余子式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Line 6"/>
          <p:cNvSpPr>
            <a:spLocks noChangeShapeType="1"/>
          </p:cNvSpPr>
          <p:nvPr/>
        </p:nvSpPr>
        <p:spPr bwMode="auto">
          <a:xfrm>
            <a:off x="1883833" y="1546299"/>
            <a:ext cx="231986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39" name="Line 7"/>
          <p:cNvSpPr>
            <a:spLocks noChangeShapeType="1"/>
          </p:cNvSpPr>
          <p:nvPr/>
        </p:nvSpPr>
        <p:spPr bwMode="auto">
          <a:xfrm>
            <a:off x="2901951" y="1417712"/>
            <a:ext cx="0" cy="1219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40" name="Object 8"/>
          <p:cNvGraphicFramePr>
            <a:graphicFrameLocks noChangeAspect="1"/>
          </p:cNvGraphicFramePr>
          <p:nvPr/>
        </p:nvGraphicFramePr>
        <p:xfrm>
          <a:off x="1695451" y="3562325"/>
          <a:ext cx="2707216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88" name="Equation" r:id="rId1" imgW="1016000" imgH="482600" progId="Equation.DSMT4">
                  <p:embed/>
                </p:oleObj>
              </mc:Choice>
              <mc:Fallback>
                <p:oleObj name="Equation" r:id="rId1" imgW="1016000" imgH="482600" progId="Equation.DSMT4">
                  <p:embed/>
                  <p:pic>
                    <p:nvPicPr>
                      <p:cNvPr id="0" name="图片 3658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1" y="3562325"/>
                        <a:ext cx="2707216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1" name="Text Box 9"/>
          <p:cNvSpPr txBox="1">
            <a:spLocks noChangeArrowheads="1"/>
          </p:cNvSpPr>
          <p:nvPr/>
        </p:nvSpPr>
        <p:spPr bwMode="auto">
          <a:xfrm>
            <a:off x="283634" y="4772000"/>
            <a:ext cx="418676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dirty="0">
                <a:latin typeface="Times New Roman" panose="02020603050405020304" pitchFamily="18" charset="0"/>
              </a:rPr>
              <a:t>相应的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代数余子式</a:t>
            </a:r>
            <a:endParaRPr kumimoji="1" lang="zh-CN" altLang="en-US" sz="24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060" name="Line 10"/>
          <p:cNvSpPr>
            <a:spLocks noChangeShapeType="1"/>
          </p:cNvSpPr>
          <p:nvPr/>
        </p:nvSpPr>
        <p:spPr bwMode="auto">
          <a:xfrm>
            <a:off x="6096000" y="2787770"/>
            <a:ext cx="0" cy="3492261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1" name="Line 11"/>
          <p:cNvSpPr>
            <a:spLocks noChangeShapeType="1"/>
          </p:cNvSpPr>
          <p:nvPr/>
        </p:nvSpPr>
        <p:spPr bwMode="auto">
          <a:xfrm>
            <a:off x="0" y="2780928"/>
            <a:ext cx="1219200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6" name="Line 14"/>
          <p:cNvSpPr>
            <a:spLocks noChangeShapeType="1"/>
          </p:cNvSpPr>
          <p:nvPr/>
        </p:nvSpPr>
        <p:spPr bwMode="auto">
          <a:xfrm>
            <a:off x="8210551" y="1416124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7" name="Line 15"/>
          <p:cNvSpPr>
            <a:spLocks noChangeShapeType="1"/>
          </p:cNvSpPr>
          <p:nvPr/>
        </p:nvSpPr>
        <p:spPr bwMode="auto">
          <a:xfrm>
            <a:off x="7421034" y="2289249"/>
            <a:ext cx="34078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8" name="Line 16"/>
          <p:cNvSpPr>
            <a:spLocks noChangeShapeType="1"/>
          </p:cNvSpPr>
          <p:nvPr/>
        </p:nvSpPr>
        <p:spPr bwMode="auto">
          <a:xfrm>
            <a:off x="9975851" y="1416124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9" name="Text Box 17"/>
          <p:cNvSpPr txBox="1">
            <a:spLocks noChangeArrowheads="1"/>
          </p:cNvSpPr>
          <p:nvPr/>
        </p:nvSpPr>
        <p:spPr bwMode="auto">
          <a:xfrm>
            <a:off x="6502400" y="4772000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矩阵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的一个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阶子块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50" name="Object 18"/>
          <p:cNvGraphicFramePr>
            <a:graphicFrameLocks noChangeAspect="1"/>
          </p:cNvGraphicFramePr>
          <p:nvPr/>
        </p:nvGraphicFramePr>
        <p:xfrm>
          <a:off x="8178801" y="5272112"/>
          <a:ext cx="1894417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89" name="Equation" r:id="rId3" imgW="711200" imgH="482600" progId="Equation.DSMT4">
                  <p:embed/>
                </p:oleObj>
              </mc:Choice>
              <mc:Fallback>
                <p:oleObj name="Equation" r:id="rId3" imgW="711200" imgH="482600" progId="Equation.DSMT4">
                  <p:embed/>
                  <p:pic>
                    <p:nvPicPr>
                      <p:cNvPr id="0" name="图片 3658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8801" y="5272112"/>
                        <a:ext cx="1894417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1" name="Text Box 19"/>
          <p:cNvSpPr txBox="1">
            <a:spLocks noChangeArrowheads="1"/>
          </p:cNvSpPr>
          <p:nvPr/>
        </p:nvSpPr>
        <p:spPr bwMode="auto">
          <a:xfrm>
            <a:off x="6502400" y="2862238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矩阵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 </a:t>
            </a:r>
            <a:r>
              <a:rPr kumimoji="1" lang="zh-CN" altLang="en-US" sz="2400">
                <a:latin typeface="Times New Roman" panose="02020603050405020304" pitchFamily="18" charset="0"/>
              </a:rPr>
              <a:t>的一个 </a:t>
            </a:r>
            <a:r>
              <a:rPr kumimoji="1"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阶子式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8452" name="Object 20"/>
          <p:cNvGraphicFramePr>
            <a:graphicFrameLocks noChangeAspect="1"/>
          </p:cNvGraphicFramePr>
          <p:nvPr/>
        </p:nvGraphicFramePr>
        <p:xfrm>
          <a:off x="8331200" y="3562325"/>
          <a:ext cx="159173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90" name="Equation" r:id="rId5" imgW="596900" imgH="482600" progId="Equation.DSMT4">
                  <p:embed/>
                </p:oleObj>
              </mc:Choice>
              <mc:Fallback>
                <p:oleObj name="Equation" r:id="rId5" imgW="596900" imgH="482600" progId="Equation.DSMT4">
                  <p:embed/>
                  <p:pic>
                    <p:nvPicPr>
                      <p:cNvPr id="0" name="图片 3658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1200" y="3562325"/>
                        <a:ext cx="159173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4" name="Line 22"/>
          <p:cNvSpPr>
            <a:spLocks noChangeShapeType="1"/>
          </p:cNvSpPr>
          <p:nvPr/>
        </p:nvSpPr>
        <p:spPr bwMode="auto">
          <a:xfrm>
            <a:off x="8534400" y="1416124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5" name="Line 23"/>
          <p:cNvSpPr>
            <a:spLocks noChangeShapeType="1"/>
          </p:cNvSpPr>
          <p:nvPr/>
        </p:nvSpPr>
        <p:spPr bwMode="auto">
          <a:xfrm>
            <a:off x="7421034" y="1544712"/>
            <a:ext cx="34078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6" name="Line 24"/>
          <p:cNvSpPr>
            <a:spLocks noChangeShapeType="1"/>
          </p:cNvSpPr>
          <p:nvPr/>
        </p:nvSpPr>
        <p:spPr bwMode="auto">
          <a:xfrm>
            <a:off x="9410700" y="1416124"/>
            <a:ext cx="0" cy="1220788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57" name="Line 25"/>
          <p:cNvSpPr>
            <a:spLocks noChangeShapeType="1"/>
          </p:cNvSpPr>
          <p:nvPr/>
        </p:nvSpPr>
        <p:spPr bwMode="auto">
          <a:xfrm>
            <a:off x="7421034" y="2013024"/>
            <a:ext cx="34078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8458" name="Object 26"/>
          <p:cNvGraphicFramePr>
            <a:graphicFrameLocks noChangeAspect="1"/>
          </p:cNvGraphicFramePr>
          <p:nvPr/>
        </p:nvGraphicFramePr>
        <p:xfrm>
          <a:off x="510117" y="5272112"/>
          <a:ext cx="507788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91" name="Equation" r:id="rId7" imgW="1905000" imgH="482600" progId="Equation.DSMT4">
                  <p:embed/>
                </p:oleObj>
              </mc:Choice>
              <mc:Fallback>
                <p:oleObj name="Equation" r:id="rId7" imgW="1905000" imgH="482600" progId="Equation.DSMT4">
                  <p:embed/>
                  <p:pic>
                    <p:nvPicPr>
                      <p:cNvPr id="0" name="图片 3658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117" y="5272112"/>
                        <a:ext cx="507788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/>
        </p:nvGraphicFramePr>
        <p:xfrm>
          <a:off x="1811867" y="1216099"/>
          <a:ext cx="2472267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92" name="Equation" r:id="rId9" imgW="927100" imgH="711200" progId="Equation.DSMT4">
                  <p:embed/>
                </p:oleObj>
              </mc:Choice>
              <mc:Fallback>
                <p:oleObj name="Equation" r:id="rId9" imgW="927100" imgH="711200" progId="Equation.DSMT4">
                  <p:embed/>
                  <p:pic>
                    <p:nvPicPr>
                      <p:cNvPr id="0" name="图片 3658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867" y="1216099"/>
                        <a:ext cx="2472267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5" name="Object 12"/>
          <p:cNvGraphicFramePr>
            <a:graphicFrameLocks noChangeAspect="1"/>
          </p:cNvGraphicFramePr>
          <p:nvPr/>
        </p:nvGraphicFramePr>
        <p:xfrm>
          <a:off x="7176120" y="1288107"/>
          <a:ext cx="3621617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5893" name="Equation" r:id="rId11" imgW="1358265" imgH="711200" progId="Equation.DSMT4">
                  <p:embed/>
                </p:oleObj>
              </mc:Choice>
              <mc:Fallback>
                <p:oleObj name="Equation" r:id="rId11" imgW="1358265" imgH="711200" progId="Equation.DSMT4">
                  <p:embed/>
                  <p:pic>
                    <p:nvPicPr>
                      <p:cNvPr id="0" name="图片 3658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1288107"/>
                        <a:ext cx="3621617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直接连接符 2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6" name="Text Box 6"/>
          <p:cNvSpPr txBox="1">
            <a:spLocks noChangeArrowheads="1"/>
          </p:cNvSpPr>
          <p:nvPr/>
        </p:nvSpPr>
        <p:spPr bwMode="auto">
          <a:xfrm>
            <a:off x="611358" y="836712"/>
            <a:ext cx="109749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rgbClr val="0000FF"/>
                </a:solidFill>
                <a:latin typeface="楷体_GB2312" pitchFamily="49" charset="-122"/>
              </a:rPr>
              <a:t>概念辨析：</a:t>
            </a:r>
            <a:r>
              <a:rPr kumimoji="1" lang="zh-CN" altLang="en-US" sz="2400" dirty="0">
                <a:latin typeface="楷体_GB2312" pitchFamily="49" charset="-122"/>
              </a:rPr>
              <a:t>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k </a:t>
            </a:r>
            <a:r>
              <a:rPr kumimoji="1" lang="zh-CN" altLang="en-US" sz="2400" dirty="0">
                <a:latin typeface="楷体_GB2312" pitchFamily="49" charset="-122"/>
              </a:rPr>
              <a:t>阶子式、矩阵的子块、余子式、代数余子式</a:t>
            </a:r>
            <a:endParaRPr kumimoji="1" lang="zh-CN" altLang="en-US" sz="2400" dirty="0">
              <a:latin typeface="楷体_GB2312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5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6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85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7" grpId="0" autoUpdateAnimBg="0"/>
      <p:bldP spid="18438" grpId="0" animBg="1"/>
      <p:bldP spid="18439" grpId="0" animBg="1"/>
      <p:bldP spid="18441" grpId="0" autoUpdateAnimBg="0"/>
      <p:bldP spid="18446" grpId="0" animBg="1"/>
      <p:bldP spid="18447" grpId="0" animBg="1"/>
      <p:bldP spid="18448" grpId="0" animBg="1"/>
      <p:bldP spid="18449" grpId="0" autoUpdateAnimBg="0"/>
      <p:bldP spid="18451" grpId="0" autoUpdateAnimBg="0"/>
      <p:bldP spid="18454" grpId="0" animBg="1"/>
      <p:bldP spid="18454" grpId="1" animBg="1"/>
      <p:bldP spid="18455" grpId="0" animBg="1"/>
      <p:bldP spid="18455" grpId="1" animBg="1"/>
      <p:bldP spid="18456" grpId="0" animBg="1"/>
      <p:bldP spid="18456" grpId="1" animBg="1"/>
      <p:bldP spid="18457" grpId="0" animBg="1"/>
      <p:bldP spid="18457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87"/>
          <p:cNvSpPr>
            <a:spLocks noChangeArrowheads="1"/>
          </p:cNvSpPr>
          <p:nvPr/>
        </p:nvSpPr>
        <p:spPr bwMode="auto">
          <a:xfrm>
            <a:off x="0" y="908278"/>
            <a:ext cx="213520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en-US" altLang="zh-CN" sz="8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389" name="TextBox 1"/>
          <p:cNvSpPr txBox="1">
            <a:spLocks noChangeArrowheads="1"/>
          </p:cNvSpPr>
          <p:nvPr/>
        </p:nvSpPr>
        <p:spPr bwMode="auto">
          <a:xfrm>
            <a:off x="4521200" y="317501"/>
            <a:ext cx="4470400" cy="666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800">
                <a:solidFill>
                  <a:schemeClr val="tx2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sz="3735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四、小结与思考</a:t>
            </a:r>
            <a:endParaRPr lang="zh-CN" altLang="en-US" sz="3735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cxnSp>
        <p:nvCxnSpPr>
          <p:cNvPr id="33" name="直接连接符 32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椭圆 33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5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23392" y="980728"/>
            <a:ext cx="1008112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zh-CN" altLang="zh-CN" sz="2800" b="1" dirty="0" smtClean="0"/>
          </a:p>
          <a:p>
            <a:pPr>
              <a:lnSpc>
                <a:spcPct val="150000"/>
              </a:lnSpc>
            </a:pPr>
            <a:endParaRPr lang="en-US" altLang="zh-CN" sz="2800" dirty="0" smtClean="0"/>
          </a:p>
          <a:p>
            <a:pPr>
              <a:lnSpc>
                <a:spcPct val="150000"/>
              </a:lnSpc>
            </a:pPr>
            <a:endParaRPr lang="zh-CN" altLang="zh-CN" sz="2800" dirty="0" smtClean="0"/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endParaRPr lang="en-US" altLang="zh-CN" sz="2800" b="1" dirty="0" smtClean="0">
              <a:latin typeface="+mj-ea"/>
              <a:ea typeface="+mj-ea"/>
            </a:endParaRPr>
          </a:p>
        </p:txBody>
      </p:sp>
      <p:graphicFrame>
        <p:nvGraphicFramePr>
          <p:cNvPr id="13" name="对象 28"/>
          <p:cNvGraphicFramePr>
            <a:graphicFrameLocks noChangeAspect="1"/>
          </p:cNvGraphicFramePr>
          <p:nvPr/>
        </p:nvGraphicFramePr>
        <p:xfrm>
          <a:off x="687010" y="1015161"/>
          <a:ext cx="1031557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72" name="Equation" r:id="rId1" imgW="110032800" imgH="10972800" progId="Equation.DSMT4">
                  <p:embed/>
                </p:oleObj>
              </mc:Choice>
              <mc:Fallback>
                <p:oleObj name="Equation" r:id="rId1" imgW="110032800" imgH="10972800" progId="Equation.DSMT4">
                  <p:embed/>
                  <p:pic>
                    <p:nvPicPr>
                      <p:cNvPr id="0" name="图片 3739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1015161"/>
                        <a:ext cx="10315575" cy="102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28"/>
          <p:cNvGraphicFramePr>
            <a:graphicFrameLocks noChangeAspect="1"/>
          </p:cNvGraphicFramePr>
          <p:nvPr/>
        </p:nvGraphicFramePr>
        <p:xfrm>
          <a:off x="839416" y="4200698"/>
          <a:ext cx="36576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73" name="Equation" r:id="rId3" imgW="39014400" imgH="4876800" progId="Equation.DSMT4">
                  <p:embed/>
                </p:oleObj>
              </mc:Choice>
              <mc:Fallback>
                <p:oleObj name="Equation" r:id="rId3" imgW="39014400" imgH="4876800" progId="Equation.DSMT4">
                  <p:embed/>
                  <p:pic>
                    <p:nvPicPr>
                      <p:cNvPr id="0" name="图片 3739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416" y="4200698"/>
                        <a:ext cx="36576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/>
          <p:cNvGrpSpPr/>
          <p:nvPr/>
        </p:nvGrpSpPr>
        <p:grpSpPr>
          <a:xfrm>
            <a:off x="795172" y="2204864"/>
            <a:ext cx="10125364" cy="1638508"/>
            <a:chOff x="695400" y="3284984"/>
            <a:chExt cx="10125364" cy="1638508"/>
          </a:xfrm>
        </p:grpSpPr>
        <p:sp>
          <p:nvSpPr>
            <p:cNvPr id="14" name="矩形 13"/>
            <p:cNvSpPr/>
            <p:nvPr/>
          </p:nvSpPr>
          <p:spPr>
            <a:xfrm>
              <a:off x="695400" y="3284984"/>
              <a:ext cx="10125364" cy="1638508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txBody>
            <a:bodyPr anchor="ctr">
              <a:spAutoFit/>
            </a:bodyPr>
            <a:lstStyle/>
            <a:p>
              <a:pPr algn="ctr">
                <a:defRPr/>
              </a:pPr>
              <a:endParaRPr lang="zh-CN" altLang="en-US" sz="2400" kern="1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aphicFrame>
          <p:nvGraphicFramePr>
            <p:cNvPr id="5" name="Object 3"/>
            <p:cNvGraphicFramePr>
              <a:graphicFrameLocks noChangeAspect="1"/>
            </p:cNvGraphicFramePr>
            <p:nvPr/>
          </p:nvGraphicFramePr>
          <p:xfrm>
            <a:off x="805188" y="3339316"/>
            <a:ext cx="9886950" cy="15271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3974" name="Equation" r:id="rId5" imgW="105460800" imgH="16459200" progId="Equation.DSMT4">
                    <p:embed/>
                  </p:oleObj>
                </mc:Choice>
                <mc:Fallback>
                  <p:oleObj name="Equation" r:id="rId5" imgW="105460800" imgH="16459200" progId="Equation.DSMT4">
                    <p:embed/>
                    <p:pic>
                      <p:nvPicPr>
                        <p:cNvPr id="0" name="图片 3739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5188" y="3339316"/>
                          <a:ext cx="9886950" cy="15271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6" name="对象 28"/>
          <p:cNvGraphicFramePr>
            <a:graphicFrameLocks noChangeAspect="1"/>
          </p:cNvGraphicFramePr>
          <p:nvPr/>
        </p:nvGraphicFramePr>
        <p:xfrm>
          <a:off x="910182" y="4920779"/>
          <a:ext cx="7058026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3975" name="Equation" r:id="rId7" imgW="75285600" imgH="4876800" progId="Equation.DSMT4">
                  <p:embed/>
                </p:oleObj>
              </mc:Choice>
              <mc:Fallback>
                <p:oleObj name="Equation" r:id="rId7" imgW="75285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0182" y="4920779"/>
                        <a:ext cx="7058026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92" name="Rectangle 16"/>
          <p:cNvSpPr>
            <a:spLocks noChangeArrowheads="1"/>
          </p:cNvSpPr>
          <p:nvPr/>
        </p:nvSpPr>
        <p:spPr bwMode="auto">
          <a:xfrm>
            <a:off x="4692651" y="3166864"/>
            <a:ext cx="1439333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3" name="Rectangle 17"/>
          <p:cNvSpPr>
            <a:spLocks noChangeArrowheads="1"/>
          </p:cNvSpPr>
          <p:nvPr/>
        </p:nvSpPr>
        <p:spPr bwMode="auto">
          <a:xfrm>
            <a:off x="7048500" y="3166864"/>
            <a:ext cx="1439333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194" name="Rectangle 18"/>
          <p:cNvSpPr>
            <a:spLocks noChangeArrowheads="1"/>
          </p:cNvSpPr>
          <p:nvPr/>
        </p:nvSpPr>
        <p:spPr bwMode="auto">
          <a:xfrm>
            <a:off x="9429751" y="3166864"/>
            <a:ext cx="1439333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50200" name="Object 24"/>
          <p:cNvGraphicFramePr>
            <a:graphicFrameLocks noChangeAspect="1"/>
          </p:cNvGraphicFramePr>
          <p:nvPr/>
        </p:nvGraphicFramePr>
        <p:xfrm>
          <a:off x="3759200" y="3123580"/>
          <a:ext cx="7173384" cy="963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03" name="Equation" r:id="rId1" imgW="2692400" imgH="482600" progId="Equation.DSMT4">
                  <p:embed/>
                </p:oleObj>
              </mc:Choice>
              <mc:Fallback>
                <p:oleObj name="Equation" r:id="rId1" imgW="2692400" imgH="482600" progId="Equation.DSMT4">
                  <p:embed/>
                  <p:pic>
                    <p:nvPicPr>
                      <p:cNvPr id="0" name="图片 3669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9200" y="3123580"/>
                        <a:ext cx="7173384" cy="963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2" name="Text Box 6"/>
          <p:cNvSpPr txBox="1">
            <a:spLocks noChangeArrowheads="1"/>
          </p:cNvSpPr>
          <p:nvPr/>
        </p:nvSpPr>
        <p:spPr bwMode="auto">
          <a:xfrm>
            <a:off x="609600" y="2348880"/>
            <a:ext cx="109749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latin typeface="Times New Roman" panose="02020603050405020304" pitchFamily="18" charset="0"/>
              </a:rPr>
              <a:t>矩阵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的一个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阶子式</a:t>
            </a:r>
            <a:endParaRPr kumimoji="1" lang="zh-CN" altLang="en-US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1301751" y="2894980"/>
          <a:ext cx="2470149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04" name="Equation" r:id="rId3" imgW="927100" imgH="711200" progId="Equation.DSMT4">
                  <p:embed/>
                </p:oleObj>
              </mc:Choice>
              <mc:Fallback>
                <p:oleObj name="Equation" r:id="rId3" imgW="927100" imgH="711200" progId="Equation.DSMT4">
                  <p:embed/>
                  <p:pic>
                    <p:nvPicPr>
                      <p:cNvPr id="0" name="图片 36690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1" y="2894980"/>
                        <a:ext cx="2470149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Line 8"/>
          <p:cNvSpPr>
            <a:spLocks noChangeShapeType="1"/>
          </p:cNvSpPr>
          <p:nvPr/>
        </p:nvSpPr>
        <p:spPr bwMode="auto">
          <a:xfrm>
            <a:off x="4978400" y="1052736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5" name="Line 9"/>
          <p:cNvSpPr>
            <a:spLocks noChangeShapeType="1"/>
          </p:cNvSpPr>
          <p:nvPr/>
        </p:nvSpPr>
        <p:spPr bwMode="auto">
          <a:xfrm>
            <a:off x="5852584" y="1052736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6" name="Line 10"/>
          <p:cNvSpPr>
            <a:spLocks noChangeShapeType="1"/>
          </p:cNvSpPr>
          <p:nvPr/>
        </p:nvSpPr>
        <p:spPr bwMode="auto">
          <a:xfrm>
            <a:off x="4737101" y="1181322"/>
            <a:ext cx="34078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7" name="Line 11"/>
          <p:cNvSpPr>
            <a:spLocks noChangeShapeType="1"/>
          </p:cNvSpPr>
          <p:nvPr/>
        </p:nvSpPr>
        <p:spPr bwMode="auto">
          <a:xfrm>
            <a:off x="6726767" y="1052736"/>
            <a:ext cx="0" cy="122078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8" name="Line 12"/>
          <p:cNvSpPr>
            <a:spLocks noChangeShapeType="1"/>
          </p:cNvSpPr>
          <p:nvPr/>
        </p:nvSpPr>
        <p:spPr bwMode="auto">
          <a:xfrm>
            <a:off x="4737101" y="1636935"/>
            <a:ext cx="34078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89" name="Line 13"/>
          <p:cNvSpPr>
            <a:spLocks noChangeShapeType="1"/>
          </p:cNvSpPr>
          <p:nvPr/>
        </p:nvSpPr>
        <p:spPr bwMode="auto">
          <a:xfrm>
            <a:off x="4737101" y="2092547"/>
            <a:ext cx="340783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19"/>
          <p:cNvSpPr>
            <a:spLocks noChangeShapeType="1"/>
          </p:cNvSpPr>
          <p:nvPr/>
        </p:nvSpPr>
        <p:spPr bwMode="auto">
          <a:xfrm flipV="1">
            <a:off x="5486400" y="2239764"/>
            <a:ext cx="3860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0"/>
          <p:cNvSpPr>
            <a:spLocks noChangeShapeType="1"/>
          </p:cNvSpPr>
          <p:nvPr/>
        </p:nvSpPr>
        <p:spPr bwMode="auto">
          <a:xfrm flipH="1">
            <a:off x="7823200" y="2239764"/>
            <a:ext cx="1524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1"/>
          <p:cNvSpPr>
            <a:spLocks noChangeShapeType="1"/>
          </p:cNvSpPr>
          <p:nvPr/>
        </p:nvSpPr>
        <p:spPr bwMode="auto">
          <a:xfrm>
            <a:off x="9347200" y="2239764"/>
            <a:ext cx="651933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198" name="Text Box 22"/>
          <p:cNvSpPr txBox="1">
            <a:spLocks noChangeArrowheads="1"/>
          </p:cNvSpPr>
          <p:nvPr/>
        </p:nvSpPr>
        <p:spPr bwMode="auto">
          <a:xfrm>
            <a:off x="8331200" y="1766690"/>
            <a:ext cx="3454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矩阵 </a:t>
            </a:r>
            <a:r>
              <a:rPr kumimoji="1" lang="en-US" altLang="zh-CN" sz="2000" i="1">
                <a:solidFill>
                  <a:srgbClr val="0000FF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的 </a:t>
            </a:r>
            <a:r>
              <a:rPr kumimoji="1" lang="en-US" altLang="zh-CN" sz="2000">
                <a:solidFill>
                  <a:srgbClr val="0000FF"/>
                </a:solidFill>
                <a:latin typeface="Times New Roman" panose="02020603050405020304" pitchFamily="18" charset="0"/>
              </a:rPr>
              <a:t>2 </a:t>
            </a:r>
            <a:r>
              <a:rPr kumimoji="1" lang="zh-CN" altLang="en-US" sz="2000">
                <a:solidFill>
                  <a:srgbClr val="0000FF"/>
                </a:solidFill>
                <a:latin typeface="Times New Roman" panose="02020603050405020304" pitchFamily="18" charset="0"/>
              </a:rPr>
              <a:t>阶子式 </a:t>
            </a:r>
            <a:endParaRPr kumimoji="1" lang="zh-CN" altLang="en-US" sz="2000">
              <a:solidFill>
                <a:srgbClr val="0000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50199" name="Text Box 23"/>
          <p:cNvSpPr txBox="1">
            <a:spLocks noChangeArrowheads="1"/>
          </p:cNvSpPr>
          <p:nvPr/>
        </p:nvSpPr>
        <p:spPr bwMode="auto">
          <a:xfrm>
            <a:off x="665699" y="4437112"/>
            <a:ext cx="1097491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zh-CN" altLang="en-US" sz="2400">
                <a:latin typeface="Times New Roman" panose="02020603050405020304" pitchFamily="18" charset="0"/>
              </a:rPr>
              <a:t>如果矩阵 </a:t>
            </a:r>
            <a:r>
              <a:rPr kumimoji="1" lang="en-US" altLang="zh-CN" sz="2400" i="1" dirty="0">
                <a:latin typeface="Times New Roman" panose="02020603050405020304" pitchFamily="18" charset="0"/>
              </a:rPr>
              <a:t>A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中所有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2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阶子式都等于零，那么这个 </a:t>
            </a:r>
            <a:r>
              <a:rPr kumimoji="1" lang="en-US" altLang="zh-CN" sz="2400" dirty="0">
                <a:latin typeface="Times New Roman" panose="02020603050405020304" pitchFamily="18" charset="0"/>
              </a:rPr>
              <a:t>3 </a:t>
            </a:r>
            <a:r>
              <a:rPr kumimoji="1" lang="zh-CN" altLang="en-US" sz="2400" dirty="0">
                <a:latin typeface="Times New Roman" panose="02020603050405020304" pitchFamily="18" charset="0"/>
              </a:rPr>
              <a:t>阶子式也等于零 </a:t>
            </a:r>
            <a:r>
              <a:rPr lang="zh-CN" altLang="en-US" sz="2400" dirty="0">
                <a:latin typeface="Times New Roman" panose="02020603050405020304" pitchFamily="18" charset="0"/>
              </a:rPr>
              <a:t>．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50203" name="Rectangle 27"/>
          <p:cNvSpPr>
            <a:spLocks noChangeArrowheads="1"/>
          </p:cNvSpPr>
          <p:nvPr/>
        </p:nvSpPr>
        <p:spPr bwMode="auto">
          <a:xfrm>
            <a:off x="5689600" y="1484784"/>
            <a:ext cx="1439333" cy="838200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3930651" y="908720"/>
          <a:ext cx="4330700" cy="1420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05" name="Equation" r:id="rId5" imgW="1625600" imgH="711200" progId="Equation.DSMT4">
                  <p:embed/>
                </p:oleObj>
              </mc:Choice>
              <mc:Fallback>
                <p:oleObj name="Equation" r:id="rId5" imgW="1625600" imgH="711200" progId="Equation.DSMT4">
                  <p:embed/>
                  <p:pic>
                    <p:nvPicPr>
                      <p:cNvPr id="0" name="图片 3669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651" y="908720"/>
                        <a:ext cx="4330700" cy="1420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1" name="直接连接符 20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3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7" name="对象 28"/>
          <p:cNvGraphicFramePr>
            <a:graphicFrameLocks noChangeAspect="1"/>
          </p:cNvGraphicFramePr>
          <p:nvPr/>
        </p:nvGraphicFramePr>
        <p:xfrm>
          <a:off x="687010" y="5125292"/>
          <a:ext cx="960120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06" name="Equation" r:id="rId7" imgW="102412800" imgH="4876800" progId="Equation.DSMT4">
                  <p:embed/>
                </p:oleObj>
              </mc:Choice>
              <mc:Fallback>
                <p:oleObj name="Equation" r:id="rId7" imgW="1024128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010" y="5125292"/>
                        <a:ext cx="960120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8"/>
          <p:cNvGraphicFramePr>
            <a:graphicFrameLocks noChangeAspect="1"/>
          </p:cNvGraphicFramePr>
          <p:nvPr/>
        </p:nvGraphicFramePr>
        <p:xfrm>
          <a:off x="1703512" y="5696580"/>
          <a:ext cx="10258425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07" name="Equation" r:id="rId9" imgW="109423200" imgH="4876800" progId="Equation.DSMT4">
                  <p:embed/>
                </p:oleObj>
              </mc:Choice>
              <mc:Fallback>
                <p:oleObj name="Equation" r:id="rId9" imgW="1094232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5696580"/>
                        <a:ext cx="10258425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/>
          <p:cNvGraphicFramePr>
            <a:graphicFrameLocks noChangeAspect="1"/>
          </p:cNvGraphicFramePr>
          <p:nvPr/>
        </p:nvGraphicFramePr>
        <p:xfrm>
          <a:off x="1703512" y="6244929"/>
          <a:ext cx="81153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6908" name="Equation" r:id="rId11" imgW="86563200" imgH="4876800" progId="Equation.DSMT4">
                  <p:embed/>
                </p:oleObj>
              </mc:Choice>
              <mc:Fallback>
                <p:oleObj name="Equation" r:id="rId11" imgW="865632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6244929"/>
                        <a:ext cx="8115300" cy="452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0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"/>
                            </p:stCondLst>
                            <p:childTnLst>
                              <p:par>
                                <p:cTn id="52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3" presetID="22" presetClass="entr" presetSubtype="1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6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69" presetID="22" presetClass="entr" presetSubtype="8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6" dur="500"/>
                                        <p:tgtEl>
                                          <p:spTgt spid="5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2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501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8" presetID="22" presetClass="entr" presetSubtype="8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5" dur="500"/>
                                        <p:tgtEl>
                                          <p:spTgt spid="5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grpId="3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1" presetID="22" presetClass="entr" presetSubtype="1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501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4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07" presetID="22" presetClass="entr" presetSubtype="8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50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50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50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92" grpId="0" animBg="1"/>
      <p:bldP spid="50193" grpId="0" animBg="1"/>
      <p:bldP spid="50194" grpId="0" animBg="1"/>
      <p:bldP spid="50182" grpId="0" autoUpdateAnimBg="0"/>
      <p:bldP spid="50184" grpId="0" animBg="1"/>
      <p:bldP spid="50184" grpId="1" animBg="1"/>
      <p:bldP spid="50184" grpId="2" animBg="1"/>
      <p:bldP spid="50184" grpId="3" animBg="1"/>
      <p:bldP spid="50185" grpId="0" animBg="1"/>
      <p:bldP spid="50185" grpId="1" animBg="1"/>
      <p:bldP spid="50185" grpId="2" animBg="1"/>
      <p:bldP spid="50185" grpId="3" animBg="1"/>
      <p:bldP spid="50186" grpId="0" animBg="1"/>
      <p:bldP spid="50186" grpId="1" animBg="1"/>
      <p:bldP spid="50187" grpId="0" animBg="1"/>
      <p:bldP spid="50187" grpId="1" animBg="1"/>
      <p:bldP spid="50187" grpId="2" animBg="1"/>
      <p:bldP spid="50187" grpId="3" animBg="1"/>
      <p:bldP spid="50188" grpId="0" animBg="1"/>
      <p:bldP spid="50188" grpId="1" animBg="1"/>
      <p:bldP spid="50188" grpId="2" animBg="1"/>
      <p:bldP spid="50188" grpId="3" animBg="1"/>
      <p:bldP spid="50188" grpId="4" animBg="1"/>
      <p:bldP spid="50189" grpId="0" animBg="1"/>
      <p:bldP spid="50189" grpId="1" animBg="1"/>
      <p:bldP spid="50189" grpId="2" animBg="1"/>
      <p:bldP spid="50189" grpId="3" animBg="1"/>
      <p:bldP spid="50189" grpId="4" animBg="1"/>
      <p:bldP spid="50195" grpId="0" animBg="1"/>
      <p:bldP spid="50196" grpId="0" animBg="1"/>
      <p:bldP spid="50197" grpId="0" animBg="1"/>
      <p:bldP spid="50198" grpId="0" autoUpdateAnimBg="0"/>
      <p:bldP spid="50199" grpId="0" autoUpdateAnimBg="0"/>
      <p:bldP spid="5020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圆角矩形 16"/>
          <p:cNvSpPr/>
          <p:nvPr/>
        </p:nvSpPr>
        <p:spPr>
          <a:xfrm>
            <a:off x="687010" y="908720"/>
            <a:ext cx="7137182" cy="576064"/>
          </a:xfrm>
          <a:prstGeom prst="roundRect">
            <a:avLst/>
          </a:prstGeom>
          <a:solidFill>
            <a:schemeClr val="accent2"/>
          </a:solidFill>
        </p:spPr>
        <p:txBody>
          <a:bodyPr wrap="square" rtlCol="0" anchor="ctr">
            <a:spAutoFit/>
          </a:bodyPr>
          <a:lstStyle/>
          <a:p>
            <a:pPr algn="ctr"/>
            <a:endParaRPr lang="zh-CN" altLang="en-US" sz="2400" kern="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椭圆 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7" name="对象 28"/>
          <p:cNvGraphicFramePr>
            <a:graphicFrameLocks noChangeAspect="1"/>
          </p:cNvGraphicFramePr>
          <p:nvPr/>
        </p:nvGraphicFramePr>
        <p:xfrm>
          <a:off x="695400" y="980728"/>
          <a:ext cx="7058026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88" name="Equation" r:id="rId1" imgW="75285600" imgH="4876800" progId="Equation.DSMT4">
                  <p:embed/>
                </p:oleObj>
              </mc:Choice>
              <mc:Fallback>
                <p:oleObj name="Equation" r:id="rId1" imgW="75285600" imgH="48768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980728"/>
                        <a:ext cx="7058026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858709" y="2176537"/>
          <a:ext cx="5973763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89" name="Equation" r:id="rId3" imgW="70104000" imgH="5181600" progId="Equation.DSMT4">
                  <p:embed/>
                </p:oleObj>
              </mc:Choice>
              <mc:Fallback>
                <p:oleObj name="Equation" r:id="rId3" imgW="70104000" imgH="51816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709" y="2176537"/>
                        <a:ext cx="5973763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848695" y="2852936"/>
          <a:ext cx="53244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0" name="Equation" r:id="rId5" imgW="62484000" imgH="5791200" progId="Equation.DSMT4">
                  <p:embed/>
                </p:oleObj>
              </mc:Choice>
              <mc:Fallback>
                <p:oleObj name="Equation" r:id="rId5" imgW="62484000" imgH="579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8695" y="2852936"/>
                        <a:ext cx="53244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>
            <a:graphicFrameLocks noChangeAspect="1"/>
          </p:cNvGraphicFramePr>
          <p:nvPr/>
        </p:nvGraphicFramePr>
        <p:xfrm>
          <a:off x="1696839" y="3389362"/>
          <a:ext cx="4779963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1" name="Equation" r:id="rId7" imgW="56083200" imgH="12496800" progId="Equation.DSMT4">
                  <p:embed/>
                </p:oleObj>
              </mc:Choice>
              <mc:Fallback>
                <p:oleObj name="Equation" r:id="rId7" imgW="56083200" imgH="12496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6839" y="3389362"/>
                        <a:ext cx="4779963" cy="104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865401" y="4637013"/>
          <a:ext cx="257175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2" name="Equation" r:id="rId9" imgW="30175200" imgH="4876800" progId="Equation.DSMT4">
                  <p:embed/>
                </p:oleObj>
              </mc:Choice>
              <mc:Fallback>
                <p:oleObj name="Equation" r:id="rId9" imgW="30175200" imgH="4876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401" y="4637013"/>
                        <a:ext cx="2571750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865515" y="5272881"/>
          <a:ext cx="23368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3" name="Equation" r:id="rId11" imgW="27432000" imgH="5486400" progId="Equation.DSMT4">
                  <p:embed/>
                </p:oleObj>
              </mc:Choice>
              <mc:Fallback>
                <p:oleObj name="Equation" r:id="rId11" imgW="27432000" imgH="5486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5515" y="5272881"/>
                        <a:ext cx="2336800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1112515" y="5920953"/>
          <a:ext cx="9952037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4" name="Equation" r:id="rId13" imgW="116738400" imgH="5486400" progId="Equation.DSMT4">
                  <p:embed/>
                </p:oleObj>
              </mc:Choice>
              <mc:Fallback>
                <p:oleObj name="Equation" r:id="rId13" imgW="116738400" imgH="5486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515" y="5920953"/>
                        <a:ext cx="9952037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6816080" y="2233116"/>
          <a:ext cx="493713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5" name="Equation" r:id="rId15" imgW="5791200" imgH="3962400" progId="Equation.DSMT4">
                  <p:embed/>
                </p:oleObj>
              </mc:Choice>
              <mc:Fallback>
                <p:oleObj name="Equation" r:id="rId15" imgW="5791200" imgH="3962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16080" y="2233116"/>
                        <a:ext cx="493713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6142038" y="2953197"/>
          <a:ext cx="5191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6" name="Equation" r:id="rId17" imgW="6096000" imgH="3962400" progId="Equation.DSMT4">
                  <p:embed/>
                </p:oleObj>
              </mc:Choice>
              <mc:Fallback>
                <p:oleObj name="Equation" r:id="rId17" imgW="6096000" imgH="3962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953197"/>
                        <a:ext cx="5191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3457689" y="4657467"/>
          <a:ext cx="2935288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7" name="Equation" r:id="rId19" imgW="34442400" imgH="4876800" progId="Equation.DSMT4">
                  <p:embed/>
                </p:oleObj>
              </mc:Choice>
              <mc:Fallback>
                <p:oleObj name="Equation" r:id="rId19" imgW="34442400" imgH="4876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689" y="4657467"/>
                        <a:ext cx="2935288" cy="409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695400" y="1556792"/>
          <a:ext cx="914400" cy="42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298" name="Equation" r:id="rId21" imgW="9753600" imgH="4572000" progId="Equation.DSMT4">
                  <p:embed/>
                </p:oleObj>
              </mc:Choice>
              <mc:Fallback>
                <p:oleObj name="Equation" r:id="rId21" imgW="9753600" imgH="4572000" progId="Equation.DSMT4">
                  <p:embed/>
                  <p:pic>
                    <p:nvPicPr>
                      <p:cNvPr id="0" name="对象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400" y="1556792"/>
                        <a:ext cx="914400" cy="42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609600" y="2947988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矩阵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 </a:t>
            </a:r>
            <a:r>
              <a:rPr kumimoji="1" lang="zh-CN" altLang="en-US" sz="2400">
                <a:latin typeface="Times New Roman" panose="02020603050405020304" pitchFamily="18" charset="0"/>
              </a:rPr>
              <a:t>的一个 </a:t>
            </a:r>
            <a:r>
              <a:rPr kumimoji="1" lang="en-US" altLang="zh-CN" sz="2400">
                <a:latin typeface="Times New Roman" panose="02020603050405020304" pitchFamily="18" charset="0"/>
              </a:rPr>
              <a:t>2 </a:t>
            </a:r>
            <a:r>
              <a:rPr kumimoji="1" lang="zh-CN" altLang="en-US" sz="2400">
                <a:latin typeface="Times New Roman" panose="02020603050405020304" pitchFamily="18" charset="0"/>
              </a:rPr>
              <a:t>阶子式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35" name="Line 11"/>
          <p:cNvSpPr>
            <a:spLocks noChangeShapeType="1"/>
          </p:cNvSpPr>
          <p:nvPr/>
        </p:nvSpPr>
        <p:spPr bwMode="auto">
          <a:xfrm>
            <a:off x="2641600" y="12604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6" name="Line 12"/>
          <p:cNvSpPr>
            <a:spLocks noChangeShapeType="1"/>
          </p:cNvSpPr>
          <p:nvPr/>
        </p:nvSpPr>
        <p:spPr bwMode="auto">
          <a:xfrm>
            <a:off x="1528234" y="1389063"/>
            <a:ext cx="34078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7" name="Line 13"/>
          <p:cNvSpPr>
            <a:spLocks noChangeShapeType="1"/>
          </p:cNvSpPr>
          <p:nvPr/>
        </p:nvSpPr>
        <p:spPr bwMode="auto">
          <a:xfrm>
            <a:off x="3517900" y="1260475"/>
            <a:ext cx="0" cy="122078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38" name="Line 14"/>
          <p:cNvSpPr>
            <a:spLocks noChangeShapeType="1"/>
          </p:cNvSpPr>
          <p:nvPr/>
        </p:nvSpPr>
        <p:spPr bwMode="auto">
          <a:xfrm>
            <a:off x="1528234" y="1857375"/>
            <a:ext cx="340783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2246" name="Object 22"/>
          <p:cNvGraphicFramePr>
            <a:graphicFrameLocks noChangeAspect="1"/>
          </p:cNvGraphicFramePr>
          <p:nvPr/>
        </p:nvGraphicFramePr>
        <p:xfrm>
          <a:off x="7211484" y="3940175"/>
          <a:ext cx="98001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2" name="Equation" r:id="rId1" imgW="368300" imgH="190500" progId="Equation.DSMT4">
                  <p:embed/>
                </p:oleObj>
              </mc:Choice>
              <mc:Fallback>
                <p:oleObj name="Equation" r:id="rId1" imgW="368300" imgH="190500" progId="Equation.DSMT4">
                  <p:embed/>
                  <p:pic>
                    <p:nvPicPr>
                      <p:cNvPr id="0" name="图片 3679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1484" y="3940175"/>
                        <a:ext cx="980016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7" name="Text Box 23"/>
          <p:cNvSpPr txBox="1">
            <a:spLocks noChangeArrowheads="1"/>
          </p:cNvSpPr>
          <p:nvPr/>
        </p:nvSpPr>
        <p:spPr bwMode="auto">
          <a:xfrm>
            <a:off x="6705600" y="2947988"/>
            <a:ext cx="4876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矩阵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T</a:t>
            </a:r>
            <a:r>
              <a:rPr kumimoji="1" lang="en-US" altLang="zh-CN" sz="2400" i="1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的一个 </a:t>
            </a:r>
            <a:r>
              <a:rPr kumimoji="1" lang="en-US" altLang="zh-CN" sz="2400">
                <a:latin typeface="Times New Roman" panose="02020603050405020304" pitchFamily="18" charset="0"/>
              </a:rPr>
              <a:t>2 </a:t>
            </a:r>
            <a:r>
              <a:rPr kumimoji="1" lang="zh-CN" altLang="en-US" sz="2400">
                <a:latin typeface="Times New Roman" panose="02020603050405020304" pitchFamily="18" charset="0"/>
              </a:rPr>
              <a:t>阶子式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52249" name="Line 25"/>
          <p:cNvSpPr>
            <a:spLocks noChangeShapeType="1"/>
          </p:cNvSpPr>
          <p:nvPr/>
        </p:nvSpPr>
        <p:spPr bwMode="auto">
          <a:xfrm rot="16200000" flipH="1">
            <a:off x="9338735" y="356659"/>
            <a:ext cx="0" cy="254423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0" name="Line 26"/>
          <p:cNvSpPr>
            <a:spLocks noChangeShapeType="1"/>
          </p:cNvSpPr>
          <p:nvPr/>
        </p:nvSpPr>
        <p:spPr bwMode="auto">
          <a:xfrm rot="16200000" flipH="1">
            <a:off x="7449344" y="1872457"/>
            <a:ext cx="17637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1" name="Line 27"/>
          <p:cNvSpPr>
            <a:spLocks noChangeShapeType="1"/>
          </p:cNvSpPr>
          <p:nvPr/>
        </p:nvSpPr>
        <p:spPr bwMode="auto">
          <a:xfrm rot="16200000" flipH="1">
            <a:off x="9338735" y="785284"/>
            <a:ext cx="0" cy="254423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52" name="Line 28"/>
          <p:cNvSpPr>
            <a:spLocks noChangeShapeType="1"/>
          </p:cNvSpPr>
          <p:nvPr/>
        </p:nvSpPr>
        <p:spPr bwMode="auto">
          <a:xfrm rot="16200000" flipH="1">
            <a:off x="8300244" y="1872457"/>
            <a:ext cx="1763713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4099" name="Object 32"/>
          <p:cNvGraphicFramePr>
            <a:graphicFrameLocks noChangeAspect="1"/>
          </p:cNvGraphicFramePr>
          <p:nvPr/>
        </p:nvGraphicFramePr>
        <p:xfrm>
          <a:off x="709084" y="1143001"/>
          <a:ext cx="4332816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3" name="Equation" r:id="rId3" imgW="1625600" imgH="711200" progId="Equation.DSMT4">
                  <p:embed/>
                </p:oleObj>
              </mc:Choice>
              <mc:Fallback>
                <p:oleObj name="Equation" r:id="rId3" imgW="1625600" imgH="711200" progId="Equation.DSMT4">
                  <p:embed/>
                  <p:pic>
                    <p:nvPicPr>
                      <p:cNvPr id="0" name="图片 3679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84" y="1143001"/>
                        <a:ext cx="4332816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5" name="Object 31"/>
          <p:cNvGraphicFramePr>
            <a:graphicFrameLocks noChangeAspect="1"/>
          </p:cNvGraphicFramePr>
          <p:nvPr/>
        </p:nvGraphicFramePr>
        <p:xfrm>
          <a:off x="2432051" y="1147763"/>
          <a:ext cx="159173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4" name="Equation" r:id="rId5" imgW="596900" imgH="482600" progId="Equation.DSMT4">
                  <p:embed/>
                </p:oleObj>
              </mc:Choice>
              <mc:Fallback>
                <p:oleObj name="Equation" r:id="rId5" imgW="596900" imgH="482600" progId="Equation.DSMT4">
                  <p:embed/>
                  <p:pic>
                    <p:nvPicPr>
                      <p:cNvPr id="0" name="图片 3679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2051" y="1147763"/>
                        <a:ext cx="159173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60" name="Object 36"/>
          <p:cNvGraphicFramePr>
            <a:graphicFrameLocks noChangeAspect="1"/>
          </p:cNvGraphicFramePr>
          <p:nvPr/>
        </p:nvGraphicFramePr>
        <p:xfrm>
          <a:off x="1727200" y="3965575"/>
          <a:ext cx="778933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5" name="Equation" r:id="rId7" imgW="292100" imgH="165100" progId="Equation.DSMT4">
                  <p:embed/>
                </p:oleObj>
              </mc:Choice>
              <mc:Fallback>
                <p:oleObj name="Equation" r:id="rId7" imgW="292100" imgH="165100" progId="Equation.DSMT4">
                  <p:embed/>
                  <p:pic>
                    <p:nvPicPr>
                      <p:cNvPr id="0" name="图片 3679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200" y="3965575"/>
                        <a:ext cx="778933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39"/>
          <p:cNvGrpSpPr/>
          <p:nvPr/>
        </p:nvGrpSpPr>
        <p:grpSpPr bwMode="auto">
          <a:xfrm>
            <a:off x="5137152" y="4060826"/>
            <a:ext cx="958849" cy="138113"/>
            <a:chOff x="1056" y="2601"/>
            <a:chExt cx="453" cy="87"/>
          </a:xfrm>
        </p:grpSpPr>
        <p:sp>
          <p:nvSpPr>
            <p:cNvPr id="4116" name="Line 37"/>
            <p:cNvSpPr>
              <a:spLocks noChangeShapeType="1"/>
            </p:cNvSpPr>
            <p:nvPr/>
          </p:nvSpPr>
          <p:spPr bwMode="auto">
            <a:xfrm>
              <a:off x="1056" y="2601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Line 38"/>
            <p:cNvSpPr>
              <a:spLocks noChangeShapeType="1"/>
            </p:cNvSpPr>
            <p:nvPr/>
          </p:nvSpPr>
          <p:spPr bwMode="auto">
            <a:xfrm>
              <a:off x="1056" y="2688"/>
              <a:ext cx="45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609600" y="4800600"/>
            <a:ext cx="1097491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pPr eaLnBrk="1" hangingPunct="1"/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的子式与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 </a:t>
            </a:r>
            <a:r>
              <a:rPr kumimoji="1" lang="zh-CN" altLang="en-US" sz="2400">
                <a:latin typeface="Times New Roman" panose="02020603050405020304" pitchFamily="18" charset="0"/>
              </a:rPr>
              <a:t>的子式对应相等，从而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 baseline="30000">
                <a:latin typeface="Times New Roman" panose="02020603050405020304" pitchFamily="18" charset="0"/>
              </a:rPr>
              <a:t>T</a:t>
            </a:r>
            <a:r>
              <a:rPr kumimoji="1" lang="en-US" altLang="zh-CN" sz="2400">
                <a:latin typeface="Times New Roman" panose="02020603050405020304" pitchFamily="18" charset="0"/>
              </a:rPr>
              <a:t>) = </a:t>
            </a:r>
            <a:r>
              <a:rPr kumimoji="1" lang="en-US" altLang="zh-CN" sz="2400" i="1">
                <a:latin typeface="Times New Roman" panose="02020603050405020304" pitchFamily="18" charset="0"/>
              </a:rPr>
              <a:t>R</a:t>
            </a:r>
            <a:r>
              <a:rPr kumimoji="1" lang="en-US" altLang="zh-CN" sz="2400">
                <a:latin typeface="Times New Roman" panose="02020603050405020304" pitchFamily="18" charset="0"/>
              </a:rPr>
              <a:t>(</a:t>
            </a:r>
            <a:r>
              <a:rPr kumimoji="1" lang="en-US" altLang="zh-CN" sz="2400" i="1">
                <a:latin typeface="Times New Roman" panose="02020603050405020304" pitchFamily="18" charset="0"/>
              </a:rPr>
              <a:t>A</a:t>
            </a:r>
            <a:r>
              <a:rPr kumimoji="1" lang="en-US" altLang="zh-CN" sz="2400">
                <a:latin typeface="Times New Roman" panose="02020603050405020304" pitchFamily="18" charset="0"/>
              </a:rPr>
              <a:t>) </a:t>
            </a:r>
            <a:r>
              <a:rPr kumimoji="1" lang="zh-CN" altLang="en-US" sz="2400">
                <a:latin typeface="Times New Roman" panose="02020603050405020304" pitchFamily="18" charset="0"/>
              </a:rPr>
              <a:t>．</a:t>
            </a:r>
            <a:endParaRPr kumimoji="1" lang="zh-CN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4102" name="Object 34"/>
          <p:cNvGraphicFramePr>
            <a:graphicFrameLocks noChangeAspect="1"/>
          </p:cNvGraphicFramePr>
          <p:nvPr/>
        </p:nvGraphicFramePr>
        <p:xfrm>
          <a:off x="7025218" y="914401"/>
          <a:ext cx="3687233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6" name="Equation" r:id="rId9" imgW="1384300" imgH="939800" progId="Equation.DSMT4">
                  <p:embed/>
                </p:oleObj>
              </mc:Choice>
              <mc:Fallback>
                <p:oleObj name="Equation" r:id="rId9" imgW="1384300" imgH="939800" progId="Equation.DSMT4">
                  <p:embed/>
                  <p:pic>
                    <p:nvPicPr>
                      <p:cNvPr id="0" name="图片 3679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5218" y="914401"/>
                        <a:ext cx="3687233" cy="1878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59" name="Object 35"/>
          <p:cNvGraphicFramePr>
            <a:graphicFrameLocks noChangeAspect="1"/>
          </p:cNvGraphicFramePr>
          <p:nvPr/>
        </p:nvGraphicFramePr>
        <p:xfrm>
          <a:off x="8108951" y="1363663"/>
          <a:ext cx="1591733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7947" name="Equation" r:id="rId11" imgW="596900" imgH="482600" progId="Equation.DSMT4">
                  <p:embed/>
                </p:oleObj>
              </mc:Choice>
              <mc:Fallback>
                <p:oleObj name="Equation" r:id="rId11" imgW="596900" imgH="482600" progId="Equation.DSMT4">
                  <p:embed/>
                  <p:pic>
                    <p:nvPicPr>
                      <p:cNvPr id="0" name="图片 3679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08951" y="1363663"/>
                        <a:ext cx="1591733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椭圆 22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4" name="TextBox 34"/>
          <p:cNvSpPr txBox="1"/>
          <p:nvPr/>
        </p:nvSpPr>
        <p:spPr>
          <a:xfrm>
            <a:off x="1471507" y="177803"/>
            <a:ext cx="79368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2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5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52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03167 L 3.05556E-6 0.36462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52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2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52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2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2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2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4" dur="500"/>
                                        <p:tgtEl>
                                          <p:spTgt spid="52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52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295  E" pathEditMode="relative" ptsTypes="">
                                      <p:cBhvr>
                                        <p:cTn id="61" dur="2000" fill="hold"/>
                                        <p:tgtEl>
                                          <p:spTgt spid="522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2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0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71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72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7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8" dur="500"/>
                                        <p:tgtEl>
                                          <p:spTgt spid="52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3" grpId="0"/>
      <p:bldP spid="52235" grpId="0" animBg="1"/>
      <p:bldP spid="52236" grpId="0" animBg="1"/>
      <p:bldP spid="52237" grpId="0" animBg="1"/>
      <p:bldP spid="52238" grpId="0" animBg="1"/>
      <p:bldP spid="52247" grpId="0"/>
      <p:bldP spid="52249" grpId="0" animBg="1"/>
      <p:bldP spid="52250" grpId="0" animBg="1"/>
      <p:bldP spid="52251" grpId="0" animBg="1"/>
      <p:bldP spid="52252" grpId="0" animBg="1"/>
      <p:bldP spid="5226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Rectangle 22"/>
          <p:cNvSpPr>
            <a:spLocks noChangeArrowheads="1"/>
          </p:cNvSpPr>
          <p:nvPr/>
        </p:nvSpPr>
        <p:spPr bwMode="auto">
          <a:xfrm>
            <a:off x="1919536" y="332656"/>
            <a:ext cx="207108" cy="21544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 anchor="ctr">
            <a:spAutoFit/>
          </a:bodyPr>
          <a:lstStyle/>
          <a:p>
            <a:pPr eaLnBrk="0" hangingPunct="0"/>
            <a:r>
              <a:rPr lang="zh-CN" altLang="en-US" sz="800"/>
              <a:t> </a:t>
            </a:r>
            <a:endParaRPr lang="zh-CN" altLang="en-US"/>
          </a:p>
        </p:txBody>
      </p:sp>
      <p:sp>
        <p:nvSpPr>
          <p:cNvPr id="106719" name="Rectangle 223"/>
          <p:cNvSpPr>
            <a:spLocks noChangeArrowheads="1"/>
          </p:cNvSpPr>
          <p:nvPr/>
        </p:nvSpPr>
        <p:spPr bwMode="auto">
          <a:xfrm>
            <a:off x="1524002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cxnSp>
        <p:nvCxnSpPr>
          <p:cNvPr id="59" name="直接连接符 58"/>
          <p:cNvCxnSpPr/>
          <p:nvPr/>
        </p:nvCxnSpPr>
        <p:spPr>
          <a:xfrm>
            <a:off x="687010" y="832152"/>
            <a:ext cx="1081798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椭圆 64"/>
          <p:cNvSpPr/>
          <p:nvPr/>
        </p:nvSpPr>
        <p:spPr>
          <a:xfrm>
            <a:off x="862508" y="322924"/>
            <a:ext cx="366369" cy="366369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66" name="TextBox 34"/>
          <p:cNvSpPr txBox="1"/>
          <p:nvPr/>
        </p:nvSpPr>
        <p:spPr>
          <a:xfrm>
            <a:off x="1471506" y="177803"/>
            <a:ext cx="5966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spc="400" dirty="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一、矩阵的秩的定义</a:t>
            </a:r>
            <a:endParaRPr lang="zh-CN" altLang="zh-CN" sz="3200" b="1" spc="400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Object 231"/>
          <p:cNvGraphicFramePr>
            <a:graphicFrameLocks noChangeAspect="1"/>
          </p:cNvGraphicFramePr>
          <p:nvPr/>
        </p:nvGraphicFramePr>
        <p:xfrm>
          <a:off x="767408" y="980728"/>
          <a:ext cx="505777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1" name="Equation" r:id="rId1" imgW="53949600" imgH="16764000" progId="Equation.DSMT4">
                  <p:embed/>
                </p:oleObj>
              </mc:Choice>
              <mc:Fallback>
                <p:oleObj name="Equation" r:id="rId1" imgW="53949600" imgH="16764000" progId="Equation.DSMT4">
                  <p:embed/>
                  <p:pic>
                    <p:nvPicPr>
                      <p:cNvPr id="0" name="Object 2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7408" y="980728"/>
                        <a:ext cx="5057775" cy="1555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32"/>
          <p:cNvGraphicFramePr>
            <a:graphicFrameLocks noChangeAspect="1"/>
          </p:cNvGraphicFramePr>
          <p:nvPr/>
        </p:nvGraphicFramePr>
        <p:xfrm>
          <a:off x="850414" y="2924944"/>
          <a:ext cx="5715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2" name="Equation" r:id="rId3" imgW="6096000" imgH="4876800" progId="Equation.DSMT4">
                  <p:embed/>
                </p:oleObj>
              </mc:Choice>
              <mc:Fallback>
                <p:oleObj name="Equation" r:id="rId3" imgW="6096000" imgH="4876800" progId="Equation.DSMT4">
                  <p:embed/>
                  <p:pic>
                    <p:nvPicPr>
                      <p:cNvPr id="0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414" y="2924944"/>
                        <a:ext cx="571500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233"/>
          <p:cNvGraphicFramePr>
            <a:graphicFrameLocks noChangeAspect="1"/>
          </p:cNvGraphicFramePr>
          <p:nvPr/>
        </p:nvGraphicFramePr>
        <p:xfrm>
          <a:off x="1775520" y="2852936"/>
          <a:ext cx="542925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3" name="Equation" r:id="rId5" imgW="57912000" imgH="5791200" progId="Equation.DSMT4">
                  <p:embed/>
                </p:oleObj>
              </mc:Choice>
              <mc:Fallback>
                <p:oleObj name="Equation" r:id="rId5" imgW="57912000" imgH="5791200" progId="Equation.DSMT4">
                  <p:embed/>
                  <p:pic>
                    <p:nvPicPr>
                      <p:cNvPr id="0" name="Object 2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2852936"/>
                        <a:ext cx="5429250" cy="536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234"/>
          <p:cNvGraphicFramePr>
            <a:graphicFrameLocks noChangeAspect="1"/>
          </p:cNvGraphicFramePr>
          <p:nvPr/>
        </p:nvGraphicFramePr>
        <p:xfrm>
          <a:off x="1785249" y="4979988"/>
          <a:ext cx="2000250" cy="452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4" name="Equation" r:id="rId7" imgW="21336000" imgH="4876800" progId="Equation.DSMT4">
                  <p:embed/>
                </p:oleObj>
              </mc:Choice>
              <mc:Fallback>
                <p:oleObj name="Equation" r:id="rId7" imgW="21336000" imgH="4876800" progId="Equation.DSMT4">
                  <p:embed/>
                  <p:pic>
                    <p:nvPicPr>
                      <p:cNvPr id="0" name="Object 2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249" y="4979988"/>
                        <a:ext cx="2000250" cy="4524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735460" y="3717032"/>
          <a:ext cx="400050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065" name="Equation" r:id="rId9" imgW="42672000" imgH="11277600" progId="Equation.DSMT4">
                  <p:embed/>
                </p:oleObj>
              </mc:Choice>
              <mc:Fallback>
                <p:oleObj name="Equation" r:id="rId9" imgW="42672000" imgH="11277600" progId="Equation.DSMT4">
                  <p:embed/>
                  <p:pic>
                    <p:nvPicPr>
                      <p:cNvPr id="0" name="Object 2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5460" y="3717032"/>
                        <a:ext cx="400050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1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TIMING" val="|0.9|0.6|6.2|4.3|2.4|1.3|20.8"/>
</p:tagLst>
</file>

<file path=ppt/tags/tag2.xml><?xml version="1.0" encoding="utf-8"?>
<p:tagLst xmlns:p="http://schemas.openxmlformats.org/presentationml/2006/main">
  <p:tag name="COMMONDATA" val="eyJoZGlkIjoiOTYwZjllYmMyYzhhZjI2NmVlMDE0OGIxYmU3ODcxMDkifQ=="/>
</p:tagLst>
</file>

<file path=ppt/theme/theme1.xml><?xml version="1.0" encoding="utf-8"?>
<a:theme xmlns:a="http://schemas.openxmlformats.org/drawingml/2006/main" name="新媒体">
  <a:themeElements>
    <a:clrScheme name="魏斯曼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C3F98"/>
      </a:accent1>
      <a:accent2>
        <a:srgbClr val="54C4A7"/>
      </a:accent2>
      <a:accent3>
        <a:srgbClr val="3A7FA2"/>
      </a:accent3>
      <a:accent4>
        <a:srgbClr val="604C3F"/>
      </a:accent4>
      <a:accent5>
        <a:srgbClr val="F8B62D"/>
      </a:accent5>
      <a:accent6>
        <a:srgbClr val="D6D6D6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</a:spPr>
      <a:bodyPr wrap="none" rtlCol="0" anchor="ctr">
        <a:spAutoFit/>
      </a:bodyPr>
      <a:lstStyle>
        <a:defPPr algn="ctr">
          <a:defRPr sz="2400" kern="1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  <a:txDef>
      <a:spPr/>
      <a:bodyPr vert="horz" wrap="square" lIns="91440" tIns="45720" rIns="91440" bIns="45720" rtlCol="0">
        <a:noAutofit/>
      </a:bodyPr>
      <a:lstStyle>
        <a:defPPr algn="ctr">
          <a:defRPr sz="2400" b="1" kern="100" dirty="0" smtClean="0">
            <a:latin typeface="Times New Roman" panose="02020603050405020304" pitchFamily="18" charset="0"/>
            <a:ea typeface="微软雅黑" panose="020B0503020204020204" pitchFamily="34" charset="-122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新媒体</Template>
  <TotalTime>0</TotalTime>
  <Words>967</Words>
  <Application>WPS 演示</Application>
  <PresentationFormat>宽屏</PresentationFormat>
  <Paragraphs>291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232</vt:i4>
      </vt:variant>
      <vt:variant>
        <vt:lpstr>幻灯片标题</vt:lpstr>
      </vt:variant>
      <vt:variant>
        <vt:i4>38</vt:i4>
      </vt:variant>
    </vt:vector>
  </HeadingPairs>
  <TitlesOfParts>
    <vt:vector size="285" baseType="lpstr">
      <vt:lpstr>Arial</vt:lpstr>
      <vt:lpstr>宋体</vt:lpstr>
      <vt:lpstr>Wingdings</vt:lpstr>
      <vt:lpstr>微软雅黑</vt:lpstr>
      <vt:lpstr>Times New Roman</vt:lpstr>
      <vt:lpstr>等线</vt:lpstr>
      <vt:lpstr>楷体</vt:lpstr>
      <vt:lpstr>Tahoma</vt:lpstr>
      <vt:lpstr>黑体</vt:lpstr>
      <vt:lpstr>楷体_GB2312</vt:lpstr>
      <vt:lpstr>新宋体</vt:lpstr>
      <vt:lpstr>Calibri</vt:lpstr>
      <vt:lpstr>Arial Unicode MS</vt:lpstr>
      <vt:lpstr>Calibri Light</vt:lpstr>
      <vt:lpstr>新媒体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Yong Cheng</dc:creator>
  <cp:lastModifiedBy>゛说谎家</cp:lastModifiedBy>
  <cp:revision>1043</cp:revision>
  <dcterms:created xsi:type="dcterms:W3CDTF">2015-11-15T13:24:00Z</dcterms:created>
  <dcterms:modified xsi:type="dcterms:W3CDTF">2023-10-04T14:00:53Z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17297575C76245F0BA5CC6D71A118D9F_12</vt:lpwstr>
  </property>
  <property fmtid="{D5CDD505-2E9C-101B-9397-08002B2CF9AE}" pid="3" name="KSOProductBuildVer">
    <vt:lpwstr>2052-12.1.0.15404</vt:lpwstr>
  </property>
</Properties>
</file>