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5"/>
  </p:notesMasterIdLst>
  <p:sldIdLst>
    <p:sldId id="412" r:id="rId2"/>
    <p:sldId id="420" r:id="rId3"/>
    <p:sldId id="534" r:id="rId4"/>
    <p:sldId id="457" r:id="rId5"/>
    <p:sldId id="535" r:id="rId6"/>
    <p:sldId id="537" r:id="rId7"/>
    <p:sldId id="547" r:id="rId8"/>
    <p:sldId id="538" r:id="rId9"/>
    <p:sldId id="539" r:id="rId10"/>
    <p:sldId id="548" r:id="rId11"/>
    <p:sldId id="540" r:id="rId12"/>
    <p:sldId id="541" r:id="rId13"/>
    <p:sldId id="542" r:id="rId14"/>
    <p:sldId id="557" r:id="rId15"/>
    <p:sldId id="507" r:id="rId16"/>
    <p:sldId id="501" r:id="rId17"/>
    <p:sldId id="543" r:id="rId18"/>
    <p:sldId id="510" r:id="rId19"/>
    <p:sldId id="512" r:id="rId20"/>
    <p:sldId id="513" r:id="rId21"/>
    <p:sldId id="514" r:id="rId22"/>
    <p:sldId id="544" r:id="rId23"/>
    <p:sldId id="551" r:id="rId24"/>
    <p:sldId id="552" r:id="rId25"/>
    <p:sldId id="515" r:id="rId26"/>
    <p:sldId id="549" r:id="rId27"/>
    <p:sldId id="517" r:id="rId28"/>
    <p:sldId id="491" r:id="rId29"/>
    <p:sldId id="492" r:id="rId30"/>
    <p:sldId id="520" r:id="rId31"/>
    <p:sldId id="494" r:id="rId32"/>
    <p:sldId id="496" r:id="rId33"/>
    <p:sldId id="553" r:id="rId34"/>
    <p:sldId id="554" r:id="rId35"/>
    <p:sldId id="418" r:id="rId36"/>
    <p:sldId id="527" r:id="rId37"/>
    <p:sldId id="532" r:id="rId38"/>
    <p:sldId id="555" r:id="rId39"/>
    <p:sldId id="556" r:id="rId40"/>
    <p:sldId id="498" r:id="rId41"/>
    <p:sldId id="528" r:id="rId42"/>
    <p:sldId id="530" r:id="rId43"/>
    <p:sldId id="40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09" userDrawn="1">
          <p15:clr>
            <a:srgbClr val="A4A3A4"/>
          </p15:clr>
        </p15:guide>
        <p15:guide id="4" pos="71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CEF3"/>
    <a:srgbClr val="1217E4"/>
    <a:srgbClr val="1C3F98"/>
    <a:srgbClr val="BB138B"/>
    <a:srgbClr val="00FFFF"/>
    <a:srgbClr val="10A013"/>
    <a:srgbClr val="829FE6"/>
    <a:srgbClr val="2657D0"/>
    <a:srgbClr val="E2EFA9"/>
    <a:srgbClr val="4F7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35" autoAdjust="0"/>
    <p:restoredTop sz="81915" autoAdjust="0"/>
  </p:normalViewPr>
  <p:slideViewPr>
    <p:cSldViewPr>
      <p:cViewPr varScale="1">
        <p:scale>
          <a:sx n="71" d="100"/>
          <a:sy n="71" d="100"/>
        </p:scale>
        <p:origin x="-366" y="-96"/>
      </p:cViewPr>
      <p:guideLst>
        <p:guide orient="horz" pos="2160"/>
        <p:guide orient="horz" pos="255"/>
        <p:guide pos="3840"/>
        <p:guide pos="1209"/>
        <p:guide pos="710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5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image" Target="../media/image191.wmf"/><Relationship Id="rId7" Type="http://schemas.openxmlformats.org/officeDocument/2006/relationships/image" Target="../media/image194.wmf"/><Relationship Id="rId2" Type="http://schemas.openxmlformats.org/officeDocument/2006/relationships/image" Target="../media/image190.wmf"/><Relationship Id="rId1" Type="http://schemas.openxmlformats.org/officeDocument/2006/relationships/image" Target="../media/image184.wmf"/><Relationship Id="rId6" Type="http://schemas.openxmlformats.org/officeDocument/2006/relationships/image" Target="../media/image193.wmf"/><Relationship Id="rId5" Type="http://schemas.openxmlformats.org/officeDocument/2006/relationships/image" Target="../media/image183.wmf"/><Relationship Id="rId4" Type="http://schemas.openxmlformats.org/officeDocument/2006/relationships/image" Target="../media/image19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image" Target="../media/image208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12" Type="http://schemas.openxmlformats.org/officeDocument/2006/relationships/image" Target="../media/image207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206.wmf"/><Relationship Id="rId5" Type="http://schemas.openxmlformats.org/officeDocument/2006/relationships/image" Target="../media/image20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Relationship Id="rId14" Type="http://schemas.openxmlformats.org/officeDocument/2006/relationships/image" Target="../media/image20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7" Type="http://schemas.openxmlformats.org/officeDocument/2006/relationships/image" Target="../media/image209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08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4" Type="http://schemas.openxmlformats.org/officeDocument/2006/relationships/image" Target="../media/image20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219.wmf"/><Relationship Id="rId7" Type="http://schemas.openxmlformats.org/officeDocument/2006/relationships/image" Target="../media/image203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00.wmf"/><Relationship Id="rId11" Type="http://schemas.openxmlformats.org/officeDocument/2006/relationships/image" Target="../media/image221.wmf"/><Relationship Id="rId5" Type="http://schemas.openxmlformats.org/officeDocument/2006/relationships/image" Target="../media/image199.wmf"/><Relationship Id="rId10" Type="http://schemas.openxmlformats.org/officeDocument/2006/relationships/image" Target="../media/image209.wmf"/><Relationship Id="rId4" Type="http://schemas.openxmlformats.org/officeDocument/2006/relationships/image" Target="../media/image220.wmf"/><Relationship Id="rId9" Type="http://schemas.openxmlformats.org/officeDocument/2006/relationships/image" Target="../media/image21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22.wmf"/><Relationship Id="rId7" Type="http://schemas.openxmlformats.org/officeDocument/2006/relationships/image" Target="../media/image205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23.wmf"/><Relationship Id="rId5" Type="http://schemas.openxmlformats.org/officeDocument/2006/relationships/image" Target="../media/image209.wmf"/><Relationship Id="rId10" Type="http://schemas.openxmlformats.org/officeDocument/2006/relationships/image" Target="../media/image224.wmf"/><Relationship Id="rId4" Type="http://schemas.openxmlformats.org/officeDocument/2006/relationships/image" Target="../media/image216.wmf"/><Relationship Id="rId9" Type="http://schemas.openxmlformats.org/officeDocument/2006/relationships/image" Target="../media/image22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wmf"/><Relationship Id="rId1" Type="http://schemas.openxmlformats.org/officeDocument/2006/relationships/image" Target="../media/image24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0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wmf"/><Relationship Id="rId1" Type="http://schemas.openxmlformats.org/officeDocument/2006/relationships/image" Target="../media/image24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13.wmf"/><Relationship Id="rId7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4" Type="http://schemas.openxmlformats.org/officeDocument/2006/relationships/image" Target="../media/image25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5" Type="http://schemas.openxmlformats.org/officeDocument/2006/relationships/image" Target="../media/image5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Relationship Id="rId14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3" Type="http://schemas.openxmlformats.org/officeDocument/2006/relationships/image" Target="../media/image49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5" Type="http://schemas.openxmlformats.org/officeDocument/2006/relationships/image" Target="../media/image7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9.wmf"/><Relationship Id="rId7" Type="http://schemas.openxmlformats.org/officeDocument/2006/relationships/image" Target="../media/image80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6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B0B58-2626-4414-B271-220E17A3E364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A7D8-70E2-4AB4-8306-3680B1A92D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05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106008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6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7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7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0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C7B7-2830-41B9-A6CB-7BF095ECCE2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86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48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0.wmf"/><Relationship Id="rId2" Type="http://schemas.openxmlformats.org/officeDocument/2006/relationships/tags" Target="../tags/tag7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78.wmf"/><Relationship Id="rId5" Type="http://schemas.openxmlformats.org/officeDocument/2006/relationships/image" Target="../media/image76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8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85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92.bin"/><Relationship Id="rId2" Type="http://schemas.openxmlformats.org/officeDocument/2006/relationships/tags" Target="../tags/tag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9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0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98.bin"/><Relationship Id="rId2" Type="http://schemas.openxmlformats.org/officeDocument/2006/relationships/tags" Target="../tags/tag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89.wmf"/><Relationship Id="rId5" Type="http://schemas.openxmlformats.org/officeDocument/2006/relationships/image" Target="../media/image85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9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96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98.wmf"/><Relationship Id="rId2" Type="http://schemas.openxmlformats.org/officeDocument/2006/relationships/tags" Target="../tags/tag10.xml"/><Relationship Id="rId16" Type="http://schemas.openxmlformats.org/officeDocument/2006/relationships/oleObject" Target="../embeddings/oleObject106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10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0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12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14.wmf"/><Relationship Id="rId2" Type="http://schemas.openxmlformats.org/officeDocument/2006/relationships/tags" Target="../tags/tag11.xml"/><Relationship Id="rId16" Type="http://schemas.openxmlformats.org/officeDocument/2006/relationships/oleObject" Target="../embeddings/oleObject122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2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130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21.wmf"/><Relationship Id="rId2" Type="http://schemas.openxmlformats.org/officeDocument/2006/relationships/tags" Target="../tags/tag12.xml"/><Relationship Id="rId16" Type="http://schemas.openxmlformats.org/officeDocument/2006/relationships/oleObject" Target="../embeddings/oleObject12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22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2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4.wmf"/><Relationship Id="rId2" Type="http://schemas.openxmlformats.org/officeDocument/2006/relationships/tags" Target="../tags/tag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41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49.bin"/><Relationship Id="rId2" Type="http://schemas.openxmlformats.org/officeDocument/2006/relationships/tags" Target="../tags/tag1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40.wmf"/><Relationship Id="rId5" Type="http://schemas.openxmlformats.org/officeDocument/2006/relationships/image" Target="../media/image137.w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3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3.wmf"/><Relationship Id="rId2" Type="http://schemas.openxmlformats.org/officeDocument/2006/relationships/tags" Target="../tags/tag1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51.bin"/><Relationship Id="rId5" Type="http://schemas.openxmlformats.org/officeDocument/2006/relationships/image" Target="../media/image142.wmf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4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49.wmf"/><Relationship Id="rId18" Type="http://schemas.openxmlformats.org/officeDocument/2006/relationships/oleObject" Target="../embeddings/oleObject160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53.wmf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51.wmf"/><Relationship Id="rId2" Type="http://schemas.openxmlformats.org/officeDocument/2006/relationships/tags" Target="../tags/tag16.xml"/><Relationship Id="rId16" Type="http://schemas.openxmlformats.org/officeDocument/2006/relationships/oleObject" Target="../embeddings/oleObject159.bin"/><Relationship Id="rId20" Type="http://schemas.openxmlformats.org/officeDocument/2006/relationships/oleObject" Target="../embeddings/oleObject161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48.wmf"/><Relationship Id="rId5" Type="http://schemas.openxmlformats.org/officeDocument/2006/relationships/image" Target="../media/image145.wmf"/><Relationship Id="rId15" Type="http://schemas.openxmlformats.org/officeDocument/2006/relationships/image" Target="../media/image150.wmf"/><Relationship Id="rId23" Type="http://schemas.openxmlformats.org/officeDocument/2006/relationships/image" Target="../media/image154.wmf"/><Relationship Id="rId10" Type="http://schemas.openxmlformats.org/officeDocument/2006/relationships/oleObject" Target="../embeddings/oleObject156.bin"/><Relationship Id="rId19" Type="http://schemas.openxmlformats.org/officeDocument/2006/relationships/image" Target="../media/image152.wmf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58.bin"/><Relationship Id="rId22" Type="http://schemas.openxmlformats.org/officeDocument/2006/relationships/oleObject" Target="../embeddings/oleObject16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59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6.w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61.wmf"/><Relationship Id="rId2" Type="http://schemas.openxmlformats.org/officeDocument/2006/relationships/tags" Target="../tags/tag17.xml"/><Relationship Id="rId16" Type="http://schemas.openxmlformats.org/officeDocument/2006/relationships/oleObject" Target="../embeddings/oleObject169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58.wmf"/><Relationship Id="rId5" Type="http://schemas.openxmlformats.org/officeDocument/2006/relationships/image" Target="../media/image155.wmf"/><Relationship Id="rId15" Type="http://schemas.openxmlformats.org/officeDocument/2006/relationships/image" Target="../media/image160.wmf"/><Relationship Id="rId10" Type="http://schemas.openxmlformats.org/officeDocument/2006/relationships/oleObject" Target="../embeddings/oleObject166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57.wmf"/><Relationship Id="rId14" Type="http://schemas.openxmlformats.org/officeDocument/2006/relationships/oleObject" Target="../embeddings/oleObject16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166.wmf"/><Relationship Id="rId18" Type="http://schemas.openxmlformats.org/officeDocument/2006/relationships/oleObject" Target="../embeddings/oleObject177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168.wmf"/><Relationship Id="rId2" Type="http://schemas.openxmlformats.org/officeDocument/2006/relationships/tags" Target="../tags/tag18.xml"/><Relationship Id="rId16" Type="http://schemas.openxmlformats.org/officeDocument/2006/relationships/oleObject" Target="../embeddings/oleObject176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65.wmf"/><Relationship Id="rId5" Type="http://schemas.openxmlformats.org/officeDocument/2006/relationships/image" Target="../media/image162.wmf"/><Relationship Id="rId15" Type="http://schemas.openxmlformats.org/officeDocument/2006/relationships/image" Target="../media/image167.wmf"/><Relationship Id="rId10" Type="http://schemas.openxmlformats.org/officeDocument/2006/relationships/oleObject" Target="../embeddings/oleObject173.bin"/><Relationship Id="rId19" Type="http://schemas.openxmlformats.org/officeDocument/2006/relationships/image" Target="../media/image169.wmf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64.wmf"/><Relationship Id="rId14" Type="http://schemas.openxmlformats.org/officeDocument/2006/relationships/oleObject" Target="../embeddings/oleObject17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173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182.bin"/><Relationship Id="rId2" Type="http://schemas.openxmlformats.org/officeDocument/2006/relationships/tags" Target="../tags/tag19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172.wmf"/><Relationship Id="rId5" Type="http://schemas.openxmlformats.org/officeDocument/2006/relationships/image" Target="../media/image169.wmf"/><Relationship Id="rId15" Type="http://schemas.openxmlformats.org/officeDocument/2006/relationships/image" Target="../media/image174.wmf"/><Relationship Id="rId10" Type="http://schemas.openxmlformats.org/officeDocument/2006/relationships/oleObject" Target="../embeddings/oleObject181.bin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18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79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6.wmf"/><Relationship Id="rId12" Type="http://schemas.openxmlformats.org/officeDocument/2006/relationships/oleObject" Target="../embeddings/oleObject188.bin"/><Relationship Id="rId17" Type="http://schemas.openxmlformats.org/officeDocument/2006/relationships/image" Target="../media/image181.wmf"/><Relationship Id="rId2" Type="http://schemas.openxmlformats.org/officeDocument/2006/relationships/tags" Target="../tags/tag20.xml"/><Relationship Id="rId16" Type="http://schemas.openxmlformats.org/officeDocument/2006/relationships/oleObject" Target="../embeddings/oleObject190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78.wmf"/><Relationship Id="rId5" Type="http://schemas.openxmlformats.org/officeDocument/2006/relationships/image" Target="../media/image175.wmf"/><Relationship Id="rId15" Type="http://schemas.openxmlformats.org/officeDocument/2006/relationships/image" Target="../media/image180.w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77.wmf"/><Relationship Id="rId14" Type="http://schemas.openxmlformats.org/officeDocument/2006/relationships/oleObject" Target="../embeddings/oleObject18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186.wmf"/><Relationship Id="rId18" Type="http://schemas.openxmlformats.org/officeDocument/2006/relationships/oleObject" Target="../embeddings/oleObject198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3.w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88.wmf"/><Relationship Id="rId2" Type="http://schemas.openxmlformats.org/officeDocument/2006/relationships/tags" Target="../tags/tag21.xml"/><Relationship Id="rId16" Type="http://schemas.openxmlformats.org/officeDocument/2006/relationships/oleObject" Target="../embeddings/oleObject197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85.wmf"/><Relationship Id="rId5" Type="http://schemas.openxmlformats.org/officeDocument/2006/relationships/image" Target="../media/image182.wmf"/><Relationship Id="rId15" Type="http://schemas.openxmlformats.org/officeDocument/2006/relationships/image" Target="../media/image187.wmf"/><Relationship Id="rId10" Type="http://schemas.openxmlformats.org/officeDocument/2006/relationships/oleObject" Target="../embeddings/oleObject194.bin"/><Relationship Id="rId19" Type="http://schemas.openxmlformats.org/officeDocument/2006/relationships/image" Target="../media/image189.wmf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19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image" Target="../media/image183.wmf"/><Relationship Id="rId18" Type="http://schemas.openxmlformats.org/officeDocument/2006/relationships/oleObject" Target="../embeddings/oleObject206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0.wmf"/><Relationship Id="rId12" Type="http://schemas.openxmlformats.org/officeDocument/2006/relationships/oleObject" Target="../embeddings/oleObject203.bin"/><Relationship Id="rId17" Type="http://schemas.openxmlformats.org/officeDocument/2006/relationships/image" Target="../media/image194.wmf"/><Relationship Id="rId2" Type="http://schemas.openxmlformats.org/officeDocument/2006/relationships/tags" Target="../tags/tag22.xml"/><Relationship Id="rId16" Type="http://schemas.openxmlformats.org/officeDocument/2006/relationships/oleObject" Target="../embeddings/oleObject205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192.wmf"/><Relationship Id="rId5" Type="http://schemas.openxmlformats.org/officeDocument/2006/relationships/image" Target="../media/image184.wmf"/><Relationship Id="rId15" Type="http://schemas.openxmlformats.org/officeDocument/2006/relationships/image" Target="../media/image193.wmf"/><Relationship Id="rId10" Type="http://schemas.openxmlformats.org/officeDocument/2006/relationships/oleObject" Target="../embeddings/oleObject202.bin"/><Relationship Id="rId19" Type="http://schemas.openxmlformats.org/officeDocument/2006/relationships/image" Target="../media/image195.wmf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191.wmf"/><Relationship Id="rId14" Type="http://schemas.openxmlformats.org/officeDocument/2006/relationships/oleObject" Target="../embeddings/oleObject20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image" Target="../media/image200.wmf"/><Relationship Id="rId18" Type="http://schemas.openxmlformats.org/officeDocument/2006/relationships/oleObject" Target="../embeddings/oleObject214.bin"/><Relationship Id="rId26" Type="http://schemas.openxmlformats.org/officeDocument/2006/relationships/oleObject" Target="../embeddings/oleObject218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04.wmf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202.wmf"/><Relationship Id="rId25" Type="http://schemas.openxmlformats.org/officeDocument/2006/relationships/image" Target="../media/image206.wmf"/><Relationship Id="rId2" Type="http://schemas.openxmlformats.org/officeDocument/2006/relationships/tags" Target="../tags/tag23.xml"/><Relationship Id="rId16" Type="http://schemas.openxmlformats.org/officeDocument/2006/relationships/oleObject" Target="../embeddings/oleObject213.bin"/><Relationship Id="rId20" Type="http://schemas.openxmlformats.org/officeDocument/2006/relationships/oleObject" Target="../embeddings/oleObject215.bin"/><Relationship Id="rId29" Type="http://schemas.openxmlformats.org/officeDocument/2006/relationships/image" Target="../media/image208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199.wmf"/><Relationship Id="rId24" Type="http://schemas.openxmlformats.org/officeDocument/2006/relationships/oleObject" Target="../embeddings/oleObject217.bin"/><Relationship Id="rId5" Type="http://schemas.openxmlformats.org/officeDocument/2006/relationships/image" Target="../media/image196.wmf"/><Relationship Id="rId15" Type="http://schemas.openxmlformats.org/officeDocument/2006/relationships/image" Target="../media/image201.wmf"/><Relationship Id="rId23" Type="http://schemas.openxmlformats.org/officeDocument/2006/relationships/image" Target="../media/image205.wmf"/><Relationship Id="rId28" Type="http://schemas.openxmlformats.org/officeDocument/2006/relationships/oleObject" Target="../embeddings/oleObject219.bin"/><Relationship Id="rId10" Type="http://schemas.openxmlformats.org/officeDocument/2006/relationships/oleObject" Target="../embeddings/oleObject210.bin"/><Relationship Id="rId19" Type="http://schemas.openxmlformats.org/officeDocument/2006/relationships/image" Target="../media/image203.wmf"/><Relationship Id="rId31" Type="http://schemas.openxmlformats.org/officeDocument/2006/relationships/image" Target="../media/image209.wmf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198.wmf"/><Relationship Id="rId14" Type="http://schemas.openxmlformats.org/officeDocument/2006/relationships/oleObject" Target="../embeddings/oleObject212.bin"/><Relationship Id="rId22" Type="http://schemas.openxmlformats.org/officeDocument/2006/relationships/oleObject" Target="../embeddings/oleObject216.bin"/><Relationship Id="rId27" Type="http://schemas.openxmlformats.org/officeDocument/2006/relationships/image" Target="../media/image207.wmf"/><Relationship Id="rId30" Type="http://schemas.openxmlformats.org/officeDocument/2006/relationships/oleObject" Target="../embeddings/oleObject22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213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1.w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09.wmf"/><Relationship Id="rId2" Type="http://schemas.openxmlformats.org/officeDocument/2006/relationships/tags" Target="../tags/tag24.xml"/><Relationship Id="rId16" Type="http://schemas.openxmlformats.org/officeDocument/2006/relationships/oleObject" Target="../embeddings/oleObject227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12.wmf"/><Relationship Id="rId5" Type="http://schemas.openxmlformats.org/officeDocument/2006/relationships/image" Target="../media/image210.wmf"/><Relationship Id="rId15" Type="http://schemas.openxmlformats.org/officeDocument/2006/relationships/image" Target="../media/image208.wmf"/><Relationship Id="rId10" Type="http://schemas.openxmlformats.org/officeDocument/2006/relationships/oleObject" Target="../embeddings/oleObject224.bin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07.wmf"/><Relationship Id="rId14" Type="http://schemas.openxmlformats.org/officeDocument/2006/relationships/oleObject" Target="../embeddings/oleObject22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5.wmf"/><Relationship Id="rId2" Type="http://schemas.openxmlformats.org/officeDocument/2006/relationships/tags" Target="../tags/tag25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09.wmf"/><Relationship Id="rId5" Type="http://schemas.openxmlformats.org/officeDocument/2006/relationships/image" Target="../media/image214.wmf"/><Relationship Id="rId10" Type="http://schemas.openxmlformats.org/officeDocument/2006/relationships/oleObject" Target="../embeddings/oleObject231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1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13" Type="http://schemas.openxmlformats.org/officeDocument/2006/relationships/image" Target="../media/image199.wmf"/><Relationship Id="rId18" Type="http://schemas.openxmlformats.org/officeDocument/2006/relationships/oleObject" Target="../embeddings/oleObject239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16.wmf"/><Relationship Id="rId7" Type="http://schemas.openxmlformats.org/officeDocument/2006/relationships/image" Target="../media/image218.wmf"/><Relationship Id="rId12" Type="http://schemas.openxmlformats.org/officeDocument/2006/relationships/oleObject" Target="../embeddings/oleObject236.bin"/><Relationship Id="rId17" Type="http://schemas.openxmlformats.org/officeDocument/2006/relationships/image" Target="../media/image203.wmf"/><Relationship Id="rId25" Type="http://schemas.openxmlformats.org/officeDocument/2006/relationships/image" Target="../media/image221.wmf"/><Relationship Id="rId2" Type="http://schemas.openxmlformats.org/officeDocument/2006/relationships/tags" Target="../tags/tag26.xml"/><Relationship Id="rId16" Type="http://schemas.openxmlformats.org/officeDocument/2006/relationships/oleObject" Target="../embeddings/oleObject238.bin"/><Relationship Id="rId20" Type="http://schemas.openxmlformats.org/officeDocument/2006/relationships/oleObject" Target="../embeddings/oleObject240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220.wmf"/><Relationship Id="rId24" Type="http://schemas.openxmlformats.org/officeDocument/2006/relationships/oleObject" Target="../embeddings/oleObject242.bin"/><Relationship Id="rId5" Type="http://schemas.openxmlformats.org/officeDocument/2006/relationships/image" Target="../media/image217.wmf"/><Relationship Id="rId15" Type="http://schemas.openxmlformats.org/officeDocument/2006/relationships/image" Target="../media/image200.wmf"/><Relationship Id="rId23" Type="http://schemas.openxmlformats.org/officeDocument/2006/relationships/image" Target="../media/image209.wmf"/><Relationship Id="rId10" Type="http://schemas.openxmlformats.org/officeDocument/2006/relationships/oleObject" Target="../embeddings/oleObject235.bin"/><Relationship Id="rId19" Type="http://schemas.openxmlformats.org/officeDocument/2006/relationships/image" Target="../media/image204.wmf"/><Relationship Id="rId4" Type="http://schemas.openxmlformats.org/officeDocument/2006/relationships/oleObject" Target="../embeddings/oleObject232.bin"/><Relationship Id="rId9" Type="http://schemas.openxmlformats.org/officeDocument/2006/relationships/image" Target="../media/image219.wmf"/><Relationship Id="rId14" Type="http://schemas.openxmlformats.org/officeDocument/2006/relationships/oleObject" Target="../embeddings/oleObject237.bin"/><Relationship Id="rId22" Type="http://schemas.openxmlformats.org/officeDocument/2006/relationships/oleObject" Target="../embeddings/oleObject24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209.wmf"/><Relationship Id="rId18" Type="http://schemas.openxmlformats.org/officeDocument/2006/relationships/oleObject" Target="../embeddings/oleObject250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21.wmf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247.bin"/><Relationship Id="rId17" Type="http://schemas.openxmlformats.org/officeDocument/2006/relationships/image" Target="../media/image205.wmf"/><Relationship Id="rId2" Type="http://schemas.openxmlformats.org/officeDocument/2006/relationships/tags" Target="../tags/tag27.xml"/><Relationship Id="rId16" Type="http://schemas.openxmlformats.org/officeDocument/2006/relationships/oleObject" Target="../embeddings/oleObject249.bin"/><Relationship Id="rId20" Type="http://schemas.openxmlformats.org/officeDocument/2006/relationships/oleObject" Target="../embeddings/oleObject251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216.wmf"/><Relationship Id="rId5" Type="http://schemas.openxmlformats.org/officeDocument/2006/relationships/image" Target="../media/image212.wmf"/><Relationship Id="rId15" Type="http://schemas.openxmlformats.org/officeDocument/2006/relationships/image" Target="../media/image223.wmf"/><Relationship Id="rId23" Type="http://schemas.openxmlformats.org/officeDocument/2006/relationships/image" Target="../media/image224.wmf"/><Relationship Id="rId10" Type="http://schemas.openxmlformats.org/officeDocument/2006/relationships/oleObject" Target="../embeddings/oleObject246.bin"/><Relationship Id="rId19" Type="http://schemas.openxmlformats.org/officeDocument/2006/relationships/image" Target="../media/image206.wmf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222.wmf"/><Relationship Id="rId14" Type="http://schemas.openxmlformats.org/officeDocument/2006/relationships/oleObject" Target="../embeddings/oleObject248.bin"/><Relationship Id="rId22" Type="http://schemas.openxmlformats.org/officeDocument/2006/relationships/oleObject" Target="../embeddings/oleObject25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6.wmf"/><Relationship Id="rId2" Type="http://schemas.openxmlformats.org/officeDocument/2006/relationships/tags" Target="../tags/tag28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54.bin"/><Relationship Id="rId5" Type="http://schemas.openxmlformats.org/officeDocument/2006/relationships/image" Target="../media/image225.wmf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2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8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9.wmf"/><Relationship Id="rId2" Type="http://schemas.openxmlformats.org/officeDocument/2006/relationships/tags" Target="../tags/tag29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57.bin"/><Relationship Id="rId5" Type="http://schemas.openxmlformats.org/officeDocument/2006/relationships/image" Target="../media/image228.wmf"/><Relationship Id="rId4" Type="http://schemas.openxmlformats.org/officeDocument/2006/relationships/oleObject" Target="../embeddings/oleObject256.bin"/><Relationship Id="rId9" Type="http://schemas.openxmlformats.org/officeDocument/2006/relationships/image" Target="../media/image23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2.w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23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oleObject" Target="../embeddings/oleObject267.bin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2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66.bin"/><Relationship Id="rId5" Type="http://schemas.openxmlformats.org/officeDocument/2006/relationships/oleObject" Target="../embeddings/oleObject263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3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4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4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44.wmf"/><Relationship Id="rId5" Type="http://schemas.openxmlformats.org/officeDocument/2006/relationships/oleObject" Target="../embeddings/oleObject274.bin"/><Relationship Id="rId4" Type="http://schemas.openxmlformats.org/officeDocument/2006/relationships/image" Target="../media/image24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5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7.wmf"/><Relationship Id="rId2" Type="http://schemas.openxmlformats.org/officeDocument/2006/relationships/tags" Target="../tags/tag1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23" Type="http://schemas.openxmlformats.org/officeDocument/2006/relationships/image" Target="../media/image20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6.wmf"/><Relationship Id="rId2" Type="http://schemas.openxmlformats.org/officeDocument/2006/relationships/tags" Target="../tags/tag30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76.bin"/><Relationship Id="rId5" Type="http://schemas.openxmlformats.org/officeDocument/2006/relationships/image" Target="../media/image245.wmf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24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13" Type="http://schemas.openxmlformats.org/officeDocument/2006/relationships/image" Target="../media/image252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9.wmf"/><Relationship Id="rId12" Type="http://schemas.openxmlformats.org/officeDocument/2006/relationships/oleObject" Target="../embeddings/oleObject282.bin"/><Relationship Id="rId2" Type="http://schemas.openxmlformats.org/officeDocument/2006/relationships/tags" Target="../tags/tag31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51.wmf"/><Relationship Id="rId5" Type="http://schemas.openxmlformats.org/officeDocument/2006/relationships/image" Target="../media/image248.wmf"/><Relationship Id="rId15" Type="http://schemas.openxmlformats.org/officeDocument/2006/relationships/image" Target="../media/image253.wmf"/><Relationship Id="rId10" Type="http://schemas.openxmlformats.org/officeDocument/2006/relationships/oleObject" Target="../embeddings/oleObject281.bin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50.wmf"/><Relationship Id="rId14" Type="http://schemas.openxmlformats.org/officeDocument/2006/relationships/oleObject" Target="../embeddings/oleObject28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6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5.wmf"/><Relationship Id="rId2" Type="http://schemas.openxmlformats.org/officeDocument/2006/relationships/tags" Target="../tags/tag3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85.bin"/><Relationship Id="rId11" Type="http://schemas.openxmlformats.org/officeDocument/2006/relationships/image" Target="../media/image257.wmf"/><Relationship Id="rId5" Type="http://schemas.openxmlformats.org/officeDocument/2006/relationships/image" Target="../media/image254.wmf"/><Relationship Id="rId10" Type="http://schemas.openxmlformats.org/officeDocument/2006/relationships/oleObject" Target="../embeddings/oleObject287.bin"/><Relationship Id="rId4" Type="http://schemas.openxmlformats.org/officeDocument/2006/relationships/oleObject" Target="../embeddings/oleObject284.bin"/><Relationship Id="rId9" Type="http://schemas.openxmlformats.org/officeDocument/2006/relationships/image" Target="../media/image256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5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8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6.wmf"/><Relationship Id="rId2" Type="http://schemas.openxmlformats.org/officeDocument/2006/relationships/tags" Target="../tags/tag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wmf"/><Relationship Id="rId5" Type="http://schemas.openxmlformats.org/officeDocument/2006/relationships/image" Target="../media/image21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4.bin"/><Relationship Id="rId26" Type="http://schemas.openxmlformats.org/officeDocument/2006/relationships/oleObject" Target="../embeddings/oleObject38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33" Type="http://schemas.openxmlformats.org/officeDocument/2006/relationships/image" Target="../media/image43.wmf"/><Relationship Id="rId2" Type="http://schemas.openxmlformats.org/officeDocument/2006/relationships/tags" Target="../tags/tag3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29" Type="http://schemas.openxmlformats.org/officeDocument/2006/relationships/image" Target="../media/image41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7.bin"/><Relationship Id="rId32" Type="http://schemas.openxmlformats.org/officeDocument/2006/relationships/oleObject" Target="../embeddings/oleObject41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oleObject" Target="../embeddings/oleObject39.bin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6.wmf"/><Relationship Id="rId31" Type="http://schemas.openxmlformats.org/officeDocument/2006/relationships/image" Target="../media/image42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Relationship Id="rId27" Type="http://schemas.openxmlformats.org/officeDocument/2006/relationships/image" Target="../media/image40.wmf"/><Relationship Id="rId30" Type="http://schemas.openxmlformats.org/officeDocument/2006/relationships/oleObject" Target="../embeddings/oleObject40.bin"/><Relationship Id="rId8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w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0.wmf"/><Relationship Id="rId25" Type="http://schemas.openxmlformats.org/officeDocument/2006/relationships/image" Target="../media/image54.wmf"/><Relationship Id="rId33" Type="http://schemas.openxmlformats.org/officeDocument/2006/relationships/image" Target="../media/image58.wmf"/><Relationship Id="rId2" Type="http://schemas.openxmlformats.org/officeDocument/2006/relationships/tags" Target="../tags/tag4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29" Type="http://schemas.openxmlformats.org/officeDocument/2006/relationships/image" Target="../media/image56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7.wmf"/><Relationship Id="rId24" Type="http://schemas.openxmlformats.org/officeDocument/2006/relationships/oleObject" Target="../embeddings/oleObject52.bin"/><Relationship Id="rId32" Type="http://schemas.openxmlformats.org/officeDocument/2006/relationships/oleObject" Target="../embeddings/oleObject56.bin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54.bin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1.wmf"/><Relationship Id="rId31" Type="http://schemas.openxmlformats.org/officeDocument/2006/relationships/image" Target="../media/image57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55.wmf"/><Relationship Id="rId30" Type="http://schemas.openxmlformats.org/officeDocument/2006/relationships/oleObject" Target="../embeddings/oleObject55.bin"/><Relationship Id="rId8" Type="http://schemas.openxmlformats.org/officeDocument/2006/relationships/oleObject" Target="../embeddings/oleObject4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0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61.bin"/><Relationship Id="rId2" Type="http://schemas.openxmlformats.org/officeDocument/2006/relationships/tags" Target="../tags/tag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8.wmf"/><Relationship Id="rId5" Type="http://schemas.openxmlformats.org/officeDocument/2006/relationships/image" Target="../media/image46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2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wmf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72.bin"/><Relationship Id="rId34" Type="http://schemas.openxmlformats.org/officeDocument/2006/relationships/image" Target="../media/image75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67.bin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78.bin"/><Relationship Id="rId2" Type="http://schemas.openxmlformats.org/officeDocument/2006/relationships/tags" Target="../tags/tag6.xml"/><Relationship Id="rId16" Type="http://schemas.openxmlformats.org/officeDocument/2006/relationships/oleObject" Target="../embeddings/oleObject69.bin"/><Relationship Id="rId20" Type="http://schemas.openxmlformats.org/officeDocument/2006/relationships/image" Target="../media/image68.w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4.wmf"/><Relationship Id="rId24" Type="http://schemas.openxmlformats.org/officeDocument/2006/relationships/image" Target="../media/image70.wmf"/><Relationship Id="rId32" Type="http://schemas.openxmlformats.org/officeDocument/2006/relationships/image" Target="../media/image74.wmf"/><Relationship Id="rId5" Type="http://schemas.openxmlformats.org/officeDocument/2006/relationships/image" Target="../media/image62.wmf"/><Relationship Id="rId15" Type="http://schemas.openxmlformats.org/officeDocument/2006/relationships/image" Target="../media/image66.wmf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72.wmf"/><Relationship Id="rId10" Type="http://schemas.openxmlformats.org/officeDocument/2006/relationships/oleObject" Target="../embeddings/oleObject66.bin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77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68.bin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73.wmf"/><Relationship Id="rId8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63561"/>
            <a:ext cx="12192000" cy="243764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83" y="380348"/>
            <a:ext cx="2622992" cy="26226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223792" y="74936"/>
            <a:ext cx="2974047" cy="2973644"/>
            <a:chOff x="3772486" y="313986"/>
            <a:chExt cx="2230535" cy="2230233"/>
          </a:xfrm>
        </p:grpSpPr>
        <p:pic>
          <p:nvPicPr>
            <p:cNvPr id="104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486" y="313986"/>
              <a:ext cx="2230535" cy="2230233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schemeClr val="tx2">
                  <a:alpha val="39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0863" y="520862"/>
              <a:ext cx="1852870" cy="18437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07568" y="3429000"/>
            <a:ext cx="9011893" cy="124143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r>
              <a:rPr lang="zh-CN" altLang="en-US" sz="4267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第一章</a:t>
            </a:r>
            <a:r>
              <a:rPr lang="en-US" altLang="zh-CN" sz="4267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4267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矩阵和行列式</a:t>
            </a:r>
            <a:endParaRPr lang="en-US" altLang="zh-CN" sz="4267" b="1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       §1.5 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itchFamily="49" charset="-122"/>
                <a:ea typeface="楷体" pitchFamily="49" charset="-122"/>
              </a:rPr>
              <a:t>可逆矩阵</a:t>
            </a:r>
            <a:endParaRPr lang="en-US" altLang="zh-CN" sz="3200" b="1" dirty="0">
              <a:solidFill>
                <a:schemeClr val="accent5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11624" y="5589240"/>
            <a:ext cx="5256584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理学院 线性代数课程建设团队</a:t>
            </a:r>
            <a:endParaRPr lang="en-US" altLang="zh-CN" sz="2800" b="1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1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883708" y="4939019"/>
            <a:ext cx="9964820" cy="1586325"/>
          </a:xfrm>
          <a:prstGeom prst="rect">
            <a:avLst/>
          </a:prstGeom>
          <a:solidFill>
            <a:srgbClr val="BFCEF3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08261" y="1772436"/>
            <a:ext cx="2385497" cy="984984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21049"/>
              </p:ext>
            </p:extLst>
          </p:nvPr>
        </p:nvGraphicFramePr>
        <p:xfrm>
          <a:off x="5350754" y="2009221"/>
          <a:ext cx="4622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83" name="Equation" r:id="rId4" imgW="2260440" imgH="228600" progId="Equation.DSMT4">
                  <p:embed/>
                </p:oleObj>
              </mc:Choice>
              <mc:Fallback>
                <p:oleObj name="Equation" r:id="rId4" imgW="2260440" imgH="2286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0754" y="2009221"/>
                        <a:ext cx="4622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55822"/>
              </p:ext>
            </p:extLst>
          </p:nvPr>
        </p:nvGraphicFramePr>
        <p:xfrm>
          <a:off x="1559496" y="2017706"/>
          <a:ext cx="3714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84" name="Equation" r:id="rId6" imgW="1815840" imgH="228600" progId="Equation.DSMT4">
                  <p:embed/>
                </p:oleObj>
              </mc:Choice>
              <mc:Fallback>
                <p:oleObj name="Equation" r:id="rId6" imgW="1815840" imgH="2286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2017706"/>
                        <a:ext cx="37147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5155"/>
              </p:ext>
            </p:extLst>
          </p:nvPr>
        </p:nvGraphicFramePr>
        <p:xfrm>
          <a:off x="941199" y="2052658"/>
          <a:ext cx="4937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85" name="Equation" r:id="rId8" imgW="241195" imgH="203112" progId="Equation.DSMT4">
                  <p:embed/>
                </p:oleObj>
              </mc:Choice>
              <mc:Fallback>
                <p:oleObj name="Equation" r:id="rId8" imgW="241195" imgH="203112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199" y="2052658"/>
                        <a:ext cx="4937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301278"/>
              </p:ext>
            </p:extLst>
          </p:nvPr>
        </p:nvGraphicFramePr>
        <p:xfrm>
          <a:off x="5087888" y="2830969"/>
          <a:ext cx="12207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86" name="Equation" r:id="rId10" imgW="596880" imgH="190440" progId="Equation.DSMT4">
                  <p:embed/>
                </p:oleObj>
              </mc:Choice>
              <mc:Fallback>
                <p:oleObj name="Equation" r:id="rId10" imgW="596880" imgH="1904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8" y="2830969"/>
                        <a:ext cx="12207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20984"/>
              </p:ext>
            </p:extLst>
          </p:nvPr>
        </p:nvGraphicFramePr>
        <p:xfrm>
          <a:off x="1559496" y="3683942"/>
          <a:ext cx="5715001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87" name="Equation" r:id="rId12" imgW="2793960" imgH="228600" progId="Equation.DSMT4">
                  <p:embed/>
                </p:oleObj>
              </mc:Choice>
              <mc:Fallback>
                <p:oleObj name="Equation" r:id="rId12" imgW="2793960" imgH="22860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3683942"/>
                        <a:ext cx="5715001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4"/>
          <p:cNvSpPr txBox="1"/>
          <p:nvPr/>
        </p:nvSpPr>
        <p:spPr>
          <a:xfrm>
            <a:off x="1471507" y="177803"/>
            <a:ext cx="6784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一、可逆矩阵的定义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及性质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027712"/>
              </p:ext>
            </p:extLst>
          </p:nvPr>
        </p:nvGraphicFramePr>
        <p:xfrm>
          <a:off x="853728" y="1076390"/>
          <a:ext cx="74025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88" name="Equation" r:id="rId14" imgW="3619440" imgH="228600" progId="Equation.DSMT4">
                  <p:embed/>
                </p:oleObj>
              </mc:Choice>
              <mc:Fallback>
                <p:oleObj name="Equation" r:id="rId14" imgW="3619440" imgH="2286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728" y="1076390"/>
                        <a:ext cx="74025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01322"/>
              </p:ext>
            </p:extLst>
          </p:nvPr>
        </p:nvGraphicFramePr>
        <p:xfrm>
          <a:off x="6433616" y="2883356"/>
          <a:ext cx="59848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89" name="Equation" r:id="rId16" imgW="291960" imgH="164880" progId="Equation.DSMT4">
                  <p:embed/>
                </p:oleObj>
              </mc:Choice>
              <mc:Fallback>
                <p:oleObj name="Equation" r:id="rId16" imgW="291960" imgH="16488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3616" y="2883356"/>
                        <a:ext cx="598488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117165"/>
              </p:ext>
            </p:extLst>
          </p:nvPr>
        </p:nvGraphicFramePr>
        <p:xfrm>
          <a:off x="1127125" y="5949280"/>
          <a:ext cx="8549409" cy="422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90" name="Equation" r:id="rId18" imgW="4597200" imgH="228600" progId="Equation.DSMT4">
                  <p:embed/>
                </p:oleObj>
              </mc:Choice>
              <mc:Fallback>
                <p:oleObj name="Equation" r:id="rId18" imgW="4597200" imgH="228600" progId="Equation.DSMT4">
                  <p:embed/>
                  <p:pic>
                    <p:nvPicPr>
                      <p:cNvPr id="42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5949280"/>
                        <a:ext cx="8549409" cy="422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731749"/>
              </p:ext>
            </p:extLst>
          </p:nvPr>
        </p:nvGraphicFramePr>
        <p:xfrm>
          <a:off x="1107582" y="5089363"/>
          <a:ext cx="3740727" cy="49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91" name="Equation" r:id="rId20" imgW="1828800" imgH="241200" progId="Equation.DSMT4">
                  <p:embed/>
                </p:oleObj>
              </mc:Choice>
              <mc:Fallback>
                <p:oleObj name="Equation" r:id="rId20" imgW="1828800" imgH="2412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582" y="5089363"/>
                        <a:ext cx="3740727" cy="490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25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: 圆角 21">
            <a:extLst>
              <a:ext uri="{FF2B5EF4-FFF2-40B4-BE49-F238E27FC236}">
                <a16:creationId xmlns:a16="http://schemas.microsoft.com/office/drawing/2014/main" xmlns="" id="{A90CC1FF-20F1-43E9-BD35-56DB958589E3}"/>
              </a:ext>
            </a:extLst>
          </p:cNvPr>
          <p:cNvSpPr/>
          <p:nvPr/>
        </p:nvSpPr>
        <p:spPr>
          <a:xfrm>
            <a:off x="767408" y="1628800"/>
            <a:ext cx="10237932" cy="44806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409828"/>
              </p:ext>
            </p:extLst>
          </p:nvPr>
        </p:nvGraphicFramePr>
        <p:xfrm>
          <a:off x="767408" y="1052736"/>
          <a:ext cx="20002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64" name="Equation" r:id="rId4" imgW="888840" imgH="203040" progId="Equation.DSMT4">
                  <p:embed/>
                </p:oleObj>
              </mc:Choice>
              <mc:Fallback>
                <p:oleObj name="Equation" r:id="rId4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052736"/>
                        <a:ext cx="20002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078907"/>
              </p:ext>
            </p:extLst>
          </p:nvPr>
        </p:nvGraphicFramePr>
        <p:xfrm>
          <a:off x="1127448" y="1844824"/>
          <a:ext cx="58689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65" name="Equation" r:id="rId6" imgW="2869920" imgH="228600" progId="Equation.DSMT4">
                  <p:embed/>
                </p:oleObj>
              </mc:Choice>
              <mc:Fallback>
                <p:oleObj name="Equation" r:id="rId6" imgW="2869920" imgH="2286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844824"/>
                        <a:ext cx="58689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734502"/>
              </p:ext>
            </p:extLst>
          </p:nvPr>
        </p:nvGraphicFramePr>
        <p:xfrm>
          <a:off x="1127448" y="2492896"/>
          <a:ext cx="66770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66" name="Equation" r:id="rId8" imgW="3263760" imgH="406080" progId="Equation.DSMT4">
                  <p:embed/>
                </p:oleObj>
              </mc:Choice>
              <mc:Fallback>
                <p:oleObj name="Equation" r:id="rId8" imgW="3263760" imgH="4060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492896"/>
                        <a:ext cx="66770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996811"/>
              </p:ext>
            </p:extLst>
          </p:nvPr>
        </p:nvGraphicFramePr>
        <p:xfrm>
          <a:off x="1116533" y="3573016"/>
          <a:ext cx="86518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67" name="Equation" r:id="rId10" imgW="4228920" imgH="228600" progId="Equation.DSMT4">
                  <p:embed/>
                </p:oleObj>
              </mc:Choice>
              <mc:Fallback>
                <p:oleObj name="Equation" r:id="rId10" imgW="422892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533" y="3573016"/>
                        <a:ext cx="86518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037960"/>
              </p:ext>
            </p:extLst>
          </p:nvPr>
        </p:nvGraphicFramePr>
        <p:xfrm>
          <a:off x="1136823" y="4293096"/>
          <a:ext cx="61833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68" name="Equation" r:id="rId12" imgW="3022560" imgH="317160" progId="Equation.DSMT4">
                  <p:embed/>
                </p:oleObj>
              </mc:Choice>
              <mc:Fallback>
                <p:oleObj name="Equation" r:id="rId12" imgW="3022560" imgH="3171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823" y="4293096"/>
                        <a:ext cx="618331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274758"/>
              </p:ext>
            </p:extLst>
          </p:nvPr>
        </p:nvGraphicFramePr>
        <p:xfrm>
          <a:off x="1179017" y="5157192"/>
          <a:ext cx="40528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69" name="Equation" r:id="rId14" imgW="1981080" imgH="291960" progId="Equation.DSMT4">
                  <p:embed/>
                </p:oleObj>
              </mc:Choice>
              <mc:Fallback>
                <p:oleObj name="Equation" r:id="rId14" imgW="1981080" imgH="2919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017" y="5157192"/>
                        <a:ext cx="40528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34"/>
          <p:cNvSpPr txBox="1"/>
          <p:nvPr/>
        </p:nvSpPr>
        <p:spPr>
          <a:xfrm>
            <a:off x="1471507" y="177803"/>
            <a:ext cx="6784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一、可逆矩阵的定义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及性质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199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468724"/>
              </p:ext>
            </p:extLst>
          </p:nvPr>
        </p:nvGraphicFramePr>
        <p:xfrm>
          <a:off x="862508" y="3573016"/>
          <a:ext cx="61833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83" name="Equation" r:id="rId4" imgW="3022560" imgH="317160" progId="Equation.DSMT4">
                  <p:embed/>
                </p:oleObj>
              </mc:Choice>
              <mc:Fallback>
                <p:oleObj name="Equation" r:id="rId4" imgW="3022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508" y="3573016"/>
                        <a:ext cx="618331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55249"/>
              </p:ext>
            </p:extLst>
          </p:nvPr>
        </p:nvGraphicFramePr>
        <p:xfrm>
          <a:off x="1147111" y="4509120"/>
          <a:ext cx="5740977" cy="643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84" name="Equation" r:id="rId6" imgW="2806560" imgH="317160" progId="Equation.DSMT4">
                  <p:embed/>
                </p:oleObj>
              </mc:Choice>
              <mc:Fallback>
                <p:oleObj name="Equation" r:id="rId6" imgW="2806560" imgH="3171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111" y="4509120"/>
                        <a:ext cx="5740977" cy="643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870039"/>
              </p:ext>
            </p:extLst>
          </p:nvPr>
        </p:nvGraphicFramePr>
        <p:xfrm>
          <a:off x="2366343" y="5373216"/>
          <a:ext cx="26495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85" name="Equation" r:id="rId8" imgW="1295280" imgH="317160" progId="Equation.DSMT4">
                  <p:embed/>
                </p:oleObj>
              </mc:Choice>
              <mc:Fallback>
                <p:oleObj name="Equation" r:id="rId8" imgW="1295280" imgH="3171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343" y="5373216"/>
                        <a:ext cx="26495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073010"/>
              </p:ext>
            </p:extLst>
          </p:nvPr>
        </p:nvGraphicFramePr>
        <p:xfrm>
          <a:off x="828501" y="1052736"/>
          <a:ext cx="86518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86" name="Equation" r:id="rId10" imgW="4228920" imgH="228600" progId="Equation.DSMT4">
                  <p:embed/>
                </p:oleObj>
              </mc:Choice>
              <mc:Fallback>
                <p:oleObj name="Equation" r:id="rId10" imgW="422892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501" y="1052736"/>
                        <a:ext cx="86518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920653"/>
              </p:ext>
            </p:extLst>
          </p:nvPr>
        </p:nvGraphicFramePr>
        <p:xfrm>
          <a:off x="1055440" y="1927169"/>
          <a:ext cx="8001000" cy="565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87" name="Equation" r:id="rId12" imgW="3911400" imgH="279360" progId="Equation.DSMT4">
                  <p:embed/>
                </p:oleObj>
              </mc:Choice>
              <mc:Fallback>
                <p:oleObj name="Equation" r:id="rId12" imgW="3911400" imgH="27936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1927169"/>
                        <a:ext cx="8001000" cy="565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90132"/>
              </p:ext>
            </p:extLst>
          </p:nvPr>
        </p:nvGraphicFramePr>
        <p:xfrm>
          <a:off x="2199409" y="2780928"/>
          <a:ext cx="3896591" cy="565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88" name="Equation" r:id="rId14" imgW="1904760" imgH="279360" progId="Equation.DSMT4">
                  <p:embed/>
                </p:oleObj>
              </mc:Choice>
              <mc:Fallback>
                <p:oleObj name="Equation" r:id="rId14" imgW="1904760" imgH="2793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409" y="2780928"/>
                        <a:ext cx="3896591" cy="565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34"/>
          <p:cNvSpPr txBox="1"/>
          <p:nvPr/>
        </p:nvSpPr>
        <p:spPr>
          <a:xfrm>
            <a:off x="1471507" y="177803"/>
            <a:ext cx="6784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一、可逆矩阵的定义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及性质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8525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4" name="组合 23"/>
          <p:cNvGrpSpPr/>
          <p:nvPr/>
        </p:nvGrpSpPr>
        <p:grpSpPr>
          <a:xfrm>
            <a:off x="725513" y="1268760"/>
            <a:ext cx="9307211" cy="1179898"/>
            <a:chOff x="767408" y="3545246"/>
            <a:chExt cx="9307211" cy="1179898"/>
          </a:xfrm>
        </p:grpSpPr>
        <p:sp>
          <p:nvSpPr>
            <p:cNvPr id="27" name="矩形: 圆角 21">
              <a:extLst>
                <a:ext uri="{FF2B5EF4-FFF2-40B4-BE49-F238E27FC236}">
                  <a16:creationId xmlns:a16="http://schemas.microsoft.com/office/drawing/2014/main" xmlns="" id="{A90CC1FF-20F1-43E9-BD35-56DB958589E3}"/>
                </a:ext>
              </a:extLst>
            </p:cNvPr>
            <p:cNvSpPr/>
            <p:nvPr/>
          </p:nvSpPr>
          <p:spPr>
            <a:xfrm>
              <a:off x="767408" y="3545246"/>
              <a:ext cx="9307211" cy="11798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6276273"/>
                </p:ext>
              </p:extLst>
            </p:nvPr>
          </p:nvGraphicFramePr>
          <p:xfrm>
            <a:off x="953319" y="3689262"/>
            <a:ext cx="8594725" cy="930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81" name="Equation" r:id="rId4" imgW="4203360" imgH="457200" progId="Equation.DSMT4">
                    <p:embed/>
                  </p:oleObj>
                </mc:Choice>
                <mc:Fallback>
                  <p:oleObj name="Equation" r:id="rId4" imgW="4203360" imgH="45720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3319" y="3689262"/>
                          <a:ext cx="8594725" cy="930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160128"/>
              </p:ext>
            </p:extLst>
          </p:nvPr>
        </p:nvGraphicFramePr>
        <p:xfrm>
          <a:off x="582943" y="3378150"/>
          <a:ext cx="831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682" name="Equation" r:id="rId6" imgW="406080" imgH="177480" progId="Equation.DSMT4">
                  <p:embed/>
                </p:oleObj>
              </mc:Choice>
              <mc:Fallback>
                <p:oleObj name="Equation" r:id="rId6" imgW="406080" imgH="17748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43" y="3378150"/>
                        <a:ext cx="8318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988011"/>
              </p:ext>
            </p:extLst>
          </p:nvPr>
        </p:nvGraphicFramePr>
        <p:xfrm>
          <a:off x="1631504" y="3378150"/>
          <a:ext cx="28575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683" name="Equation" r:id="rId8" imgW="1396800" imgH="215640" progId="Equation.DSMT4">
                  <p:embed/>
                </p:oleObj>
              </mc:Choice>
              <mc:Fallback>
                <p:oleObj name="Equation" r:id="rId8" imgW="1396800" imgH="215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3378150"/>
                        <a:ext cx="28575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766431"/>
              </p:ext>
            </p:extLst>
          </p:nvPr>
        </p:nvGraphicFramePr>
        <p:xfrm>
          <a:off x="1487488" y="4098230"/>
          <a:ext cx="49847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684" name="Equation" r:id="rId10" imgW="2438280" imgH="228600" progId="Equation.DSMT4">
                  <p:embed/>
                </p:oleObj>
              </mc:Choice>
              <mc:Fallback>
                <p:oleObj name="Equation" r:id="rId10" imgW="24382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4098230"/>
                        <a:ext cx="49847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077511"/>
              </p:ext>
            </p:extLst>
          </p:nvPr>
        </p:nvGraphicFramePr>
        <p:xfrm>
          <a:off x="6456040" y="3501008"/>
          <a:ext cx="270033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685" name="Equation" r:id="rId12" imgW="1320480" imgH="469800" progId="Equation.DSMT4">
                  <p:embed/>
                </p:oleObj>
              </mc:Choice>
              <mc:Fallback>
                <p:oleObj name="Equation" r:id="rId12" imgW="1320480" imgH="469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040" y="3501008"/>
                        <a:ext cx="270033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1415480" y="5085184"/>
            <a:ext cx="5253677" cy="1072635"/>
            <a:chOff x="6360183" y="2428373"/>
            <a:chExt cx="5253677" cy="1072635"/>
          </a:xfrm>
        </p:grpSpPr>
        <p:sp>
          <p:nvSpPr>
            <p:cNvPr id="30" name="矩形: 圆角 21">
              <a:extLst>
                <a:ext uri="{FF2B5EF4-FFF2-40B4-BE49-F238E27FC236}">
                  <a16:creationId xmlns:a16="http://schemas.microsoft.com/office/drawing/2014/main" xmlns="" id="{A90CC1FF-20F1-43E9-BD35-56DB958589E3}"/>
                </a:ext>
              </a:extLst>
            </p:cNvPr>
            <p:cNvSpPr/>
            <p:nvPr/>
          </p:nvSpPr>
          <p:spPr>
            <a:xfrm>
              <a:off x="6360183" y="2428373"/>
              <a:ext cx="5253677" cy="10726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128984"/>
                </p:ext>
              </p:extLst>
            </p:nvPr>
          </p:nvGraphicFramePr>
          <p:xfrm>
            <a:off x="6432952" y="2533650"/>
            <a:ext cx="5119688" cy="895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86" name="Equation" r:id="rId14" imgW="2501640" imgH="444240" progId="Equation.DSMT4">
                    <p:embed/>
                  </p:oleObj>
                </mc:Choice>
                <mc:Fallback>
                  <p:oleObj name="Equation" r:id="rId14" imgW="2501640" imgH="44424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2952" y="2533650"/>
                          <a:ext cx="5119688" cy="895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Box 34"/>
          <p:cNvSpPr txBox="1"/>
          <p:nvPr/>
        </p:nvSpPr>
        <p:spPr>
          <a:xfrm>
            <a:off x="1471507" y="177803"/>
            <a:ext cx="6784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一、可逆矩阵的定义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及性质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05093" y="3196778"/>
            <a:ext cx="3955268" cy="576550"/>
            <a:chOff x="7793125" y="4903812"/>
            <a:chExt cx="3955268" cy="576550"/>
          </a:xfrm>
        </p:grpSpPr>
        <p:sp>
          <p:nvSpPr>
            <p:cNvPr id="28" name="矩形: 圆角 1">
              <a:extLst>
                <a:ext uri="{FF2B5EF4-FFF2-40B4-BE49-F238E27FC236}">
                  <a16:creationId xmlns:a16="http://schemas.microsoft.com/office/drawing/2014/main" xmlns="" id="{7447DFF0-190E-4881-87A8-7A2F48D25D08}"/>
                </a:ext>
              </a:extLst>
            </p:cNvPr>
            <p:cNvSpPr/>
            <p:nvPr/>
          </p:nvSpPr>
          <p:spPr>
            <a:xfrm>
              <a:off x="7793125" y="4903812"/>
              <a:ext cx="3955268" cy="5765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2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4421687"/>
                </p:ext>
              </p:extLst>
            </p:nvPr>
          </p:nvGraphicFramePr>
          <p:xfrm>
            <a:off x="7802563" y="4949825"/>
            <a:ext cx="38862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687" name="Equation" r:id="rId16" imgW="1726920" imgH="203040" progId="Equation.DSMT4">
                    <p:embed/>
                  </p:oleObj>
                </mc:Choice>
                <mc:Fallback>
                  <p:oleObj name="Equation" r:id="rId16" imgW="1726920" imgH="203040" progId="Equation.DSMT4">
                    <p:embed/>
                    <p:pic>
                      <p:nvPicPr>
                        <p:cNvPr id="3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2563" y="4949825"/>
                          <a:ext cx="3886200" cy="454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5971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3" name="对象 28"/>
          <p:cNvGraphicFramePr>
            <a:graphicFrameLocks noChangeAspect="1"/>
          </p:cNvGraphicFramePr>
          <p:nvPr>
            <p:extLst/>
          </p:nvPr>
        </p:nvGraphicFramePr>
        <p:xfrm>
          <a:off x="798047" y="2040459"/>
          <a:ext cx="5715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57" name="Equation" r:id="rId3" imgW="253800" imgH="203040" progId="Equation.DSMT4">
                  <p:embed/>
                </p:oleObj>
              </mc:Choice>
              <mc:Fallback>
                <p:oleObj name="Equation" r:id="rId3" imgW="253800" imgH="203040" progId="Equation.DSMT4">
                  <p:embed/>
                  <p:pic>
                    <p:nvPicPr>
                      <p:cNvPr id="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47" y="2040459"/>
                        <a:ext cx="5715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8"/>
          <p:cNvGraphicFramePr>
            <a:graphicFrameLocks noChangeAspect="1"/>
          </p:cNvGraphicFramePr>
          <p:nvPr>
            <p:extLst/>
          </p:nvPr>
        </p:nvGraphicFramePr>
        <p:xfrm>
          <a:off x="1650711" y="1780206"/>
          <a:ext cx="5740977" cy="97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58" name="Equation" r:id="rId5" imgW="2806560" imgH="482400" progId="Equation.DSMT4">
                  <p:embed/>
                </p:oleObj>
              </mc:Choice>
              <mc:Fallback>
                <p:oleObj name="Equation" r:id="rId5" imgW="2806560" imgH="482400" progId="Equation.DSMT4">
                  <p:embed/>
                  <p:pic>
                    <p:nvPicPr>
                      <p:cNvPr id="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711" y="1780206"/>
                        <a:ext cx="5740977" cy="977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8"/>
          <p:cNvGraphicFramePr>
            <a:graphicFrameLocks noChangeAspect="1"/>
          </p:cNvGraphicFramePr>
          <p:nvPr>
            <p:extLst/>
          </p:nvPr>
        </p:nvGraphicFramePr>
        <p:xfrm>
          <a:off x="1573213" y="2843650"/>
          <a:ext cx="5091545" cy="97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59" name="Equation" r:id="rId7" imgW="2489040" imgH="482400" progId="Equation.DSMT4">
                  <p:embed/>
                </p:oleObj>
              </mc:Choice>
              <mc:Fallback>
                <p:oleObj name="Equation" r:id="rId7" imgW="2489040" imgH="482400" progId="Equation.DSMT4">
                  <p:embed/>
                  <p:pic>
                    <p:nvPicPr>
                      <p:cNvPr id="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843650"/>
                        <a:ext cx="5091545" cy="9770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8"/>
          <p:cNvGraphicFramePr>
            <a:graphicFrameLocks noChangeAspect="1"/>
          </p:cNvGraphicFramePr>
          <p:nvPr>
            <p:extLst/>
          </p:nvPr>
        </p:nvGraphicFramePr>
        <p:xfrm>
          <a:off x="1573213" y="3950325"/>
          <a:ext cx="4390159" cy="951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60" name="Equation" r:id="rId9" imgW="2145960" imgH="469800" progId="Equation.DSMT4">
                  <p:embed/>
                </p:oleObj>
              </mc:Choice>
              <mc:Fallback>
                <p:oleObj name="Equation" r:id="rId9" imgW="2145960" imgH="469800" progId="Equation.DSMT4">
                  <p:embed/>
                  <p:pic>
                    <p:nvPicPr>
                      <p:cNvPr id="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950325"/>
                        <a:ext cx="4390159" cy="951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8"/>
          <p:cNvGraphicFramePr>
            <a:graphicFrameLocks noChangeAspect="1"/>
          </p:cNvGraphicFramePr>
          <p:nvPr>
            <p:extLst/>
          </p:nvPr>
        </p:nvGraphicFramePr>
        <p:xfrm>
          <a:off x="1520546" y="5062395"/>
          <a:ext cx="2649682" cy="146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61" name="Equation" r:id="rId11" imgW="1295280" imgH="723600" progId="Equation.DSMT4">
                  <p:embed/>
                </p:oleObj>
              </mc:Choice>
              <mc:Fallback>
                <p:oleObj name="Equation" r:id="rId11" imgW="1295280" imgH="723600" progId="Equation.DSMT4">
                  <p:embed/>
                  <p:pic>
                    <p:nvPicPr>
                      <p:cNvPr id="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546" y="5062395"/>
                        <a:ext cx="2649682" cy="14662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478451"/>
              </p:ext>
            </p:extLst>
          </p:nvPr>
        </p:nvGraphicFramePr>
        <p:xfrm>
          <a:off x="695400" y="980728"/>
          <a:ext cx="83724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62" name="Equation" r:id="rId13" imgW="3720960" imgH="228600" progId="Equation.DSMT4">
                  <p:embed/>
                </p:oleObj>
              </mc:Choice>
              <mc:Fallback>
                <p:oleObj name="Equation" r:id="rId13" imgW="3720960" imgH="22860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980728"/>
                        <a:ext cx="837247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/>
          </p:nvPr>
        </p:nvGraphicFramePr>
        <p:xfrm>
          <a:off x="6013450" y="3949700"/>
          <a:ext cx="29622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63" name="Equation" r:id="rId15" imgW="1447560" imgH="469800" progId="Equation.DSMT4">
                  <p:embed/>
                </p:oleObj>
              </mc:Choice>
              <mc:Fallback>
                <p:oleObj name="Equation" r:id="rId15" imgW="1447560" imgH="469800" progId="Equation.DSMT4">
                  <p:embed/>
                  <p:pic>
                    <p:nvPicPr>
                      <p:cNvPr id="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3949700"/>
                        <a:ext cx="29622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/>
          </p:nvPr>
        </p:nvGraphicFramePr>
        <p:xfrm>
          <a:off x="4273952" y="5589877"/>
          <a:ext cx="2363932" cy="41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64" name="Equation" r:id="rId17" imgW="1155600" imgH="203040" progId="Equation.DSMT4">
                  <p:embed/>
                </p:oleObj>
              </mc:Choice>
              <mc:Fallback>
                <p:oleObj name="Equation" r:id="rId17" imgW="1155600" imgH="20304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952" y="5589877"/>
                        <a:ext cx="2363932" cy="4113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/>
          </p:nvPr>
        </p:nvGraphicFramePr>
        <p:xfrm>
          <a:off x="4007768" y="5062395"/>
          <a:ext cx="51149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65" name="Equation" r:id="rId19" imgW="2273040" imgH="203040" progId="Equation.DSMT4">
                  <p:embed/>
                </p:oleObj>
              </mc:Choice>
              <mc:Fallback>
                <p:oleObj name="Equation" r:id="rId19" imgW="2273040" imgH="203040" progId="Equation.DSMT4">
                  <p:embed/>
                  <p:pic>
                    <p:nvPicPr>
                      <p:cNvPr id="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5062395"/>
                        <a:ext cx="51149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34"/>
          <p:cNvSpPr txBox="1"/>
          <p:nvPr/>
        </p:nvSpPr>
        <p:spPr>
          <a:xfrm>
            <a:off x="1471507" y="177803"/>
            <a:ext cx="6784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一、可逆矩阵的定义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及性质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5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、矩阵可逆的条件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991696"/>
              </p:ext>
            </p:extLst>
          </p:nvPr>
        </p:nvGraphicFramePr>
        <p:xfrm>
          <a:off x="681038" y="1052736"/>
          <a:ext cx="67151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59" name="Equation" r:id="rId4" imgW="2984400" imgH="203040" progId="Equation.DSMT4">
                  <p:embed/>
                </p:oleObj>
              </mc:Choice>
              <mc:Fallback>
                <p:oleObj name="Equation" r:id="rId4" imgW="2984400" imgH="2030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052736"/>
                        <a:ext cx="67151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82632"/>
              </p:ext>
            </p:extLst>
          </p:nvPr>
        </p:nvGraphicFramePr>
        <p:xfrm>
          <a:off x="1703388" y="1700808"/>
          <a:ext cx="27432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60" name="Equation" r:id="rId6" imgW="1218960" imgH="215640" progId="Equation.DSMT4">
                  <p:embed/>
                </p:oleObj>
              </mc:Choice>
              <mc:Fallback>
                <p:oleObj name="Equation" r:id="rId6" imgW="12189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1700808"/>
                        <a:ext cx="27432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250494"/>
              </p:ext>
            </p:extLst>
          </p:nvPr>
        </p:nvGraphicFramePr>
        <p:xfrm>
          <a:off x="1703512" y="2400499"/>
          <a:ext cx="62865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61" name="Equation" r:id="rId8" imgW="2793960" imgH="203040" progId="Equation.DSMT4">
                  <p:embed/>
                </p:oleObj>
              </mc:Choice>
              <mc:Fallback>
                <p:oleObj name="Equation" r:id="rId8" imgW="279396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2400499"/>
                        <a:ext cx="62865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850363"/>
              </p:ext>
            </p:extLst>
          </p:nvPr>
        </p:nvGraphicFramePr>
        <p:xfrm>
          <a:off x="1703512" y="3106862"/>
          <a:ext cx="17716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62" name="Equation" r:id="rId10" imgW="787320" imgH="241200" progId="Equation.DSMT4">
                  <p:embed/>
                </p:oleObj>
              </mc:Choice>
              <mc:Fallback>
                <p:oleObj name="Equation" r:id="rId10" imgW="78732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106862"/>
                        <a:ext cx="17716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555360"/>
              </p:ext>
            </p:extLst>
          </p:nvPr>
        </p:nvGraphicFramePr>
        <p:xfrm>
          <a:off x="1682899" y="3840658"/>
          <a:ext cx="28289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63" name="Equation" r:id="rId12" imgW="1257120" imgH="203040" progId="Equation.DSMT4">
                  <p:embed/>
                </p:oleObj>
              </mc:Choice>
              <mc:Fallback>
                <p:oleObj name="Equation" r:id="rId12" imgW="125712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899" y="3840658"/>
                        <a:ext cx="28289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858727"/>
              </p:ext>
            </p:extLst>
          </p:nvPr>
        </p:nvGraphicFramePr>
        <p:xfrm>
          <a:off x="1703512" y="4560738"/>
          <a:ext cx="5943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64" name="Equation" r:id="rId14" imgW="2641320" imgH="203040" progId="Equation.DSMT4">
                  <p:embed/>
                </p:oleObj>
              </mc:Choice>
              <mc:Fallback>
                <p:oleObj name="Equation" r:id="rId14" imgW="264132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4560738"/>
                        <a:ext cx="59436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324852"/>
              </p:ext>
            </p:extLst>
          </p:nvPr>
        </p:nvGraphicFramePr>
        <p:xfrm>
          <a:off x="1689695" y="5301208"/>
          <a:ext cx="72866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65" name="Equation" r:id="rId16" imgW="3238200" imgH="203040" progId="Equation.DSMT4">
                  <p:embed/>
                </p:oleObj>
              </mc:Choice>
              <mc:Fallback>
                <p:oleObj name="Equation" r:id="rId16" imgW="323820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695" y="5301208"/>
                        <a:ext cx="72866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551384" y="764704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、矩阵可逆的条件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077218"/>
              </p:ext>
            </p:extLst>
          </p:nvPr>
        </p:nvGraphicFramePr>
        <p:xfrm>
          <a:off x="623392" y="2492896"/>
          <a:ext cx="9040091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54" name="Equation" r:id="rId4" imgW="4419360" imgH="241200" progId="Equation.DSMT4">
                  <p:embed/>
                </p:oleObj>
              </mc:Choice>
              <mc:Fallback>
                <p:oleObj name="Equation" r:id="rId4" imgW="4419360" imgH="241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2492896"/>
                        <a:ext cx="9040091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374830"/>
              </p:ext>
            </p:extLst>
          </p:nvPr>
        </p:nvGraphicFramePr>
        <p:xfrm>
          <a:off x="1299742" y="3204854"/>
          <a:ext cx="6624205" cy="44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55" name="Equation" r:id="rId6" imgW="3238200" imgH="215640" progId="Equation.DSMT4">
                  <p:embed/>
                </p:oleObj>
              </mc:Choice>
              <mc:Fallback>
                <p:oleObj name="Equation" r:id="rId6" imgW="3238200" imgH="21564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742" y="3204854"/>
                        <a:ext cx="6624205" cy="440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073300"/>
              </p:ext>
            </p:extLst>
          </p:nvPr>
        </p:nvGraphicFramePr>
        <p:xfrm>
          <a:off x="1359493" y="3806223"/>
          <a:ext cx="6104659" cy="1422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56" name="Equation" r:id="rId8" imgW="2984400" imgH="698400" progId="Equation.DSMT4">
                  <p:embed/>
                </p:oleObj>
              </mc:Choice>
              <mc:Fallback>
                <p:oleObj name="Equation" r:id="rId8" imgW="2984400" imgH="6984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493" y="3806223"/>
                        <a:ext cx="6104659" cy="1422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048730"/>
              </p:ext>
            </p:extLst>
          </p:nvPr>
        </p:nvGraphicFramePr>
        <p:xfrm>
          <a:off x="7752184" y="4310279"/>
          <a:ext cx="1298864" cy="362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57" name="Equation" r:id="rId10" imgW="634680" imgH="177480" progId="Equation.DSMT4">
                  <p:embed/>
                </p:oleObj>
              </mc:Choice>
              <mc:Fallback>
                <p:oleObj name="Equation" r:id="rId10" imgW="634680" imgH="1774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2184" y="4310279"/>
                        <a:ext cx="1298864" cy="362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810035"/>
              </p:ext>
            </p:extLst>
          </p:nvPr>
        </p:nvGraphicFramePr>
        <p:xfrm>
          <a:off x="551384" y="836712"/>
          <a:ext cx="93265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58" name="Equation" r:id="rId12" imgW="4559040" imgH="698400" progId="Equation.DSMT4">
                  <p:embed/>
                </p:oleObj>
              </mc:Choice>
              <mc:Fallback>
                <p:oleObj name="Equation" r:id="rId12" imgW="4559040" imgH="6984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836712"/>
                        <a:ext cx="932656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749851"/>
              </p:ext>
            </p:extLst>
          </p:nvPr>
        </p:nvGraphicFramePr>
        <p:xfrm>
          <a:off x="1343472" y="5280865"/>
          <a:ext cx="4987636" cy="440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59" name="Equation" r:id="rId14" imgW="2438280" imgH="215640" progId="Equation.DSMT4">
                  <p:embed/>
                </p:oleObj>
              </mc:Choice>
              <mc:Fallback>
                <p:oleObj name="Equation" r:id="rId14" imgW="2438280" imgH="2156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5280865"/>
                        <a:ext cx="4987636" cy="440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031986"/>
              </p:ext>
            </p:extLst>
          </p:nvPr>
        </p:nvGraphicFramePr>
        <p:xfrm>
          <a:off x="6312024" y="5263500"/>
          <a:ext cx="4298058" cy="44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60" name="Equation" r:id="rId16" imgW="2311400" imgH="241300" progId="Equation.DSMT4">
                  <p:embed/>
                </p:oleObj>
              </mc:Choice>
              <mc:Fallback>
                <p:oleObj name="Equation" r:id="rId16" imgW="2311400" imgH="2413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024" y="5263500"/>
                        <a:ext cx="4298058" cy="447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422734"/>
              </p:ext>
            </p:extLst>
          </p:nvPr>
        </p:nvGraphicFramePr>
        <p:xfrm>
          <a:off x="1343472" y="6021288"/>
          <a:ext cx="6624205" cy="49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61" name="Equation" r:id="rId18" imgW="3238200" imgH="241200" progId="Equation.DSMT4">
                  <p:embed/>
                </p:oleObj>
              </mc:Choice>
              <mc:Fallback>
                <p:oleObj name="Equation" r:id="rId18" imgW="3238200" imgH="24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6021288"/>
                        <a:ext cx="6624205" cy="490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graphicFrame>
        <p:nvGraphicFramePr>
          <p:cNvPr id="24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461675"/>
              </p:ext>
            </p:extLst>
          </p:nvPr>
        </p:nvGraphicFramePr>
        <p:xfrm>
          <a:off x="561901" y="2863056"/>
          <a:ext cx="7086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18" name="Equation" r:id="rId3" imgW="3898800" imgH="215640" progId="Equation.DSMT4">
                  <p:embed/>
                </p:oleObj>
              </mc:Choice>
              <mc:Fallback>
                <p:oleObj name="Equation" r:id="rId3" imgW="3898800" imgH="215640" progId="Equation.DSMT4">
                  <p:embed/>
                  <p:pic>
                    <p:nvPicPr>
                      <p:cNvPr id="24" name="对象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901" y="2863056"/>
                        <a:ext cx="708660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593147"/>
              </p:ext>
            </p:extLst>
          </p:nvPr>
        </p:nvGraphicFramePr>
        <p:xfrm>
          <a:off x="623392" y="3595737"/>
          <a:ext cx="460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19" name="Equation" r:id="rId5" imgW="253800" imgH="203040" progId="Equation.DSMT4">
                  <p:embed/>
                </p:oleObj>
              </mc:Choice>
              <mc:Fallback>
                <p:oleObj name="Equation" r:id="rId5" imgW="253800" imgH="2030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3595737"/>
                        <a:ext cx="4603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658227"/>
              </p:ext>
            </p:extLst>
          </p:nvPr>
        </p:nvGraphicFramePr>
        <p:xfrm>
          <a:off x="1309688" y="3571875"/>
          <a:ext cx="35687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20" name="Equation" r:id="rId7" imgW="1968480" imgH="215640" progId="Equation.DSMT4">
                  <p:embed/>
                </p:oleObj>
              </mc:Choice>
              <mc:Fallback>
                <p:oleObj name="Equation" r:id="rId7" imgW="1968480" imgH="2156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3571875"/>
                        <a:ext cx="35687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50004"/>
              </p:ext>
            </p:extLst>
          </p:nvPr>
        </p:nvGraphicFramePr>
        <p:xfrm>
          <a:off x="4999955" y="3571676"/>
          <a:ext cx="36163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21" name="Equation" r:id="rId9" imgW="1993680" imgH="203040" progId="Equation.DSMT4">
                  <p:embed/>
                </p:oleObj>
              </mc:Choice>
              <mc:Fallback>
                <p:oleObj name="Equation" r:id="rId9" imgW="1993680" imgH="2030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955" y="3571676"/>
                        <a:ext cx="36163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46549"/>
              </p:ext>
            </p:extLst>
          </p:nvPr>
        </p:nvGraphicFramePr>
        <p:xfrm>
          <a:off x="1356241" y="4324957"/>
          <a:ext cx="58721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22" name="Equation" r:id="rId11" imgW="3238200" imgH="241200" progId="Equation.DSMT4">
                  <p:embed/>
                </p:oleObj>
              </mc:Choice>
              <mc:Fallback>
                <p:oleObj name="Equation" r:id="rId11" imgW="3238200" imgH="2412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241" y="4324957"/>
                        <a:ext cx="587216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7311"/>
              </p:ext>
            </p:extLst>
          </p:nvPr>
        </p:nvGraphicFramePr>
        <p:xfrm>
          <a:off x="7346787" y="4324957"/>
          <a:ext cx="23241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23" name="Equation" r:id="rId13" imgW="1282680" imgH="215640" progId="Equation.DSMT4">
                  <p:embed/>
                </p:oleObj>
              </mc:Choice>
              <mc:Fallback>
                <p:oleObj name="Equation" r:id="rId13" imgW="1282680" imgH="2156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787" y="4324957"/>
                        <a:ext cx="23241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458441"/>
              </p:ext>
            </p:extLst>
          </p:nvPr>
        </p:nvGraphicFramePr>
        <p:xfrm>
          <a:off x="1391172" y="5180950"/>
          <a:ext cx="47323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24" name="Equation" r:id="rId15" imgW="2603160" imgH="203040" progId="Equation.DSMT4">
                  <p:embed/>
                </p:oleObj>
              </mc:Choice>
              <mc:Fallback>
                <p:oleObj name="Equation" r:id="rId15" imgW="2603160" imgH="2030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172" y="5180950"/>
                        <a:ext cx="47323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48884"/>
              </p:ext>
            </p:extLst>
          </p:nvPr>
        </p:nvGraphicFramePr>
        <p:xfrm>
          <a:off x="1369566" y="5877272"/>
          <a:ext cx="48704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25" name="Equation" r:id="rId17" imgW="2679480" imgH="203040" progId="Equation.DSMT4">
                  <p:embed/>
                </p:oleObj>
              </mc:Choice>
              <mc:Fallback>
                <p:oleObj name="Equation" r:id="rId17" imgW="2679480" imgH="2030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566" y="5877272"/>
                        <a:ext cx="48704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912406"/>
              </p:ext>
            </p:extLst>
          </p:nvPr>
        </p:nvGraphicFramePr>
        <p:xfrm>
          <a:off x="6217444" y="5222329"/>
          <a:ext cx="21828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26" name="Equation" r:id="rId19" imgW="1206360" imgH="469800" progId="Equation.DSMT4">
                  <p:embed/>
                </p:oleObj>
              </mc:Choice>
              <mc:Fallback>
                <p:oleObj name="Equation" r:id="rId19" imgW="1206360" imgH="4698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444" y="5222329"/>
                        <a:ext cx="218281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05693"/>
              </p:ext>
            </p:extLst>
          </p:nvPr>
        </p:nvGraphicFramePr>
        <p:xfrm>
          <a:off x="551384" y="922098"/>
          <a:ext cx="11144251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27" name="Equation" r:id="rId21" imgW="5448240" imgH="927000" progId="Equation.DSMT4">
                  <p:embed/>
                </p:oleObj>
              </mc:Choice>
              <mc:Fallback>
                <p:oleObj name="Equation" r:id="rId21" imgW="5448240" imgH="9270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922098"/>
                        <a:ext cx="11144251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551384" y="764704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TextBox 34"/>
          <p:cNvSpPr txBox="1"/>
          <p:nvPr/>
        </p:nvSpPr>
        <p:spPr>
          <a:xfrm>
            <a:off x="1471507" y="177803"/>
            <a:ext cx="62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、矩阵可逆的条件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74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75433"/>
              </p:ext>
            </p:extLst>
          </p:nvPr>
        </p:nvGraphicFramePr>
        <p:xfrm>
          <a:off x="687010" y="1052736"/>
          <a:ext cx="4686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39" name="Equation" r:id="rId4" imgW="2082600" imgH="215640" progId="Equation.DSMT4">
                  <p:embed/>
                </p:oleObj>
              </mc:Choice>
              <mc:Fallback>
                <p:oleObj name="Equation" r:id="rId4" imgW="208260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1052736"/>
                        <a:ext cx="4686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279729"/>
              </p:ext>
            </p:extLst>
          </p:nvPr>
        </p:nvGraphicFramePr>
        <p:xfrm>
          <a:off x="623392" y="2133605"/>
          <a:ext cx="1600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40" name="Equation" r:id="rId6" imgW="711000" imgH="203040" progId="Equation.DSMT4">
                  <p:embed/>
                </p:oleObj>
              </mc:Choice>
              <mc:Fallback>
                <p:oleObj name="Equation" r:id="rId6" imgW="711000" imgH="203040" progId="Equation.DSMT4">
                  <p:embed/>
                  <p:pic>
                    <p:nvPicPr>
                      <p:cNvPr id="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2133605"/>
                        <a:ext cx="16002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122590"/>
              </p:ext>
            </p:extLst>
          </p:nvPr>
        </p:nvGraphicFramePr>
        <p:xfrm>
          <a:off x="1873250" y="3008313"/>
          <a:ext cx="23145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41" name="Equation" r:id="rId8" imgW="1028520" imgH="203040" progId="Equation.DSMT4">
                  <p:embed/>
                </p:oleObj>
              </mc:Choice>
              <mc:Fallback>
                <p:oleObj name="Equation" r:id="rId8" imgW="1028520" imgH="203040" progId="Equation.DSMT4">
                  <p:embed/>
                  <p:pic>
                    <p:nvPicPr>
                      <p:cNvPr id="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3008313"/>
                        <a:ext cx="23145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172594"/>
              </p:ext>
            </p:extLst>
          </p:nvPr>
        </p:nvGraphicFramePr>
        <p:xfrm>
          <a:off x="1868694" y="3933825"/>
          <a:ext cx="2286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42" name="Equation" r:id="rId10" imgW="1015920" imgH="203040" progId="Equation.DSMT4">
                  <p:embed/>
                </p:oleObj>
              </mc:Choice>
              <mc:Fallback>
                <p:oleObj name="Equation" r:id="rId10" imgW="1015920" imgH="20304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694" y="3933825"/>
                        <a:ext cx="22860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3512" y="4941168"/>
            <a:ext cx="7416824" cy="13681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22">
            <a:extLst>
              <a:ext uri="{FF2B5EF4-FFF2-40B4-BE49-F238E27FC236}">
                <a16:creationId xmlns:a16="http://schemas.microsoft.com/office/drawing/2014/main" xmlns="" id="{07C14DB4-97B0-4E33-8FC9-AC19FA5834DC}"/>
              </a:ext>
            </a:extLst>
          </p:cNvPr>
          <p:cNvSpPr/>
          <p:nvPr/>
        </p:nvSpPr>
        <p:spPr>
          <a:xfrm>
            <a:off x="767408" y="1591891"/>
            <a:ext cx="10411114" cy="30845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7360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13691"/>
              </p:ext>
            </p:extLst>
          </p:nvPr>
        </p:nvGraphicFramePr>
        <p:xfrm>
          <a:off x="869950" y="1846263"/>
          <a:ext cx="100298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0" name="Equation" r:id="rId4" imgW="4457520" imgH="253800" progId="Equation.DSMT4">
                  <p:embed/>
                </p:oleObj>
              </mc:Choice>
              <mc:Fallback>
                <p:oleObj name="Equation" r:id="rId4" imgW="4457520" imgH="253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846263"/>
                        <a:ext cx="100298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985781"/>
              </p:ext>
            </p:extLst>
          </p:nvPr>
        </p:nvGraphicFramePr>
        <p:xfrm>
          <a:off x="3359696" y="2560221"/>
          <a:ext cx="625792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1" name="Equation" r:id="rId6" imgW="2781000" imgH="939600" progId="Equation.DSMT4">
                  <p:embed/>
                </p:oleObj>
              </mc:Choice>
              <mc:Fallback>
                <p:oleObj name="Equation" r:id="rId6" imgW="2781000" imgH="939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2560221"/>
                        <a:ext cx="6257925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18790"/>
              </p:ext>
            </p:extLst>
          </p:nvPr>
        </p:nvGraphicFramePr>
        <p:xfrm>
          <a:off x="790575" y="1052736"/>
          <a:ext cx="21717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2" name="Equation" r:id="rId8" imgW="965160" imgH="203040" progId="Equation.DSMT4">
                  <p:embed/>
                </p:oleObj>
              </mc:Choice>
              <mc:Fallback>
                <p:oleObj name="Equation" r:id="rId8" imgW="965160" imgH="20304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052736"/>
                        <a:ext cx="21717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7022"/>
              </p:ext>
            </p:extLst>
          </p:nvPr>
        </p:nvGraphicFramePr>
        <p:xfrm>
          <a:off x="821035" y="5114925"/>
          <a:ext cx="67151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3" name="Equation" r:id="rId10" imgW="2984400" imgH="469800" progId="Equation.DSMT4">
                  <p:embed/>
                </p:oleObj>
              </mc:Choice>
              <mc:Fallback>
                <p:oleObj name="Equation" r:id="rId10" imgW="2984400" imgH="46980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35" y="5114925"/>
                        <a:ext cx="671512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49405"/>
              </p:ext>
            </p:extLst>
          </p:nvPr>
        </p:nvGraphicFramePr>
        <p:xfrm>
          <a:off x="7464152" y="5091068"/>
          <a:ext cx="14859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14" name="Equation" r:id="rId12" imgW="660240" imgH="469800" progId="Equation.DSMT4">
                  <p:embed/>
                </p:oleObj>
              </mc:Choice>
              <mc:Fallback>
                <p:oleObj name="Equation" r:id="rId12" imgW="660240" imgH="469800" progId="Equation.DSMT4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152" y="5091068"/>
                        <a:ext cx="148590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内容提要：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368" y="1412776"/>
            <a:ext cx="10945216" cy="73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endParaRPr lang="zh-CN" altLang="en-US" sz="2800" b="1" spc="400" dirty="0" smtClean="0">
              <a:solidFill>
                <a:srgbClr val="1217E4"/>
              </a:solidFill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22017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658289"/>
              </p:ext>
            </p:extLst>
          </p:nvPr>
        </p:nvGraphicFramePr>
        <p:xfrm>
          <a:off x="714772" y="1268413"/>
          <a:ext cx="422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18" name="Equation" r:id="rId3" imgW="1879560" imgH="203040" progId="Equation.DSMT4">
                  <p:embed/>
                </p:oleObj>
              </mc:Choice>
              <mc:Fallback>
                <p:oleObj name="Equation" r:id="rId3" imgW="1879560" imgH="2030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772" y="1268413"/>
                        <a:ext cx="422910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314597"/>
              </p:ext>
            </p:extLst>
          </p:nvPr>
        </p:nvGraphicFramePr>
        <p:xfrm>
          <a:off x="687010" y="2467744"/>
          <a:ext cx="3228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19" name="Equation" r:id="rId5" imgW="1434960" imgH="203040" progId="Equation.DSMT4">
                  <p:embed/>
                </p:oleObj>
              </mc:Choice>
              <mc:Fallback>
                <p:oleObj name="Equation" r:id="rId5" imgW="1434960" imgH="2030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2467744"/>
                        <a:ext cx="322897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701394"/>
              </p:ext>
            </p:extLst>
          </p:nvPr>
        </p:nvGraphicFramePr>
        <p:xfrm>
          <a:off x="681038" y="3789363"/>
          <a:ext cx="4629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20" name="Equation" r:id="rId7" imgW="2057400" imgH="203040" progId="Equation.DSMT4">
                  <p:embed/>
                </p:oleObj>
              </mc:Choice>
              <mc:Fallback>
                <p:oleObj name="Equation" r:id="rId7" imgW="2057400" imgH="2030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789363"/>
                        <a:ext cx="462915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4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7102" y="4869160"/>
            <a:ext cx="10411114" cy="1189214"/>
            <a:chOff x="607102" y="2291796"/>
            <a:chExt cx="10411114" cy="1189214"/>
          </a:xfrm>
        </p:grpSpPr>
        <p:sp>
          <p:nvSpPr>
            <p:cNvPr id="11" name="矩形: 圆角 22">
              <a:extLst>
                <a:ext uri="{FF2B5EF4-FFF2-40B4-BE49-F238E27FC236}">
                  <a16:creationId xmlns:a16="http://schemas.microsoft.com/office/drawing/2014/main" xmlns="" id="{07C14DB4-97B0-4E33-8FC9-AC19FA5834DC}"/>
                </a:ext>
              </a:extLst>
            </p:cNvPr>
            <p:cNvSpPr/>
            <p:nvPr/>
          </p:nvSpPr>
          <p:spPr>
            <a:xfrm>
              <a:off x="607102" y="2291796"/>
              <a:ext cx="10411114" cy="11892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3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2861698"/>
                </p:ext>
              </p:extLst>
            </p:nvPr>
          </p:nvGraphicFramePr>
          <p:xfrm>
            <a:off x="630238" y="2380399"/>
            <a:ext cx="7400925" cy="1017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90" name="Equation" r:id="rId4" imgW="3288960" imgH="457200" progId="Equation.DSMT4">
                    <p:embed/>
                  </p:oleObj>
                </mc:Choice>
                <mc:Fallback>
                  <p:oleObj name="Equation" r:id="rId4" imgW="3288960" imgH="45720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238" y="2380399"/>
                          <a:ext cx="7400925" cy="1017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623392" y="920417"/>
            <a:ext cx="10411114" cy="1189214"/>
            <a:chOff x="623392" y="920417"/>
            <a:chExt cx="10411114" cy="1189214"/>
          </a:xfrm>
        </p:grpSpPr>
        <p:sp>
          <p:nvSpPr>
            <p:cNvPr id="12" name="矩形: 圆角 22">
              <a:extLst>
                <a:ext uri="{FF2B5EF4-FFF2-40B4-BE49-F238E27FC236}">
                  <a16:creationId xmlns:a16="http://schemas.microsoft.com/office/drawing/2014/main" xmlns="" id="{07C14DB4-97B0-4E33-8FC9-AC19FA5834DC}"/>
                </a:ext>
              </a:extLst>
            </p:cNvPr>
            <p:cNvSpPr/>
            <p:nvPr/>
          </p:nvSpPr>
          <p:spPr>
            <a:xfrm>
              <a:off x="623392" y="920417"/>
              <a:ext cx="10411114" cy="11892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3355294"/>
                </p:ext>
              </p:extLst>
            </p:nvPr>
          </p:nvGraphicFramePr>
          <p:xfrm>
            <a:off x="729275" y="1188397"/>
            <a:ext cx="72580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91" name="Equation" r:id="rId6" imgW="3225600" imgH="241200" progId="Equation.DSMT4">
                    <p:embed/>
                  </p:oleObj>
                </mc:Choice>
                <mc:Fallback>
                  <p:oleObj name="Equation" r:id="rId6" imgW="3225600" imgH="241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275" y="1188397"/>
                          <a:ext cx="7258050" cy="536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532714"/>
              </p:ext>
            </p:extLst>
          </p:nvPr>
        </p:nvGraphicFramePr>
        <p:xfrm>
          <a:off x="662952" y="2376248"/>
          <a:ext cx="10546773" cy="2060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92" name="Equation" r:id="rId8" imgW="5155920" imgH="1015920" progId="Equation.DSMT4">
                  <p:embed/>
                </p:oleObj>
              </mc:Choice>
              <mc:Fallback>
                <p:oleObj name="Equation" r:id="rId8" imgW="5155920" imgH="101592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52" y="2376248"/>
                        <a:ext cx="10546773" cy="20608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8152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619228"/>
              </p:ext>
            </p:extLst>
          </p:nvPr>
        </p:nvGraphicFramePr>
        <p:xfrm>
          <a:off x="695400" y="3573016"/>
          <a:ext cx="46005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3" name="Equation" r:id="rId4" imgW="2044440" imgH="469800" progId="Equation.DSMT4">
                  <p:embed/>
                </p:oleObj>
              </mc:Choice>
              <mc:Fallback>
                <p:oleObj name="Equation" r:id="rId4" imgW="204444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3573016"/>
                        <a:ext cx="460057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57350"/>
              </p:ext>
            </p:extLst>
          </p:nvPr>
        </p:nvGraphicFramePr>
        <p:xfrm>
          <a:off x="1127448" y="5679190"/>
          <a:ext cx="28860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4" name="Equation" r:id="rId6" imgW="1282680" imgH="469800" progId="Equation.DSMT4">
                  <p:embed/>
                </p:oleObj>
              </mc:Choice>
              <mc:Fallback>
                <p:oleObj name="Equation" r:id="rId6" imgW="128268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5679190"/>
                        <a:ext cx="2886075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955342"/>
              </p:ext>
            </p:extLst>
          </p:nvPr>
        </p:nvGraphicFramePr>
        <p:xfrm>
          <a:off x="689074" y="2439024"/>
          <a:ext cx="56292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5" name="Equation" r:id="rId8" imgW="2501640" imgH="469800" progId="Equation.DSMT4">
                  <p:embed/>
                </p:oleObj>
              </mc:Choice>
              <mc:Fallback>
                <p:oleObj name="Equation" r:id="rId8" imgW="2501640" imgH="46980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074" y="2439024"/>
                        <a:ext cx="562927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238583"/>
              </p:ext>
            </p:extLst>
          </p:nvPr>
        </p:nvGraphicFramePr>
        <p:xfrm>
          <a:off x="1055440" y="4677188"/>
          <a:ext cx="39433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6" name="Equation" r:id="rId10" imgW="1752480" imgH="457200" progId="Equation.DSMT4">
                  <p:embed/>
                </p:oleObj>
              </mc:Choice>
              <mc:Fallback>
                <p:oleObj name="Equation" r:id="rId10" imgW="1752480" imgH="457200" progId="Equation.DSMT4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4677188"/>
                        <a:ext cx="394335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07102" y="980728"/>
            <a:ext cx="10411114" cy="1189214"/>
            <a:chOff x="607102" y="2291796"/>
            <a:chExt cx="10411114" cy="1189214"/>
          </a:xfrm>
        </p:grpSpPr>
        <p:sp>
          <p:nvSpPr>
            <p:cNvPr id="10" name="矩形: 圆角 22">
              <a:extLst>
                <a:ext uri="{FF2B5EF4-FFF2-40B4-BE49-F238E27FC236}">
                  <a16:creationId xmlns:a16="http://schemas.microsoft.com/office/drawing/2014/main" xmlns="" id="{07C14DB4-97B0-4E33-8FC9-AC19FA5834DC}"/>
                </a:ext>
              </a:extLst>
            </p:cNvPr>
            <p:cNvSpPr/>
            <p:nvPr/>
          </p:nvSpPr>
          <p:spPr>
            <a:xfrm>
              <a:off x="607102" y="2291796"/>
              <a:ext cx="10411114" cy="11892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5966919"/>
                </p:ext>
              </p:extLst>
            </p:nvPr>
          </p:nvGraphicFramePr>
          <p:xfrm>
            <a:off x="630238" y="2380399"/>
            <a:ext cx="7400925" cy="1017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47" name="Equation" r:id="rId12" imgW="3288960" imgH="457200" progId="Equation.DSMT4">
                    <p:embed/>
                  </p:oleObj>
                </mc:Choice>
                <mc:Fallback>
                  <p:oleObj name="Equation" r:id="rId12" imgW="3288960" imgH="457200" progId="Equation.DSMT4">
                    <p:embed/>
                    <p:pic>
                      <p:nvPicPr>
                        <p:cNvPr id="1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238" y="2380399"/>
                          <a:ext cx="7400925" cy="1017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6672064" y="2276872"/>
            <a:ext cx="4537274" cy="1368152"/>
            <a:chOff x="6672064" y="2276872"/>
            <a:chExt cx="4537274" cy="1368152"/>
          </a:xfrm>
        </p:grpSpPr>
        <p:sp>
          <p:nvSpPr>
            <p:cNvPr id="4" name="圆角矩形 3"/>
            <p:cNvSpPr/>
            <p:nvPr/>
          </p:nvSpPr>
          <p:spPr>
            <a:xfrm>
              <a:off x="6672064" y="2276872"/>
              <a:ext cx="4537274" cy="136815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299425"/>
                </p:ext>
              </p:extLst>
            </p:nvPr>
          </p:nvGraphicFramePr>
          <p:xfrm>
            <a:off x="6799294" y="2417778"/>
            <a:ext cx="4229100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48" name="Equation" r:id="rId14" imgW="1879560" imgH="495000" progId="Equation.DSMT4">
                    <p:embed/>
                  </p:oleObj>
                </mc:Choice>
                <mc:Fallback>
                  <p:oleObj name="Equation" r:id="rId14" imgW="1879560" imgH="495000" progId="Equation.DSMT4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9294" y="2417778"/>
                          <a:ext cx="4229100" cy="1104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089323"/>
              </p:ext>
            </p:extLst>
          </p:nvPr>
        </p:nvGraphicFramePr>
        <p:xfrm>
          <a:off x="7464152" y="3986213"/>
          <a:ext cx="2171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9" name="Equation" r:id="rId16" imgW="965160" imgH="495000" progId="Equation.DSMT4">
                  <p:embed/>
                </p:oleObj>
              </mc:Choice>
              <mc:Fallback>
                <p:oleObj name="Equation" r:id="rId16" imgW="965160" imgH="495000" progId="Equation.DSMT4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152" y="3986213"/>
                        <a:ext cx="21717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135655"/>
              </p:ext>
            </p:extLst>
          </p:nvPr>
        </p:nvGraphicFramePr>
        <p:xfrm>
          <a:off x="7923609" y="5234418"/>
          <a:ext cx="16287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0" name="Equation" r:id="rId18" imgW="723600" imgH="495000" progId="Equation.DSMT4">
                  <p:embed/>
                </p:oleObj>
              </mc:Choice>
              <mc:Fallback>
                <p:oleObj name="Equation" r:id="rId18" imgW="723600" imgH="495000" progId="Equation.DSMT4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609" y="5234418"/>
                        <a:ext cx="162877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200823"/>
              </p:ext>
            </p:extLst>
          </p:nvPr>
        </p:nvGraphicFramePr>
        <p:xfrm>
          <a:off x="9666288" y="3986213"/>
          <a:ext cx="15430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1" name="Equation" r:id="rId20" imgW="685800" imgH="469800" progId="Equation.DSMT4">
                  <p:embed/>
                </p:oleObj>
              </mc:Choice>
              <mc:Fallback>
                <p:oleObj name="Equation" r:id="rId20" imgW="685800" imgH="469800" progId="Equation.DSMT4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6288" y="3986213"/>
                        <a:ext cx="15430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086557"/>
              </p:ext>
            </p:extLst>
          </p:nvPr>
        </p:nvGraphicFramePr>
        <p:xfrm>
          <a:off x="9845830" y="5172488"/>
          <a:ext cx="13144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2" name="Equation" r:id="rId22" imgW="583920" imgH="469800" progId="Equation.DSMT4">
                  <p:embed/>
                </p:oleObj>
              </mc:Choice>
              <mc:Fallback>
                <p:oleObj name="Equation" r:id="rId22" imgW="583920" imgH="469800" progId="Equation.DSMT4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5830" y="5172488"/>
                        <a:ext cx="13144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8152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280569"/>
              </p:ext>
            </p:extLst>
          </p:nvPr>
        </p:nvGraphicFramePr>
        <p:xfrm>
          <a:off x="687388" y="974725"/>
          <a:ext cx="64293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4" name="Equation" r:id="rId4" imgW="2857320" imgH="469800" progId="Equation.DSMT4">
                  <p:embed/>
                </p:oleObj>
              </mc:Choice>
              <mc:Fallback>
                <p:oleObj name="Equation" r:id="rId4" imgW="2857320" imgH="4698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974725"/>
                        <a:ext cx="642937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47305"/>
              </p:ext>
            </p:extLst>
          </p:nvPr>
        </p:nvGraphicFramePr>
        <p:xfrm>
          <a:off x="990600" y="2346325"/>
          <a:ext cx="5229225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5" name="Equation" r:id="rId6" imgW="2323800" imgH="672840" progId="Equation.DSMT4">
                  <p:embed/>
                </p:oleObj>
              </mc:Choice>
              <mc:Fallback>
                <p:oleObj name="Equation" r:id="rId6" imgW="2323800" imgH="672840" progId="Equation.DSMT4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46325"/>
                        <a:ext cx="5229225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75890"/>
              </p:ext>
            </p:extLst>
          </p:nvPr>
        </p:nvGraphicFramePr>
        <p:xfrm>
          <a:off x="5807968" y="2285058"/>
          <a:ext cx="8286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6" name="Equation" r:id="rId8" imgW="368280" imgH="190440" progId="Equation.DSMT4">
                  <p:embed/>
                </p:oleObj>
              </mc:Choice>
              <mc:Fallback>
                <p:oleObj name="Equation" r:id="rId8" imgW="368280" imgH="190440" progId="Equation.DSMT4">
                  <p:embed/>
                  <p:pic>
                    <p:nvPicPr>
                      <p:cNvPr id="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2285058"/>
                        <a:ext cx="82867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342061"/>
              </p:ext>
            </p:extLst>
          </p:nvPr>
        </p:nvGraphicFramePr>
        <p:xfrm>
          <a:off x="5749925" y="2789238"/>
          <a:ext cx="8001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7" name="Equation" r:id="rId10" imgW="355320" imgH="190440" progId="Equation.DSMT4">
                  <p:embed/>
                </p:oleObj>
              </mc:Choice>
              <mc:Fallback>
                <p:oleObj name="Equation" r:id="rId10" imgW="355320" imgH="190440" progId="Equation.DSMT4">
                  <p:embed/>
                  <p:pic>
                    <p:nvPicPr>
                      <p:cNvPr id="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2789238"/>
                        <a:ext cx="80010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794990"/>
              </p:ext>
            </p:extLst>
          </p:nvPr>
        </p:nvGraphicFramePr>
        <p:xfrm>
          <a:off x="6384032" y="3356992"/>
          <a:ext cx="12573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8" name="Equation" r:id="rId12" imgW="558720" imgH="203040" progId="Equation.DSMT4">
                  <p:embed/>
                </p:oleObj>
              </mc:Choice>
              <mc:Fallback>
                <p:oleObj name="Equation" r:id="rId12" imgW="558720" imgH="203040" progId="Equation.DSMT4">
                  <p:embed/>
                  <p:pic>
                    <p:nvPicPr>
                      <p:cNvPr id="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3356992"/>
                        <a:ext cx="12573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220628"/>
              </p:ext>
            </p:extLst>
          </p:nvPr>
        </p:nvGraphicFramePr>
        <p:xfrm>
          <a:off x="911424" y="4221088"/>
          <a:ext cx="55435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9" name="Equation" r:id="rId14" imgW="2463480" imgH="495000" progId="Equation.DSMT4">
                  <p:embed/>
                </p:oleObj>
              </mc:Choice>
              <mc:Fallback>
                <p:oleObj name="Equation" r:id="rId14" imgW="2463480" imgH="495000" progId="Equation.DSMT4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4221088"/>
                        <a:ext cx="554355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108306"/>
              </p:ext>
            </p:extLst>
          </p:nvPr>
        </p:nvGraphicFramePr>
        <p:xfrm>
          <a:off x="6369410" y="4221088"/>
          <a:ext cx="21431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0" name="Equation" r:id="rId16" imgW="952200" imgH="469800" progId="Equation.DSMT4">
                  <p:embed/>
                </p:oleObj>
              </mc:Choice>
              <mc:Fallback>
                <p:oleObj name="Equation" r:id="rId16" imgW="952200" imgH="469800" progId="Equation.DSMT4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410" y="4221088"/>
                        <a:ext cx="214312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9965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8152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486841"/>
              </p:ext>
            </p:extLst>
          </p:nvPr>
        </p:nvGraphicFramePr>
        <p:xfrm>
          <a:off x="767408" y="908720"/>
          <a:ext cx="525780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71" name="Equation" r:id="rId4" imgW="2336760" imgH="698400" progId="Equation.DSMT4">
                  <p:embed/>
                </p:oleObj>
              </mc:Choice>
              <mc:Fallback>
                <p:oleObj name="Equation" r:id="rId4" imgW="2336760" imgH="698400" progId="Equation.DSMT4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908720"/>
                        <a:ext cx="5257800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035692"/>
              </p:ext>
            </p:extLst>
          </p:nvPr>
        </p:nvGraphicFramePr>
        <p:xfrm>
          <a:off x="911424" y="4298629"/>
          <a:ext cx="32861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72" name="Equation" r:id="rId6" imgW="1460160" imgH="241200" progId="Equation.DSMT4">
                  <p:embed/>
                </p:oleObj>
              </mc:Choice>
              <mc:Fallback>
                <p:oleObj name="Equation" r:id="rId6" imgW="1460160" imgH="241200" progId="Equation.DSMT4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4298629"/>
                        <a:ext cx="328612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530513"/>
              </p:ext>
            </p:extLst>
          </p:nvPr>
        </p:nvGraphicFramePr>
        <p:xfrm>
          <a:off x="4197549" y="4058122"/>
          <a:ext cx="10858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73" name="Equation" r:id="rId8" imgW="482400" imgH="457200" progId="Equation.DSMT4">
                  <p:embed/>
                </p:oleObj>
              </mc:Choice>
              <mc:Fallback>
                <p:oleObj name="Equation" r:id="rId8" imgW="482400" imgH="457200" progId="Equation.DSMT4">
                  <p:embed/>
                  <p:pic>
                    <p:nvPicPr>
                      <p:cNvPr id="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549" y="4058122"/>
                        <a:ext cx="108585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759502" y="2455810"/>
            <a:ext cx="10411114" cy="1189214"/>
            <a:chOff x="607102" y="2291796"/>
            <a:chExt cx="10411114" cy="1189214"/>
          </a:xfrm>
        </p:grpSpPr>
        <p:sp>
          <p:nvSpPr>
            <p:cNvPr id="17" name="矩形: 圆角 22">
              <a:extLst>
                <a:ext uri="{FF2B5EF4-FFF2-40B4-BE49-F238E27FC236}">
                  <a16:creationId xmlns:a16="http://schemas.microsoft.com/office/drawing/2014/main" xmlns="" id="{07C14DB4-97B0-4E33-8FC9-AC19FA5834DC}"/>
                </a:ext>
              </a:extLst>
            </p:cNvPr>
            <p:cNvSpPr/>
            <p:nvPr/>
          </p:nvSpPr>
          <p:spPr>
            <a:xfrm>
              <a:off x="607102" y="2291796"/>
              <a:ext cx="10411114" cy="11892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6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5335835"/>
                </p:ext>
              </p:extLst>
            </p:nvPr>
          </p:nvGraphicFramePr>
          <p:xfrm>
            <a:off x="630238" y="2380399"/>
            <a:ext cx="7400925" cy="1017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74" name="Equation" r:id="rId10" imgW="3288960" imgH="457200" progId="Equation.DSMT4">
                    <p:embed/>
                  </p:oleObj>
                </mc:Choice>
                <mc:Fallback>
                  <p:oleObj name="Equation" r:id="rId10" imgW="3288960" imgH="457200" progId="Equation.DSMT4">
                    <p:embed/>
                    <p:pic>
                      <p:nvPicPr>
                        <p:cNvPr id="13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238" y="2380399"/>
                          <a:ext cx="7400925" cy="1017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617476"/>
              </p:ext>
            </p:extLst>
          </p:nvPr>
        </p:nvGraphicFramePr>
        <p:xfrm>
          <a:off x="5283399" y="3789040"/>
          <a:ext cx="2200275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75" name="Equation" r:id="rId12" imgW="977760" imgH="698400" progId="Equation.DSMT4">
                  <p:embed/>
                </p:oleObj>
              </mc:Choice>
              <mc:Fallback>
                <p:oleObj name="Equation" r:id="rId12" imgW="977760" imgH="698400" progId="Equation.DSMT4">
                  <p:embed/>
                  <p:pic>
                    <p:nvPicPr>
                      <p:cNvPr id="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399" y="3789040"/>
                        <a:ext cx="2200275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866581"/>
              </p:ext>
            </p:extLst>
          </p:nvPr>
        </p:nvGraphicFramePr>
        <p:xfrm>
          <a:off x="8400256" y="2748409"/>
          <a:ext cx="23431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76" name="Equation" r:id="rId14" imgW="1041120" imgH="241200" progId="Equation.DSMT4">
                  <p:embed/>
                </p:oleObj>
              </mc:Choice>
              <mc:Fallback>
                <p:oleObj name="Equation" r:id="rId14" imgW="1041120" imgH="241200" progId="Equation.DSMT4">
                  <p:embed/>
                  <p:pic>
                    <p:nvPicPr>
                      <p:cNvPr id="2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2748409"/>
                        <a:ext cx="23431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018908"/>
              </p:ext>
            </p:extLst>
          </p:nvPr>
        </p:nvGraphicFramePr>
        <p:xfrm>
          <a:off x="6240016" y="1412776"/>
          <a:ext cx="5455227" cy="487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77" name="Equation" r:id="rId16" imgW="2666880" imgH="241200" progId="Equation.DSMT4">
                  <p:embed/>
                </p:oleObj>
              </mc:Choice>
              <mc:Fallback>
                <p:oleObj name="Equation" r:id="rId16" imgW="2666880" imgH="241200" progId="Equation.DSMT4">
                  <p:embed/>
                  <p:pic>
                    <p:nvPicPr>
                      <p:cNvPr id="3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1412776"/>
                        <a:ext cx="5455227" cy="487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8836"/>
              </p:ext>
            </p:extLst>
          </p:nvPr>
        </p:nvGraphicFramePr>
        <p:xfrm>
          <a:off x="1002779" y="5688832"/>
          <a:ext cx="60293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78" name="Equation" r:id="rId18" imgW="2679480" imgH="279360" progId="Equation.DSMT4">
                  <p:embed/>
                </p:oleObj>
              </mc:Choice>
              <mc:Fallback>
                <p:oleObj name="Equation" r:id="rId18" imgW="2679480" imgH="279360" progId="Equation.DSMT4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779" y="5688832"/>
                        <a:ext cx="602932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7268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8152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443203"/>
              </p:ext>
            </p:extLst>
          </p:nvPr>
        </p:nvGraphicFramePr>
        <p:xfrm>
          <a:off x="623392" y="980728"/>
          <a:ext cx="60293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50" name="Equation" r:id="rId4" imgW="2679480" imgH="279360" progId="Equation.DSMT4">
                  <p:embed/>
                </p:oleObj>
              </mc:Choice>
              <mc:Fallback>
                <p:oleObj name="Equation" r:id="rId4" imgW="2679480" imgH="279360" progId="Equation.DSMT4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980728"/>
                        <a:ext cx="602932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83723"/>
              </p:ext>
            </p:extLst>
          </p:nvPr>
        </p:nvGraphicFramePr>
        <p:xfrm>
          <a:off x="767408" y="2132856"/>
          <a:ext cx="27717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51" name="Equation" r:id="rId6" imgW="1231560" imgH="279360" progId="Equation.DSMT4">
                  <p:embed/>
                </p:oleObj>
              </mc:Choice>
              <mc:Fallback>
                <p:oleObj name="Equation" r:id="rId6" imgW="1231560" imgH="279360" progId="Equation.DSMT4">
                  <p:embed/>
                  <p:pic>
                    <p:nvPicPr>
                      <p:cNvPr id="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2132856"/>
                        <a:ext cx="277177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94825"/>
              </p:ext>
            </p:extLst>
          </p:nvPr>
        </p:nvGraphicFramePr>
        <p:xfrm>
          <a:off x="3647728" y="1951904"/>
          <a:ext cx="19716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52" name="Equation" r:id="rId8" imgW="876240" imgH="444240" progId="Equation.DSMT4">
                  <p:embed/>
                </p:oleObj>
              </mc:Choice>
              <mc:Fallback>
                <p:oleObj name="Equation" r:id="rId8" imgW="876240" imgH="444240" progId="Equation.DSMT4">
                  <p:embed/>
                  <p:pic>
                    <p:nvPicPr>
                      <p:cNvPr id="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1951904"/>
                        <a:ext cx="1971675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179559"/>
              </p:ext>
            </p:extLst>
          </p:nvPr>
        </p:nvGraphicFramePr>
        <p:xfrm>
          <a:off x="7483674" y="1029414"/>
          <a:ext cx="25431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53" name="Equation" r:id="rId10" imgW="1130040" imgH="241200" progId="Equation.DSMT4">
                  <p:embed/>
                </p:oleObj>
              </mc:Choice>
              <mc:Fallback>
                <p:oleObj name="Equation" r:id="rId10" imgW="1130040" imgH="241200" progId="Equation.DSMT4">
                  <p:embed/>
                  <p:pic>
                    <p:nvPicPr>
                      <p:cNvPr id="3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674" y="1029414"/>
                        <a:ext cx="25431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850158"/>
              </p:ext>
            </p:extLst>
          </p:nvPr>
        </p:nvGraphicFramePr>
        <p:xfrm>
          <a:off x="5735960" y="1882402"/>
          <a:ext cx="15144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54" name="Equation" r:id="rId12" imgW="672840" imgH="444240" progId="Equation.DSMT4">
                  <p:embed/>
                </p:oleObj>
              </mc:Choice>
              <mc:Fallback>
                <p:oleObj name="Equation" r:id="rId12" imgW="672840" imgH="444240" progId="Equation.DSMT4">
                  <p:embed/>
                  <p:pic>
                    <p:nvPicPr>
                      <p:cNvPr id="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1882402"/>
                        <a:ext cx="1514475" cy="99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743402"/>
              </p:ext>
            </p:extLst>
          </p:nvPr>
        </p:nvGraphicFramePr>
        <p:xfrm>
          <a:off x="7260553" y="1824444"/>
          <a:ext cx="28289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55" name="Equation" r:id="rId14" imgW="1257120" imgH="495000" progId="Equation.DSMT4">
                  <p:embed/>
                </p:oleObj>
              </mc:Choice>
              <mc:Fallback>
                <p:oleObj name="Equation" r:id="rId14" imgW="1257120" imgH="495000" progId="Equation.DSMT4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553" y="1824444"/>
                        <a:ext cx="282892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8228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757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514013"/>
              </p:ext>
            </p:extLst>
          </p:nvPr>
        </p:nvGraphicFramePr>
        <p:xfrm>
          <a:off x="623392" y="863551"/>
          <a:ext cx="565785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1" name="Equation" r:id="rId4" imgW="2514600" imgH="698400" progId="Equation.DSMT4">
                  <p:embed/>
                </p:oleObj>
              </mc:Choice>
              <mc:Fallback>
                <p:oleObj name="Equation" r:id="rId4" imgW="251460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863551"/>
                        <a:ext cx="5657850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778048"/>
              </p:ext>
            </p:extLst>
          </p:nvPr>
        </p:nvGraphicFramePr>
        <p:xfrm>
          <a:off x="767408" y="2492896"/>
          <a:ext cx="5091113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2" name="Equation" r:id="rId6" imgW="2489040" imgH="698400" progId="Equation.DSMT4">
                  <p:embed/>
                </p:oleObj>
              </mc:Choice>
              <mc:Fallback>
                <p:oleObj name="Equation" r:id="rId6" imgW="2489040" imgH="698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2492896"/>
                        <a:ext cx="5091113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971685"/>
              </p:ext>
            </p:extLst>
          </p:nvPr>
        </p:nvGraphicFramePr>
        <p:xfrm>
          <a:off x="5898717" y="2692524"/>
          <a:ext cx="480579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3" name="Equation" r:id="rId8" imgW="2349360" imgH="469800" progId="Equation.DSMT4">
                  <p:embed/>
                </p:oleObj>
              </mc:Choice>
              <mc:Fallback>
                <p:oleObj name="Equation" r:id="rId8" imgW="234936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8717" y="2692524"/>
                        <a:ext cx="480579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312024" y="910052"/>
            <a:ext cx="5342548" cy="1582844"/>
            <a:chOff x="6312024" y="2221120"/>
            <a:chExt cx="5342548" cy="1582844"/>
          </a:xfrm>
        </p:grpSpPr>
        <p:sp>
          <p:nvSpPr>
            <p:cNvPr id="13" name="矩形: 圆角 22">
              <a:extLst>
                <a:ext uri="{FF2B5EF4-FFF2-40B4-BE49-F238E27FC236}">
                  <a16:creationId xmlns:a16="http://schemas.microsoft.com/office/drawing/2014/main" xmlns="" id="{07C14DB4-97B0-4E33-8FC9-AC19FA5834DC}"/>
                </a:ext>
              </a:extLst>
            </p:cNvPr>
            <p:cNvSpPr/>
            <p:nvPr/>
          </p:nvSpPr>
          <p:spPr>
            <a:xfrm>
              <a:off x="6312024" y="2221120"/>
              <a:ext cx="5342548" cy="15828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4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0548277"/>
                </p:ext>
              </p:extLst>
            </p:nvPr>
          </p:nvGraphicFramePr>
          <p:xfrm>
            <a:off x="6596633" y="2253182"/>
            <a:ext cx="4829175" cy="152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74" name="Equation" r:id="rId10" imgW="2145960" imgH="685800" progId="Equation.DSMT4">
                    <p:embed/>
                  </p:oleObj>
                </mc:Choice>
                <mc:Fallback>
                  <p:oleObj name="Equation" r:id="rId10" imgW="2145960" imgH="685800" progId="Equation.DSMT4">
                    <p:embed/>
                    <p:pic>
                      <p:nvPicPr>
                        <p:cNvPr id="11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6633" y="2253182"/>
                          <a:ext cx="4829175" cy="1527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309585"/>
              </p:ext>
            </p:extLst>
          </p:nvPr>
        </p:nvGraphicFramePr>
        <p:xfrm>
          <a:off x="1544621" y="4231813"/>
          <a:ext cx="92471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5" name="Equation" r:id="rId12" imgW="4520880" imgH="228600" progId="Equation.DSMT4">
                  <p:embed/>
                </p:oleObj>
              </mc:Choice>
              <mc:Fallback>
                <p:oleObj name="Equation" r:id="rId12" imgW="4520880" imgH="22860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21" y="4231813"/>
                        <a:ext cx="924718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74265"/>
              </p:ext>
            </p:extLst>
          </p:nvPr>
        </p:nvGraphicFramePr>
        <p:xfrm>
          <a:off x="1127448" y="5022740"/>
          <a:ext cx="3040062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6" name="Equation" r:id="rId14" imgW="1485720" imgH="698400" progId="Equation.DSMT4">
                  <p:embed/>
                </p:oleObj>
              </mc:Choice>
              <mc:Fallback>
                <p:oleObj name="Equation" r:id="rId14" imgW="1485720" imgH="698400" progId="Equation.DSMT4">
                  <p:embed/>
                  <p:pic>
                    <p:nvPicPr>
                      <p:cNvPr id="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5022740"/>
                        <a:ext cx="3040062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797254"/>
              </p:ext>
            </p:extLst>
          </p:nvPr>
        </p:nvGraphicFramePr>
        <p:xfrm>
          <a:off x="4166659" y="5057838"/>
          <a:ext cx="714375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7" name="Equation" r:id="rId16" imgW="3492360" imgH="698400" progId="Equation.DSMT4">
                  <p:embed/>
                </p:oleObj>
              </mc:Choice>
              <mc:Fallback>
                <p:oleObj name="Equation" r:id="rId16" imgW="3492360" imgH="698400" progId="Equation.DSMT4">
                  <p:embed/>
                  <p:pic>
                    <p:nvPicPr>
                      <p:cNvPr id="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659" y="5057838"/>
                        <a:ext cx="7143750" cy="141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17916C67-9B50-4391-84D7-1678CF26E25E}"/>
              </a:ext>
            </a:extLst>
          </p:cNvPr>
          <p:cNvSpPr/>
          <p:nvPr/>
        </p:nvSpPr>
        <p:spPr>
          <a:xfrm>
            <a:off x="701951" y="1561093"/>
            <a:ext cx="11137900" cy="1489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981217"/>
              </p:ext>
            </p:extLst>
          </p:nvPr>
        </p:nvGraphicFramePr>
        <p:xfrm>
          <a:off x="1154113" y="1700213"/>
          <a:ext cx="99441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66" name="Equation" r:id="rId4" imgW="4419360" imgH="215640" progId="Equation.DSMT4">
                  <p:embed/>
                </p:oleObj>
              </mc:Choice>
              <mc:Fallback>
                <p:oleObj name="Equation" r:id="rId4" imgW="4419360" imgH="21564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700213"/>
                        <a:ext cx="99441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988574"/>
              </p:ext>
            </p:extLst>
          </p:nvPr>
        </p:nvGraphicFramePr>
        <p:xfrm>
          <a:off x="1991544" y="2374652"/>
          <a:ext cx="76866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67" name="Equation" r:id="rId6" imgW="3416040" imgH="279360" progId="Equation.DSMT4">
                  <p:embed/>
                </p:oleObj>
              </mc:Choice>
              <mc:Fallback>
                <p:oleObj name="Equation" r:id="rId6" imgW="3416040" imgH="27936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2374652"/>
                        <a:ext cx="768667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34"/>
          <p:cNvSpPr txBox="1"/>
          <p:nvPr/>
        </p:nvSpPr>
        <p:spPr>
          <a:xfrm>
            <a:off x="1471507" y="177803"/>
            <a:ext cx="757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/>
        </p:nvGraphicFramePr>
        <p:xfrm>
          <a:off x="708025" y="982663"/>
          <a:ext cx="2200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68" name="Equation" r:id="rId8" imgW="977760" imgH="203040" progId="Equation.DSMT4">
                  <p:embed/>
                </p:oleObj>
              </mc:Choice>
              <mc:Fallback>
                <p:oleObj name="Equation" r:id="rId8" imgW="977760" imgH="20304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982663"/>
                        <a:ext cx="22002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151590"/>
              </p:ext>
            </p:extLst>
          </p:nvPr>
        </p:nvGraphicFramePr>
        <p:xfrm>
          <a:off x="2495600" y="3355723"/>
          <a:ext cx="6286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69" name="Equation" r:id="rId10" imgW="2793960" imgH="203040" progId="Equation.DSMT4">
                  <p:embed/>
                </p:oleObj>
              </mc:Choice>
              <mc:Fallback>
                <p:oleObj name="Equation" r:id="rId10" imgW="2793960" imgH="20304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3355723"/>
                        <a:ext cx="62865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44139"/>
              </p:ext>
            </p:extLst>
          </p:nvPr>
        </p:nvGraphicFramePr>
        <p:xfrm>
          <a:off x="704635" y="3355723"/>
          <a:ext cx="16287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70" name="Equation" r:id="rId12" imgW="723600" imgH="190440" progId="Equation.DSMT4">
                  <p:embed/>
                </p:oleObj>
              </mc:Choice>
              <mc:Fallback>
                <p:oleObj name="Equation" r:id="rId12" imgW="723600" imgH="190440" progId="Equation.DSMT4">
                  <p:embed/>
                  <p:pic>
                    <p:nvPicPr>
                      <p:cNvPr id="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35" y="3355723"/>
                        <a:ext cx="162877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189826"/>
              </p:ext>
            </p:extLst>
          </p:nvPr>
        </p:nvGraphicFramePr>
        <p:xfrm>
          <a:off x="2395537" y="4077072"/>
          <a:ext cx="74009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71" name="Equation" r:id="rId14" imgW="3288960" imgH="241200" progId="Equation.DSMT4">
                  <p:embed/>
                </p:oleObj>
              </mc:Choice>
              <mc:Fallback>
                <p:oleObj name="Equation" r:id="rId14" imgW="3288960" imgH="24120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7" y="4077072"/>
                        <a:ext cx="7400925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589323"/>
              </p:ext>
            </p:extLst>
          </p:nvPr>
        </p:nvGraphicFramePr>
        <p:xfrm>
          <a:off x="2495600" y="4916858"/>
          <a:ext cx="2987386" cy="49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72" name="Equation" r:id="rId16" imgW="1460160" imgH="228600" progId="Equation.DSMT4">
                  <p:embed/>
                </p:oleObj>
              </mc:Choice>
              <mc:Fallback>
                <p:oleObj name="Equation" r:id="rId16" imgW="1460160" imgH="228600" progId="Equation.DSMT4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4916858"/>
                        <a:ext cx="2987386" cy="4950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734034"/>
              </p:ext>
            </p:extLst>
          </p:nvPr>
        </p:nvGraphicFramePr>
        <p:xfrm>
          <a:off x="2495600" y="5661248"/>
          <a:ext cx="44291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73" name="Equation" r:id="rId18" imgW="1968480" imgH="241200" progId="Equation.DSMT4">
                  <p:embed/>
                </p:oleObj>
              </mc:Choice>
              <mc:Fallback>
                <p:oleObj name="Equation" r:id="rId18" imgW="1968480" imgH="241200" progId="Equation.DSMT4">
                  <p:embed/>
                  <p:pic>
                    <p:nvPicPr>
                      <p:cNvPr id="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5661248"/>
                        <a:ext cx="44291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3865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TextBox 34"/>
          <p:cNvSpPr txBox="1"/>
          <p:nvPr/>
        </p:nvSpPr>
        <p:spPr>
          <a:xfrm>
            <a:off x="1471507" y="177803"/>
            <a:ext cx="757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224578"/>
              </p:ext>
            </p:extLst>
          </p:nvPr>
        </p:nvGraphicFramePr>
        <p:xfrm>
          <a:off x="708025" y="982663"/>
          <a:ext cx="2200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96" name="Equation" r:id="rId4" imgW="977760" imgH="203040" progId="Equation.DSMT4">
                  <p:embed/>
                </p:oleObj>
              </mc:Choice>
              <mc:Fallback>
                <p:oleObj name="Equation" r:id="rId4" imgW="977760" imgH="203040" progId="Equation.DSMT4">
                  <p:embed/>
                  <p:pic>
                    <p:nvPicPr>
                      <p:cNvPr id="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982663"/>
                        <a:ext cx="22002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100413"/>
              </p:ext>
            </p:extLst>
          </p:nvPr>
        </p:nvGraphicFramePr>
        <p:xfrm>
          <a:off x="900113" y="5408613"/>
          <a:ext cx="104870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97" name="Equation" r:id="rId6" imgW="4660560" imgH="457200" progId="Equation.DSMT4">
                  <p:embed/>
                </p:oleObj>
              </mc:Choice>
              <mc:Fallback>
                <p:oleObj name="Equation" r:id="rId6" imgW="4660560" imgH="457200" progId="Equation.DSMT4">
                  <p:embed/>
                  <p:pic>
                    <p:nvPicPr>
                      <p:cNvPr id="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08613"/>
                        <a:ext cx="10487025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034172"/>
              </p:ext>
            </p:extLst>
          </p:nvPr>
        </p:nvGraphicFramePr>
        <p:xfrm>
          <a:off x="774439" y="3436091"/>
          <a:ext cx="104584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98" name="Equation" r:id="rId8" imgW="4647960" imgH="241200" progId="Equation.DSMT4">
                  <p:embed/>
                </p:oleObj>
              </mc:Choice>
              <mc:Fallback>
                <p:oleObj name="Equation" r:id="rId8" imgW="4647960" imgH="241200" progId="Equation.DSMT4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439" y="3436091"/>
                        <a:ext cx="1045845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17916C67-9B50-4391-84D7-1678CF26E25E}"/>
              </a:ext>
            </a:extLst>
          </p:cNvPr>
          <p:cNvSpPr/>
          <p:nvPr/>
        </p:nvSpPr>
        <p:spPr>
          <a:xfrm>
            <a:off x="701951" y="1561093"/>
            <a:ext cx="11137900" cy="1489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00890"/>
              </p:ext>
            </p:extLst>
          </p:nvPr>
        </p:nvGraphicFramePr>
        <p:xfrm>
          <a:off x="983432" y="1700808"/>
          <a:ext cx="10287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99" name="Equation" r:id="rId10" imgW="4572000" imgH="215640" progId="Equation.DSMT4">
                  <p:embed/>
                </p:oleObj>
              </mc:Choice>
              <mc:Fallback>
                <p:oleObj name="Equation" r:id="rId10" imgW="4572000" imgH="21564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1700808"/>
                        <a:ext cx="102870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599067"/>
              </p:ext>
            </p:extLst>
          </p:nvPr>
        </p:nvGraphicFramePr>
        <p:xfrm>
          <a:off x="1991544" y="2374652"/>
          <a:ext cx="76866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00" name="Equation" r:id="rId12" imgW="3416040" imgH="279360" progId="Equation.DSMT4">
                  <p:embed/>
                </p:oleObj>
              </mc:Choice>
              <mc:Fallback>
                <p:oleObj name="Equation" r:id="rId12" imgW="3416040" imgH="27936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2374652"/>
                        <a:ext cx="768667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797454" y="4174370"/>
            <a:ext cx="10411114" cy="982822"/>
            <a:chOff x="797454" y="4174370"/>
            <a:chExt cx="10411114" cy="982822"/>
          </a:xfrm>
        </p:grpSpPr>
        <p:sp>
          <p:nvSpPr>
            <p:cNvPr id="26" name="矩形: 圆角 22">
              <a:extLst>
                <a:ext uri="{FF2B5EF4-FFF2-40B4-BE49-F238E27FC236}">
                  <a16:creationId xmlns:a16="http://schemas.microsoft.com/office/drawing/2014/main" xmlns="" id="{07C14DB4-97B0-4E33-8FC9-AC19FA5834DC}"/>
                </a:ext>
              </a:extLst>
            </p:cNvPr>
            <p:cNvSpPr/>
            <p:nvPr/>
          </p:nvSpPr>
          <p:spPr>
            <a:xfrm>
              <a:off x="797454" y="4174370"/>
              <a:ext cx="10411114" cy="9828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39416" y="4365104"/>
              <a:ext cx="8801100" cy="616634"/>
              <a:chOff x="879763" y="4514577"/>
              <a:chExt cx="8801100" cy="616634"/>
            </a:xfrm>
          </p:grpSpPr>
          <p:graphicFrame>
            <p:nvGraphicFramePr>
              <p:cNvPr id="14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6760935"/>
                  </p:ext>
                </p:extLst>
              </p:nvPr>
            </p:nvGraphicFramePr>
            <p:xfrm>
              <a:off x="879763" y="4593048"/>
              <a:ext cx="8801100" cy="538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601" name="Equation" r:id="rId14" imgW="3911400" imgH="241200" progId="Equation.DSMT4">
                      <p:embed/>
                    </p:oleObj>
                  </mc:Choice>
                  <mc:Fallback>
                    <p:oleObj name="Equation" r:id="rId14" imgW="3911400" imgH="241200" progId="Equation.DSMT4">
                      <p:embed/>
                      <p:pic>
                        <p:nvPicPr>
                          <p:cNvPr id="13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9763" y="4593048"/>
                            <a:ext cx="8801100" cy="5381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0933842"/>
                  </p:ext>
                </p:extLst>
              </p:nvPr>
            </p:nvGraphicFramePr>
            <p:xfrm>
              <a:off x="3851176" y="4514577"/>
              <a:ext cx="228600" cy="282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602" name="Equation" r:id="rId16" imgW="101520" imgH="126720" progId="Equation.DSMT4">
                      <p:embed/>
                    </p:oleObj>
                  </mc:Choice>
                  <mc:Fallback>
                    <p:oleObj name="Equation" r:id="rId16" imgW="101520" imgH="126720" progId="Equation.DSMT4">
                      <p:embed/>
                      <p:pic>
                        <p:nvPicPr>
                          <p:cNvPr id="14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1176" y="4514577"/>
                            <a:ext cx="228600" cy="2825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1128773"/>
                  </p:ext>
                </p:extLst>
              </p:nvPr>
            </p:nvGraphicFramePr>
            <p:xfrm>
              <a:off x="7766932" y="4559006"/>
              <a:ext cx="228600" cy="282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603" name="Equation" r:id="rId18" imgW="101520" imgH="126720" progId="Equation.DSMT4">
                      <p:embed/>
                    </p:oleObj>
                  </mc:Choice>
                  <mc:Fallback>
                    <p:oleObj name="Equation" r:id="rId18" imgW="101520" imgH="126720" progId="Equation.DSMT4">
                      <p:embed/>
                      <p:pic>
                        <p:nvPicPr>
                          <p:cNvPr id="21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66932" y="4559006"/>
                            <a:ext cx="228600" cy="2825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1703512" y="2492746"/>
            <a:ext cx="4121150" cy="1584326"/>
            <a:chOff x="1566" y="1603"/>
            <a:chExt cx="2596" cy="998"/>
          </a:xfrm>
        </p:grpSpPr>
        <p:graphicFrame>
          <p:nvGraphicFramePr>
            <p:cNvPr id="26" name="Object 1029"/>
            <p:cNvGraphicFramePr>
              <a:graphicFrameLocks noChangeAspect="1"/>
            </p:cNvGraphicFramePr>
            <p:nvPr/>
          </p:nvGraphicFramePr>
          <p:xfrm>
            <a:off x="1566" y="1649"/>
            <a:ext cx="259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75" name="Equation" r:id="rId4" imgW="4457520" imgH="1511280" progId="Equation.DSMT4">
                    <p:embed/>
                  </p:oleObj>
                </mc:Choice>
                <mc:Fallback>
                  <p:oleObj name="Equation" r:id="rId4" imgW="4457520" imgH="151128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" y="1649"/>
                          <a:ext cx="2596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244" y="1603"/>
              <a:ext cx="0" cy="9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883" y="1966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5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057549"/>
              </p:ext>
            </p:extLst>
          </p:nvPr>
        </p:nvGraphicFramePr>
        <p:xfrm>
          <a:off x="7032104" y="2492746"/>
          <a:ext cx="325913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76" name="Equation" r:id="rId6" imgW="3924000" imgH="1511280" progId="Equation.DSMT4">
                  <p:embed/>
                </p:oleObj>
              </mc:Choice>
              <mc:Fallback>
                <p:oleObj name="Equation" r:id="rId6" imgW="3924000" imgH="15112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2492746"/>
                        <a:ext cx="3259138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100900"/>
              </p:ext>
            </p:extLst>
          </p:nvPr>
        </p:nvGraphicFramePr>
        <p:xfrm>
          <a:off x="695400" y="2996802"/>
          <a:ext cx="9715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77" name="Equation" r:id="rId8" imgW="431640" imgH="406080" progId="Equation.DSMT4">
                  <p:embed/>
                </p:oleObj>
              </mc:Choice>
              <mc:Fallback>
                <p:oleObj name="Equation" r:id="rId8" imgW="431640" imgH="4060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2996802"/>
                        <a:ext cx="971550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879976" y="2780778"/>
            <a:ext cx="1080120" cy="1168400"/>
            <a:chOff x="5879976" y="2780778"/>
            <a:chExt cx="1080120" cy="1168400"/>
          </a:xfrm>
        </p:grpSpPr>
        <p:grpSp>
          <p:nvGrpSpPr>
            <p:cNvPr id="29" name="Group 12"/>
            <p:cNvGrpSpPr>
              <a:grpSpLocks/>
            </p:cNvGrpSpPr>
            <p:nvPr/>
          </p:nvGrpSpPr>
          <p:grpSpPr bwMode="auto">
            <a:xfrm>
              <a:off x="5879976" y="2780778"/>
              <a:ext cx="1035050" cy="1168400"/>
              <a:chOff x="1236" y="2800"/>
              <a:chExt cx="652" cy="736"/>
            </a:xfrm>
          </p:grpSpPr>
          <p:graphicFrame>
            <p:nvGraphicFramePr>
              <p:cNvPr id="30" name="Object 1027"/>
              <p:cNvGraphicFramePr>
                <a:graphicFrameLocks noChangeAspect="1"/>
              </p:cNvGraphicFramePr>
              <p:nvPr/>
            </p:nvGraphicFramePr>
            <p:xfrm>
              <a:off x="1248" y="2800"/>
              <a:ext cx="64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78" name="Equation" r:id="rId10" imgW="1015920" imgH="419040" progId="Equation.3">
                      <p:embed/>
                    </p:oleObj>
                  </mc:Choice>
                  <mc:Fallback>
                    <p:oleObj name="Equation" r:id="rId10" imgW="1015920" imgH="41904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800"/>
                            <a:ext cx="640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1028"/>
              <p:cNvGraphicFramePr>
                <a:graphicFrameLocks noChangeAspect="1"/>
              </p:cNvGraphicFramePr>
              <p:nvPr/>
            </p:nvGraphicFramePr>
            <p:xfrm>
              <a:off x="1236" y="3264"/>
              <a:ext cx="64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79" name="Equation" r:id="rId12" imgW="1015920" imgH="431640" progId="Equation.DSMT4">
                      <p:embed/>
                    </p:oleObj>
                  </mc:Choice>
                  <mc:Fallback>
                    <p:oleObj name="Equation" r:id="rId12" imgW="1015920" imgH="43164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6" y="3264"/>
                            <a:ext cx="640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54FF41F9-7E38-4A98-B488-5AA38855D6D3}"/>
                </a:ext>
              </a:extLst>
            </p:cNvPr>
            <p:cNvCxnSpPr>
              <a:cxnSpLocks/>
            </p:cNvCxnSpPr>
            <p:nvPr/>
          </p:nvCxnSpPr>
          <p:spPr>
            <a:xfrm>
              <a:off x="5879976" y="335684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43144"/>
              </p:ext>
            </p:extLst>
          </p:nvPr>
        </p:nvGraphicFramePr>
        <p:xfrm>
          <a:off x="623888" y="863600"/>
          <a:ext cx="565785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80" name="Equation" r:id="rId14" imgW="2514600" imgH="698400" progId="Equation.DSMT4">
                  <p:embed/>
                </p:oleObj>
              </mc:Choice>
              <mc:Fallback>
                <p:oleObj name="Equation" r:id="rId14" imgW="2514600" imgH="698400" progId="Equation.DSMT4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863600"/>
                        <a:ext cx="5657850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37"/>
          <p:cNvGraphicFramePr>
            <a:graphicFrameLocks noChangeAspect="1"/>
          </p:cNvGraphicFramePr>
          <p:nvPr/>
        </p:nvGraphicFramePr>
        <p:xfrm>
          <a:off x="2439616" y="4497288"/>
          <a:ext cx="308451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81" name="Equation" r:id="rId16" imgW="4178160" imgH="1511280" progId="Equation.3">
                  <p:embed/>
                </p:oleObj>
              </mc:Choice>
              <mc:Fallback>
                <p:oleObj name="Equation" r:id="rId16" imgW="4178160" imgH="1511280" progId="Equation.3">
                  <p:embed/>
                  <p:pic>
                    <p:nvPicPr>
                      <p:cNvPr id="28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616" y="4497288"/>
                        <a:ext cx="3084512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127448" y="4649688"/>
            <a:ext cx="1080120" cy="1092200"/>
            <a:chOff x="983432" y="4649688"/>
            <a:chExt cx="1080120" cy="1092200"/>
          </a:xfrm>
        </p:grpSpPr>
        <p:grpSp>
          <p:nvGrpSpPr>
            <p:cNvPr id="24" name="Group 5"/>
            <p:cNvGrpSpPr>
              <a:grpSpLocks/>
            </p:cNvGrpSpPr>
            <p:nvPr/>
          </p:nvGrpSpPr>
          <p:grpSpPr bwMode="auto">
            <a:xfrm>
              <a:off x="1129928" y="4649688"/>
              <a:ext cx="863600" cy="1092200"/>
              <a:chOff x="1208" y="704"/>
              <a:chExt cx="544" cy="688"/>
            </a:xfrm>
          </p:grpSpPr>
          <p:graphicFrame>
            <p:nvGraphicFramePr>
              <p:cNvPr id="34" name="Object 1035"/>
              <p:cNvGraphicFramePr>
                <a:graphicFrameLocks noChangeAspect="1"/>
              </p:cNvGraphicFramePr>
              <p:nvPr/>
            </p:nvGraphicFramePr>
            <p:xfrm>
              <a:off x="1224" y="704"/>
              <a:ext cx="52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82" name="Equation" r:id="rId18" imgW="838080" imgH="419040" progId="Equation.3">
                      <p:embed/>
                    </p:oleObj>
                  </mc:Choice>
                  <mc:Fallback>
                    <p:oleObj name="Equation" r:id="rId18" imgW="838080" imgH="419040" progId="Equation.3">
                      <p:embed/>
                      <p:pic>
                        <p:nvPicPr>
                          <p:cNvPr id="33" name="Object 10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4" y="704"/>
                            <a:ext cx="528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1036"/>
              <p:cNvGraphicFramePr>
                <a:graphicFrameLocks noChangeAspect="1"/>
              </p:cNvGraphicFramePr>
              <p:nvPr/>
            </p:nvGraphicFramePr>
            <p:xfrm>
              <a:off x="1208" y="1120"/>
              <a:ext cx="53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83" name="Equation" r:id="rId20" imgW="850680" imgH="431640" progId="Equation.3">
                      <p:embed/>
                    </p:oleObj>
                  </mc:Choice>
                  <mc:Fallback>
                    <p:oleObj name="Equation" r:id="rId20" imgW="850680" imgH="431640" progId="Equation.3">
                      <p:embed/>
                      <p:pic>
                        <p:nvPicPr>
                          <p:cNvPr id="34" name="Object 10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8" y="1120"/>
                            <a:ext cx="536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xmlns="" id="{54FF41F9-7E38-4A98-B488-5AA38855D6D3}"/>
                </a:ext>
              </a:extLst>
            </p:cNvPr>
            <p:cNvCxnSpPr>
              <a:cxnSpLocks/>
            </p:cNvCxnSpPr>
            <p:nvPr/>
          </p:nvCxnSpPr>
          <p:spPr>
            <a:xfrm>
              <a:off x="983432" y="5211688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5591944" y="4707632"/>
            <a:ext cx="1152128" cy="1160463"/>
            <a:chOff x="5591944" y="4707632"/>
            <a:chExt cx="1152128" cy="1160463"/>
          </a:xfrm>
        </p:grpSpPr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5591944" y="4707632"/>
              <a:ext cx="1028700" cy="1160463"/>
              <a:chOff x="1192" y="1832"/>
              <a:chExt cx="648" cy="731"/>
            </a:xfrm>
          </p:grpSpPr>
          <p:graphicFrame>
            <p:nvGraphicFramePr>
              <p:cNvPr id="39" name="Object 10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9296777"/>
                  </p:ext>
                </p:extLst>
              </p:nvPr>
            </p:nvGraphicFramePr>
            <p:xfrm>
              <a:off x="1200" y="1832"/>
              <a:ext cx="64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84" name="Equation" r:id="rId22" imgW="1015920" imgH="431640" progId="Equation.DSMT4">
                      <p:embed/>
                    </p:oleObj>
                  </mc:Choice>
                  <mc:Fallback>
                    <p:oleObj name="Equation" r:id="rId22" imgW="1015920" imgH="431640" progId="Equation.DSMT4">
                      <p:embed/>
                      <p:pic>
                        <p:nvPicPr>
                          <p:cNvPr id="47" name="Object 10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1832"/>
                            <a:ext cx="640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1031"/>
              <p:cNvGraphicFramePr>
                <a:graphicFrameLocks noChangeAspect="1"/>
              </p:cNvGraphicFramePr>
              <p:nvPr/>
            </p:nvGraphicFramePr>
            <p:xfrm>
              <a:off x="1192" y="2291"/>
              <a:ext cx="64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85" name="Equation" r:id="rId24" imgW="1028520" imgH="431640" progId="Equation.3">
                      <p:embed/>
                    </p:oleObj>
                  </mc:Choice>
                  <mc:Fallback>
                    <p:oleObj name="Equation" r:id="rId24" imgW="1028520" imgH="431640" progId="Equation.3">
                      <p:embed/>
                      <p:pic>
                        <p:nvPicPr>
                          <p:cNvPr id="48" name="Object 10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2" y="2291"/>
                            <a:ext cx="648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xmlns="" id="{54FF41F9-7E38-4A98-B488-5AA38855D6D3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2" y="5283696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6" name="Object 1034"/>
          <p:cNvGraphicFramePr>
            <a:graphicFrameLocks noChangeAspect="1"/>
          </p:cNvGraphicFramePr>
          <p:nvPr/>
        </p:nvGraphicFramePr>
        <p:xfrm>
          <a:off x="6888088" y="4531196"/>
          <a:ext cx="34305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86" name="Equation" r:id="rId26" imgW="4394160" imgH="1511280" progId="Equation.3">
                  <p:embed/>
                </p:oleObj>
              </mc:Choice>
              <mc:Fallback>
                <p:oleObj name="Equation" r:id="rId26" imgW="4394160" imgH="1511280" progId="Equation.3">
                  <p:embed/>
                  <p:pic>
                    <p:nvPicPr>
                      <p:cNvPr id="42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88" y="4531196"/>
                        <a:ext cx="3430588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554867" y="896729"/>
            <a:ext cx="4869725" cy="1308135"/>
            <a:chOff x="6554867" y="896729"/>
            <a:chExt cx="4869725" cy="1308135"/>
          </a:xfrm>
        </p:grpSpPr>
        <p:sp>
          <p:nvSpPr>
            <p:cNvPr id="65" name="矩形: 圆角 22">
              <a:extLst>
                <a:ext uri="{FF2B5EF4-FFF2-40B4-BE49-F238E27FC236}">
                  <a16:creationId xmlns:a16="http://schemas.microsoft.com/office/drawing/2014/main" xmlns="" id="{07C14DB4-97B0-4E33-8FC9-AC19FA5834DC}"/>
                </a:ext>
              </a:extLst>
            </p:cNvPr>
            <p:cNvSpPr/>
            <p:nvPr/>
          </p:nvSpPr>
          <p:spPr>
            <a:xfrm>
              <a:off x="6554867" y="896729"/>
              <a:ext cx="4856862" cy="1308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6566842" y="956121"/>
              <a:ext cx="4857750" cy="1068648"/>
              <a:chOff x="994300" y="5031261"/>
              <a:chExt cx="4857750" cy="1068648"/>
            </a:xfrm>
          </p:grpSpPr>
          <p:graphicFrame>
            <p:nvGraphicFramePr>
              <p:cNvPr id="63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2752450"/>
                  </p:ext>
                </p:extLst>
              </p:nvPr>
            </p:nvGraphicFramePr>
            <p:xfrm>
              <a:off x="994300" y="5563334"/>
              <a:ext cx="4857750" cy="536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87" name="Equation" r:id="rId28" imgW="2158920" imgH="241200" progId="Equation.DSMT4">
                      <p:embed/>
                    </p:oleObj>
                  </mc:Choice>
                  <mc:Fallback>
                    <p:oleObj name="Equation" r:id="rId28" imgW="2158920" imgH="241200" progId="Equation.DSMT4">
                      <p:embed/>
                      <p:pic>
                        <p:nvPicPr>
                          <p:cNvPr id="70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4300" y="5563334"/>
                            <a:ext cx="4857750" cy="5365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7165436"/>
                  </p:ext>
                </p:extLst>
              </p:nvPr>
            </p:nvGraphicFramePr>
            <p:xfrm>
              <a:off x="3118536" y="5031261"/>
              <a:ext cx="1828800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88" name="Equation" r:id="rId30" imgW="812520" imgH="203040" progId="Equation.DSMT4">
                      <p:embed/>
                    </p:oleObj>
                  </mc:Choice>
                  <mc:Fallback>
                    <p:oleObj name="Equation" r:id="rId30" imgW="812520" imgH="203040" progId="Equation.DSMT4">
                      <p:embed/>
                      <p:pic>
                        <p:nvPicPr>
                          <p:cNvPr id="71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8536" y="5031261"/>
                            <a:ext cx="1828800" cy="4524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6" name="TextBox 34"/>
          <p:cNvSpPr txBox="1"/>
          <p:nvPr/>
        </p:nvSpPr>
        <p:spPr>
          <a:xfrm>
            <a:off x="1471507" y="177803"/>
            <a:ext cx="757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8174063" y="884022"/>
            <a:ext cx="2385497" cy="1919454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5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206932"/>
              </p:ext>
            </p:extLst>
          </p:nvPr>
        </p:nvGraphicFramePr>
        <p:xfrm>
          <a:off x="1127125" y="3212976"/>
          <a:ext cx="37211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6" name="Equation" r:id="rId4" imgW="3720960" imgH="1638000" progId="Equation.3">
                  <p:embed/>
                </p:oleObj>
              </mc:Choice>
              <mc:Fallback>
                <p:oleObj name="Equation" r:id="rId4" imgW="3720960" imgH="16380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3212976"/>
                        <a:ext cx="3721100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28"/>
          <p:cNvGrpSpPr>
            <a:grpSpLocks/>
          </p:cNvGrpSpPr>
          <p:nvPr/>
        </p:nvGrpSpPr>
        <p:grpSpPr bwMode="auto">
          <a:xfrm>
            <a:off x="6600131" y="1068710"/>
            <a:ext cx="3962400" cy="1657350"/>
            <a:chOff x="4386" y="1428"/>
            <a:chExt cx="2496" cy="1044"/>
          </a:xfrm>
        </p:grpSpPr>
        <p:graphicFrame>
          <p:nvGraphicFramePr>
            <p:cNvPr id="63" name="Object 10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1912778"/>
                </p:ext>
              </p:extLst>
            </p:nvPr>
          </p:nvGraphicFramePr>
          <p:xfrm>
            <a:off x="4386" y="1428"/>
            <a:ext cx="2496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57" name="Equation" r:id="rId6" imgW="3962160" imgH="1638000" progId="Equation.3">
                    <p:embed/>
                  </p:oleObj>
                </mc:Choice>
                <mc:Fallback>
                  <p:oleObj name="Equation" r:id="rId6" imgW="3962160" imgH="16380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1428"/>
                          <a:ext cx="2496" cy="10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Line 30"/>
            <p:cNvSpPr>
              <a:spLocks noChangeShapeType="1"/>
            </p:cNvSpPr>
            <p:nvPr/>
          </p:nvSpPr>
          <p:spPr bwMode="auto">
            <a:xfrm>
              <a:off x="5378" y="1440"/>
              <a:ext cx="0" cy="10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9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832392"/>
              </p:ext>
            </p:extLst>
          </p:nvPr>
        </p:nvGraphicFramePr>
        <p:xfrm>
          <a:off x="1181025" y="1194271"/>
          <a:ext cx="34305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8" name="Equation" r:id="rId8" imgW="4394160" imgH="1511280" progId="Equation.3">
                  <p:embed/>
                </p:oleObj>
              </mc:Choice>
              <mc:Fallback>
                <p:oleObj name="Equation" r:id="rId8" imgW="4394160" imgH="1511280" progId="Equation.3">
                  <p:embed/>
                  <p:pic>
                    <p:nvPicPr>
                      <p:cNvPr id="56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025" y="1194271"/>
                        <a:ext cx="3430588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842520" y="860762"/>
            <a:ext cx="1343025" cy="1719599"/>
            <a:chOff x="4842520" y="860762"/>
            <a:chExt cx="1343025" cy="1719599"/>
          </a:xfrm>
        </p:grpSpPr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xmlns="" id="{54FF41F9-7E38-4A98-B488-5AA38855D6D3}"/>
                </a:ext>
              </a:extLst>
            </p:cNvPr>
            <p:cNvCxnSpPr>
              <a:cxnSpLocks/>
            </p:cNvCxnSpPr>
            <p:nvPr/>
          </p:nvCxnSpPr>
          <p:spPr>
            <a:xfrm>
              <a:off x="4842520" y="1887488"/>
              <a:ext cx="12241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8799518"/>
                </p:ext>
              </p:extLst>
            </p:nvPr>
          </p:nvGraphicFramePr>
          <p:xfrm>
            <a:off x="4842520" y="860762"/>
            <a:ext cx="1343025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59" name="Equation" r:id="rId10" imgW="596880" imgH="406080" progId="Equation.DSMT4">
                    <p:embed/>
                  </p:oleObj>
                </mc:Choice>
                <mc:Fallback>
                  <p:oleObj name="Equation" r:id="rId10" imgW="596880" imgH="406080" progId="Equation.DSMT4">
                    <p:embed/>
                    <p:pic>
                      <p:nvPicPr>
                        <p:cNvPr id="13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2520" y="860762"/>
                          <a:ext cx="1343025" cy="908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4491246"/>
                </p:ext>
              </p:extLst>
            </p:nvPr>
          </p:nvGraphicFramePr>
          <p:xfrm>
            <a:off x="4867275" y="2070774"/>
            <a:ext cx="1228725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60" name="Equation" r:id="rId12" imgW="545760" imgH="228600" progId="Equation.DSMT4">
                    <p:embed/>
                  </p:oleObj>
                </mc:Choice>
                <mc:Fallback>
                  <p:oleObj name="Equation" r:id="rId12" imgW="545760" imgH="228600" progId="Equation.DSMT4">
                    <p:embed/>
                    <p:pic>
                      <p:nvPicPr>
                        <p:cNvPr id="62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7275" y="2070774"/>
                          <a:ext cx="1228725" cy="509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组合 71"/>
          <p:cNvGrpSpPr/>
          <p:nvPr/>
        </p:nvGrpSpPr>
        <p:grpSpPr>
          <a:xfrm>
            <a:off x="5906795" y="3356992"/>
            <a:ext cx="4869725" cy="1308135"/>
            <a:chOff x="6554867" y="896729"/>
            <a:chExt cx="4869725" cy="1308135"/>
          </a:xfrm>
        </p:grpSpPr>
        <p:sp>
          <p:nvSpPr>
            <p:cNvPr id="73" name="矩形: 圆角 22">
              <a:extLst>
                <a:ext uri="{FF2B5EF4-FFF2-40B4-BE49-F238E27FC236}">
                  <a16:creationId xmlns:a16="http://schemas.microsoft.com/office/drawing/2014/main" xmlns="" id="{07C14DB4-97B0-4E33-8FC9-AC19FA5834DC}"/>
                </a:ext>
              </a:extLst>
            </p:cNvPr>
            <p:cNvSpPr/>
            <p:nvPr/>
          </p:nvSpPr>
          <p:spPr>
            <a:xfrm>
              <a:off x="6554867" y="896729"/>
              <a:ext cx="4856862" cy="1308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6566842" y="956121"/>
              <a:ext cx="4857750" cy="1068648"/>
              <a:chOff x="994300" y="5031261"/>
              <a:chExt cx="4857750" cy="1068648"/>
            </a:xfrm>
          </p:grpSpPr>
          <p:graphicFrame>
            <p:nvGraphicFramePr>
              <p:cNvPr id="75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2804665"/>
                  </p:ext>
                </p:extLst>
              </p:nvPr>
            </p:nvGraphicFramePr>
            <p:xfrm>
              <a:off x="994300" y="5563334"/>
              <a:ext cx="4857750" cy="536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861" name="Equation" r:id="rId14" imgW="2158920" imgH="241200" progId="Equation.DSMT4">
                      <p:embed/>
                    </p:oleObj>
                  </mc:Choice>
                  <mc:Fallback>
                    <p:oleObj name="Equation" r:id="rId14" imgW="2158920" imgH="241200" progId="Equation.DSMT4">
                      <p:embed/>
                      <p:pic>
                        <p:nvPicPr>
                          <p:cNvPr id="63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4300" y="5563334"/>
                            <a:ext cx="4857750" cy="5365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3228325"/>
                  </p:ext>
                </p:extLst>
              </p:nvPr>
            </p:nvGraphicFramePr>
            <p:xfrm>
              <a:off x="3118536" y="5031261"/>
              <a:ext cx="1828800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862" name="Equation" r:id="rId16" imgW="812520" imgH="203040" progId="Equation.DSMT4">
                      <p:embed/>
                    </p:oleObj>
                  </mc:Choice>
                  <mc:Fallback>
                    <p:oleObj name="Equation" r:id="rId16" imgW="812520" imgH="203040" progId="Equation.DSMT4">
                      <p:embed/>
                      <p:pic>
                        <p:nvPicPr>
                          <p:cNvPr id="64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8536" y="5031261"/>
                            <a:ext cx="1828800" cy="4524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7" name="TextBox 34"/>
          <p:cNvSpPr txBox="1"/>
          <p:nvPr/>
        </p:nvSpPr>
        <p:spPr>
          <a:xfrm>
            <a:off x="1471507" y="177803"/>
            <a:ext cx="757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597517"/>
              </p:ext>
            </p:extLst>
          </p:nvPr>
        </p:nvGraphicFramePr>
        <p:xfrm>
          <a:off x="1271464" y="1268760"/>
          <a:ext cx="89439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4" name="Equation" r:id="rId3" imgW="3974760" imgH="203040" progId="Equation.DSMT4">
                  <p:embed/>
                </p:oleObj>
              </mc:Choice>
              <mc:Fallback>
                <p:oleObj name="Equation" r:id="rId3" imgW="3974760" imgH="20304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1268760"/>
                        <a:ext cx="894397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767944"/>
              </p:ext>
            </p:extLst>
          </p:nvPr>
        </p:nvGraphicFramePr>
        <p:xfrm>
          <a:off x="1272075" y="2110169"/>
          <a:ext cx="65436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5" name="Equation" r:id="rId5" imgW="2908080" imgH="203040" progId="Equation.DSMT4">
                  <p:embed/>
                </p:oleObj>
              </mc:Choice>
              <mc:Fallback>
                <p:oleObj name="Equation" r:id="rId5" imgW="2908080" imgH="203040" progId="Equation.DSMT4">
                  <p:embed/>
                  <p:pic>
                    <p:nvPicPr>
                      <p:cNvPr id="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075" y="2110169"/>
                        <a:ext cx="654367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91343"/>
              </p:ext>
            </p:extLst>
          </p:nvPr>
        </p:nvGraphicFramePr>
        <p:xfrm>
          <a:off x="3200887" y="2951577"/>
          <a:ext cx="26860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6" name="Equation" r:id="rId7" imgW="1193760" imgH="228600" progId="Equation.DSMT4">
                  <p:embed/>
                </p:oleObj>
              </mc:Choice>
              <mc:Fallback>
                <p:oleObj name="Equation" r:id="rId7" imgW="1193760" imgH="228600" progId="Equation.DSMT4">
                  <p:embed/>
                  <p:pic>
                    <p:nvPicPr>
                      <p:cNvPr id="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887" y="2951577"/>
                        <a:ext cx="268605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56603"/>
              </p:ext>
            </p:extLst>
          </p:nvPr>
        </p:nvGraphicFramePr>
        <p:xfrm>
          <a:off x="1242997" y="3789040"/>
          <a:ext cx="8486775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7" name="Equation" r:id="rId9" imgW="3771720" imgH="711000" progId="Equation.DSMT4">
                  <p:embed/>
                </p:oleObj>
              </mc:Choice>
              <mc:Fallback>
                <p:oleObj name="Equation" r:id="rId9" imgW="3771720" imgH="711000" progId="Equation.DSMT4">
                  <p:embed/>
                  <p:pic>
                    <p:nvPicPr>
                      <p:cNvPr id="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997" y="3789040"/>
                        <a:ext cx="8486775" cy="158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34"/>
          <p:cNvSpPr txBox="1"/>
          <p:nvPr/>
        </p:nvSpPr>
        <p:spPr>
          <a:xfrm>
            <a:off x="1471507" y="177803"/>
            <a:ext cx="496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可逆矩阵的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引入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95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215907"/>
              </p:ext>
            </p:extLst>
          </p:nvPr>
        </p:nvGraphicFramePr>
        <p:xfrm>
          <a:off x="1703512" y="1876376"/>
          <a:ext cx="72294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81" name="Equation" r:id="rId4" imgW="3213000" imgH="228600" progId="Equation.DSMT4">
                  <p:embed/>
                </p:oleObj>
              </mc:Choice>
              <mc:Fallback>
                <p:oleObj name="Equation" r:id="rId4" imgW="321300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876376"/>
                        <a:ext cx="722947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850836"/>
              </p:ext>
            </p:extLst>
          </p:nvPr>
        </p:nvGraphicFramePr>
        <p:xfrm>
          <a:off x="687010" y="994735"/>
          <a:ext cx="63722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82" name="Equation" r:id="rId6" imgW="2831760" imgH="203040" progId="Equation.DSMT4">
                  <p:embed/>
                </p:oleObj>
              </mc:Choice>
              <mc:Fallback>
                <p:oleObj name="Equation" r:id="rId6" imgW="2831760" imgH="203040" progId="Equation.DSMT4">
                  <p:embed/>
                  <p:pic>
                    <p:nvPicPr>
                      <p:cNvPr id="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994735"/>
                        <a:ext cx="63722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34"/>
          <p:cNvSpPr txBox="1"/>
          <p:nvPr/>
        </p:nvSpPr>
        <p:spPr>
          <a:xfrm>
            <a:off x="1471507" y="177803"/>
            <a:ext cx="757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689556" y="2708920"/>
            <a:ext cx="5342548" cy="1308135"/>
            <a:chOff x="6312024" y="896729"/>
            <a:chExt cx="5342548" cy="1308135"/>
          </a:xfrm>
        </p:grpSpPr>
        <p:sp>
          <p:nvSpPr>
            <p:cNvPr id="21" name="矩形: 圆角 22">
              <a:extLst>
                <a:ext uri="{FF2B5EF4-FFF2-40B4-BE49-F238E27FC236}">
                  <a16:creationId xmlns:a16="http://schemas.microsoft.com/office/drawing/2014/main" xmlns="" id="{07C14DB4-97B0-4E33-8FC9-AC19FA5834DC}"/>
                </a:ext>
              </a:extLst>
            </p:cNvPr>
            <p:cNvSpPr/>
            <p:nvPr/>
          </p:nvSpPr>
          <p:spPr>
            <a:xfrm>
              <a:off x="6312024" y="896729"/>
              <a:ext cx="5342548" cy="1308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466188" y="956121"/>
              <a:ext cx="5057775" cy="1068664"/>
              <a:chOff x="893646" y="5031261"/>
              <a:chExt cx="5057775" cy="1068664"/>
            </a:xfrm>
          </p:grpSpPr>
          <p:graphicFrame>
            <p:nvGraphicFramePr>
              <p:cNvPr id="23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4740212"/>
                  </p:ext>
                </p:extLst>
              </p:nvPr>
            </p:nvGraphicFramePr>
            <p:xfrm>
              <a:off x="893646" y="5563350"/>
              <a:ext cx="5057775" cy="536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6583" name="Equation" r:id="rId8" imgW="2247840" imgH="241200" progId="Equation.DSMT4">
                      <p:embed/>
                    </p:oleObj>
                  </mc:Choice>
                  <mc:Fallback>
                    <p:oleObj name="Equation" r:id="rId8" imgW="2247840" imgH="241200" progId="Equation.DSMT4">
                      <p:embed/>
                      <p:pic>
                        <p:nvPicPr>
                          <p:cNvPr id="75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3646" y="5563350"/>
                            <a:ext cx="5057775" cy="5365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8852857"/>
                  </p:ext>
                </p:extLst>
              </p:nvPr>
            </p:nvGraphicFramePr>
            <p:xfrm>
              <a:off x="3118536" y="5031261"/>
              <a:ext cx="1828800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6584" name="Equation" r:id="rId10" imgW="812520" imgH="203040" progId="Equation.DSMT4">
                      <p:embed/>
                    </p:oleObj>
                  </mc:Choice>
                  <mc:Fallback>
                    <p:oleObj name="Equation" r:id="rId10" imgW="812520" imgH="203040" progId="Equation.DSMT4">
                      <p:embed/>
                      <p:pic>
                        <p:nvPicPr>
                          <p:cNvPr id="76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8536" y="5031261"/>
                            <a:ext cx="1828800" cy="4524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4" name="Group 6"/>
          <p:cNvGrpSpPr>
            <a:grpSpLocks/>
          </p:cNvGrpSpPr>
          <p:nvPr/>
        </p:nvGrpSpPr>
        <p:grpSpPr bwMode="auto">
          <a:xfrm>
            <a:off x="1655651" y="3212976"/>
            <a:ext cx="3949700" cy="1511300"/>
            <a:chOff x="1200" y="2552"/>
            <a:chExt cx="2488" cy="952"/>
          </a:xfrm>
        </p:grpSpPr>
        <p:graphicFrame>
          <p:nvGraphicFramePr>
            <p:cNvPr id="25" name="Object 10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2423885"/>
                </p:ext>
              </p:extLst>
            </p:nvPr>
          </p:nvGraphicFramePr>
          <p:xfrm>
            <a:off x="1200" y="2552"/>
            <a:ext cx="248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94" name="Equation" r:id="rId4" imgW="3949560" imgH="1511280" progId="Equation.DSMT4">
                    <p:embed/>
                  </p:oleObj>
                </mc:Choice>
                <mc:Fallback>
                  <p:oleObj name="Equation" r:id="rId4" imgW="3949560" imgH="15112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552"/>
                          <a:ext cx="2488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1504" y="2888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50466"/>
              </p:ext>
            </p:extLst>
          </p:nvPr>
        </p:nvGraphicFramePr>
        <p:xfrm>
          <a:off x="684510" y="2492896"/>
          <a:ext cx="44862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95" name="Equation" r:id="rId6" imgW="1993680" imgH="228600" progId="Equation.DSMT4">
                  <p:embed/>
                </p:oleObj>
              </mc:Choice>
              <mc:Fallback>
                <p:oleObj name="Equation" r:id="rId6" imgW="199368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10" y="2492896"/>
                        <a:ext cx="448627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484853"/>
              </p:ext>
            </p:extLst>
          </p:nvPr>
        </p:nvGraphicFramePr>
        <p:xfrm>
          <a:off x="642938" y="863600"/>
          <a:ext cx="940117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96" name="Equation" r:id="rId8" imgW="4178160" imgH="698400" progId="Equation.DSMT4">
                  <p:embed/>
                </p:oleObj>
              </mc:Choice>
              <mc:Fallback>
                <p:oleObj name="Equation" r:id="rId8" imgW="4178160" imgH="698400" progId="Equation.DSMT4">
                  <p:embed/>
                  <p:pic>
                    <p:nvPicPr>
                      <p:cNvPr id="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863600"/>
                        <a:ext cx="9401175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983055"/>
              </p:ext>
            </p:extLst>
          </p:nvPr>
        </p:nvGraphicFramePr>
        <p:xfrm>
          <a:off x="2495600" y="4869160"/>
          <a:ext cx="3860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97" name="Equation" r:id="rId10" imgW="3860640" imgH="1511280" progId="Equation.3">
                  <p:embed/>
                </p:oleObj>
              </mc:Choice>
              <mc:Fallback>
                <p:oleObj name="Equation" r:id="rId10" imgW="3860640" imgH="1511280" progId="Equation.3">
                  <p:embed/>
                  <p:pic>
                    <p:nvPicPr>
                      <p:cNvPr id="1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4869160"/>
                        <a:ext cx="38608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271464" y="5056212"/>
            <a:ext cx="1080120" cy="1181100"/>
            <a:chOff x="4755480" y="3357860"/>
            <a:chExt cx="1080120" cy="1181100"/>
          </a:xfrm>
        </p:grpSpPr>
        <p:grpSp>
          <p:nvGrpSpPr>
            <p:cNvPr id="14" name="Group 5"/>
            <p:cNvGrpSpPr>
              <a:grpSpLocks/>
            </p:cNvGrpSpPr>
            <p:nvPr/>
          </p:nvGrpSpPr>
          <p:grpSpPr bwMode="auto">
            <a:xfrm>
              <a:off x="4787230" y="3357860"/>
              <a:ext cx="1022350" cy="1181100"/>
              <a:chOff x="1316" y="600"/>
              <a:chExt cx="644" cy="744"/>
            </a:xfrm>
          </p:grpSpPr>
          <p:graphicFrame>
            <p:nvGraphicFramePr>
              <p:cNvPr id="15" name="Object 1031"/>
              <p:cNvGraphicFramePr>
                <a:graphicFrameLocks noChangeAspect="1"/>
              </p:cNvGraphicFramePr>
              <p:nvPr/>
            </p:nvGraphicFramePr>
            <p:xfrm>
              <a:off x="1320" y="600"/>
              <a:ext cx="64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98" name="Equation" r:id="rId12" imgW="1015920" imgH="419040" progId="Equation.3">
                      <p:embed/>
                    </p:oleObj>
                  </mc:Choice>
                  <mc:Fallback>
                    <p:oleObj name="Equation" r:id="rId12" imgW="1015920" imgH="419040" progId="Equation.3">
                      <p:embed/>
                      <p:pic>
                        <p:nvPicPr>
                          <p:cNvPr id="16" name="Object 10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0" y="600"/>
                            <a:ext cx="640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032"/>
              <p:cNvGraphicFramePr>
                <a:graphicFrameLocks noChangeAspect="1"/>
              </p:cNvGraphicFramePr>
              <p:nvPr/>
            </p:nvGraphicFramePr>
            <p:xfrm>
              <a:off x="1316" y="1072"/>
              <a:ext cx="64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899" name="Equation" r:id="rId14" imgW="1015920" imgH="431640" progId="Equation.3">
                      <p:embed/>
                    </p:oleObj>
                  </mc:Choice>
                  <mc:Fallback>
                    <p:oleObj name="Equation" r:id="rId14" imgW="1015920" imgH="431640" progId="Equation.3">
                      <p:embed/>
                      <p:pic>
                        <p:nvPicPr>
                          <p:cNvPr id="17" name="Object 10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6" y="1072"/>
                            <a:ext cx="640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54FF41F9-7E38-4A98-B488-5AA38855D6D3}"/>
                </a:ext>
              </a:extLst>
            </p:cNvPr>
            <p:cNvCxnSpPr>
              <a:cxnSpLocks/>
            </p:cNvCxnSpPr>
            <p:nvPr/>
          </p:nvCxnSpPr>
          <p:spPr>
            <a:xfrm>
              <a:off x="4755480" y="4005932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456040" y="5036592"/>
            <a:ext cx="1080120" cy="1128712"/>
            <a:chOff x="2063552" y="2808288"/>
            <a:chExt cx="1080120" cy="1128712"/>
          </a:xfrm>
        </p:grpSpPr>
        <p:grpSp>
          <p:nvGrpSpPr>
            <p:cNvPr id="21" name="Group 9"/>
            <p:cNvGrpSpPr>
              <a:grpSpLocks/>
            </p:cNvGrpSpPr>
            <p:nvPr/>
          </p:nvGrpSpPr>
          <p:grpSpPr bwMode="auto">
            <a:xfrm>
              <a:off x="2152650" y="2808288"/>
              <a:ext cx="857250" cy="1128712"/>
              <a:chOff x="1356" y="1769"/>
              <a:chExt cx="540" cy="711"/>
            </a:xfrm>
          </p:grpSpPr>
          <p:graphicFrame>
            <p:nvGraphicFramePr>
              <p:cNvPr id="23" name="Object 1029"/>
              <p:cNvGraphicFramePr>
                <a:graphicFrameLocks noChangeAspect="1"/>
              </p:cNvGraphicFramePr>
              <p:nvPr/>
            </p:nvGraphicFramePr>
            <p:xfrm>
              <a:off x="1368" y="1769"/>
              <a:ext cx="52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00" name="Equation" r:id="rId16" imgW="838080" imgH="419040" progId="Equation.3">
                      <p:embed/>
                    </p:oleObj>
                  </mc:Choice>
                  <mc:Fallback>
                    <p:oleObj name="Equation" r:id="rId16" imgW="838080" imgH="419040" progId="Equation.3">
                      <p:embed/>
                      <p:pic>
                        <p:nvPicPr>
                          <p:cNvPr id="27" name="Object 10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8" y="1769"/>
                            <a:ext cx="528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1030"/>
              <p:cNvGraphicFramePr>
                <a:graphicFrameLocks noChangeAspect="1"/>
              </p:cNvGraphicFramePr>
              <p:nvPr/>
            </p:nvGraphicFramePr>
            <p:xfrm>
              <a:off x="1356" y="2208"/>
              <a:ext cx="53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01" name="Equation" r:id="rId18" imgW="850680" imgH="431640" progId="Equation.3">
                      <p:embed/>
                    </p:oleObj>
                  </mc:Choice>
                  <mc:Fallback>
                    <p:oleObj name="Equation" r:id="rId18" imgW="850680" imgH="431640" progId="Equation.3">
                      <p:embed/>
                      <p:pic>
                        <p:nvPicPr>
                          <p:cNvPr id="28" name="Object 10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6" y="2208"/>
                            <a:ext cx="536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54FF41F9-7E38-4A98-B488-5AA38855D6D3}"/>
                </a:ext>
              </a:extLst>
            </p:cNvPr>
            <p:cNvCxnSpPr>
              <a:cxnSpLocks/>
            </p:cNvCxnSpPr>
            <p:nvPr/>
          </p:nvCxnSpPr>
          <p:spPr>
            <a:xfrm>
              <a:off x="2063552" y="3429000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5735960" y="2708920"/>
            <a:ext cx="5342548" cy="1308135"/>
            <a:chOff x="6312024" y="896729"/>
            <a:chExt cx="5342548" cy="1308135"/>
          </a:xfrm>
        </p:grpSpPr>
        <p:sp>
          <p:nvSpPr>
            <p:cNvPr id="37" name="矩形: 圆角 22">
              <a:extLst>
                <a:ext uri="{FF2B5EF4-FFF2-40B4-BE49-F238E27FC236}">
                  <a16:creationId xmlns:a16="http://schemas.microsoft.com/office/drawing/2014/main" xmlns="" id="{07C14DB4-97B0-4E33-8FC9-AC19FA5834DC}"/>
                </a:ext>
              </a:extLst>
            </p:cNvPr>
            <p:cNvSpPr/>
            <p:nvPr/>
          </p:nvSpPr>
          <p:spPr>
            <a:xfrm>
              <a:off x="6312024" y="896729"/>
              <a:ext cx="5342548" cy="1308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466188" y="956121"/>
              <a:ext cx="5057775" cy="1068664"/>
              <a:chOff x="893646" y="5031261"/>
              <a:chExt cx="5057775" cy="1068664"/>
            </a:xfrm>
          </p:grpSpPr>
          <p:graphicFrame>
            <p:nvGraphicFramePr>
              <p:cNvPr id="39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0723249"/>
                  </p:ext>
                </p:extLst>
              </p:nvPr>
            </p:nvGraphicFramePr>
            <p:xfrm>
              <a:off x="893646" y="5563350"/>
              <a:ext cx="5057775" cy="536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02" name="Equation" r:id="rId20" imgW="2247840" imgH="241200" progId="Equation.DSMT4">
                      <p:embed/>
                    </p:oleObj>
                  </mc:Choice>
                  <mc:Fallback>
                    <p:oleObj name="Equation" r:id="rId20" imgW="2247840" imgH="241200" progId="Equation.DSMT4">
                      <p:embed/>
                      <p:pic>
                        <p:nvPicPr>
                          <p:cNvPr id="46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3646" y="5563350"/>
                            <a:ext cx="5057775" cy="5365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0112339"/>
                  </p:ext>
                </p:extLst>
              </p:nvPr>
            </p:nvGraphicFramePr>
            <p:xfrm>
              <a:off x="3118536" y="5031261"/>
              <a:ext cx="1828800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03" name="Equation" r:id="rId22" imgW="812520" imgH="203040" progId="Equation.DSMT4">
                      <p:embed/>
                    </p:oleObj>
                  </mc:Choice>
                  <mc:Fallback>
                    <p:oleObj name="Equation" r:id="rId22" imgW="812520" imgH="203040" progId="Equation.DSMT4">
                      <p:embed/>
                      <p:pic>
                        <p:nvPicPr>
                          <p:cNvPr id="47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8536" y="5031261"/>
                            <a:ext cx="1828800" cy="4524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1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08963"/>
              </p:ext>
            </p:extLst>
          </p:nvPr>
        </p:nvGraphicFramePr>
        <p:xfrm>
          <a:off x="7608168" y="4869160"/>
          <a:ext cx="3670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04" name="Equation" r:id="rId24" imgW="3670200" imgH="1511280" progId="Equation.3">
                  <p:embed/>
                </p:oleObj>
              </mc:Choice>
              <mc:Fallback>
                <p:oleObj name="Equation" r:id="rId24" imgW="3670200" imgH="1511280" progId="Equation.3">
                  <p:embed/>
                  <p:pic>
                    <p:nvPicPr>
                      <p:cNvPr id="48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168" y="4869160"/>
                        <a:ext cx="36703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471507" y="177803"/>
            <a:ext cx="757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019370" y="3103117"/>
            <a:ext cx="1346550" cy="1919454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34" name="组合 33"/>
          <p:cNvGrpSpPr/>
          <p:nvPr/>
        </p:nvGrpSpPr>
        <p:grpSpPr>
          <a:xfrm>
            <a:off x="1071723" y="3068960"/>
            <a:ext cx="1279861" cy="1719599"/>
            <a:chOff x="4842520" y="860762"/>
            <a:chExt cx="1343025" cy="1719599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xmlns="" id="{54FF41F9-7E38-4A98-B488-5AA38855D6D3}"/>
                </a:ext>
              </a:extLst>
            </p:cNvPr>
            <p:cNvCxnSpPr>
              <a:cxnSpLocks/>
            </p:cNvCxnSpPr>
            <p:nvPr/>
          </p:nvCxnSpPr>
          <p:spPr>
            <a:xfrm>
              <a:off x="4842520" y="1887488"/>
              <a:ext cx="12241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2569931"/>
                </p:ext>
              </p:extLst>
            </p:nvPr>
          </p:nvGraphicFramePr>
          <p:xfrm>
            <a:off x="4842520" y="860762"/>
            <a:ext cx="1343025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43" name="Equation" r:id="rId4" imgW="596880" imgH="406080" progId="Equation.DSMT4">
                    <p:embed/>
                  </p:oleObj>
                </mc:Choice>
                <mc:Fallback>
                  <p:oleObj name="Equation" r:id="rId4" imgW="596880" imgH="406080" progId="Equation.DSMT4">
                    <p:embed/>
                    <p:pic>
                      <p:nvPicPr>
                        <p:cNvPr id="62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2520" y="860762"/>
                          <a:ext cx="1343025" cy="908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6931327"/>
                </p:ext>
              </p:extLst>
            </p:nvPr>
          </p:nvGraphicFramePr>
          <p:xfrm>
            <a:off x="4867275" y="2070774"/>
            <a:ext cx="1228725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44" name="Equation" r:id="rId6" imgW="545760" imgH="228600" progId="Equation.DSMT4">
                    <p:embed/>
                  </p:oleObj>
                </mc:Choice>
                <mc:Fallback>
                  <p:oleObj name="Equation" r:id="rId6" imgW="545760" imgH="228600" progId="Equation.DSMT4">
                    <p:embed/>
                    <p:pic>
                      <p:nvPicPr>
                        <p:cNvPr id="66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7275" y="2070774"/>
                          <a:ext cx="1228725" cy="509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14085"/>
              </p:ext>
            </p:extLst>
          </p:nvPr>
        </p:nvGraphicFramePr>
        <p:xfrm>
          <a:off x="2476128" y="3329350"/>
          <a:ext cx="297180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45" name="Equation" r:id="rId8" imgW="1320480" imgH="698400" progId="Equation.DSMT4">
                  <p:embed/>
                </p:oleObj>
              </mc:Choice>
              <mc:Fallback>
                <p:oleObj name="Equation" r:id="rId8" imgW="1320480" imgH="698400" progId="Equation.DSMT4">
                  <p:embed/>
                  <p:pic>
                    <p:nvPicPr>
                      <p:cNvPr id="7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128" y="3329350"/>
                        <a:ext cx="2971800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1055440" y="5289217"/>
            <a:ext cx="5342548" cy="1308135"/>
            <a:chOff x="6312024" y="896729"/>
            <a:chExt cx="5342548" cy="1308135"/>
          </a:xfrm>
        </p:grpSpPr>
        <p:sp>
          <p:nvSpPr>
            <p:cNvPr id="44" name="矩形: 圆角 22">
              <a:extLst>
                <a:ext uri="{FF2B5EF4-FFF2-40B4-BE49-F238E27FC236}">
                  <a16:creationId xmlns:a16="http://schemas.microsoft.com/office/drawing/2014/main" xmlns="" id="{07C14DB4-97B0-4E33-8FC9-AC19FA5834DC}"/>
                </a:ext>
              </a:extLst>
            </p:cNvPr>
            <p:cNvSpPr/>
            <p:nvPr/>
          </p:nvSpPr>
          <p:spPr>
            <a:xfrm>
              <a:off x="6312024" y="896729"/>
              <a:ext cx="5342548" cy="1308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466188" y="956121"/>
              <a:ext cx="5057775" cy="1068664"/>
              <a:chOff x="893646" y="5031261"/>
              <a:chExt cx="5057775" cy="1068664"/>
            </a:xfrm>
          </p:grpSpPr>
          <p:graphicFrame>
            <p:nvGraphicFramePr>
              <p:cNvPr id="46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8056337"/>
                  </p:ext>
                </p:extLst>
              </p:nvPr>
            </p:nvGraphicFramePr>
            <p:xfrm>
              <a:off x="893646" y="5563350"/>
              <a:ext cx="5057775" cy="536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946" name="Equation" r:id="rId10" imgW="2247840" imgH="241200" progId="Equation.DSMT4">
                      <p:embed/>
                    </p:oleObj>
                  </mc:Choice>
                  <mc:Fallback>
                    <p:oleObj name="Equation" r:id="rId10" imgW="2247840" imgH="241200" progId="Equation.DSMT4">
                      <p:embed/>
                      <p:pic>
                        <p:nvPicPr>
                          <p:cNvPr id="23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3646" y="5563350"/>
                            <a:ext cx="5057775" cy="5365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9182457"/>
                  </p:ext>
                </p:extLst>
              </p:nvPr>
            </p:nvGraphicFramePr>
            <p:xfrm>
              <a:off x="3118536" y="5031261"/>
              <a:ext cx="1828800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947" name="Equation" r:id="rId12" imgW="812520" imgH="203040" progId="Equation.DSMT4">
                      <p:embed/>
                    </p:oleObj>
                  </mc:Choice>
                  <mc:Fallback>
                    <p:oleObj name="Equation" r:id="rId12" imgW="812520" imgH="203040" progId="Equation.DSMT4">
                      <p:embed/>
                      <p:pic>
                        <p:nvPicPr>
                          <p:cNvPr id="24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8536" y="5031261"/>
                            <a:ext cx="1828800" cy="4524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9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324397"/>
              </p:ext>
            </p:extLst>
          </p:nvPr>
        </p:nvGraphicFramePr>
        <p:xfrm>
          <a:off x="5763468" y="1269628"/>
          <a:ext cx="364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48" name="Equation" r:id="rId14" imgW="3644640" imgH="1511280" progId="Equation.3">
                  <p:embed/>
                </p:oleObj>
              </mc:Choice>
              <mc:Fallback>
                <p:oleObj name="Equation" r:id="rId14" imgW="3644640" imgH="1511280" progId="Equation.3">
                  <p:embed/>
                  <p:pic>
                    <p:nvPicPr>
                      <p:cNvPr id="2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468" y="1269628"/>
                        <a:ext cx="36449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4611340" y="1391866"/>
            <a:ext cx="1080120" cy="1135062"/>
            <a:chOff x="2063750" y="4618038"/>
            <a:chExt cx="1080120" cy="1135062"/>
          </a:xfrm>
        </p:grpSpPr>
        <p:grpSp>
          <p:nvGrpSpPr>
            <p:cNvPr id="51" name="Group 13"/>
            <p:cNvGrpSpPr>
              <a:grpSpLocks/>
            </p:cNvGrpSpPr>
            <p:nvPr/>
          </p:nvGrpSpPr>
          <p:grpSpPr bwMode="auto">
            <a:xfrm>
              <a:off x="2063750" y="4618038"/>
              <a:ext cx="1035050" cy="1135062"/>
              <a:chOff x="1300" y="2909"/>
              <a:chExt cx="652" cy="715"/>
            </a:xfrm>
          </p:grpSpPr>
          <p:graphicFrame>
            <p:nvGraphicFramePr>
              <p:cNvPr id="53" name="Object 1027"/>
              <p:cNvGraphicFramePr>
                <a:graphicFrameLocks noChangeAspect="1"/>
              </p:cNvGraphicFramePr>
              <p:nvPr/>
            </p:nvGraphicFramePr>
            <p:xfrm>
              <a:off x="1312" y="2909"/>
              <a:ext cx="64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949" name="Equation" r:id="rId16" imgW="1015920" imgH="431640" progId="Equation.DSMT4">
                      <p:embed/>
                    </p:oleObj>
                  </mc:Choice>
                  <mc:Fallback>
                    <p:oleObj name="Equation" r:id="rId16" imgW="1015920" imgH="431640" progId="Equation.DSMT4">
                      <p:embed/>
                      <p:pic>
                        <p:nvPicPr>
                          <p:cNvPr id="34" name="Object 10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2" y="2909"/>
                            <a:ext cx="640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1028"/>
              <p:cNvGraphicFramePr>
                <a:graphicFrameLocks noChangeAspect="1"/>
              </p:cNvGraphicFramePr>
              <p:nvPr/>
            </p:nvGraphicFramePr>
            <p:xfrm>
              <a:off x="1300" y="3352"/>
              <a:ext cx="64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950" name="Equation" r:id="rId18" imgW="1028520" imgH="431640" progId="Equation.3">
                      <p:embed/>
                    </p:oleObj>
                  </mc:Choice>
                  <mc:Fallback>
                    <p:oleObj name="Equation" r:id="rId18" imgW="1028520" imgH="431640" progId="Equation.3">
                      <p:embed/>
                      <p:pic>
                        <p:nvPicPr>
                          <p:cNvPr id="35" name="Object 10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0" y="3352"/>
                            <a:ext cx="648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xmlns="" id="{54FF41F9-7E38-4A98-B488-5AA38855D6D3}"/>
                </a:ext>
              </a:extLst>
            </p:cNvPr>
            <p:cNvCxnSpPr>
              <a:cxnSpLocks/>
            </p:cNvCxnSpPr>
            <p:nvPr/>
          </p:nvCxnSpPr>
          <p:spPr>
            <a:xfrm>
              <a:off x="2063750" y="5229200"/>
              <a:ext cx="1080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06246"/>
              </p:ext>
            </p:extLst>
          </p:nvPr>
        </p:nvGraphicFramePr>
        <p:xfrm>
          <a:off x="938932" y="1268760"/>
          <a:ext cx="3670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51" name="Equation" r:id="rId20" imgW="3670200" imgH="1511280" progId="Equation.3">
                  <p:embed/>
                </p:oleObj>
              </mc:Choice>
              <mc:Fallback>
                <p:oleObj name="Equation" r:id="rId20" imgW="3670200" imgH="1511280" progId="Equation.3">
                  <p:embed/>
                  <p:pic>
                    <p:nvPicPr>
                      <p:cNvPr id="48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932" y="1268760"/>
                        <a:ext cx="36703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34"/>
          <p:cNvSpPr txBox="1"/>
          <p:nvPr/>
        </p:nvSpPr>
        <p:spPr>
          <a:xfrm>
            <a:off x="1471507" y="177803"/>
            <a:ext cx="757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99171"/>
              </p:ext>
            </p:extLst>
          </p:nvPr>
        </p:nvGraphicFramePr>
        <p:xfrm>
          <a:off x="5879976" y="3142608"/>
          <a:ext cx="362902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52" name="Equation" r:id="rId22" imgW="1612800" imgH="698400" progId="Equation.DSMT4">
                  <p:embed/>
                </p:oleObj>
              </mc:Choice>
              <mc:Fallback>
                <p:oleObj name="Equation" r:id="rId22" imgW="1612800" imgH="698400" progId="Equation.DSMT4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76" y="3142608"/>
                        <a:ext cx="3629025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17916C67-9B50-4391-84D7-1678CF26E25E}"/>
              </a:ext>
            </a:extLst>
          </p:cNvPr>
          <p:cNvSpPr/>
          <p:nvPr/>
        </p:nvSpPr>
        <p:spPr>
          <a:xfrm>
            <a:off x="839416" y="1721378"/>
            <a:ext cx="10125364" cy="46748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TextBox 34"/>
          <p:cNvSpPr txBox="1"/>
          <p:nvPr/>
        </p:nvSpPr>
        <p:spPr>
          <a:xfrm>
            <a:off x="1471507" y="177803"/>
            <a:ext cx="757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733981"/>
              </p:ext>
            </p:extLst>
          </p:nvPr>
        </p:nvGraphicFramePr>
        <p:xfrm>
          <a:off x="687010" y="1033077"/>
          <a:ext cx="35718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6" name="Equation" r:id="rId4" imgW="1587240" imgH="203040" progId="Equation.DSMT4">
                  <p:embed/>
                </p:oleObj>
              </mc:Choice>
              <mc:Fallback>
                <p:oleObj name="Equation" r:id="rId4" imgW="1587240" imgH="20304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1033077"/>
                        <a:ext cx="35718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026796"/>
              </p:ext>
            </p:extLst>
          </p:nvPr>
        </p:nvGraphicFramePr>
        <p:xfrm>
          <a:off x="882895" y="1715720"/>
          <a:ext cx="9258301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7" name="Equation" r:id="rId6" imgW="4114800" imgH="1002960" progId="Equation.DSMT4">
                  <p:embed/>
                </p:oleObj>
              </mc:Choice>
              <mc:Fallback>
                <p:oleObj name="Equation" r:id="rId6" imgW="4114800" imgH="100296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895" y="1715720"/>
                        <a:ext cx="9258301" cy="222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696475"/>
              </p:ext>
            </p:extLst>
          </p:nvPr>
        </p:nvGraphicFramePr>
        <p:xfrm>
          <a:off x="839416" y="4154066"/>
          <a:ext cx="9258301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8" name="Equation" r:id="rId8" imgW="4114800" imgH="1002960" progId="Equation.DSMT4">
                  <p:embed/>
                </p:oleObj>
              </mc:Choice>
              <mc:Fallback>
                <p:oleObj name="Equation" r:id="rId8" imgW="4114800" imgH="100296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4154066"/>
                        <a:ext cx="9258301" cy="222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581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41044"/>
              </p:ext>
            </p:extLst>
          </p:nvPr>
        </p:nvGraphicFramePr>
        <p:xfrm>
          <a:off x="673629" y="901726"/>
          <a:ext cx="9172575" cy="328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3" name="Equation" r:id="rId4" imgW="4076640" imgH="1473120" progId="Equation.DSMT4">
                  <p:embed/>
                </p:oleObj>
              </mc:Choice>
              <mc:Fallback>
                <p:oleObj name="Equation" r:id="rId4" imgW="4076640" imgH="1473120" progId="Equation.DSMT4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29" y="901726"/>
                        <a:ext cx="9172575" cy="328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471507" y="177803"/>
            <a:ext cx="7576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、可逆矩阵的逆矩阵的求法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193541"/>
              </p:ext>
            </p:extLst>
          </p:nvPr>
        </p:nvGraphicFramePr>
        <p:xfrm>
          <a:off x="697108" y="4255839"/>
          <a:ext cx="465772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4" name="Equation" r:id="rId6" imgW="2070000" imgH="927000" progId="Equation.DSMT4">
                  <p:embed/>
                </p:oleObj>
              </mc:Choice>
              <mc:Fallback>
                <p:oleObj name="Equation" r:id="rId6" imgW="2070000" imgH="927000" progId="Equation.DSMT4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108" y="4255839"/>
                        <a:ext cx="4657725" cy="206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67015"/>
              </p:ext>
            </p:extLst>
          </p:nvPr>
        </p:nvGraphicFramePr>
        <p:xfrm>
          <a:off x="5879976" y="3845469"/>
          <a:ext cx="2314575" cy="288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5" name="Equation" r:id="rId8" imgW="1028520" imgH="1295280" progId="Equation.DSMT4">
                  <p:embed/>
                </p:oleObj>
              </mc:Choice>
              <mc:Fallback>
                <p:oleObj name="Equation" r:id="rId8" imgW="1028520" imgH="1295280" progId="Equation.DSMT4">
                  <p:embed/>
                  <p:pic>
                    <p:nvPicPr>
                      <p:cNvPr id="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76" y="3845469"/>
                        <a:ext cx="2314575" cy="288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041857" y="4220832"/>
            <a:ext cx="2109927" cy="2016480"/>
            <a:chOff x="2041857" y="4220832"/>
            <a:chExt cx="2109927" cy="201648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2041857" y="5301208"/>
              <a:ext cx="2109927" cy="0"/>
            </a:xfrm>
            <a:prstGeom prst="line">
              <a:avLst/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 flipV="1">
              <a:off x="3053408" y="4220832"/>
              <a:ext cx="18256" cy="2016480"/>
            </a:xfrm>
            <a:prstGeom prst="line">
              <a:avLst/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5780754" y="3717031"/>
            <a:ext cx="2553012" cy="2952329"/>
            <a:chOff x="1820314" y="4076815"/>
            <a:chExt cx="2553012" cy="2952329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820314" y="5301208"/>
              <a:ext cx="2553012" cy="0"/>
            </a:xfrm>
            <a:prstGeom prst="line">
              <a:avLst/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2999656" y="4076815"/>
              <a:ext cx="22090" cy="2952329"/>
            </a:xfrm>
            <a:prstGeom prst="line">
              <a:avLst/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255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124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</a:t>
            </a:r>
            <a:r>
              <a:rPr lang="zh-CN" altLang="en-US" sz="3733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 练习结</a:t>
            </a:r>
            <a:r>
              <a:rPr lang="zh-CN" altLang="en-US" sz="3733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复习提纲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75466" name="Object 10"/>
          <p:cNvGraphicFramePr>
            <a:graphicFrameLocks noChangeAspect="1"/>
          </p:cNvGraphicFramePr>
          <p:nvPr/>
        </p:nvGraphicFramePr>
        <p:xfrm>
          <a:off x="623392" y="1196752"/>
          <a:ext cx="3228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3" name="Equation" r:id="rId3" imgW="1434960" imgH="203040" progId="Equation.DSMT4">
                  <p:embed/>
                </p:oleObj>
              </mc:Choice>
              <mc:Fallback>
                <p:oleObj name="Equation" r:id="rId3" imgW="143496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196752"/>
                        <a:ext cx="322897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971532"/>
              </p:ext>
            </p:extLst>
          </p:nvPr>
        </p:nvGraphicFramePr>
        <p:xfrm>
          <a:off x="623392" y="2420888"/>
          <a:ext cx="5000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4" name="Equation" r:id="rId5" imgW="2222280" imgH="203040" progId="Equation.DSMT4">
                  <p:embed/>
                </p:oleObj>
              </mc:Choice>
              <mc:Fallback>
                <p:oleObj name="Equation" r:id="rId5" imgW="2222280" imgH="203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2420888"/>
                        <a:ext cx="500062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543151"/>
              </p:ext>
            </p:extLst>
          </p:nvPr>
        </p:nvGraphicFramePr>
        <p:xfrm>
          <a:off x="623392" y="3619872"/>
          <a:ext cx="5686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85" name="Equation" r:id="rId7" imgW="2527200" imgH="203040" progId="Equation.DSMT4">
                  <p:embed/>
                </p:oleObj>
              </mc:Choice>
              <mc:Fallback>
                <p:oleObj name="Equation" r:id="rId7" imgW="2527200" imgH="203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3619872"/>
                        <a:ext cx="568642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81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124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</a:t>
            </a:r>
            <a:r>
              <a:rPr lang="zh-CN" altLang="en-US" sz="3733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 练习结</a:t>
            </a:r>
            <a:r>
              <a:rPr lang="zh-CN" altLang="en-US" sz="3733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内容小结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81959" name="Object 7"/>
          <p:cNvGraphicFramePr>
            <a:graphicFrameLocks noChangeAspect="1"/>
          </p:cNvGraphicFramePr>
          <p:nvPr/>
        </p:nvGraphicFramePr>
        <p:xfrm>
          <a:off x="695400" y="1196752"/>
          <a:ext cx="457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70" name="Equation" r:id="rId3" imgW="2031840" imgH="203040" progId="Equation.DSMT4">
                  <p:embed/>
                </p:oleObj>
              </mc:Choice>
              <mc:Fallback>
                <p:oleObj name="Equation" r:id="rId3" imgW="203184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1196752"/>
                        <a:ext cx="457200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750414"/>
              </p:ext>
            </p:extLst>
          </p:nvPr>
        </p:nvGraphicFramePr>
        <p:xfrm>
          <a:off x="695400" y="2179712"/>
          <a:ext cx="2886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71" name="Equation" r:id="rId5" imgW="1282680" imgH="203040" progId="Equation.DSMT4">
                  <p:embed/>
                </p:oleObj>
              </mc:Choice>
              <mc:Fallback>
                <p:oleObj name="Equation" r:id="rId5" imgW="128268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2179712"/>
                        <a:ext cx="288607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406685"/>
              </p:ext>
            </p:extLst>
          </p:nvPr>
        </p:nvGraphicFramePr>
        <p:xfrm>
          <a:off x="695400" y="3187824"/>
          <a:ext cx="3714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72" name="Equation" r:id="rId7" imgW="1650960" imgH="203040" progId="Equation.DSMT4">
                  <p:embed/>
                </p:oleObj>
              </mc:Choice>
              <mc:Fallback>
                <p:oleObj name="Equation" r:id="rId7" imgW="165096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3187824"/>
                        <a:ext cx="371475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977749"/>
              </p:ext>
            </p:extLst>
          </p:nvPr>
        </p:nvGraphicFramePr>
        <p:xfrm>
          <a:off x="1225799" y="3979912"/>
          <a:ext cx="2428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73" name="Equation" r:id="rId9" imgW="1079280" imgH="203040" progId="Equation.DSMT4">
                  <p:embed/>
                </p:oleObj>
              </mc:Choice>
              <mc:Fallback>
                <p:oleObj name="Equation" r:id="rId9" imgW="1079280" imgH="2030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799" y="3979912"/>
                        <a:ext cx="242887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395768"/>
              </p:ext>
            </p:extLst>
          </p:nvPr>
        </p:nvGraphicFramePr>
        <p:xfrm>
          <a:off x="1225799" y="4772000"/>
          <a:ext cx="2457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74" name="Equation" r:id="rId11" imgW="1091880" imgH="203040" progId="Equation.DSMT4">
                  <p:embed/>
                </p:oleObj>
              </mc:Choice>
              <mc:Fallback>
                <p:oleObj name="Equation" r:id="rId11" imgW="1091880" imgH="203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799" y="4772000"/>
                        <a:ext cx="245745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190248"/>
              </p:ext>
            </p:extLst>
          </p:nvPr>
        </p:nvGraphicFramePr>
        <p:xfrm>
          <a:off x="1199456" y="5564088"/>
          <a:ext cx="3914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75" name="Equation" r:id="rId13" imgW="1739880" imgH="203040" progId="Equation.DSMT4">
                  <p:embed/>
                </p:oleObj>
              </mc:Choice>
              <mc:Fallback>
                <p:oleObj name="Equation" r:id="rId13" imgW="1739880" imgH="203040" progId="Equation.DSMT4">
                  <p:embed/>
                  <p:pic>
                    <p:nvPicPr>
                      <p:cNvPr id="3819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5564088"/>
                        <a:ext cx="391477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81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124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</a:t>
            </a:r>
            <a:r>
              <a:rPr lang="zh-CN" altLang="en-US" sz="3733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 练习结</a:t>
            </a:r>
            <a:r>
              <a:rPr lang="zh-CN" altLang="en-US" sz="3733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003023"/>
              </p:ext>
            </p:extLst>
          </p:nvPr>
        </p:nvGraphicFramePr>
        <p:xfrm>
          <a:off x="637109" y="1362257"/>
          <a:ext cx="597217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58" name="Equation" r:id="rId3" imgW="2654280" imgH="698400" progId="Equation.DSMT4">
                  <p:embed/>
                </p:oleObj>
              </mc:Choice>
              <mc:Fallback>
                <p:oleObj name="Equation" r:id="rId3" imgW="2654280" imgH="698400" progId="Equation.DSMT4">
                  <p:embed/>
                  <p:pic>
                    <p:nvPicPr>
                      <p:cNvPr id="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109" y="1362257"/>
                        <a:ext cx="5972175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830585"/>
              </p:ext>
            </p:extLst>
          </p:nvPr>
        </p:nvGraphicFramePr>
        <p:xfrm>
          <a:off x="658065" y="3789040"/>
          <a:ext cx="6029325" cy="266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59" name="Equation" r:id="rId5" imgW="2679480" imgH="1193760" progId="Equation.DSMT4">
                  <p:embed/>
                </p:oleObj>
              </mc:Choice>
              <mc:Fallback>
                <p:oleObj name="Equation" r:id="rId5" imgW="2679480" imgH="119376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65" y="3789040"/>
                        <a:ext cx="6029325" cy="2662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81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124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</a:t>
            </a:r>
            <a:r>
              <a:rPr lang="zh-CN" altLang="en-US" sz="3733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 练习结</a:t>
            </a:r>
            <a:r>
              <a:rPr lang="zh-CN" altLang="en-US" sz="3733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622768"/>
              </p:ext>
            </p:extLst>
          </p:nvPr>
        </p:nvGraphicFramePr>
        <p:xfrm>
          <a:off x="637109" y="1362257"/>
          <a:ext cx="597217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4" name="Equation" r:id="rId3" imgW="2654280" imgH="698400" progId="Equation.DSMT4">
                  <p:embed/>
                </p:oleObj>
              </mc:Choice>
              <mc:Fallback>
                <p:oleObj name="Equation" r:id="rId3" imgW="2654280" imgH="698400" progId="Equation.DSMT4">
                  <p:embed/>
                  <p:pic>
                    <p:nvPicPr>
                      <p:cNvPr id="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109" y="1362257"/>
                        <a:ext cx="5972175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r>
              <a:rPr lang="en-US" altLang="zh-CN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zh-CN" altLang="zh-CN" sz="3200" b="1" spc="4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317456"/>
              </p:ext>
            </p:extLst>
          </p:nvPr>
        </p:nvGraphicFramePr>
        <p:xfrm>
          <a:off x="6771742" y="922055"/>
          <a:ext cx="2057400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5" name="Equation" r:id="rId5" imgW="914400" imgH="1257120" progId="Equation.DSMT4">
                  <p:embed/>
                </p:oleObj>
              </mc:Choice>
              <mc:Fallback>
                <p:oleObj name="Equation" r:id="rId5" imgW="914400" imgH="1257120" progId="Equation.DSMT4">
                  <p:embed/>
                  <p:pic>
                    <p:nvPicPr>
                      <p:cNvPr id="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1742" y="922055"/>
                        <a:ext cx="2057400" cy="280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3169773" y="4724888"/>
            <a:ext cx="1918115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4231637" y="3500752"/>
            <a:ext cx="18256" cy="201648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244680"/>
              </p:ext>
            </p:extLst>
          </p:nvPr>
        </p:nvGraphicFramePr>
        <p:xfrm>
          <a:off x="1847528" y="3748996"/>
          <a:ext cx="297180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6" name="Equation" r:id="rId7" imgW="1320480" imgH="698400" progId="Equation.DSMT4">
                  <p:embed/>
                </p:oleObj>
              </mc:Choice>
              <mc:Fallback>
                <p:oleObj name="Equation" r:id="rId7" imgW="1320480" imgH="698400" progId="Equation.DSMT4">
                  <p:embed/>
                  <p:pic>
                    <p:nvPicPr>
                      <p:cNvPr id="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748996"/>
                        <a:ext cx="2971800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2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124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</a:t>
            </a:r>
            <a:r>
              <a:rPr lang="zh-CN" altLang="en-US" sz="3733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 练习结</a:t>
            </a:r>
            <a:r>
              <a:rPr lang="zh-CN" altLang="en-US" sz="3733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99004"/>
              </p:ext>
            </p:extLst>
          </p:nvPr>
        </p:nvGraphicFramePr>
        <p:xfrm>
          <a:off x="623392" y="1398865"/>
          <a:ext cx="6029325" cy="266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0" name="Equation" r:id="rId3" imgW="2679480" imgH="1193760" progId="Equation.DSMT4">
                  <p:embed/>
                </p:oleObj>
              </mc:Choice>
              <mc:Fallback>
                <p:oleObj name="Equation" r:id="rId3" imgW="2679480" imgH="119376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398865"/>
                        <a:ext cx="6029325" cy="2662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r>
              <a:rPr lang="en-US" altLang="zh-CN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zh-CN" altLang="zh-CN" sz="3200" b="1" spc="4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584368"/>
              </p:ext>
            </p:extLst>
          </p:nvPr>
        </p:nvGraphicFramePr>
        <p:xfrm>
          <a:off x="6528048" y="1079971"/>
          <a:ext cx="3343275" cy="501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1" name="Equation" r:id="rId5" imgW="1485720" imgH="2247840" progId="Equation.DSMT4">
                  <p:embed/>
                </p:oleObj>
              </mc:Choice>
              <mc:Fallback>
                <p:oleObj name="Equation" r:id="rId5" imgW="1485720" imgH="224784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1079971"/>
                        <a:ext cx="3343275" cy="501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495600" y="3501008"/>
            <a:ext cx="2808312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042168" y="1196752"/>
            <a:ext cx="18256" cy="295232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21">
            <a:extLst>
              <a:ext uri="{FF2B5EF4-FFF2-40B4-BE49-F238E27FC236}">
                <a16:creationId xmlns:a16="http://schemas.microsoft.com/office/drawing/2014/main" xmlns="" id="{A90CC1FF-20F1-43E9-BD35-56DB958589E3}"/>
              </a:ext>
            </a:extLst>
          </p:cNvPr>
          <p:cNvSpPr/>
          <p:nvPr/>
        </p:nvSpPr>
        <p:spPr>
          <a:xfrm>
            <a:off x="551384" y="908720"/>
            <a:ext cx="10657954" cy="17274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496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一、可逆矩阵的定义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07405"/>
              </p:ext>
            </p:extLst>
          </p:nvPr>
        </p:nvGraphicFramePr>
        <p:xfrm>
          <a:off x="674712" y="976313"/>
          <a:ext cx="8229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8" name="Equation" r:id="rId4" imgW="3657600" imgH="203040" progId="Equation.DSMT4">
                  <p:embed/>
                </p:oleObj>
              </mc:Choice>
              <mc:Fallback>
                <p:oleObj name="Equation" r:id="rId4" imgW="3657600" imgH="2030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712" y="976313"/>
                        <a:ext cx="82296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121869"/>
              </p:ext>
            </p:extLst>
          </p:nvPr>
        </p:nvGraphicFramePr>
        <p:xfrm>
          <a:off x="4122738" y="1484784"/>
          <a:ext cx="2057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9" name="Equation" r:id="rId6" imgW="914400" imgH="164880" progId="Equation.DSMT4">
                  <p:embed/>
                </p:oleObj>
              </mc:Choice>
              <mc:Fallback>
                <p:oleObj name="Equation" r:id="rId6" imgW="914400" imgH="1648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1484784"/>
                        <a:ext cx="205740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354442"/>
              </p:ext>
            </p:extLst>
          </p:nvPr>
        </p:nvGraphicFramePr>
        <p:xfrm>
          <a:off x="1631504" y="1983308"/>
          <a:ext cx="90582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0" name="Equation" r:id="rId8" imgW="4025880" imgH="228600" progId="Equation.DSMT4">
                  <p:embed/>
                </p:oleObj>
              </mc:Choice>
              <mc:Fallback>
                <p:oleObj name="Equation" r:id="rId8" imgW="4025880" imgH="2286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1983308"/>
                        <a:ext cx="905827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112795"/>
              </p:ext>
            </p:extLst>
          </p:nvPr>
        </p:nvGraphicFramePr>
        <p:xfrm>
          <a:off x="727991" y="2867164"/>
          <a:ext cx="54006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1" name="Equation" r:id="rId10" imgW="2400120" imgH="469800" progId="Equation.DSMT4">
                  <p:embed/>
                </p:oleObj>
              </mc:Choice>
              <mc:Fallback>
                <p:oleObj name="Equation" r:id="rId10" imgW="2400120" imgH="4698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91" y="2867164"/>
                        <a:ext cx="540067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739858"/>
              </p:ext>
            </p:extLst>
          </p:nvPr>
        </p:nvGraphicFramePr>
        <p:xfrm>
          <a:off x="6128666" y="3236239"/>
          <a:ext cx="2057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2" name="Equation" r:id="rId12" imgW="914400" imgH="164880" progId="Equation.DSMT4">
                  <p:embed/>
                </p:oleObj>
              </mc:Choice>
              <mc:Fallback>
                <p:oleObj name="Equation" r:id="rId12" imgW="914400" imgH="1648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666" y="3236239"/>
                        <a:ext cx="2057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389754"/>
              </p:ext>
            </p:extLst>
          </p:nvPr>
        </p:nvGraphicFramePr>
        <p:xfrm>
          <a:off x="8186066" y="3152101"/>
          <a:ext cx="14001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3" name="Equation" r:id="rId14" imgW="622080" imgH="203040" progId="Equation.DSMT4">
                  <p:embed/>
                </p:oleObj>
              </mc:Choice>
              <mc:Fallback>
                <p:oleObj name="Equation" r:id="rId14" imgW="622080" imgH="203040" progId="Equation.DSMT4">
                  <p:embed/>
                  <p:pic>
                    <p:nvPicPr>
                      <p:cNvPr id="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066" y="3152101"/>
                        <a:ext cx="140017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595039"/>
              </p:ext>
            </p:extLst>
          </p:nvPr>
        </p:nvGraphicFramePr>
        <p:xfrm>
          <a:off x="727991" y="5077892"/>
          <a:ext cx="8686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4" name="Equation" r:id="rId16" imgW="3860640" imgH="203040" progId="Equation.DSMT4">
                  <p:embed/>
                </p:oleObj>
              </mc:Choice>
              <mc:Fallback>
                <p:oleObj name="Equation" r:id="rId16" imgW="3860640" imgH="203040" progId="Equation.DSMT4">
                  <p:embed/>
                  <p:pic>
                    <p:nvPicPr>
                      <p:cNvPr id="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91" y="5077892"/>
                        <a:ext cx="86868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364741"/>
              </p:ext>
            </p:extLst>
          </p:nvPr>
        </p:nvGraphicFramePr>
        <p:xfrm>
          <a:off x="727991" y="4199111"/>
          <a:ext cx="70008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5" name="Equation" r:id="rId18" imgW="3111480" imgH="203040" progId="Equation.DSMT4">
                  <p:embed/>
                </p:oleObj>
              </mc:Choice>
              <mc:Fallback>
                <p:oleObj name="Equation" r:id="rId18" imgW="3111480" imgH="20304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91" y="4199111"/>
                        <a:ext cx="70008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480056"/>
              </p:ext>
            </p:extLst>
          </p:nvPr>
        </p:nvGraphicFramePr>
        <p:xfrm>
          <a:off x="7680176" y="4199111"/>
          <a:ext cx="33147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6" name="Equation" r:id="rId20" imgW="1473120" imgH="203040" progId="Equation.DSMT4">
                  <p:embed/>
                </p:oleObj>
              </mc:Choice>
              <mc:Fallback>
                <p:oleObj name="Equation" r:id="rId20" imgW="1473120" imgH="203040" progId="Equation.DSMT4">
                  <p:embed/>
                  <p:pic>
                    <p:nvPicPr>
                      <p:cNvPr id="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176" y="4199111"/>
                        <a:ext cx="33147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82279"/>
              </p:ext>
            </p:extLst>
          </p:nvPr>
        </p:nvGraphicFramePr>
        <p:xfrm>
          <a:off x="1557164" y="5805264"/>
          <a:ext cx="33147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7" name="Equation" r:id="rId22" imgW="1473120" imgH="203040" progId="Equation.DSMT4">
                  <p:embed/>
                </p:oleObj>
              </mc:Choice>
              <mc:Fallback>
                <p:oleObj name="Equation" r:id="rId22" imgW="1473120" imgH="2030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164" y="5805264"/>
                        <a:ext cx="33147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5560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420791"/>
              </p:ext>
            </p:extLst>
          </p:nvPr>
        </p:nvGraphicFramePr>
        <p:xfrm>
          <a:off x="2639616" y="2309225"/>
          <a:ext cx="5156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28" name="Equation" r:id="rId4" imgW="5155920" imgH="1511280" progId="Equation.DSMT4">
                  <p:embed/>
                </p:oleObj>
              </mc:Choice>
              <mc:Fallback>
                <p:oleObj name="Equation" r:id="rId4" imgW="5155920" imgH="1511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2309225"/>
                        <a:ext cx="51562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905856"/>
              </p:ext>
            </p:extLst>
          </p:nvPr>
        </p:nvGraphicFramePr>
        <p:xfrm>
          <a:off x="2639616" y="4149080"/>
          <a:ext cx="66690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29" name="Equation" r:id="rId6" imgW="6667200" imgH="1511280" progId="Equation.3">
                  <p:embed/>
                </p:oleObj>
              </mc:Choice>
              <mc:Fallback>
                <p:oleObj name="Equation" r:id="rId6" imgW="6667200" imgH="1511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4149080"/>
                        <a:ext cx="6669088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857912"/>
              </p:ext>
            </p:extLst>
          </p:nvPr>
        </p:nvGraphicFramePr>
        <p:xfrm>
          <a:off x="551384" y="1011889"/>
          <a:ext cx="58864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30" name="Equation" r:id="rId8" imgW="2616120" imgH="469800" progId="Equation.DSMT4">
                  <p:embed/>
                </p:oleObj>
              </mc:Choice>
              <mc:Fallback>
                <p:oleObj name="Equation" r:id="rId8" imgW="2616120" imgH="469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1011889"/>
                        <a:ext cx="588645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5560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r>
              <a:rPr lang="en-US" altLang="zh-CN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zh-CN" altLang="zh-CN" sz="3200" b="1" spc="4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125638"/>
              </p:ext>
            </p:extLst>
          </p:nvPr>
        </p:nvGraphicFramePr>
        <p:xfrm>
          <a:off x="653256" y="1087264"/>
          <a:ext cx="37433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71" name="Equation" r:id="rId4" imgW="1663560" imgH="469800" progId="Equation.DSMT4">
                  <p:embed/>
                </p:oleObj>
              </mc:Choice>
              <mc:Fallback>
                <p:oleObj name="Equation" r:id="rId4" imgW="1663560" imgH="469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" y="1087264"/>
                        <a:ext cx="3743325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258882"/>
              </p:ext>
            </p:extLst>
          </p:nvPr>
        </p:nvGraphicFramePr>
        <p:xfrm>
          <a:off x="1527771" y="2928280"/>
          <a:ext cx="385762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72" name="Equation" r:id="rId6" imgW="1714320" imgH="495000" progId="Equation.DSMT4">
                  <p:embed/>
                </p:oleObj>
              </mc:Choice>
              <mc:Fallback>
                <p:oleObj name="Equation" r:id="rId6" imgW="1714320" imgH="4950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771" y="2928280"/>
                        <a:ext cx="3857625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453661"/>
              </p:ext>
            </p:extLst>
          </p:nvPr>
        </p:nvGraphicFramePr>
        <p:xfrm>
          <a:off x="557114" y="3284203"/>
          <a:ext cx="914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73" name="Equation" r:id="rId8" imgW="406080" imgH="190440" progId="Equation.DSMT4">
                  <p:embed/>
                </p:oleObj>
              </mc:Choice>
              <mc:Fallback>
                <p:oleObj name="Equation" r:id="rId8" imgW="406080" imgH="190440" progId="Equation.DSMT4">
                  <p:embed/>
                  <p:pic>
                    <p:nvPicPr>
                      <p:cNvPr id="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14" y="3284203"/>
                        <a:ext cx="9144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924840"/>
              </p:ext>
            </p:extLst>
          </p:nvPr>
        </p:nvGraphicFramePr>
        <p:xfrm>
          <a:off x="5019456" y="912353"/>
          <a:ext cx="4918364" cy="1477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74" name="公式" r:id="rId10" imgW="5410080" imgH="1625400" progId="Equation.3">
                  <p:embed/>
                </p:oleObj>
              </mc:Choice>
              <mc:Fallback>
                <p:oleObj name="公式" r:id="rId10" imgW="5410080" imgH="1625400" progId="Equation.3">
                  <p:embed/>
                  <p:pic>
                    <p:nvPicPr>
                      <p:cNvPr id="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456" y="912353"/>
                        <a:ext cx="4918364" cy="1477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308276"/>
              </p:ext>
            </p:extLst>
          </p:nvPr>
        </p:nvGraphicFramePr>
        <p:xfrm>
          <a:off x="1554997" y="4609195"/>
          <a:ext cx="7660798" cy="161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75" name="Equation" r:id="rId12" imgW="3403440" imgH="723600" progId="Equation.DSMT4">
                  <p:embed/>
                </p:oleObj>
              </mc:Choice>
              <mc:Fallback>
                <p:oleObj name="Equation" r:id="rId12" imgW="3403440" imgH="72360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997" y="4609195"/>
                        <a:ext cx="7660798" cy="16100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108302"/>
              </p:ext>
            </p:extLst>
          </p:nvPr>
        </p:nvGraphicFramePr>
        <p:xfrm>
          <a:off x="5327401" y="3058456"/>
          <a:ext cx="494506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76" name="Equation" r:id="rId14" imgW="2197080" imgH="469800" progId="Equation.DSMT4">
                  <p:embed/>
                </p:oleObj>
              </mc:Choice>
              <mc:Fallback>
                <p:oleObj name="Equation" r:id="rId14" imgW="2197080" imgH="469800" progId="Equation.DSMT4">
                  <p:embed/>
                  <p:pic>
                    <p:nvPicPr>
                      <p:cNvPr id="2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401" y="3058456"/>
                        <a:ext cx="4945063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5560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r>
              <a:rPr lang="en-US" altLang="zh-CN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zh-CN" altLang="zh-CN" sz="3200" b="1" spc="4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53414"/>
              </p:ext>
            </p:extLst>
          </p:nvPr>
        </p:nvGraphicFramePr>
        <p:xfrm>
          <a:off x="695400" y="908720"/>
          <a:ext cx="705008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62" name="Equation" r:id="rId4" imgW="7048440" imgH="1625400" progId="Equation.DSMT4">
                  <p:embed/>
                </p:oleObj>
              </mc:Choice>
              <mc:Fallback>
                <p:oleObj name="Equation" r:id="rId4" imgW="7048440" imgH="1625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908720"/>
                        <a:ext cx="7050088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086887"/>
              </p:ext>
            </p:extLst>
          </p:nvPr>
        </p:nvGraphicFramePr>
        <p:xfrm>
          <a:off x="735310" y="2827387"/>
          <a:ext cx="680085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63" name="Equation" r:id="rId6" imgW="3022560" imgH="723600" progId="Equation.DSMT4">
                  <p:embed/>
                </p:oleObj>
              </mc:Choice>
              <mc:Fallback>
                <p:oleObj name="Equation" r:id="rId6" imgW="3022560" imgH="723600" progId="Equation.DSMT4">
                  <p:embed/>
                  <p:pic>
                    <p:nvPicPr>
                      <p:cNvPr id="2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10" y="2827387"/>
                        <a:ext cx="6800850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564504"/>
              </p:ext>
            </p:extLst>
          </p:nvPr>
        </p:nvGraphicFramePr>
        <p:xfrm>
          <a:off x="1500336" y="4613299"/>
          <a:ext cx="54102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64" name="Equation" r:id="rId8" imgW="6781680" imgH="1511280" progId="Equation.3">
                  <p:embed/>
                </p:oleObj>
              </mc:Choice>
              <mc:Fallback>
                <p:oleObj name="Equation" r:id="rId8" imgW="6781680" imgH="151128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336" y="4613299"/>
                        <a:ext cx="5410200" cy="162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658352"/>
              </p:ext>
            </p:extLst>
          </p:nvPr>
        </p:nvGraphicFramePr>
        <p:xfrm>
          <a:off x="6910536" y="4667274"/>
          <a:ext cx="2209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65" name="Equation" r:id="rId10" imgW="3276360" imgH="1511280" progId="Equation.3">
                  <p:embed/>
                </p:oleObj>
              </mc:Choice>
              <mc:Fallback>
                <p:oleObj name="Equation" r:id="rId10" imgW="3276360" imgH="1511280" progId="Equation.3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536" y="4667274"/>
                        <a:ext cx="22098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7809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7"/>
          <p:cNvSpPr/>
          <p:nvPr/>
        </p:nvSpPr>
        <p:spPr>
          <a:xfrm>
            <a:off x="0" y="346512"/>
            <a:ext cx="12192492" cy="77195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4" name="未知"/>
          <p:cNvSpPr/>
          <p:nvPr/>
        </p:nvSpPr>
        <p:spPr bwMode="auto">
          <a:xfrm>
            <a:off x="3125788" y="2995616"/>
            <a:ext cx="487362" cy="225425"/>
          </a:xfrm>
          <a:custGeom>
            <a:avLst/>
            <a:gdLst>
              <a:gd name="T0" fmla="*/ 2147483647 w 130"/>
              <a:gd name="T1" fmla="*/ 2147483647 h 60"/>
              <a:gd name="T2" fmla="*/ 2147483647 w 130"/>
              <a:gd name="T3" fmla="*/ 2147483647 h 60"/>
              <a:gd name="T4" fmla="*/ 2147483647 w 130"/>
              <a:gd name="T5" fmla="*/ 2147483647 h 60"/>
              <a:gd name="T6" fmla="*/ 2147483647 w 130"/>
              <a:gd name="T7" fmla="*/ 2147483647 h 60"/>
              <a:gd name="T8" fmla="*/ 2147483647 w 130"/>
              <a:gd name="T9" fmla="*/ 2147483647 h 60"/>
              <a:gd name="T10" fmla="*/ 2147483647 w 130"/>
              <a:gd name="T11" fmla="*/ 2147483647 h 60"/>
              <a:gd name="T12" fmla="*/ 2147483647 w 130"/>
              <a:gd name="T13" fmla="*/ 2147483647 h 60"/>
              <a:gd name="T14" fmla="*/ 2147483647 w 130"/>
              <a:gd name="T15" fmla="*/ 2147483647 h 60"/>
              <a:gd name="T16" fmla="*/ 2147483647 w 130"/>
              <a:gd name="T17" fmla="*/ 2147483647 h 60"/>
              <a:gd name="T18" fmla="*/ 2147483647 w 130"/>
              <a:gd name="T19" fmla="*/ 0 h 60"/>
              <a:gd name="T20" fmla="*/ 2147483647 w 130"/>
              <a:gd name="T21" fmla="*/ 0 h 60"/>
              <a:gd name="T22" fmla="*/ 2147483647 w 130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0"/>
              <a:gd name="T37" fmla="*/ 0 h 60"/>
              <a:gd name="T38" fmla="*/ 130 w 130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0" h="60">
                <a:moveTo>
                  <a:pt x="3" y="11"/>
                </a:moveTo>
                <a:cubicBezTo>
                  <a:pt x="0" y="40"/>
                  <a:pt x="27" y="60"/>
                  <a:pt x="61" y="60"/>
                </a:cubicBezTo>
                <a:cubicBezTo>
                  <a:pt x="97" y="60"/>
                  <a:pt x="130" y="46"/>
                  <a:pt x="129" y="22"/>
                </a:cubicBezTo>
                <a:cubicBezTo>
                  <a:pt x="129" y="12"/>
                  <a:pt x="122" y="6"/>
                  <a:pt x="118" y="4"/>
                </a:cubicBezTo>
                <a:cubicBezTo>
                  <a:pt x="116" y="2"/>
                  <a:pt x="114" y="1"/>
                  <a:pt x="112" y="2"/>
                </a:cubicBezTo>
                <a:cubicBezTo>
                  <a:pt x="111" y="2"/>
                  <a:pt x="114" y="4"/>
                  <a:pt x="115" y="5"/>
                </a:cubicBezTo>
                <a:cubicBezTo>
                  <a:pt x="118" y="10"/>
                  <a:pt x="119" y="16"/>
                  <a:pt x="118" y="21"/>
                </a:cubicBezTo>
                <a:cubicBezTo>
                  <a:pt x="117" y="42"/>
                  <a:pt x="94" y="56"/>
                  <a:pt x="61" y="56"/>
                </a:cubicBezTo>
                <a:cubicBezTo>
                  <a:pt x="31" y="54"/>
                  <a:pt x="6" y="37"/>
                  <a:pt x="9" y="12"/>
                </a:cubicBezTo>
                <a:cubicBezTo>
                  <a:pt x="10" y="8"/>
                  <a:pt x="11" y="4"/>
                  <a:pt x="12" y="0"/>
                </a:cubicBezTo>
                <a:cubicBezTo>
                  <a:pt x="10" y="0"/>
                  <a:pt x="8" y="0"/>
                  <a:pt x="5" y="0"/>
                </a:cubicBezTo>
                <a:cubicBezTo>
                  <a:pt x="4" y="3"/>
                  <a:pt x="3" y="7"/>
                  <a:pt x="3" y="1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" name="未知"/>
          <p:cNvSpPr/>
          <p:nvPr/>
        </p:nvSpPr>
        <p:spPr bwMode="auto">
          <a:xfrm>
            <a:off x="4006850" y="2565400"/>
            <a:ext cx="585788" cy="217488"/>
          </a:xfrm>
          <a:custGeom>
            <a:avLst/>
            <a:gdLst>
              <a:gd name="T0" fmla="*/ 2147483647 w 156"/>
              <a:gd name="T1" fmla="*/ 0 h 58"/>
              <a:gd name="T2" fmla="*/ 2147483647 w 156"/>
              <a:gd name="T3" fmla="*/ 2147483647 h 58"/>
              <a:gd name="T4" fmla="*/ 2147483647 w 156"/>
              <a:gd name="T5" fmla="*/ 2147483647 h 58"/>
              <a:gd name="T6" fmla="*/ 2147483647 w 156"/>
              <a:gd name="T7" fmla="*/ 2147483647 h 58"/>
              <a:gd name="T8" fmla="*/ 2147483647 w 156"/>
              <a:gd name="T9" fmla="*/ 2147483647 h 58"/>
              <a:gd name="T10" fmla="*/ 2147483647 w 156"/>
              <a:gd name="T11" fmla="*/ 2147483647 h 58"/>
              <a:gd name="T12" fmla="*/ 2147483647 w 156"/>
              <a:gd name="T13" fmla="*/ 2147483647 h 58"/>
              <a:gd name="T14" fmla="*/ 2147483647 w 156"/>
              <a:gd name="T15" fmla="*/ 2147483647 h 58"/>
              <a:gd name="T16" fmla="*/ 2147483647 w 156"/>
              <a:gd name="T17" fmla="*/ 2147483647 h 58"/>
              <a:gd name="T18" fmla="*/ 2147483647 w 156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6"/>
              <a:gd name="T31" fmla="*/ 0 h 58"/>
              <a:gd name="T32" fmla="*/ 156 w 156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6" h="58">
                <a:moveTo>
                  <a:pt x="83" y="0"/>
                </a:moveTo>
                <a:cubicBezTo>
                  <a:pt x="49" y="0"/>
                  <a:pt x="22" y="14"/>
                  <a:pt x="9" y="32"/>
                </a:cubicBezTo>
                <a:cubicBezTo>
                  <a:pt x="4" y="38"/>
                  <a:pt x="1" y="45"/>
                  <a:pt x="1" y="51"/>
                </a:cubicBezTo>
                <a:cubicBezTo>
                  <a:pt x="0" y="55"/>
                  <a:pt x="1" y="58"/>
                  <a:pt x="2" y="58"/>
                </a:cubicBezTo>
                <a:cubicBezTo>
                  <a:pt x="3" y="58"/>
                  <a:pt x="3" y="55"/>
                  <a:pt x="4" y="50"/>
                </a:cubicBezTo>
                <a:cubicBezTo>
                  <a:pt x="7" y="44"/>
                  <a:pt x="9" y="40"/>
                  <a:pt x="13" y="35"/>
                </a:cubicBezTo>
                <a:cubicBezTo>
                  <a:pt x="26" y="20"/>
                  <a:pt x="51" y="7"/>
                  <a:pt x="82" y="7"/>
                </a:cubicBezTo>
                <a:cubicBezTo>
                  <a:pt x="124" y="7"/>
                  <a:pt x="149" y="27"/>
                  <a:pt x="147" y="50"/>
                </a:cubicBezTo>
                <a:cubicBezTo>
                  <a:pt x="150" y="50"/>
                  <a:pt x="152" y="50"/>
                  <a:pt x="155" y="50"/>
                </a:cubicBezTo>
                <a:cubicBezTo>
                  <a:pt x="156" y="18"/>
                  <a:pt x="125" y="0"/>
                  <a:pt x="83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" name="未知"/>
          <p:cNvSpPr/>
          <p:nvPr/>
        </p:nvSpPr>
        <p:spPr bwMode="auto">
          <a:xfrm>
            <a:off x="3144840" y="2752725"/>
            <a:ext cx="1444625" cy="242888"/>
          </a:xfrm>
          <a:custGeom>
            <a:avLst/>
            <a:gdLst>
              <a:gd name="T0" fmla="*/ 2147483647 w 385"/>
              <a:gd name="T1" fmla="*/ 0 h 65"/>
              <a:gd name="T2" fmla="*/ 2147483647 w 385"/>
              <a:gd name="T3" fmla="*/ 2147483647 h 65"/>
              <a:gd name="T4" fmla="*/ 2147483647 w 385"/>
              <a:gd name="T5" fmla="*/ 2147483647 h 65"/>
              <a:gd name="T6" fmla="*/ 2147483647 w 385"/>
              <a:gd name="T7" fmla="*/ 2147483647 h 65"/>
              <a:gd name="T8" fmla="*/ 2147483647 w 385"/>
              <a:gd name="T9" fmla="*/ 2147483647 h 65"/>
              <a:gd name="T10" fmla="*/ 0 w 385"/>
              <a:gd name="T11" fmla="*/ 2147483647 h 65"/>
              <a:gd name="T12" fmla="*/ 2147483647 w 385"/>
              <a:gd name="T13" fmla="*/ 2147483647 h 65"/>
              <a:gd name="T14" fmla="*/ 2147483647 w 385"/>
              <a:gd name="T15" fmla="*/ 2147483647 h 65"/>
              <a:gd name="T16" fmla="*/ 2147483647 w 385"/>
              <a:gd name="T17" fmla="*/ 2147483647 h 65"/>
              <a:gd name="T18" fmla="*/ 2147483647 w 385"/>
              <a:gd name="T19" fmla="*/ 2147483647 h 65"/>
              <a:gd name="T20" fmla="*/ 2147483647 w 385"/>
              <a:gd name="T21" fmla="*/ 2147483647 h 65"/>
              <a:gd name="T22" fmla="*/ 2147483647 w 385"/>
              <a:gd name="T23" fmla="*/ 2147483647 h 65"/>
              <a:gd name="T24" fmla="*/ 2147483647 w 385"/>
              <a:gd name="T25" fmla="*/ 2147483647 h 65"/>
              <a:gd name="T26" fmla="*/ 2147483647 w 385"/>
              <a:gd name="T27" fmla="*/ 2147483647 h 65"/>
              <a:gd name="T28" fmla="*/ 2147483647 w 385"/>
              <a:gd name="T29" fmla="*/ 2147483647 h 65"/>
              <a:gd name="T30" fmla="*/ 2147483647 w 385"/>
              <a:gd name="T31" fmla="*/ 2147483647 h 65"/>
              <a:gd name="T32" fmla="*/ 2147483647 w 385"/>
              <a:gd name="T33" fmla="*/ 2147483647 h 65"/>
              <a:gd name="T34" fmla="*/ 2147483647 w 385"/>
              <a:gd name="T35" fmla="*/ 0 h 65"/>
              <a:gd name="T36" fmla="*/ 2147483647 w 385"/>
              <a:gd name="T37" fmla="*/ 0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85"/>
              <a:gd name="T58" fmla="*/ 0 h 65"/>
              <a:gd name="T59" fmla="*/ 385 w 385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85" h="65">
                <a:moveTo>
                  <a:pt x="377" y="0"/>
                </a:moveTo>
                <a:cubicBezTo>
                  <a:pt x="377" y="1"/>
                  <a:pt x="377" y="2"/>
                  <a:pt x="377" y="2"/>
                </a:cubicBezTo>
                <a:cubicBezTo>
                  <a:pt x="372" y="28"/>
                  <a:pt x="337" y="40"/>
                  <a:pt x="290" y="37"/>
                </a:cubicBezTo>
                <a:cubicBezTo>
                  <a:pt x="255" y="35"/>
                  <a:pt x="223" y="30"/>
                  <a:pt x="197" y="26"/>
                </a:cubicBezTo>
                <a:cubicBezTo>
                  <a:pt x="168" y="21"/>
                  <a:pt x="134" y="15"/>
                  <a:pt x="106" y="14"/>
                </a:cubicBezTo>
                <a:cubicBezTo>
                  <a:pt x="55" y="13"/>
                  <a:pt x="11" y="32"/>
                  <a:pt x="0" y="65"/>
                </a:cubicBezTo>
                <a:cubicBezTo>
                  <a:pt x="3" y="65"/>
                  <a:pt x="5" y="65"/>
                  <a:pt x="7" y="65"/>
                </a:cubicBezTo>
                <a:cubicBezTo>
                  <a:pt x="19" y="38"/>
                  <a:pt x="57" y="25"/>
                  <a:pt x="100" y="28"/>
                </a:cubicBezTo>
                <a:cubicBezTo>
                  <a:pt x="129" y="29"/>
                  <a:pt x="159" y="35"/>
                  <a:pt x="188" y="41"/>
                </a:cubicBezTo>
                <a:cubicBezTo>
                  <a:pt x="213" y="45"/>
                  <a:pt x="234" y="49"/>
                  <a:pt x="254" y="51"/>
                </a:cubicBezTo>
                <a:cubicBezTo>
                  <a:pt x="256" y="52"/>
                  <a:pt x="259" y="52"/>
                  <a:pt x="262" y="52"/>
                </a:cubicBezTo>
                <a:cubicBezTo>
                  <a:pt x="262" y="53"/>
                  <a:pt x="262" y="53"/>
                  <a:pt x="262" y="53"/>
                </a:cubicBezTo>
                <a:cubicBezTo>
                  <a:pt x="261" y="53"/>
                  <a:pt x="260" y="53"/>
                  <a:pt x="260" y="54"/>
                </a:cubicBezTo>
                <a:cubicBezTo>
                  <a:pt x="262" y="54"/>
                  <a:pt x="264" y="55"/>
                  <a:pt x="266" y="56"/>
                </a:cubicBezTo>
                <a:cubicBezTo>
                  <a:pt x="267" y="55"/>
                  <a:pt x="269" y="55"/>
                  <a:pt x="270" y="54"/>
                </a:cubicBezTo>
                <a:cubicBezTo>
                  <a:pt x="274" y="53"/>
                  <a:pt x="279" y="54"/>
                  <a:pt x="284" y="54"/>
                </a:cubicBezTo>
                <a:cubicBezTo>
                  <a:pt x="337" y="55"/>
                  <a:pt x="378" y="41"/>
                  <a:pt x="384" y="9"/>
                </a:cubicBezTo>
                <a:cubicBezTo>
                  <a:pt x="384" y="6"/>
                  <a:pt x="385" y="3"/>
                  <a:pt x="385" y="0"/>
                </a:cubicBezTo>
                <a:cubicBezTo>
                  <a:pt x="382" y="0"/>
                  <a:pt x="380" y="0"/>
                  <a:pt x="377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未知"/>
          <p:cNvSpPr/>
          <p:nvPr/>
        </p:nvSpPr>
        <p:spPr bwMode="auto">
          <a:xfrm>
            <a:off x="2770188" y="2954341"/>
            <a:ext cx="1371600" cy="712787"/>
          </a:xfrm>
          <a:custGeom>
            <a:avLst/>
            <a:gdLst>
              <a:gd name="T0" fmla="*/ 2147483647 w 366"/>
              <a:gd name="T1" fmla="*/ 2147483647 h 190"/>
              <a:gd name="T2" fmla="*/ 2147483647 w 366"/>
              <a:gd name="T3" fmla="*/ 2147483647 h 190"/>
              <a:gd name="T4" fmla="*/ 2147483647 w 366"/>
              <a:gd name="T5" fmla="*/ 2147483647 h 190"/>
              <a:gd name="T6" fmla="*/ 2147483647 w 366"/>
              <a:gd name="T7" fmla="*/ 2147483647 h 190"/>
              <a:gd name="T8" fmla="*/ 2147483647 w 366"/>
              <a:gd name="T9" fmla="*/ 0 h 190"/>
              <a:gd name="T10" fmla="*/ 2147483647 w 366"/>
              <a:gd name="T11" fmla="*/ 2147483647 h 190"/>
              <a:gd name="T12" fmla="*/ 2147483647 w 366"/>
              <a:gd name="T13" fmla="*/ 2147483647 h 190"/>
              <a:gd name="T14" fmla="*/ 2147483647 w 366"/>
              <a:gd name="T15" fmla="*/ 2147483647 h 190"/>
              <a:gd name="T16" fmla="*/ 2147483647 w 366"/>
              <a:gd name="T17" fmla="*/ 2147483647 h 190"/>
              <a:gd name="T18" fmla="*/ 2147483647 w 366"/>
              <a:gd name="T19" fmla="*/ 2147483647 h 190"/>
              <a:gd name="T20" fmla="*/ 2147483647 w 366"/>
              <a:gd name="T21" fmla="*/ 2147483647 h 190"/>
              <a:gd name="T22" fmla="*/ 2147483647 w 366"/>
              <a:gd name="T23" fmla="*/ 2147483647 h 190"/>
              <a:gd name="T24" fmla="*/ 2147483647 w 366"/>
              <a:gd name="T25" fmla="*/ 2147483647 h 190"/>
              <a:gd name="T26" fmla="*/ 2147483647 w 366"/>
              <a:gd name="T27" fmla="*/ 2147483647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6"/>
              <a:gd name="T43" fmla="*/ 0 h 190"/>
              <a:gd name="T44" fmla="*/ 366 w 366"/>
              <a:gd name="T45" fmla="*/ 190 h 1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6" h="190">
                <a:moveTo>
                  <a:pt x="147" y="174"/>
                </a:moveTo>
                <a:cubicBezTo>
                  <a:pt x="182" y="165"/>
                  <a:pt x="229" y="146"/>
                  <a:pt x="267" y="111"/>
                </a:cubicBezTo>
                <a:cubicBezTo>
                  <a:pt x="295" y="84"/>
                  <a:pt x="305" y="62"/>
                  <a:pt x="328" y="34"/>
                </a:cubicBezTo>
                <a:cubicBezTo>
                  <a:pt x="342" y="18"/>
                  <a:pt x="356" y="7"/>
                  <a:pt x="366" y="2"/>
                </a:cubicBezTo>
                <a:cubicBezTo>
                  <a:pt x="364" y="1"/>
                  <a:pt x="362" y="0"/>
                  <a:pt x="360" y="0"/>
                </a:cubicBezTo>
                <a:cubicBezTo>
                  <a:pt x="331" y="9"/>
                  <a:pt x="304" y="28"/>
                  <a:pt x="278" y="56"/>
                </a:cubicBezTo>
                <a:cubicBezTo>
                  <a:pt x="247" y="88"/>
                  <a:pt x="234" y="111"/>
                  <a:pt x="203" y="138"/>
                </a:cubicBezTo>
                <a:cubicBezTo>
                  <a:pt x="180" y="157"/>
                  <a:pt x="147" y="170"/>
                  <a:pt x="129" y="173"/>
                </a:cubicBezTo>
                <a:cubicBezTo>
                  <a:pt x="108" y="171"/>
                  <a:pt x="70" y="166"/>
                  <a:pt x="47" y="166"/>
                </a:cubicBezTo>
                <a:cubicBezTo>
                  <a:pt x="26" y="166"/>
                  <a:pt x="4" y="169"/>
                  <a:pt x="2" y="180"/>
                </a:cubicBezTo>
                <a:cubicBezTo>
                  <a:pt x="0" y="190"/>
                  <a:pt x="35" y="190"/>
                  <a:pt x="55" y="189"/>
                </a:cubicBezTo>
                <a:cubicBezTo>
                  <a:pt x="70" y="189"/>
                  <a:pt x="98" y="186"/>
                  <a:pt x="113" y="183"/>
                </a:cubicBezTo>
                <a:cubicBezTo>
                  <a:pt x="116" y="184"/>
                  <a:pt x="120" y="184"/>
                  <a:pt x="124" y="184"/>
                </a:cubicBezTo>
                <a:cubicBezTo>
                  <a:pt x="130" y="178"/>
                  <a:pt x="137" y="173"/>
                  <a:pt x="147" y="17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/>
          <p:nvPr/>
        </p:nvSpPr>
        <p:spPr bwMode="auto">
          <a:xfrm>
            <a:off x="3235327" y="3446466"/>
            <a:ext cx="911225" cy="225425"/>
          </a:xfrm>
          <a:custGeom>
            <a:avLst/>
            <a:gdLst>
              <a:gd name="T0" fmla="*/ 2147483647 w 243"/>
              <a:gd name="T1" fmla="*/ 2147483647 h 60"/>
              <a:gd name="T2" fmla="*/ 2147483647 w 243"/>
              <a:gd name="T3" fmla="*/ 2147483647 h 60"/>
              <a:gd name="T4" fmla="*/ 2147483647 w 243"/>
              <a:gd name="T5" fmla="*/ 2147483647 h 60"/>
              <a:gd name="T6" fmla="*/ 2147483647 w 243"/>
              <a:gd name="T7" fmla="*/ 2147483647 h 60"/>
              <a:gd name="T8" fmla="*/ 2147483647 w 243"/>
              <a:gd name="T9" fmla="*/ 2147483647 h 60"/>
              <a:gd name="T10" fmla="*/ 2147483647 w 243"/>
              <a:gd name="T11" fmla="*/ 2147483647 h 60"/>
              <a:gd name="T12" fmla="*/ 0 w 243"/>
              <a:gd name="T13" fmla="*/ 2147483647 h 60"/>
              <a:gd name="T14" fmla="*/ 2147483647 w 243"/>
              <a:gd name="T15" fmla="*/ 2147483647 h 60"/>
              <a:gd name="T16" fmla="*/ 2147483647 w 243"/>
              <a:gd name="T17" fmla="*/ 2147483647 h 60"/>
              <a:gd name="T18" fmla="*/ 2147483647 w 243"/>
              <a:gd name="T19" fmla="*/ 2147483647 h 60"/>
              <a:gd name="T20" fmla="*/ 2147483647 w 243"/>
              <a:gd name="T21" fmla="*/ 2147483647 h 60"/>
              <a:gd name="T22" fmla="*/ 2147483647 w 243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60"/>
              <a:gd name="T38" fmla="*/ 243 w 243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60">
                <a:moveTo>
                  <a:pt x="234" y="4"/>
                </a:moveTo>
                <a:cubicBezTo>
                  <a:pt x="228" y="9"/>
                  <a:pt x="220" y="17"/>
                  <a:pt x="210" y="23"/>
                </a:cubicBezTo>
                <a:cubicBezTo>
                  <a:pt x="179" y="43"/>
                  <a:pt x="150" y="49"/>
                  <a:pt x="104" y="49"/>
                </a:cubicBezTo>
                <a:cubicBezTo>
                  <a:pt x="66" y="49"/>
                  <a:pt x="29" y="46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4"/>
                  <a:pt x="21" y="43"/>
                  <a:pt x="23" y="43"/>
                </a:cubicBezTo>
                <a:cubicBezTo>
                  <a:pt x="13" y="42"/>
                  <a:pt x="6" y="47"/>
                  <a:pt x="0" y="53"/>
                </a:cubicBezTo>
                <a:cubicBezTo>
                  <a:pt x="22" y="56"/>
                  <a:pt x="60" y="60"/>
                  <a:pt x="96" y="60"/>
                </a:cubicBezTo>
                <a:cubicBezTo>
                  <a:pt x="147" y="60"/>
                  <a:pt x="181" y="50"/>
                  <a:pt x="212" y="28"/>
                </a:cubicBezTo>
                <a:cubicBezTo>
                  <a:pt x="221" y="21"/>
                  <a:pt x="231" y="13"/>
                  <a:pt x="237" y="8"/>
                </a:cubicBezTo>
                <a:cubicBezTo>
                  <a:pt x="241" y="5"/>
                  <a:pt x="243" y="2"/>
                  <a:pt x="241" y="1"/>
                </a:cubicBezTo>
                <a:cubicBezTo>
                  <a:pt x="239" y="0"/>
                  <a:pt x="237" y="1"/>
                  <a:pt x="234" y="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 noEditPoints="1"/>
          </p:cNvSpPr>
          <p:nvPr/>
        </p:nvSpPr>
        <p:spPr bwMode="auto">
          <a:xfrm>
            <a:off x="4716465" y="3284541"/>
            <a:ext cx="465137" cy="376237"/>
          </a:xfrm>
          <a:custGeom>
            <a:avLst/>
            <a:gdLst>
              <a:gd name="T0" fmla="*/ 2147483647 w 124"/>
              <a:gd name="T1" fmla="*/ 2147483647 h 100"/>
              <a:gd name="T2" fmla="*/ 2147483647 w 124"/>
              <a:gd name="T3" fmla="*/ 2147483647 h 100"/>
              <a:gd name="T4" fmla="*/ 2147483647 w 124"/>
              <a:gd name="T5" fmla="*/ 2147483647 h 100"/>
              <a:gd name="T6" fmla="*/ 2147483647 w 124"/>
              <a:gd name="T7" fmla="*/ 2147483647 h 100"/>
              <a:gd name="T8" fmla="*/ 2147483647 w 124"/>
              <a:gd name="T9" fmla="*/ 2147483647 h 100"/>
              <a:gd name="T10" fmla="*/ 2147483647 w 124"/>
              <a:gd name="T11" fmla="*/ 2147483647 h 100"/>
              <a:gd name="T12" fmla="*/ 2147483647 w 124"/>
              <a:gd name="T13" fmla="*/ 2147483647 h 100"/>
              <a:gd name="T14" fmla="*/ 2147483647 w 124"/>
              <a:gd name="T15" fmla="*/ 2147483647 h 100"/>
              <a:gd name="T16" fmla="*/ 2147483647 w 124"/>
              <a:gd name="T17" fmla="*/ 2147483647 h 100"/>
              <a:gd name="T18" fmla="*/ 2147483647 w 124"/>
              <a:gd name="T19" fmla="*/ 2147483647 h 100"/>
              <a:gd name="T20" fmla="*/ 2147483647 w 124"/>
              <a:gd name="T21" fmla="*/ 2147483647 h 100"/>
              <a:gd name="T22" fmla="*/ 2147483647 w 124"/>
              <a:gd name="T23" fmla="*/ 2147483647 h 100"/>
              <a:gd name="T24" fmla="*/ 2147483647 w 124"/>
              <a:gd name="T25" fmla="*/ 2147483647 h 100"/>
              <a:gd name="T26" fmla="*/ 2147483647 w 124"/>
              <a:gd name="T27" fmla="*/ 2147483647 h 100"/>
              <a:gd name="T28" fmla="*/ 2147483647 w 124"/>
              <a:gd name="T29" fmla="*/ 2147483647 h 100"/>
              <a:gd name="T30" fmla="*/ 2147483647 w 124"/>
              <a:gd name="T31" fmla="*/ 2147483647 h 100"/>
              <a:gd name="T32" fmla="*/ 2147483647 w 124"/>
              <a:gd name="T33" fmla="*/ 2147483647 h 100"/>
              <a:gd name="T34" fmla="*/ 2147483647 w 124"/>
              <a:gd name="T35" fmla="*/ 2147483647 h 100"/>
              <a:gd name="T36" fmla="*/ 2147483647 w 124"/>
              <a:gd name="T37" fmla="*/ 2147483647 h 100"/>
              <a:gd name="T38" fmla="*/ 2147483647 w 124"/>
              <a:gd name="T39" fmla="*/ 2147483647 h 100"/>
              <a:gd name="T40" fmla="*/ 2147483647 w 124"/>
              <a:gd name="T41" fmla="*/ 2147483647 h 100"/>
              <a:gd name="T42" fmla="*/ 2147483647 w 124"/>
              <a:gd name="T43" fmla="*/ 2147483647 h 1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4"/>
              <a:gd name="T67" fmla="*/ 0 h 100"/>
              <a:gd name="T68" fmla="*/ 124 w 124"/>
              <a:gd name="T69" fmla="*/ 100 h 1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4" h="100">
                <a:moveTo>
                  <a:pt x="121" y="23"/>
                </a:moveTo>
                <a:cubicBezTo>
                  <a:pt x="124" y="14"/>
                  <a:pt x="120" y="4"/>
                  <a:pt x="109" y="3"/>
                </a:cubicBezTo>
                <a:cubicBezTo>
                  <a:pt x="95" y="0"/>
                  <a:pt x="76" y="7"/>
                  <a:pt x="55" y="18"/>
                </a:cubicBezTo>
                <a:cubicBezTo>
                  <a:pt x="44" y="23"/>
                  <a:pt x="35" y="29"/>
                  <a:pt x="29" y="33"/>
                </a:cubicBezTo>
                <a:cubicBezTo>
                  <a:pt x="24" y="37"/>
                  <a:pt x="15" y="45"/>
                  <a:pt x="13" y="46"/>
                </a:cubicBezTo>
                <a:cubicBezTo>
                  <a:pt x="7" y="52"/>
                  <a:pt x="4" y="55"/>
                  <a:pt x="5" y="57"/>
                </a:cubicBezTo>
                <a:cubicBezTo>
                  <a:pt x="6" y="58"/>
                  <a:pt x="8" y="57"/>
                  <a:pt x="10" y="55"/>
                </a:cubicBezTo>
                <a:cubicBezTo>
                  <a:pt x="14" y="52"/>
                  <a:pt x="16" y="50"/>
                  <a:pt x="17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8" y="61"/>
                  <a:pt x="4" y="69"/>
                  <a:pt x="3" y="78"/>
                </a:cubicBezTo>
                <a:cubicBezTo>
                  <a:pt x="0" y="95"/>
                  <a:pt x="13" y="100"/>
                  <a:pt x="25" y="100"/>
                </a:cubicBezTo>
                <a:cubicBezTo>
                  <a:pt x="46" y="98"/>
                  <a:pt x="71" y="80"/>
                  <a:pt x="8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101" y="55"/>
                  <a:pt x="113" y="39"/>
                  <a:pt x="123" y="21"/>
                </a:cubicBezTo>
                <a:cubicBezTo>
                  <a:pt x="123" y="22"/>
                  <a:pt x="122" y="23"/>
                  <a:pt x="121" y="23"/>
                </a:cubicBezTo>
                <a:close/>
                <a:moveTo>
                  <a:pt x="79" y="66"/>
                </a:moveTo>
                <a:cubicBezTo>
                  <a:pt x="64" y="79"/>
                  <a:pt x="44" y="91"/>
                  <a:pt x="33" y="91"/>
                </a:cubicBezTo>
                <a:cubicBezTo>
                  <a:pt x="29" y="91"/>
                  <a:pt x="27" y="90"/>
                  <a:pt x="26" y="86"/>
                </a:cubicBezTo>
                <a:cubicBezTo>
                  <a:pt x="25" y="79"/>
                  <a:pt x="34" y="64"/>
                  <a:pt x="57" y="43"/>
                </a:cubicBezTo>
                <a:cubicBezTo>
                  <a:pt x="76" y="23"/>
                  <a:pt x="96" y="8"/>
                  <a:pt x="107" y="8"/>
                </a:cubicBezTo>
                <a:cubicBezTo>
                  <a:pt x="113" y="8"/>
                  <a:pt x="118" y="11"/>
                  <a:pt x="117" y="18"/>
                </a:cubicBezTo>
                <a:cubicBezTo>
                  <a:pt x="116" y="27"/>
                  <a:pt x="97" y="50"/>
                  <a:pt x="79" y="6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/>
          <p:nvPr/>
        </p:nvSpPr>
        <p:spPr bwMode="auto">
          <a:xfrm>
            <a:off x="5319714" y="3295650"/>
            <a:ext cx="333375" cy="357188"/>
          </a:xfrm>
          <a:custGeom>
            <a:avLst/>
            <a:gdLst>
              <a:gd name="T0" fmla="*/ 2147483647 w 89"/>
              <a:gd name="T1" fmla="*/ 2147483647 h 95"/>
              <a:gd name="T2" fmla="*/ 2147483647 w 89"/>
              <a:gd name="T3" fmla="*/ 2147483647 h 95"/>
              <a:gd name="T4" fmla="*/ 2147483647 w 89"/>
              <a:gd name="T5" fmla="*/ 0 h 95"/>
              <a:gd name="T6" fmla="*/ 2147483647 w 89"/>
              <a:gd name="T7" fmla="*/ 2147483647 h 95"/>
              <a:gd name="T8" fmla="*/ 2147483647 w 89"/>
              <a:gd name="T9" fmla="*/ 2147483647 h 95"/>
              <a:gd name="T10" fmla="*/ 2147483647 w 89"/>
              <a:gd name="T11" fmla="*/ 2147483647 h 95"/>
              <a:gd name="T12" fmla="*/ 2147483647 w 89"/>
              <a:gd name="T13" fmla="*/ 2147483647 h 95"/>
              <a:gd name="T14" fmla="*/ 2147483647 w 89"/>
              <a:gd name="T15" fmla="*/ 2147483647 h 95"/>
              <a:gd name="T16" fmla="*/ 2147483647 w 89"/>
              <a:gd name="T17" fmla="*/ 2147483647 h 95"/>
              <a:gd name="T18" fmla="*/ 2147483647 w 89"/>
              <a:gd name="T19" fmla="*/ 2147483647 h 95"/>
              <a:gd name="T20" fmla="*/ 2147483647 w 89"/>
              <a:gd name="T21" fmla="*/ 2147483647 h 95"/>
              <a:gd name="T22" fmla="*/ 2147483647 w 89"/>
              <a:gd name="T23" fmla="*/ 2147483647 h 95"/>
              <a:gd name="T24" fmla="*/ 2147483647 w 89"/>
              <a:gd name="T25" fmla="*/ 2147483647 h 95"/>
              <a:gd name="T26" fmla="*/ 2147483647 w 89"/>
              <a:gd name="T27" fmla="*/ 2147483647 h 95"/>
              <a:gd name="T28" fmla="*/ 2147483647 w 89"/>
              <a:gd name="T29" fmla="*/ 2147483647 h 95"/>
              <a:gd name="T30" fmla="*/ 2147483647 w 89"/>
              <a:gd name="T31" fmla="*/ 2147483647 h 95"/>
              <a:gd name="T32" fmla="*/ 2147483647 w 89"/>
              <a:gd name="T33" fmla="*/ 2147483647 h 95"/>
              <a:gd name="T34" fmla="*/ 2147483647 w 89"/>
              <a:gd name="T35" fmla="*/ 2147483647 h 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"/>
              <a:gd name="T55" fmla="*/ 0 h 95"/>
              <a:gd name="T56" fmla="*/ 89 w 89"/>
              <a:gd name="T57" fmla="*/ 95 h 9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" h="95">
                <a:moveTo>
                  <a:pt x="77" y="35"/>
                </a:moveTo>
                <a:cubicBezTo>
                  <a:pt x="85" y="25"/>
                  <a:pt x="89" y="18"/>
                  <a:pt x="89" y="12"/>
                </a:cubicBezTo>
                <a:cubicBezTo>
                  <a:pt x="89" y="6"/>
                  <a:pt x="86" y="0"/>
                  <a:pt x="75" y="0"/>
                </a:cubicBezTo>
                <a:cubicBezTo>
                  <a:pt x="64" y="0"/>
                  <a:pt x="53" y="6"/>
                  <a:pt x="38" y="18"/>
                </a:cubicBezTo>
                <a:cubicBezTo>
                  <a:pt x="28" y="25"/>
                  <a:pt x="16" y="37"/>
                  <a:pt x="10" y="43"/>
                </a:cubicBezTo>
                <a:cubicBezTo>
                  <a:pt x="3" y="49"/>
                  <a:pt x="0" y="52"/>
                  <a:pt x="1" y="53"/>
                </a:cubicBezTo>
                <a:cubicBezTo>
                  <a:pt x="3" y="55"/>
                  <a:pt x="5" y="53"/>
                  <a:pt x="11" y="48"/>
                </a:cubicBezTo>
                <a:cubicBezTo>
                  <a:pt x="18" y="41"/>
                  <a:pt x="27" y="34"/>
                  <a:pt x="34" y="28"/>
                </a:cubicBezTo>
                <a:cubicBezTo>
                  <a:pt x="41" y="22"/>
                  <a:pt x="49" y="16"/>
                  <a:pt x="56" y="13"/>
                </a:cubicBezTo>
                <a:cubicBezTo>
                  <a:pt x="59" y="11"/>
                  <a:pt x="62" y="10"/>
                  <a:pt x="64" y="12"/>
                </a:cubicBezTo>
                <a:cubicBezTo>
                  <a:pt x="65" y="14"/>
                  <a:pt x="64" y="17"/>
                  <a:pt x="60" y="22"/>
                </a:cubicBezTo>
                <a:cubicBezTo>
                  <a:pt x="54" y="29"/>
                  <a:pt x="44" y="42"/>
                  <a:pt x="38" y="50"/>
                </a:cubicBezTo>
                <a:cubicBezTo>
                  <a:pt x="29" y="61"/>
                  <a:pt x="18" y="80"/>
                  <a:pt x="14" y="87"/>
                </a:cubicBezTo>
                <a:cubicBezTo>
                  <a:pt x="10" y="94"/>
                  <a:pt x="13" y="95"/>
                  <a:pt x="21" y="95"/>
                </a:cubicBezTo>
                <a:cubicBezTo>
                  <a:pt x="27" y="95"/>
                  <a:pt x="30" y="94"/>
                  <a:pt x="35" y="90"/>
                </a:cubicBezTo>
                <a:cubicBezTo>
                  <a:pt x="37" y="89"/>
                  <a:pt x="38" y="88"/>
                  <a:pt x="40" y="87"/>
                </a:cubicBezTo>
                <a:cubicBezTo>
                  <a:pt x="43" y="80"/>
                  <a:pt x="48" y="73"/>
                  <a:pt x="54" y="67"/>
                </a:cubicBezTo>
                <a:cubicBezTo>
                  <a:pt x="60" y="58"/>
                  <a:pt x="70" y="45"/>
                  <a:pt x="77" y="3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/>
          <p:nvPr/>
        </p:nvSpPr>
        <p:spPr bwMode="auto">
          <a:xfrm>
            <a:off x="5470525" y="3295653"/>
            <a:ext cx="501650" cy="327025"/>
          </a:xfrm>
          <a:custGeom>
            <a:avLst/>
            <a:gdLst>
              <a:gd name="T0" fmla="*/ 2147483647 w 134"/>
              <a:gd name="T1" fmla="*/ 0 h 87"/>
              <a:gd name="T2" fmla="*/ 2147483647 w 134"/>
              <a:gd name="T3" fmla="*/ 2147483647 h 87"/>
              <a:gd name="T4" fmla="*/ 2147483647 w 134"/>
              <a:gd name="T5" fmla="*/ 2147483647 h 87"/>
              <a:gd name="T6" fmla="*/ 2147483647 w 134"/>
              <a:gd name="T7" fmla="*/ 2147483647 h 87"/>
              <a:gd name="T8" fmla="*/ 2147483647 w 134"/>
              <a:gd name="T9" fmla="*/ 2147483647 h 87"/>
              <a:gd name="T10" fmla="*/ 0 w 134"/>
              <a:gd name="T11" fmla="*/ 2147483647 h 87"/>
              <a:gd name="T12" fmla="*/ 2147483647 w 134"/>
              <a:gd name="T13" fmla="*/ 2147483647 h 87"/>
              <a:gd name="T14" fmla="*/ 2147483647 w 134"/>
              <a:gd name="T15" fmla="*/ 2147483647 h 87"/>
              <a:gd name="T16" fmla="*/ 2147483647 w 134"/>
              <a:gd name="T17" fmla="*/ 2147483647 h 87"/>
              <a:gd name="T18" fmla="*/ 2147483647 w 134"/>
              <a:gd name="T19" fmla="*/ 2147483647 h 87"/>
              <a:gd name="T20" fmla="*/ 2147483647 w 134"/>
              <a:gd name="T21" fmla="*/ 2147483647 h 87"/>
              <a:gd name="T22" fmla="*/ 2147483647 w 134"/>
              <a:gd name="T23" fmla="*/ 0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"/>
              <a:gd name="T37" fmla="*/ 0 h 87"/>
              <a:gd name="T38" fmla="*/ 134 w 134"/>
              <a:gd name="T39" fmla="*/ 87 h 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" h="87">
                <a:moveTo>
                  <a:pt x="122" y="0"/>
                </a:moveTo>
                <a:cubicBezTo>
                  <a:pt x="106" y="0"/>
                  <a:pt x="82" y="15"/>
                  <a:pt x="63" y="29"/>
                </a:cubicBezTo>
                <a:cubicBezTo>
                  <a:pt x="43" y="43"/>
                  <a:pt x="25" y="59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2" y="69"/>
                  <a:pt x="13" y="68"/>
                  <a:pt x="14" y="67"/>
                </a:cubicBezTo>
                <a:cubicBezTo>
                  <a:pt x="8" y="73"/>
                  <a:pt x="3" y="80"/>
                  <a:pt x="0" y="87"/>
                </a:cubicBezTo>
                <a:cubicBezTo>
                  <a:pt x="21" y="70"/>
                  <a:pt x="34" y="58"/>
                  <a:pt x="57" y="41"/>
                </a:cubicBezTo>
                <a:cubicBezTo>
                  <a:pt x="74" y="27"/>
                  <a:pt x="89" y="18"/>
                  <a:pt x="99" y="13"/>
                </a:cubicBezTo>
                <a:cubicBezTo>
                  <a:pt x="105" y="10"/>
                  <a:pt x="111" y="8"/>
                  <a:pt x="114" y="9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21" y="10"/>
                  <a:pt x="127" y="6"/>
                  <a:pt x="134" y="3"/>
                </a:cubicBezTo>
                <a:cubicBezTo>
                  <a:pt x="131" y="1"/>
                  <a:pt x="127" y="0"/>
                  <a:pt x="12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/>
          <p:nvPr/>
        </p:nvSpPr>
        <p:spPr bwMode="auto">
          <a:xfrm>
            <a:off x="7153275" y="3243266"/>
            <a:ext cx="217488" cy="104775"/>
          </a:xfrm>
          <a:custGeom>
            <a:avLst/>
            <a:gdLst>
              <a:gd name="T0" fmla="*/ 2147483647 w 58"/>
              <a:gd name="T1" fmla="*/ 2147483647 h 28"/>
              <a:gd name="T2" fmla="*/ 2147483647 w 58"/>
              <a:gd name="T3" fmla="*/ 2147483647 h 28"/>
              <a:gd name="T4" fmla="*/ 2147483647 w 58"/>
              <a:gd name="T5" fmla="*/ 2147483647 h 28"/>
              <a:gd name="T6" fmla="*/ 2147483647 w 58"/>
              <a:gd name="T7" fmla="*/ 2147483647 h 28"/>
              <a:gd name="T8" fmla="*/ 2147483647 w 58"/>
              <a:gd name="T9" fmla="*/ 2147483647 h 28"/>
              <a:gd name="T10" fmla="*/ 2147483647 w 58"/>
              <a:gd name="T11" fmla="*/ 2147483647 h 28"/>
              <a:gd name="T12" fmla="*/ 2147483647 w 58"/>
              <a:gd name="T13" fmla="*/ 0 h 28"/>
              <a:gd name="T14" fmla="*/ 0 w 58"/>
              <a:gd name="T15" fmla="*/ 2147483647 h 28"/>
              <a:gd name="T16" fmla="*/ 2147483647 w 58"/>
              <a:gd name="T17" fmla="*/ 2147483647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"/>
              <a:gd name="T28" fmla="*/ 0 h 28"/>
              <a:gd name="T29" fmla="*/ 58 w 58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" h="28">
                <a:moveTo>
                  <a:pt x="27" y="28"/>
                </a:moveTo>
                <a:cubicBezTo>
                  <a:pt x="37" y="28"/>
                  <a:pt x="44" y="25"/>
                  <a:pt x="50" y="21"/>
                </a:cubicBezTo>
                <a:cubicBezTo>
                  <a:pt x="54" y="19"/>
                  <a:pt x="58" y="14"/>
                  <a:pt x="56" y="13"/>
                </a:cubicBezTo>
                <a:cubicBezTo>
                  <a:pt x="55" y="11"/>
                  <a:pt x="53" y="15"/>
                  <a:pt x="48" y="18"/>
                </a:cubicBezTo>
                <a:cubicBezTo>
                  <a:pt x="44" y="21"/>
                  <a:pt x="37" y="23"/>
                  <a:pt x="29" y="23"/>
                </a:cubicBezTo>
                <a:cubicBezTo>
                  <a:pt x="15" y="23"/>
                  <a:pt x="9" y="14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2" y="19"/>
                  <a:pt x="13" y="28"/>
                  <a:pt x="27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未知"/>
          <p:cNvSpPr>
            <a:spLocks noEditPoints="1"/>
          </p:cNvSpPr>
          <p:nvPr/>
        </p:nvSpPr>
        <p:spPr bwMode="auto">
          <a:xfrm>
            <a:off x="7337427" y="2774950"/>
            <a:ext cx="1147763" cy="889000"/>
          </a:xfrm>
          <a:custGeom>
            <a:avLst/>
            <a:gdLst>
              <a:gd name="T0" fmla="*/ 2147483647 w 306"/>
              <a:gd name="T1" fmla="*/ 2147483647 h 237"/>
              <a:gd name="T2" fmla="*/ 2147483647 w 306"/>
              <a:gd name="T3" fmla="*/ 2147483647 h 237"/>
              <a:gd name="T4" fmla="*/ 2147483647 w 306"/>
              <a:gd name="T5" fmla="*/ 2147483647 h 237"/>
              <a:gd name="T6" fmla="*/ 2147483647 w 306"/>
              <a:gd name="T7" fmla="*/ 2147483647 h 237"/>
              <a:gd name="T8" fmla="*/ 2147483647 w 306"/>
              <a:gd name="T9" fmla="*/ 2147483647 h 237"/>
              <a:gd name="T10" fmla="*/ 2147483647 w 306"/>
              <a:gd name="T11" fmla="*/ 2147483647 h 237"/>
              <a:gd name="T12" fmla="*/ 0 w 306"/>
              <a:gd name="T13" fmla="*/ 2147483647 h 237"/>
              <a:gd name="T14" fmla="*/ 2147483647 w 306"/>
              <a:gd name="T15" fmla="*/ 2147483647 h 237"/>
              <a:gd name="T16" fmla="*/ 2147483647 w 306"/>
              <a:gd name="T17" fmla="*/ 2147483647 h 237"/>
              <a:gd name="T18" fmla="*/ 2147483647 w 306"/>
              <a:gd name="T19" fmla="*/ 2147483647 h 237"/>
              <a:gd name="T20" fmla="*/ 2147483647 w 306"/>
              <a:gd name="T21" fmla="*/ 2147483647 h 237"/>
              <a:gd name="T22" fmla="*/ 2147483647 w 306"/>
              <a:gd name="T23" fmla="*/ 2147483647 h 237"/>
              <a:gd name="T24" fmla="*/ 2147483647 w 306"/>
              <a:gd name="T25" fmla="*/ 2147483647 h 237"/>
              <a:gd name="T26" fmla="*/ 2147483647 w 306"/>
              <a:gd name="T27" fmla="*/ 2147483647 h 237"/>
              <a:gd name="T28" fmla="*/ 2147483647 w 306"/>
              <a:gd name="T29" fmla="*/ 2147483647 h 237"/>
              <a:gd name="T30" fmla="*/ 2147483647 w 306"/>
              <a:gd name="T31" fmla="*/ 2147483647 h 237"/>
              <a:gd name="T32" fmla="*/ 2147483647 w 306"/>
              <a:gd name="T33" fmla="*/ 2147483647 h 237"/>
              <a:gd name="T34" fmla="*/ 2147483647 w 306"/>
              <a:gd name="T35" fmla="*/ 2147483647 h 237"/>
              <a:gd name="T36" fmla="*/ 2147483647 w 306"/>
              <a:gd name="T37" fmla="*/ 2147483647 h 237"/>
              <a:gd name="T38" fmla="*/ 2147483647 w 306"/>
              <a:gd name="T39" fmla="*/ 2147483647 h 2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6"/>
              <a:gd name="T61" fmla="*/ 0 h 237"/>
              <a:gd name="T62" fmla="*/ 306 w 306"/>
              <a:gd name="T63" fmla="*/ 237 h 2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6" h="237">
                <a:moveTo>
                  <a:pt x="295" y="1"/>
                </a:moveTo>
                <a:cubicBezTo>
                  <a:pt x="284" y="0"/>
                  <a:pt x="268" y="11"/>
                  <a:pt x="255" y="23"/>
                </a:cubicBezTo>
                <a:cubicBezTo>
                  <a:pt x="227" y="52"/>
                  <a:pt x="209" y="72"/>
                  <a:pt x="169" y="121"/>
                </a:cubicBezTo>
                <a:cubicBezTo>
                  <a:pt x="148" y="146"/>
                  <a:pt x="122" y="173"/>
                  <a:pt x="88" y="197"/>
                </a:cubicBezTo>
                <a:cubicBezTo>
                  <a:pt x="68" y="212"/>
                  <a:pt x="41" y="228"/>
                  <a:pt x="28" y="227"/>
                </a:cubicBezTo>
                <a:cubicBezTo>
                  <a:pt x="24" y="226"/>
                  <a:pt x="21" y="224"/>
                  <a:pt x="20" y="219"/>
                </a:cubicBezTo>
                <a:cubicBezTo>
                  <a:pt x="14" y="224"/>
                  <a:pt x="7" y="229"/>
                  <a:pt x="0" y="233"/>
                </a:cubicBezTo>
                <a:cubicBezTo>
                  <a:pt x="4" y="236"/>
                  <a:pt x="9" y="237"/>
                  <a:pt x="16" y="237"/>
                </a:cubicBezTo>
                <a:cubicBezTo>
                  <a:pt x="52" y="237"/>
                  <a:pt x="115" y="187"/>
                  <a:pt x="150" y="151"/>
                </a:cubicBezTo>
                <a:cubicBezTo>
                  <a:pt x="149" y="152"/>
                  <a:pt x="148" y="153"/>
                  <a:pt x="148" y="154"/>
                </a:cubicBezTo>
                <a:cubicBezTo>
                  <a:pt x="169" y="132"/>
                  <a:pt x="191" y="105"/>
                  <a:pt x="218" y="97"/>
                </a:cubicBezTo>
                <a:cubicBezTo>
                  <a:pt x="236" y="80"/>
                  <a:pt x="245" y="73"/>
                  <a:pt x="261" y="60"/>
                </a:cubicBezTo>
                <a:cubicBezTo>
                  <a:pt x="272" y="51"/>
                  <a:pt x="287" y="38"/>
                  <a:pt x="297" y="25"/>
                </a:cubicBezTo>
                <a:cubicBezTo>
                  <a:pt x="305" y="14"/>
                  <a:pt x="306" y="2"/>
                  <a:pt x="295" y="1"/>
                </a:cubicBezTo>
                <a:close/>
                <a:moveTo>
                  <a:pt x="289" y="28"/>
                </a:moveTo>
                <a:cubicBezTo>
                  <a:pt x="284" y="34"/>
                  <a:pt x="271" y="46"/>
                  <a:pt x="257" y="57"/>
                </a:cubicBezTo>
                <a:cubicBezTo>
                  <a:pt x="248" y="65"/>
                  <a:pt x="239" y="72"/>
                  <a:pt x="229" y="80"/>
                </a:cubicBezTo>
                <a:cubicBezTo>
                  <a:pt x="243" y="61"/>
                  <a:pt x="256" y="43"/>
                  <a:pt x="270" y="27"/>
                </a:cubicBezTo>
                <a:cubicBezTo>
                  <a:pt x="279" y="14"/>
                  <a:pt x="290" y="4"/>
                  <a:pt x="296" y="6"/>
                </a:cubicBezTo>
                <a:cubicBezTo>
                  <a:pt x="300" y="8"/>
                  <a:pt x="299" y="16"/>
                  <a:pt x="289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未知"/>
          <p:cNvSpPr/>
          <p:nvPr/>
        </p:nvSpPr>
        <p:spPr bwMode="auto">
          <a:xfrm>
            <a:off x="7700964" y="3757613"/>
            <a:ext cx="330200" cy="296862"/>
          </a:xfrm>
          <a:custGeom>
            <a:avLst/>
            <a:gdLst>
              <a:gd name="T0" fmla="*/ 2147483647 w 88"/>
              <a:gd name="T1" fmla="*/ 2147483647 h 79"/>
              <a:gd name="T2" fmla="*/ 0 w 88"/>
              <a:gd name="T3" fmla="*/ 2147483647 h 79"/>
              <a:gd name="T4" fmla="*/ 2147483647 w 88"/>
              <a:gd name="T5" fmla="*/ 2147483647 h 79"/>
              <a:gd name="T6" fmla="*/ 2147483647 w 88"/>
              <a:gd name="T7" fmla="*/ 2147483647 h 79"/>
              <a:gd name="T8" fmla="*/ 2147483647 w 88"/>
              <a:gd name="T9" fmla="*/ 2147483647 h 79"/>
              <a:gd name="T10" fmla="*/ 2147483647 w 88"/>
              <a:gd name="T11" fmla="*/ 2147483647 h 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"/>
              <a:gd name="T19" fmla="*/ 0 h 79"/>
              <a:gd name="T20" fmla="*/ 88 w 88"/>
              <a:gd name="T21" fmla="*/ 79 h 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" h="79">
                <a:moveTo>
                  <a:pt x="3" y="1"/>
                </a:moveTo>
                <a:cubicBezTo>
                  <a:pt x="2" y="3"/>
                  <a:pt x="1" y="4"/>
                  <a:pt x="0" y="6"/>
                </a:cubicBezTo>
                <a:cubicBezTo>
                  <a:pt x="53" y="5"/>
                  <a:pt x="82" y="29"/>
                  <a:pt x="77" y="68"/>
                </a:cubicBezTo>
                <a:cubicBezTo>
                  <a:pt x="76" y="76"/>
                  <a:pt x="75" y="77"/>
                  <a:pt x="76" y="78"/>
                </a:cubicBezTo>
                <a:cubicBezTo>
                  <a:pt x="78" y="79"/>
                  <a:pt x="81" y="73"/>
                  <a:pt x="82" y="67"/>
                </a:cubicBezTo>
                <a:cubicBezTo>
                  <a:pt x="88" y="27"/>
                  <a:pt x="57" y="0"/>
                  <a:pt x="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未知"/>
          <p:cNvSpPr>
            <a:spLocks noEditPoints="1"/>
          </p:cNvSpPr>
          <p:nvPr/>
        </p:nvSpPr>
        <p:spPr bwMode="auto">
          <a:xfrm>
            <a:off x="6888165" y="3746501"/>
            <a:ext cx="822325" cy="644525"/>
          </a:xfrm>
          <a:custGeom>
            <a:avLst/>
            <a:gdLst>
              <a:gd name="T0" fmla="*/ 2147483647 w 219"/>
              <a:gd name="T1" fmla="*/ 2147483647 h 172"/>
              <a:gd name="T2" fmla="*/ 2147483647 w 219"/>
              <a:gd name="T3" fmla="*/ 0 h 172"/>
              <a:gd name="T4" fmla="*/ 2147483647 w 219"/>
              <a:gd name="T5" fmla="*/ 2147483647 h 172"/>
              <a:gd name="T6" fmla="*/ 2147483647 w 219"/>
              <a:gd name="T7" fmla="*/ 2147483647 h 172"/>
              <a:gd name="T8" fmla="*/ 2147483647 w 219"/>
              <a:gd name="T9" fmla="*/ 2147483647 h 172"/>
              <a:gd name="T10" fmla="*/ 2147483647 w 219"/>
              <a:gd name="T11" fmla="*/ 2147483647 h 172"/>
              <a:gd name="T12" fmla="*/ 2147483647 w 219"/>
              <a:gd name="T13" fmla="*/ 2147483647 h 172"/>
              <a:gd name="T14" fmla="*/ 2147483647 w 219"/>
              <a:gd name="T15" fmla="*/ 2147483647 h 172"/>
              <a:gd name="T16" fmla="*/ 2147483647 w 219"/>
              <a:gd name="T17" fmla="*/ 2147483647 h 172"/>
              <a:gd name="T18" fmla="*/ 2147483647 w 219"/>
              <a:gd name="T19" fmla="*/ 2147483647 h 172"/>
              <a:gd name="T20" fmla="*/ 2147483647 w 219"/>
              <a:gd name="T21" fmla="*/ 2147483647 h 172"/>
              <a:gd name="T22" fmla="*/ 2147483647 w 219"/>
              <a:gd name="T23" fmla="*/ 2147483647 h 172"/>
              <a:gd name="T24" fmla="*/ 2147483647 w 219"/>
              <a:gd name="T25" fmla="*/ 2147483647 h 172"/>
              <a:gd name="T26" fmla="*/ 2147483647 w 219"/>
              <a:gd name="T27" fmla="*/ 2147483647 h 172"/>
              <a:gd name="T28" fmla="*/ 2147483647 w 219"/>
              <a:gd name="T29" fmla="*/ 2147483647 h 172"/>
              <a:gd name="T30" fmla="*/ 2147483647 w 219"/>
              <a:gd name="T31" fmla="*/ 2147483647 h 172"/>
              <a:gd name="T32" fmla="*/ 2147483647 w 219"/>
              <a:gd name="T33" fmla="*/ 2147483647 h 172"/>
              <a:gd name="T34" fmla="*/ 2147483647 w 219"/>
              <a:gd name="T35" fmla="*/ 2147483647 h 172"/>
              <a:gd name="T36" fmla="*/ 2147483647 w 219"/>
              <a:gd name="T37" fmla="*/ 2147483647 h 1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9"/>
              <a:gd name="T58" fmla="*/ 0 h 172"/>
              <a:gd name="T59" fmla="*/ 219 w 219"/>
              <a:gd name="T60" fmla="*/ 172 h 1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9" h="172">
                <a:moveTo>
                  <a:pt x="216" y="4"/>
                </a:moveTo>
                <a:cubicBezTo>
                  <a:pt x="217" y="3"/>
                  <a:pt x="218" y="1"/>
                  <a:pt x="219" y="0"/>
                </a:cubicBezTo>
                <a:cubicBezTo>
                  <a:pt x="210" y="1"/>
                  <a:pt x="200" y="2"/>
                  <a:pt x="191" y="3"/>
                </a:cubicBezTo>
                <a:cubicBezTo>
                  <a:pt x="190" y="5"/>
                  <a:pt x="189" y="6"/>
                  <a:pt x="188" y="8"/>
                </a:cubicBezTo>
                <a:cubicBezTo>
                  <a:pt x="158" y="14"/>
                  <a:pt x="118" y="30"/>
                  <a:pt x="83" y="54"/>
                </a:cubicBezTo>
                <a:cubicBezTo>
                  <a:pt x="54" y="73"/>
                  <a:pt x="4" y="118"/>
                  <a:pt x="2" y="149"/>
                </a:cubicBezTo>
                <a:cubicBezTo>
                  <a:pt x="0" y="168"/>
                  <a:pt x="15" y="172"/>
                  <a:pt x="25" y="172"/>
                </a:cubicBezTo>
                <a:cubicBezTo>
                  <a:pt x="55" y="172"/>
                  <a:pt x="111" y="134"/>
                  <a:pt x="154" y="84"/>
                </a:cubicBezTo>
                <a:cubicBezTo>
                  <a:pt x="182" y="51"/>
                  <a:pt x="196" y="33"/>
                  <a:pt x="212" y="9"/>
                </a:cubicBezTo>
                <a:cubicBezTo>
                  <a:pt x="213" y="9"/>
                  <a:pt x="214" y="9"/>
                  <a:pt x="215" y="9"/>
                </a:cubicBezTo>
                <a:cubicBezTo>
                  <a:pt x="216" y="7"/>
                  <a:pt x="217" y="6"/>
                  <a:pt x="218" y="4"/>
                </a:cubicBezTo>
                <a:cubicBezTo>
                  <a:pt x="217" y="4"/>
                  <a:pt x="217" y="4"/>
                  <a:pt x="216" y="4"/>
                </a:cubicBezTo>
                <a:close/>
                <a:moveTo>
                  <a:pt x="133" y="83"/>
                </a:moveTo>
                <a:cubicBezTo>
                  <a:pt x="110" y="114"/>
                  <a:pt x="82" y="142"/>
                  <a:pt x="63" y="154"/>
                </a:cubicBezTo>
                <a:cubicBezTo>
                  <a:pt x="49" y="162"/>
                  <a:pt x="38" y="166"/>
                  <a:pt x="29" y="165"/>
                </a:cubicBezTo>
                <a:cubicBezTo>
                  <a:pt x="24" y="164"/>
                  <a:pt x="18" y="160"/>
                  <a:pt x="18" y="151"/>
                </a:cubicBezTo>
                <a:cubicBezTo>
                  <a:pt x="18" y="124"/>
                  <a:pt x="59" y="78"/>
                  <a:pt x="87" y="59"/>
                </a:cubicBezTo>
                <a:cubicBezTo>
                  <a:pt x="120" y="36"/>
                  <a:pt x="157" y="20"/>
                  <a:pt x="185" y="14"/>
                </a:cubicBezTo>
                <a:cubicBezTo>
                  <a:pt x="165" y="39"/>
                  <a:pt x="146" y="66"/>
                  <a:pt x="133" y="8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未知"/>
          <p:cNvSpPr/>
          <p:nvPr/>
        </p:nvSpPr>
        <p:spPr bwMode="auto">
          <a:xfrm>
            <a:off x="7612065" y="3138491"/>
            <a:ext cx="542925" cy="619125"/>
          </a:xfrm>
          <a:custGeom>
            <a:avLst/>
            <a:gdLst>
              <a:gd name="T0" fmla="*/ 2147483647 w 145"/>
              <a:gd name="T1" fmla="*/ 2147483647 h 165"/>
              <a:gd name="T2" fmla="*/ 2147483647 w 145"/>
              <a:gd name="T3" fmla="*/ 0 h 165"/>
              <a:gd name="T4" fmla="*/ 2147483647 w 145"/>
              <a:gd name="T5" fmla="*/ 2147483647 h 165"/>
              <a:gd name="T6" fmla="*/ 0 w 145"/>
              <a:gd name="T7" fmla="*/ 2147483647 h 165"/>
              <a:gd name="T8" fmla="*/ 2147483647 w 145"/>
              <a:gd name="T9" fmla="*/ 2147483647 h 165"/>
              <a:gd name="T10" fmla="*/ 2147483647 w 145"/>
              <a:gd name="T11" fmla="*/ 2147483647 h 165"/>
              <a:gd name="T12" fmla="*/ 2147483647 w 145"/>
              <a:gd name="T13" fmla="*/ 2147483647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"/>
              <a:gd name="T22" fmla="*/ 0 h 165"/>
              <a:gd name="T23" fmla="*/ 145 w 145"/>
              <a:gd name="T24" fmla="*/ 165 h 1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" h="165">
                <a:moveTo>
                  <a:pt x="143" y="1"/>
                </a:moveTo>
                <a:cubicBezTo>
                  <a:pt x="144" y="1"/>
                  <a:pt x="144" y="0"/>
                  <a:pt x="145" y="0"/>
                </a:cubicBezTo>
                <a:cubicBezTo>
                  <a:pt x="118" y="8"/>
                  <a:pt x="96" y="35"/>
                  <a:pt x="75" y="57"/>
                </a:cubicBezTo>
                <a:cubicBezTo>
                  <a:pt x="58" y="81"/>
                  <a:pt x="26" y="127"/>
                  <a:pt x="0" y="165"/>
                </a:cubicBezTo>
                <a:cubicBezTo>
                  <a:pt x="9" y="164"/>
                  <a:pt x="19" y="163"/>
                  <a:pt x="28" y="162"/>
                </a:cubicBezTo>
                <a:cubicBezTo>
                  <a:pt x="39" y="146"/>
                  <a:pt x="53" y="126"/>
                  <a:pt x="72" y="99"/>
                </a:cubicBezTo>
                <a:cubicBezTo>
                  <a:pt x="92" y="71"/>
                  <a:pt x="123" y="29"/>
                  <a:pt x="14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未知"/>
          <p:cNvSpPr/>
          <p:nvPr/>
        </p:nvSpPr>
        <p:spPr bwMode="auto">
          <a:xfrm>
            <a:off x="7304090" y="2794003"/>
            <a:ext cx="573087" cy="854075"/>
          </a:xfrm>
          <a:custGeom>
            <a:avLst/>
            <a:gdLst>
              <a:gd name="T0" fmla="*/ 2147483647 w 153"/>
              <a:gd name="T1" fmla="*/ 0 h 228"/>
              <a:gd name="T2" fmla="*/ 2147483647 w 153"/>
              <a:gd name="T3" fmla="*/ 2147483647 h 228"/>
              <a:gd name="T4" fmla="*/ 2147483647 w 153"/>
              <a:gd name="T5" fmla="*/ 2147483647 h 228"/>
              <a:gd name="T6" fmla="*/ 2147483647 w 153"/>
              <a:gd name="T7" fmla="*/ 2147483647 h 228"/>
              <a:gd name="T8" fmla="*/ 2147483647 w 153"/>
              <a:gd name="T9" fmla="*/ 2147483647 h 228"/>
              <a:gd name="T10" fmla="*/ 2147483647 w 153"/>
              <a:gd name="T11" fmla="*/ 2147483647 h 228"/>
              <a:gd name="T12" fmla="*/ 2147483647 w 153"/>
              <a:gd name="T13" fmla="*/ 2147483647 h 228"/>
              <a:gd name="T14" fmla="*/ 2147483647 w 153"/>
              <a:gd name="T15" fmla="*/ 2147483647 h 228"/>
              <a:gd name="T16" fmla="*/ 2147483647 w 153"/>
              <a:gd name="T17" fmla="*/ 2147483647 h 228"/>
              <a:gd name="T18" fmla="*/ 2147483647 w 153"/>
              <a:gd name="T19" fmla="*/ 2147483647 h 228"/>
              <a:gd name="T20" fmla="*/ 2147483647 w 153"/>
              <a:gd name="T21" fmla="*/ 0 h 2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3"/>
              <a:gd name="T34" fmla="*/ 0 h 228"/>
              <a:gd name="T35" fmla="*/ 153 w 153"/>
              <a:gd name="T36" fmla="*/ 228 h 2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3" h="228">
                <a:moveTo>
                  <a:pt x="128" y="0"/>
                </a:moveTo>
                <a:cubicBezTo>
                  <a:pt x="125" y="1"/>
                  <a:pt x="122" y="2"/>
                  <a:pt x="119" y="4"/>
                </a:cubicBezTo>
                <a:cubicBezTo>
                  <a:pt x="128" y="6"/>
                  <a:pt x="134" y="13"/>
                  <a:pt x="131" y="24"/>
                </a:cubicBezTo>
                <a:cubicBezTo>
                  <a:pt x="125" y="44"/>
                  <a:pt x="105" y="69"/>
                  <a:pt x="71" y="108"/>
                </a:cubicBezTo>
                <a:cubicBezTo>
                  <a:pt x="28" y="155"/>
                  <a:pt x="4" y="184"/>
                  <a:pt x="1" y="207"/>
                </a:cubicBezTo>
                <a:cubicBezTo>
                  <a:pt x="0" y="217"/>
                  <a:pt x="3" y="224"/>
                  <a:pt x="9" y="228"/>
                </a:cubicBezTo>
                <a:cubicBezTo>
                  <a:pt x="16" y="224"/>
                  <a:pt x="23" y="219"/>
                  <a:pt x="29" y="214"/>
                </a:cubicBezTo>
                <a:cubicBezTo>
                  <a:pt x="29" y="213"/>
                  <a:pt x="29" y="211"/>
                  <a:pt x="30" y="209"/>
                </a:cubicBezTo>
                <a:cubicBezTo>
                  <a:pt x="32" y="191"/>
                  <a:pt x="56" y="162"/>
                  <a:pt x="99" y="114"/>
                </a:cubicBezTo>
                <a:cubicBezTo>
                  <a:pt x="126" y="83"/>
                  <a:pt x="152" y="53"/>
                  <a:pt x="152" y="29"/>
                </a:cubicBezTo>
                <a:cubicBezTo>
                  <a:pt x="153" y="14"/>
                  <a:pt x="143" y="4"/>
                  <a:pt x="12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未知"/>
          <p:cNvSpPr/>
          <p:nvPr/>
        </p:nvSpPr>
        <p:spPr bwMode="auto">
          <a:xfrm>
            <a:off x="7150102" y="2782891"/>
            <a:ext cx="633413" cy="471487"/>
          </a:xfrm>
          <a:custGeom>
            <a:avLst/>
            <a:gdLst>
              <a:gd name="T0" fmla="*/ 2147483647 w 169"/>
              <a:gd name="T1" fmla="*/ 0 h 126"/>
              <a:gd name="T2" fmla="*/ 2147483647 w 169"/>
              <a:gd name="T3" fmla="*/ 2147483647 h 126"/>
              <a:gd name="T4" fmla="*/ 2147483647 w 169"/>
              <a:gd name="T5" fmla="*/ 2147483647 h 126"/>
              <a:gd name="T6" fmla="*/ 2147483647 w 169"/>
              <a:gd name="T7" fmla="*/ 2147483647 h 126"/>
              <a:gd name="T8" fmla="*/ 2147483647 w 169"/>
              <a:gd name="T9" fmla="*/ 2147483647 h 126"/>
              <a:gd name="T10" fmla="*/ 2147483647 w 169"/>
              <a:gd name="T11" fmla="*/ 2147483647 h 126"/>
              <a:gd name="T12" fmla="*/ 2147483647 w 169"/>
              <a:gd name="T13" fmla="*/ 2147483647 h 126"/>
              <a:gd name="T14" fmla="*/ 2147483647 w 169"/>
              <a:gd name="T15" fmla="*/ 2147483647 h 126"/>
              <a:gd name="T16" fmla="*/ 2147483647 w 169"/>
              <a:gd name="T17" fmla="*/ 2147483647 h 126"/>
              <a:gd name="T18" fmla="*/ 2147483647 w 169"/>
              <a:gd name="T19" fmla="*/ 0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9"/>
              <a:gd name="T31" fmla="*/ 0 h 126"/>
              <a:gd name="T32" fmla="*/ 169 w 169"/>
              <a:gd name="T33" fmla="*/ 126 h 1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9" h="126">
                <a:moveTo>
                  <a:pt x="149" y="0"/>
                </a:moveTo>
                <a:cubicBezTo>
                  <a:pt x="122" y="0"/>
                  <a:pt x="77" y="13"/>
                  <a:pt x="43" y="43"/>
                </a:cubicBezTo>
                <a:cubicBezTo>
                  <a:pt x="16" y="68"/>
                  <a:pt x="0" y="101"/>
                  <a:pt x="1" y="125"/>
                </a:cubicBezTo>
                <a:cubicBezTo>
                  <a:pt x="1" y="125"/>
                  <a:pt x="1" y="126"/>
                  <a:pt x="1" y="126"/>
                </a:cubicBezTo>
                <a:cubicBezTo>
                  <a:pt x="4" y="125"/>
                  <a:pt x="7" y="124"/>
                  <a:pt x="10" y="123"/>
                </a:cubicBezTo>
                <a:cubicBezTo>
                  <a:pt x="10" y="101"/>
                  <a:pt x="31" y="75"/>
                  <a:pt x="54" y="53"/>
                </a:cubicBezTo>
                <a:cubicBezTo>
                  <a:pt x="84" y="23"/>
                  <a:pt x="121" y="5"/>
                  <a:pt x="149" y="5"/>
                </a:cubicBezTo>
                <a:cubicBezTo>
                  <a:pt x="153" y="5"/>
                  <a:pt x="157" y="6"/>
                  <a:pt x="160" y="7"/>
                </a:cubicBezTo>
                <a:cubicBezTo>
                  <a:pt x="163" y="5"/>
                  <a:pt x="166" y="4"/>
                  <a:pt x="169" y="3"/>
                </a:cubicBezTo>
                <a:cubicBezTo>
                  <a:pt x="163" y="1"/>
                  <a:pt x="156" y="0"/>
                  <a:pt x="14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9" name="未知"/>
          <p:cNvSpPr/>
          <p:nvPr/>
        </p:nvSpPr>
        <p:spPr bwMode="auto">
          <a:xfrm>
            <a:off x="8034339" y="3295650"/>
            <a:ext cx="382587" cy="368300"/>
          </a:xfrm>
          <a:custGeom>
            <a:avLst/>
            <a:gdLst>
              <a:gd name="T0" fmla="*/ 2147483647 w 102"/>
              <a:gd name="T1" fmla="*/ 2147483647 h 98"/>
              <a:gd name="T2" fmla="*/ 2147483647 w 102"/>
              <a:gd name="T3" fmla="*/ 2147483647 h 98"/>
              <a:gd name="T4" fmla="*/ 2147483647 w 102"/>
              <a:gd name="T5" fmla="*/ 2147483647 h 98"/>
              <a:gd name="T6" fmla="*/ 2147483647 w 102"/>
              <a:gd name="T7" fmla="*/ 2147483647 h 98"/>
              <a:gd name="T8" fmla="*/ 2147483647 w 102"/>
              <a:gd name="T9" fmla="*/ 2147483647 h 98"/>
              <a:gd name="T10" fmla="*/ 2147483647 w 102"/>
              <a:gd name="T11" fmla="*/ 0 h 98"/>
              <a:gd name="T12" fmla="*/ 2147483647 w 102"/>
              <a:gd name="T13" fmla="*/ 2147483647 h 98"/>
              <a:gd name="T14" fmla="*/ 2147483647 w 102"/>
              <a:gd name="T15" fmla="*/ 2147483647 h 98"/>
              <a:gd name="T16" fmla="*/ 2147483647 w 102"/>
              <a:gd name="T17" fmla="*/ 2147483647 h 98"/>
              <a:gd name="T18" fmla="*/ 2147483647 w 102"/>
              <a:gd name="T19" fmla="*/ 2147483647 h 98"/>
              <a:gd name="T20" fmla="*/ 2147483647 w 102"/>
              <a:gd name="T21" fmla="*/ 2147483647 h 98"/>
              <a:gd name="T22" fmla="*/ 2147483647 w 102"/>
              <a:gd name="T23" fmla="*/ 2147483647 h 98"/>
              <a:gd name="T24" fmla="*/ 2147483647 w 102"/>
              <a:gd name="T25" fmla="*/ 2147483647 h 98"/>
              <a:gd name="T26" fmla="*/ 2147483647 w 102"/>
              <a:gd name="T27" fmla="*/ 2147483647 h 98"/>
              <a:gd name="T28" fmla="*/ 2147483647 w 102"/>
              <a:gd name="T29" fmla="*/ 2147483647 h 98"/>
              <a:gd name="T30" fmla="*/ 2147483647 w 102"/>
              <a:gd name="T31" fmla="*/ 2147483647 h 98"/>
              <a:gd name="T32" fmla="*/ 2147483647 w 102"/>
              <a:gd name="T33" fmla="*/ 2147483647 h 98"/>
              <a:gd name="T34" fmla="*/ 2147483647 w 102"/>
              <a:gd name="T35" fmla="*/ 2147483647 h 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2"/>
              <a:gd name="T55" fmla="*/ 0 h 98"/>
              <a:gd name="T56" fmla="*/ 102 w 102"/>
              <a:gd name="T57" fmla="*/ 98 h 9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2" h="98">
                <a:moveTo>
                  <a:pt x="32" y="93"/>
                </a:moveTo>
                <a:cubicBezTo>
                  <a:pt x="26" y="93"/>
                  <a:pt x="24" y="89"/>
                  <a:pt x="24" y="83"/>
                </a:cubicBezTo>
                <a:cubicBezTo>
                  <a:pt x="26" y="72"/>
                  <a:pt x="40" y="51"/>
                  <a:pt x="56" y="35"/>
                </a:cubicBezTo>
                <a:cubicBezTo>
                  <a:pt x="72" y="20"/>
                  <a:pt x="82" y="11"/>
                  <a:pt x="96" y="5"/>
                </a:cubicBezTo>
                <a:cubicBezTo>
                  <a:pt x="100" y="3"/>
                  <a:pt x="102" y="3"/>
                  <a:pt x="102" y="2"/>
                </a:cubicBezTo>
                <a:cubicBezTo>
                  <a:pt x="102" y="0"/>
                  <a:pt x="97" y="0"/>
                  <a:pt x="93" y="0"/>
                </a:cubicBezTo>
                <a:cubicBezTo>
                  <a:pt x="81" y="0"/>
                  <a:pt x="64" y="6"/>
                  <a:pt x="48" y="14"/>
                </a:cubicBezTo>
                <a:cubicBezTo>
                  <a:pt x="37" y="20"/>
                  <a:pt x="29" y="25"/>
                  <a:pt x="22" y="30"/>
                </a:cubicBezTo>
                <a:cubicBezTo>
                  <a:pt x="16" y="34"/>
                  <a:pt x="9" y="40"/>
                  <a:pt x="5" y="44"/>
                </a:cubicBezTo>
                <a:cubicBezTo>
                  <a:pt x="3" y="46"/>
                  <a:pt x="0" y="49"/>
                  <a:pt x="1" y="51"/>
                </a:cubicBezTo>
                <a:cubicBezTo>
                  <a:pt x="2" y="52"/>
                  <a:pt x="4" y="51"/>
                  <a:pt x="8" y="47"/>
                </a:cubicBezTo>
                <a:cubicBezTo>
                  <a:pt x="12" y="44"/>
                  <a:pt x="14" y="42"/>
                  <a:pt x="18" y="38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50"/>
                  <a:pt x="1" y="63"/>
                  <a:pt x="1" y="74"/>
                </a:cubicBezTo>
                <a:cubicBezTo>
                  <a:pt x="0" y="90"/>
                  <a:pt x="11" y="98"/>
                  <a:pt x="28" y="98"/>
                </a:cubicBezTo>
                <a:cubicBezTo>
                  <a:pt x="29" y="98"/>
                  <a:pt x="30" y="98"/>
                  <a:pt x="31" y="98"/>
                </a:cubicBezTo>
                <a:cubicBezTo>
                  <a:pt x="31" y="96"/>
                  <a:pt x="32" y="94"/>
                  <a:pt x="33" y="93"/>
                </a:cubicBezTo>
                <a:cubicBezTo>
                  <a:pt x="33" y="93"/>
                  <a:pt x="32" y="93"/>
                  <a:pt x="32" y="9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0" name="未知"/>
          <p:cNvSpPr/>
          <p:nvPr/>
        </p:nvSpPr>
        <p:spPr bwMode="auto">
          <a:xfrm>
            <a:off x="8151814" y="3295650"/>
            <a:ext cx="360362" cy="368300"/>
          </a:xfrm>
          <a:custGeom>
            <a:avLst/>
            <a:gdLst>
              <a:gd name="T0" fmla="*/ 2147483647 w 96"/>
              <a:gd name="T1" fmla="*/ 2147483647 h 98"/>
              <a:gd name="T2" fmla="*/ 2147483647 w 96"/>
              <a:gd name="T3" fmla="*/ 2147483647 h 98"/>
              <a:gd name="T4" fmla="*/ 2147483647 w 96"/>
              <a:gd name="T5" fmla="*/ 2147483647 h 98"/>
              <a:gd name="T6" fmla="*/ 2147483647 w 96"/>
              <a:gd name="T7" fmla="*/ 2147483647 h 98"/>
              <a:gd name="T8" fmla="*/ 2147483647 w 96"/>
              <a:gd name="T9" fmla="*/ 2147483647 h 98"/>
              <a:gd name="T10" fmla="*/ 2147483647 w 96"/>
              <a:gd name="T11" fmla="*/ 2147483647 h 98"/>
              <a:gd name="T12" fmla="*/ 2147483647 w 96"/>
              <a:gd name="T13" fmla="*/ 2147483647 h 98"/>
              <a:gd name="T14" fmla="*/ 2147483647 w 96"/>
              <a:gd name="T15" fmla="*/ 2147483647 h 98"/>
              <a:gd name="T16" fmla="*/ 2147483647 w 96"/>
              <a:gd name="T17" fmla="*/ 2147483647 h 98"/>
              <a:gd name="T18" fmla="*/ 2147483647 w 96"/>
              <a:gd name="T19" fmla="*/ 2147483647 h 98"/>
              <a:gd name="T20" fmla="*/ 2147483647 w 96"/>
              <a:gd name="T21" fmla="*/ 2147483647 h 98"/>
              <a:gd name="T22" fmla="*/ 2147483647 w 96"/>
              <a:gd name="T23" fmla="*/ 2147483647 h 98"/>
              <a:gd name="T24" fmla="*/ 0 w 96"/>
              <a:gd name="T25" fmla="*/ 2147483647 h 98"/>
              <a:gd name="T26" fmla="*/ 2147483647 w 96"/>
              <a:gd name="T27" fmla="*/ 2147483647 h 98"/>
              <a:gd name="T28" fmla="*/ 2147483647 w 96"/>
              <a:gd name="T29" fmla="*/ 2147483647 h 98"/>
              <a:gd name="T30" fmla="*/ 2147483647 w 96"/>
              <a:gd name="T31" fmla="*/ 2147483647 h 98"/>
              <a:gd name="T32" fmla="*/ 2147483647 w 96"/>
              <a:gd name="T33" fmla="*/ 2147483647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"/>
              <a:gd name="T52" fmla="*/ 0 h 98"/>
              <a:gd name="T53" fmla="*/ 96 w 96"/>
              <a:gd name="T54" fmla="*/ 98 h 9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" h="98">
                <a:moveTo>
                  <a:pt x="64" y="68"/>
                </a:moveTo>
                <a:cubicBezTo>
                  <a:pt x="64" y="68"/>
                  <a:pt x="64" y="68"/>
                  <a:pt x="64" y="68"/>
                </a:cubicBezTo>
                <a:cubicBezTo>
                  <a:pt x="67" y="65"/>
                  <a:pt x="69" y="62"/>
                  <a:pt x="72" y="59"/>
                </a:cubicBezTo>
                <a:cubicBezTo>
                  <a:pt x="85" y="47"/>
                  <a:pt x="93" y="34"/>
                  <a:pt x="95" y="23"/>
                </a:cubicBezTo>
                <a:cubicBezTo>
                  <a:pt x="96" y="15"/>
                  <a:pt x="93" y="8"/>
                  <a:pt x="88" y="4"/>
                </a:cubicBezTo>
                <a:cubicBezTo>
                  <a:pt x="86" y="2"/>
                  <a:pt x="83" y="0"/>
                  <a:pt x="80" y="1"/>
                </a:cubicBezTo>
                <a:cubicBezTo>
                  <a:pt x="79" y="2"/>
                  <a:pt x="81" y="3"/>
                  <a:pt x="81" y="9"/>
                </a:cubicBezTo>
                <a:cubicBezTo>
                  <a:pt x="81" y="12"/>
                  <a:pt x="81" y="18"/>
                  <a:pt x="79" y="22"/>
                </a:cubicBezTo>
                <a:cubicBezTo>
                  <a:pt x="76" y="24"/>
                  <a:pt x="68" y="28"/>
                  <a:pt x="62" y="36"/>
                </a:cubicBezTo>
                <a:cubicBezTo>
                  <a:pt x="55" y="46"/>
                  <a:pt x="53" y="54"/>
                  <a:pt x="52" y="59"/>
                </a:cubicBezTo>
                <a:cubicBezTo>
                  <a:pt x="52" y="60"/>
                  <a:pt x="52" y="60"/>
                  <a:pt x="51" y="60"/>
                </a:cubicBezTo>
                <a:cubicBezTo>
                  <a:pt x="35" y="78"/>
                  <a:pt x="14" y="92"/>
                  <a:pt x="2" y="93"/>
                </a:cubicBezTo>
                <a:cubicBezTo>
                  <a:pt x="1" y="94"/>
                  <a:pt x="0" y="96"/>
                  <a:pt x="0" y="98"/>
                </a:cubicBezTo>
                <a:cubicBezTo>
                  <a:pt x="19" y="97"/>
                  <a:pt x="40" y="85"/>
                  <a:pt x="54" y="75"/>
                </a:cubicBezTo>
                <a:cubicBezTo>
                  <a:pt x="56" y="74"/>
                  <a:pt x="58" y="73"/>
                  <a:pt x="59" y="71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0"/>
                  <a:pt x="62" y="69"/>
                  <a:pt x="64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1" name="未知"/>
          <p:cNvSpPr/>
          <p:nvPr/>
        </p:nvSpPr>
        <p:spPr bwMode="auto">
          <a:xfrm>
            <a:off x="8537577" y="3300413"/>
            <a:ext cx="333375" cy="195262"/>
          </a:xfrm>
          <a:custGeom>
            <a:avLst/>
            <a:gdLst>
              <a:gd name="T0" fmla="*/ 2147483647 w 89"/>
              <a:gd name="T1" fmla="*/ 0 h 52"/>
              <a:gd name="T2" fmla="*/ 2147483647 w 89"/>
              <a:gd name="T3" fmla="*/ 2147483647 h 52"/>
              <a:gd name="T4" fmla="*/ 2147483647 w 89"/>
              <a:gd name="T5" fmla="*/ 2147483647 h 52"/>
              <a:gd name="T6" fmla="*/ 2147483647 w 89"/>
              <a:gd name="T7" fmla="*/ 2147483647 h 52"/>
              <a:gd name="T8" fmla="*/ 2147483647 w 89"/>
              <a:gd name="T9" fmla="*/ 2147483647 h 52"/>
              <a:gd name="T10" fmla="*/ 2147483647 w 89"/>
              <a:gd name="T11" fmla="*/ 2147483647 h 52"/>
              <a:gd name="T12" fmla="*/ 2147483647 w 89"/>
              <a:gd name="T13" fmla="*/ 2147483647 h 52"/>
              <a:gd name="T14" fmla="*/ 2147483647 w 89"/>
              <a:gd name="T15" fmla="*/ 2147483647 h 52"/>
              <a:gd name="T16" fmla="*/ 2147483647 w 89"/>
              <a:gd name="T17" fmla="*/ 2147483647 h 52"/>
              <a:gd name="T18" fmla="*/ 2147483647 w 89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9"/>
              <a:gd name="T31" fmla="*/ 0 h 52"/>
              <a:gd name="T32" fmla="*/ 89 w 89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9" h="52">
                <a:moveTo>
                  <a:pt x="78" y="0"/>
                </a:moveTo>
                <a:cubicBezTo>
                  <a:pt x="68" y="0"/>
                  <a:pt x="61" y="2"/>
                  <a:pt x="46" y="12"/>
                </a:cubicBezTo>
                <a:cubicBezTo>
                  <a:pt x="33" y="21"/>
                  <a:pt x="14" y="37"/>
                  <a:pt x="8" y="42"/>
                </a:cubicBezTo>
                <a:cubicBezTo>
                  <a:pt x="2" y="48"/>
                  <a:pt x="0" y="50"/>
                  <a:pt x="2" y="51"/>
                </a:cubicBezTo>
                <a:cubicBezTo>
                  <a:pt x="3" y="52"/>
                  <a:pt x="5" y="51"/>
                  <a:pt x="10" y="47"/>
                </a:cubicBezTo>
                <a:cubicBezTo>
                  <a:pt x="15" y="42"/>
                  <a:pt x="21" y="37"/>
                  <a:pt x="29" y="30"/>
                </a:cubicBezTo>
                <a:cubicBezTo>
                  <a:pt x="38" y="24"/>
                  <a:pt x="49" y="16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61" y="15"/>
                  <a:pt x="75" y="9"/>
                  <a:pt x="88" y="4"/>
                </a:cubicBezTo>
                <a:cubicBezTo>
                  <a:pt x="89" y="1"/>
                  <a:pt x="8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2" name="未知"/>
          <p:cNvSpPr/>
          <p:nvPr/>
        </p:nvSpPr>
        <p:spPr bwMode="auto">
          <a:xfrm>
            <a:off x="8548690" y="3302000"/>
            <a:ext cx="319087" cy="338138"/>
          </a:xfrm>
          <a:custGeom>
            <a:avLst/>
            <a:gdLst>
              <a:gd name="T0" fmla="*/ 2147483647 w 85"/>
              <a:gd name="T1" fmla="*/ 2147483647 h 90"/>
              <a:gd name="T2" fmla="*/ 2147483647 w 85"/>
              <a:gd name="T3" fmla="*/ 2147483647 h 90"/>
              <a:gd name="T4" fmla="*/ 2147483647 w 85"/>
              <a:gd name="T5" fmla="*/ 2147483647 h 90"/>
              <a:gd name="T6" fmla="*/ 2147483647 w 85"/>
              <a:gd name="T7" fmla="*/ 0 h 90"/>
              <a:gd name="T8" fmla="*/ 2147483647 w 85"/>
              <a:gd name="T9" fmla="*/ 2147483647 h 90"/>
              <a:gd name="T10" fmla="*/ 2147483647 w 85"/>
              <a:gd name="T11" fmla="*/ 2147483647 h 90"/>
              <a:gd name="T12" fmla="*/ 2147483647 w 85"/>
              <a:gd name="T13" fmla="*/ 2147483647 h 90"/>
              <a:gd name="T14" fmla="*/ 2147483647 w 85"/>
              <a:gd name="T15" fmla="*/ 2147483647 h 90"/>
              <a:gd name="T16" fmla="*/ 2147483647 w 85"/>
              <a:gd name="T17" fmla="*/ 2147483647 h 90"/>
              <a:gd name="T18" fmla="*/ 2147483647 w 85"/>
              <a:gd name="T19" fmla="*/ 2147483647 h 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90"/>
              <a:gd name="T32" fmla="*/ 85 w 85"/>
              <a:gd name="T33" fmla="*/ 90 h 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90">
                <a:moveTo>
                  <a:pt x="32" y="68"/>
                </a:moveTo>
                <a:cubicBezTo>
                  <a:pt x="35" y="62"/>
                  <a:pt x="44" y="50"/>
                  <a:pt x="53" y="38"/>
                </a:cubicBezTo>
                <a:cubicBezTo>
                  <a:pt x="64" y="25"/>
                  <a:pt x="74" y="12"/>
                  <a:pt x="81" y="4"/>
                </a:cubicBezTo>
                <a:cubicBezTo>
                  <a:pt x="83" y="2"/>
                  <a:pt x="84" y="1"/>
                  <a:pt x="85" y="0"/>
                </a:cubicBezTo>
                <a:cubicBezTo>
                  <a:pt x="72" y="5"/>
                  <a:pt x="58" y="11"/>
                  <a:pt x="46" y="14"/>
                </a:cubicBezTo>
                <a:cubicBezTo>
                  <a:pt x="31" y="28"/>
                  <a:pt x="21" y="40"/>
                  <a:pt x="11" y="54"/>
                </a:cubicBezTo>
                <a:cubicBezTo>
                  <a:pt x="6" y="60"/>
                  <a:pt x="1" y="69"/>
                  <a:pt x="1" y="76"/>
                </a:cubicBezTo>
                <a:cubicBezTo>
                  <a:pt x="0" y="83"/>
                  <a:pt x="4" y="88"/>
                  <a:pt x="9" y="90"/>
                </a:cubicBezTo>
                <a:cubicBezTo>
                  <a:pt x="17" y="85"/>
                  <a:pt x="24" y="80"/>
                  <a:pt x="31" y="76"/>
                </a:cubicBezTo>
                <a:cubicBezTo>
                  <a:pt x="31" y="74"/>
                  <a:pt x="31" y="71"/>
                  <a:pt x="32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3" name="未知"/>
          <p:cNvSpPr/>
          <p:nvPr/>
        </p:nvSpPr>
        <p:spPr bwMode="auto">
          <a:xfrm>
            <a:off x="8582026" y="3282953"/>
            <a:ext cx="623888" cy="365125"/>
          </a:xfrm>
          <a:custGeom>
            <a:avLst/>
            <a:gdLst>
              <a:gd name="T0" fmla="*/ 2147483647 w 166"/>
              <a:gd name="T1" fmla="*/ 0 h 97"/>
              <a:gd name="T2" fmla="*/ 2147483647 w 166"/>
              <a:gd name="T3" fmla="*/ 2147483647 h 97"/>
              <a:gd name="T4" fmla="*/ 2147483647 w 166"/>
              <a:gd name="T5" fmla="*/ 2147483647 h 97"/>
              <a:gd name="T6" fmla="*/ 2147483647 w 166"/>
              <a:gd name="T7" fmla="*/ 2147483647 h 97"/>
              <a:gd name="T8" fmla="*/ 2147483647 w 166"/>
              <a:gd name="T9" fmla="*/ 2147483647 h 97"/>
              <a:gd name="T10" fmla="*/ 2147483647 w 166"/>
              <a:gd name="T11" fmla="*/ 2147483647 h 97"/>
              <a:gd name="T12" fmla="*/ 0 w 166"/>
              <a:gd name="T13" fmla="*/ 2147483647 h 97"/>
              <a:gd name="T14" fmla="*/ 2147483647 w 166"/>
              <a:gd name="T15" fmla="*/ 2147483647 h 97"/>
              <a:gd name="T16" fmla="*/ 2147483647 w 166"/>
              <a:gd name="T17" fmla="*/ 2147483647 h 97"/>
              <a:gd name="T18" fmla="*/ 2147483647 w 166"/>
              <a:gd name="T19" fmla="*/ 2147483647 h 97"/>
              <a:gd name="T20" fmla="*/ 2147483647 w 166"/>
              <a:gd name="T21" fmla="*/ 2147483647 h 97"/>
              <a:gd name="T22" fmla="*/ 2147483647 w 166"/>
              <a:gd name="T23" fmla="*/ 2147483647 h 97"/>
              <a:gd name="T24" fmla="*/ 2147483647 w 166"/>
              <a:gd name="T25" fmla="*/ 2147483647 h 97"/>
              <a:gd name="T26" fmla="*/ 2147483647 w 166"/>
              <a:gd name="T27" fmla="*/ 2147483647 h 97"/>
              <a:gd name="T28" fmla="*/ 2147483647 w 166"/>
              <a:gd name="T29" fmla="*/ 2147483647 h 97"/>
              <a:gd name="T30" fmla="*/ 2147483647 w 166"/>
              <a:gd name="T31" fmla="*/ 2147483647 h 97"/>
              <a:gd name="T32" fmla="*/ 2147483647 w 166"/>
              <a:gd name="T33" fmla="*/ 2147483647 h 97"/>
              <a:gd name="T34" fmla="*/ 2147483647 w 166"/>
              <a:gd name="T35" fmla="*/ 0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"/>
              <a:gd name="T55" fmla="*/ 0 h 97"/>
              <a:gd name="T56" fmla="*/ 166 w 166"/>
              <a:gd name="T57" fmla="*/ 97 h 9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" h="97">
                <a:moveTo>
                  <a:pt x="152" y="0"/>
                </a:moveTo>
                <a:cubicBezTo>
                  <a:pt x="143" y="0"/>
                  <a:pt x="140" y="2"/>
                  <a:pt x="136" y="6"/>
                </a:cubicBezTo>
                <a:cubicBezTo>
                  <a:pt x="118" y="19"/>
                  <a:pt x="103" y="33"/>
                  <a:pt x="77" y="53"/>
                </a:cubicBezTo>
                <a:cubicBezTo>
                  <a:pt x="60" y="66"/>
                  <a:pt x="48" y="75"/>
                  <a:pt x="36" y="82"/>
                </a:cubicBezTo>
                <a:cubicBezTo>
                  <a:pt x="30" y="84"/>
                  <a:pt x="25" y="85"/>
                  <a:pt x="23" y="83"/>
                </a:cubicBezTo>
                <a:cubicBezTo>
                  <a:pt x="22" y="82"/>
                  <a:pt x="22" y="81"/>
                  <a:pt x="22" y="81"/>
                </a:cubicBezTo>
                <a:cubicBezTo>
                  <a:pt x="15" y="85"/>
                  <a:pt x="8" y="90"/>
                  <a:pt x="0" y="95"/>
                </a:cubicBezTo>
                <a:cubicBezTo>
                  <a:pt x="3" y="96"/>
                  <a:pt x="6" y="97"/>
                  <a:pt x="10" y="97"/>
                </a:cubicBezTo>
                <a:cubicBezTo>
                  <a:pt x="26" y="97"/>
                  <a:pt x="46" y="83"/>
                  <a:pt x="68" y="66"/>
                </a:cubicBezTo>
                <a:cubicBezTo>
                  <a:pt x="81" y="57"/>
                  <a:pt x="98" y="44"/>
                  <a:pt x="109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5"/>
                  <a:pt x="108" y="35"/>
                  <a:pt x="109" y="35"/>
                </a:cubicBezTo>
                <a:cubicBezTo>
                  <a:pt x="110" y="34"/>
                  <a:pt x="111" y="33"/>
                  <a:pt x="112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26" y="27"/>
                  <a:pt x="139" y="21"/>
                  <a:pt x="153" y="16"/>
                </a:cubicBezTo>
                <a:cubicBezTo>
                  <a:pt x="155" y="14"/>
                  <a:pt x="158" y="11"/>
                  <a:pt x="160" y="8"/>
                </a:cubicBezTo>
                <a:cubicBezTo>
                  <a:pt x="166" y="1"/>
                  <a:pt x="161" y="0"/>
                  <a:pt x="15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4" name="未知"/>
          <p:cNvSpPr/>
          <p:nvPr/>
        </p:nvSpPr>
        <p:spPr bwMode="auto">
          <a:xfrm>
            <a:off x="8875715" y="3330576"/>
            <a:ext cx="280987" cy="296863"/>
          </a:xfrm>
          <a:custGeom>
            <a:avLst/>
            <a:gdLst>
              <a:gd name="T0" fmla="*/ 2147483647 w 75"/>
              <a:gd name="T1" fmla="*/ 2147483647 h 79"/>
              <a:gd name="T2" fmla="*/ 2147483647 w 75"/>
              <a:gd name="T3" fmla="*/ 2147483647 h 79"/>
              <a:gd name="T4" fmla="*/ 2147483647 w 75"/>
              <a:gd name="T5" fmla="*/ 0 h 79"/>
              <a:gd name="T6" fmla="*/ 2147483647 w 75"/>
              <a:gd name="T7" fmla="*/ 2147483647 h 79"/>
              <a:gd name="T8" fmla="*/ 2147483647 w 75"/>
              <a:gd name="T9" fmla="*/ 2147483647 h 79"/>
              <a:gd name="T10" fmla="*/ 0 w 75"/>
              <a:gd name="T11" fmla="*/ 2147483647 h 79"/>
              <a:gd name="T12" fmla="*/ 2147483647 w 75"/>
              <a:gd name="T13" fmla="*/ 2147483647 h 79"/>
              <a:gd name="T14" fmla="*/ 2147483647 w 75"/>
              <a:gd name="T15" fmla="*/ 2147483647 h 79"/>
              <a:gd name="T16" fmla="*/ 2147483647 w 75"/>
              <a:gd name="T17" fmla="*/ 2147483647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"/>
              <a:gd name="T28" fmla="*/ 0 h 79"/>
              <a:gd name="T29" fmla="*/ 75 w 75"/>
              <a:gd name="T30" fmla="*/ 79 h 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" h="79">
                <a:moveTo>
                  <a:pt x="33" y="55"/>
                </a:moveTo>
                <a:cubicBezTo>
                  <a:pt x="36" y="49"/>
                  <a:pt x="43" y="39"/>
                  <a:pt x="53" y="27"/>
                </a:cubicBezTo>
                <a:cubicBezTo>
                  <a:pt x="61" y="16"/>
                  <a:pt x="68" y="9"/>
                  <a:pt x="75" y="0"/>
                </a:cubicBezTo>
                <a:cubicBezTo>
                  <a:pt x="61" y="5"/>
                  <a:pt x="48" y="11"/>
                  <a:pt x="34" y="17"/>
                </a:cubicBezTo>
                <a:cubicBezTo>
                  <a:pt x="25" y="26"/>
                  <a:pt x="15" y="36"/>
                  <a:pt x="9" y="45"/>
                </a:cubicBezTo>
                <a:cubicBezTo>
                  <a:pt x="4" y="52"/>
                  <a:pt x="0" y="60"/>
                  <a:pt x="0" y="67"/>
                </a:cubicBezTo>
                <a:cubicBezTo>
                  <a:pt x="0" y="73"/>
                  <a:pt x="3" y="78"/>
                  <a:pt x="9" y="79"/>
                </a:cubicBezTo>
                <a:cubicBezTo>
                  <a:pt x="16" y="74"/>
                  <a:pt x="23" y="69"/>
                  <a:pt x="30" y="65"/>
                </a:cubicBezTo>
                <a:cubicBezTo>
                  <a:pt x="29" y="62"/>
                  <a:pt x="30" y="59"/>
                  <a:pt x="33" y="5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5" name="未知"/>
          <p:cNvSpPr/>
          <p:nvPr/>
        </p:nvSpPr>
        <p:spPr bwMode="auto">
          <a:xfrm>
            <a:off x="8909051" y="3409953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3" y="2"/>
                </a:moveTo>
                <a:cubicBezTo>
                  <a:pt x="92" y="0"/>
                  <a:pt x="89" y="3"/>
                  <a:pt x="85" y="6"/>
                </a:cubicBezTo>
                <a:cubicBezTo>
                  <a:pt x="79" y="11"/>
                  <a:pt x="70" y="20"/>
                  <a:pt x="59" y="28"/>
                </a:cubicBezTo>
                <a:cubicBezTo>
                  <a:pt x="50" y="35"/>
                  <a:pt x="40" y="42"/>
                  <a:pt x="34" y="45"/>
                </a:cubicBezTo>
                <a:cubicBezTo>
                  <a:pt x="29" y="47"/>
                  <a:pt x="25" y="49"/>
                  <a:pt x="22" y="46"/>
                </a:cubicBezTo>
                <a:cubicBezTo>
                  <a:pt x="21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3" y="59"/>
                  <a:pt x="5" y="60"/>
                  <a:pt x="8" y="60"/>
                </a:cubicBezTo>
                <a:cubicBezTo>
                  <a:pt x="26" y="60"/>
                  <a:pt x="45" y="45"/>
                  <a:pt x="55" y="38"/>
                </a:cubicBezTo>
                <a:cubicBezTo>
                  <a:pt x="68" y="27"/>
                  <a:pt x="82" y="16"/>
                  <a:pt x="89" y="9"/>
                </a:cubicBezTo>
                <a:cubicBezTo>
                  <a:pt x="90" y="8"/>
                  <a:pt x="95" y="3"/>
                  <a:pt x="93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6" name="未知"/>
          <p:cNvSpPr/>
          <p:nvPr/>
        </p:nvSpPr>
        <p:spPr bwMode="auto">
          <a:xfrm>
            <a:off x="4240215" y="247808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7" name="未知"/>
          <p:cNvSpPr/>
          <p:nvPr/>
        </p:nvSpPr>
        <p:spPr bwMode="auto">
          <a:xfrm>
            <a:off x="4408488" y="3295653"/>
            <a:ext cx="277812" cy="365125"/>
          </a:xfrm>
          <a:custGeom>
            <a:avLst/>
            <a:gdLst>
              <a:gd name="T0" fmla="*/ 2147483647 w 74"/>
              <a:gd name="T1" fmla="*/ 2147483647 h 97"/>
              <a:gd name="T2" fmla="*/ 2147483647 w 74"/>
              <a:gd name="T3" fmla="*/ 2147483647 h 97"/>
              <a:gd name="T4" fmla="*/ 2147483647 w 74"/>
              <a:gd name="T5" fmla="*/ 2147483647 h 97"/>
              <a:gd name="T6" fmla="*/ 2147483647 w 74"/>
              <a:gd name="T7" fmla="*/ 2147483647 h 97"/>
              <a:gd name="T8" fmla="*/ 2147483647 w 74"/>
              <a:gd name="T9" fmla="*/ 0 h 97"/>
              <a:gd name="T10" fmla="*/ 2147483647 w 74"/>
              <a:gd name="T11" fmla="*/ 2147483647 h 97"/>
              <a:gd name="T12" fmla="*/ 2147483647 w 74"/>
              <a:gd name="T13" fmla="*/ 2147483647 h 97"/>
              <a:gd name="T14" fmla="*/ 2147483647 w 74"/>
              <a:gd name="T15" fmla="*/ 2147483647 h 97"/>
              <a:gd name="T16" fmla="*/ 2147483647 w 74"/>
              <a:gd name="T17" fmla="*/ 2147483647 h 97"/>
              <a:gd name="T18" fmla="*/ 0 w 74"/>
              <a:gd name="T19" fmla="*/ 2147483647 h 97"/>
              <a:gd name="T20" fmla="*/ 2147483647 w 74"/>
              <a:gd name="T21" fmla="*/ 2147483647 h 97"/>
              <a:gd name="T22" fmla="*/ 2147483647 w 74"/>
              <a:gd name="T23" fmla="*/ 2147483647 h 97"/>
              <a:gd name="T24" fmla="*/ 2147483647 w 74"/>
              <a:gd name="T25" fmla="*/ 2147483647 h 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4"/>
              <a:gd name="T40" fmla="*/ 0 h 97"/>
              <a:gd name="T41" fmla="*/ 74 w 74"/>
              <a:gd name="T42" fmla="*/ 97 h 9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4" h="97">
                <a:moveTo>
                  <a:pt x="30" y="84"/>
                </a:moveTo>
                <a:cubicBezTo>
                  <a:pt x="28" y="82"/>
                  <a:pt x="29" y="78"/>
                  <a:pt x="33" y="72"/>
                </a:cubicBezTo>
                <a:cubicBezTo>
                  <a:pt x="36" y="66"/>
                  <a:pt x="42" y="58"/>
                  <a:pt x="51" y="48"/>
                </a:cubicBezTo>
                <a:cubicBezTo>
                  <a:pt x="59" y="37"/>
                  <a:pt x="71" y="24"/>
                  <a:pt x="73" y="14"/>
                </a:cubicBezTo>
                <a:cubicBezTo>
                  <a:pt x="74" y="5"/>
                  <a:pt x="67" y="0"/>
                  <a:pt x="56" y="0"/>
                </a:cubicBezTo>
                <a:cubicBezTo>
                  <a:pt x="53" y="3"/>
                  <a:pt x="50" y="6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50" y="11"/>
                  <a:pt x="48" y="14"/>
                  <a:pt x="46" y="17"/>
                </a:cubicBezTo>
                <a:cubicBezTo>
                  <a:pt x="40" y="25"/>
                  <a:pt x="32" y="34"/>
                  <a:pt x="23" y="44"/>
                </a:cubicBezTo>
                <a:cubicBezTo>
                  <a:pt x="13" y="57"/>
                  <a:pt x="1" y="70"/>
                  <a:pt x="0" y="82"/>
                </a:cubicBezTo>
                <a:cubicBezTo>
                  <a:pt x="0" y="92"/>
                  <a:pt x="6" y="97"/>
                  <a:pt x="17" y="97"/>
                </a:cubicBezTo>
                <a:cubicBezTo>
                  <a:pt x="17" y="97"/>
                  <a:pt x="18" y="96"/>
                  <a:pt x="19" y="96"/>
                </a:cubicBezTo>
                <a:cubicBezTo>
                  <a:pt x="22" y="92"/>
                  <a:pt x="26" y="88"/>
                  <a:pt x="30" y="8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8" name="未知"/>
          <p:cNvSpPr/>
          <p:nvPr/>
        </p:nvSpPr>
        <p:spPr bwMode="auto">
          <a:xfrm>
            <a:off x="4479925" y="3438525"/>
            <a:ext cx="319088" cy="217488"/>
          </a:xfrm>
          <a:custGeom>
            <a:avLst/>
            <a:gdLst>
              <a:gd name="T0" fmla="*/ 2147483647 w 85"/>
              <a:gd name="T1" fmla="*/ 2147483647 h 58"/>
              <a:gd name="T2" fmla="*/ 2147483647 w 85"/>
              <a:gd name="T3" fmla="*/ 2147483647 h 58"/>
              <a:gd name="T4" fmla="*/ 2147483647 w 85"/>
              <a:gd name="T5" fmla="*/ 2147483647 h 58"/>
              <a:gd name="T6" fmla="*/ 2147483647 w 85"/>
              <a:gd name="T7" fmla="*/ 2147483647 h 58"/>
              <a:gd name="T8" fmla="*/ 2147483647 w 85"/>
              <a:gd name="T9" fmla="*/ 2147483647 h 58"/>
              <a:gd name="T10" fmla="*/ 2147483647 w 85"/>
              <a:gd name="T11" fmla="*/ 2147483647 h 58"/>
              <a:gd name="T12" fmla="*/ 0 w 85"/>
              <a:gd name="T13" fmla="*/ 2147483647 h 58"/>
              <a:gd name="T14" fmla="*/ 2147483647 w 85"/>
              <a:gd name="T15" fmla="*/ 2147483647 h 58"/>
              <a:gd name="T16" fmla="*/ 2147483647 w 85"/>
              <a:gd name="T17" fmla="*/ 2147483647 h 58"/>
              <a:gd name="T18" fmla="*/ 2147483647 w 85"/>
              <a:gd name="T19" fmla="*/ 2147483647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8"/>
              <a:gd name="T32" fmla="*/ 85 w 85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8">
                <a:moveTo>
                  <a:pt x="84" y="1"/>
                </a:moveTo>
                <a:cubicBezTo>
                  <a:pt x="83" y="0"/>
                  <a:pt x="81" y="0"/>
                  <a:pt x="77" y="4"/>
                </a:cubicBezTo>
                <a:cubicBezTo>
                  <a:pt x="71" y="10"/>
                  <a:pt x="60" y="20"/>
                  <a:pt x="51" y="27"/>
                </a:cubicBezTo>
                <a:cubicBezTo>
                  <a:pt x="38" y="37"/>
                  <a:pt x="31" y="40"/>
                  <a:pt x="25" y="44"/>
                </a:cubicBezTo>
                <a:cubicBezTo>
                  <a:pt x="20" y="46"/>
                  <a:pt x="14" y="48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7" y="50"/>
                  <a:pt x="3" y="54"/>
                  <a:pt x="0" y="58"/>
                </a:cubicBezTo>
                <a:cubicBezTo>
                  <a:pt x="16" y="57"/>
                  <a:pt x="36" y="45"/>
                  <a:pt x="47" y="37"/>
                </a:cubicBezTo>
                <a:cubicBezTo>
                  <a:pt x="58" y="28"/>
                  <a:pt x="75" y="13"/>
                  <a:pt x="80" y="8"/>
                </a:cubicBezTo>
                <a:cubicBezTo>
                  <a:pt x="84" y="4"/>
                  <a:pt x="85" y="2"/>
                  <a:pt x="8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9" name="未知"/>
          <p:cNvSpPr/>
          <p:nvPr/>
        </p:nvSpPr>
        <p:spPr bwMode="auto">
          <a:xfrm>
            <a:off x="4191000" y="3295650"/>
            <a:ext cx="427038" cy="300038"/>
          </a:xfrm>
          <a:custGeom>
            <a:avLst/>
            <a:gdLst>
              <a:gd name="T0" fmla="*/ 2147483647 w 114"/>
              <a:gd name="T1" fmla="*/ 2147483647 h 80"/>
              <a:gd name="T2" fmla="*/ 2147483647 w 114"/>
              <a:gd name="T3" fmla="*/ 2147483647 h 80"/>
              <a:gd name="T4" fmla="*/ 2147483647 w 114"/>
              <a:gd name="T5" fmla="*/ 2147483647 h 80"/>
              <a:gd name="T6" fmla="*/ 2147483647 w 114"/>
              <a:gd name="T7" fmla="*/ 0 h 80"/>
              <a:gd name="T8" fmla="*/ 2147483647 w 114"/>
              <a:gd name="T9" fmla="*/ 0 h 80"/>
              <a:gd name="T10" fmla="*/ 2147483647 w 114"/>
              <a:gd name="T11" fmla="*/ 2147483647 h 80"/>
              <a:gd name="T12" fmla="*/ 2147483647 w 114"/>
              <a:gd name="T13" fmla="*/ 2147483647 h 80"/>
              <a:gd name="T14" fmla="*/ 0 w 114"/>
              <a:gd name="T15" fmla="*/ 2147483647 h 80"/>
              <a:gd name="T16" fmla="*/ 2147483647 w 114"/>
              <a:gd name="T17" fmla="*/ 2147483647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"/>
              <a:gd name="T28" fmla="*/ 0 h 80"/>
              <a:gd name="T29" fmla="*/ 114 w 114"/>
              <a:gd name="T30" fmla="*/ 80 h 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" h="80">
                <a:moveTo>
                  <a:pt x="48" y="41"/>
                </a:moveTo>
                <a:cubicBezTo>
                  <a:pt x="65" y="27"/>
                  <a:pt x="81" y="18"/>
                  <a:pt x="91" y="13"/>
                </a:cubicBezTo>
                <a:cubicBezTo>
                  <a:pt x="96" y="10"/>
                  <a:pt x="101" y="8"/>
                  <a:pt x="104" y="9"/>
                </a:cubicBezTo>
                <a:cubicBezTo>
                  <a:pt x="108" y="6"/>
                  <a:pt x="111" y="3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7" y="0"/>
                  <a:pt x="73" y="15"/>
                  <a:pt x="54" y="29"/>
                </a:cubicBezTo>
                <a:cubicBezTo>
                  <a:pt x="36" y="43"/>
                  <a:pt x="19" y="57"/>
                  <a:pt x="6" y="68"/>
                </a:cubicBezTo>
                <a:cubicBezTo>
                  <a:pt x="3" y="72"/>
                  <a:pt x="1" y="76"/>
                  <a:pt x="0" y="80"/>
                </a:cubicBezTo>
                <a:cubicBezTo>
                  <a:pt x="16" y="67"/>
                  <a:pt x="29" y="56"/>
                  <a:pt x="48" y="4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0" name="未知"/>
          <p:cNvSpPr/>
          <p:nvPr/>
        </p:nvSpPr>
        <p:spPr bwMode="auto">
          <a:xfrm>
            <a:off x="4105275" y="247808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1" name="未知"/>
          <p:cNvSpPr/>
          <p:nvPr/>
        </p:nvSpPr>
        <p:spPr bwMode="auto">
          <a:xfrm>
            <a:off x="4044951" y="3311528"/>
            <a:ext cx="341313" cy="341313"/>
          </a:xfrm>
          <a:custGeom>
            <a:avLst/>
            <a:gdLst>
              <a:gd name="T0" fmla="*/ 2147483647 w 91"/>
              <a:gd name="T1" fmla="*/ 2147483647 h 91"/>
              <a:gd name="T2" fmla="*/ 2147483647 w 91"/>
              <a:gd name="T3" fmla="*/ 2147483647 h 91"/>
              <a:gd name="T4" fmla="*/ 2147483647 w 91"/>
              <a:gd name="T5" fmla="*/ 2147483647 h 91"/>
              <a:gd name="T6" fmla="*/ 2147483647 w 91"/>
              <a:gd name="T7" fmla="*/ 2147483647 h 91"/>
              <a:gd name="T8" fmla="*/ 2147483647 w 91"/>
              <a:gd name="T9" fmla="*/ 2147483647 h 91"/>
              <a:gd name="T10" fmla="*/ 2147483647 w 91"/>
              <a:gd name="T11" fmla="*/ 2147483647 h 91"/>
              <a:gd name="T12" fmla="*/ 2147483647 w 91"/>
              <a:gd name="T13" fmla="*/ 2147483647 h 91"/>
              <a:gd name="T14" fmla="*/ 2147483647 w 91"/>
              <a:gd name="T15" fmla="*/ 2147483647 h 91"/>
              <a:gd name="T16" fmla="*/ 2147483647 w 91"/>
              <a:gd name="T17" fmla="*/ 2147483647 h 91"/>
              <a:gd name="T18" fmla="*/ 2147483647 w 91"/>
              <a:gd name="T19" fmla="*/ 2147483647 h 91"/>
              <a:gd name="T20" fmla="*/ 2147483647 w 91"/>
              <a:gd name="T21" fmla="*/ 0 h 91"/>
              <a:gd name="T22" fmla="*/ 2147483647 w 91"/>
              <a:gd name="T23" fmla="*/ 2147483647 h 91"/>
              <a:gd name="T24" fmla="*/ 2147483647 w 91"/>
              <a:gd name="T25" fmla="*/ 2147483647 h 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1"/>
              <a:gd name="T40" fmla="*/ 0 h 91"/>
              <a:gd name="T41" fmla="*/ 91 w 91"/>
              <a:gd name="T42" fmla="*/ 91 h 9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1" h="91">
                <a:moveTo>
                  <a:pt x="33" y="37"/>
                </a:moveTo>
                <a:cubicBezTo>
                  <a:pt x="17" y="60"/>
                  <a:pt x="17" y="60"/>
                  <a:pt x="17" y="60"/>
                </a:cubicBezTo>
                <a:cubicBezTo>
                  <a:pt x="12" y="68"/>
                  <a:pt x="8" y="76"/>
                  <a:pt x="4" y="83"/>
                </a:cubicBezTo>
                <a:cubicBezTo>
                  <a:pt x="0" y="90"/>
                  <a:pt x="4" y="91"/>
                  <a:pt x="11" y="91"/>
                </a:cubicBezTo>
                <a:cubicBezTo>
                  <a:pt x="17" y="91"/>
                  <a:pt x="21" y="90"/>
                  <a:pt x="26" y="86"/>
                </a:cubicBezTo>
                <a:cubicBezTo>
                  <a:pt x="30" y="83"/>
                  <a:pt x="35" y="79"/>
                  <a:pt x="39" y="76"/>
                </a:cubicBezTo>
                <a:cubicBezTo>
                  <a:pt x="40" y="72"/>
                  <a:pt x="42" y="68"/>
                  <a:pt x="45" y="64"/>
                </a:cubicBezTo>
                <a:cubicBezTo>
                  <a:pt x="44" y="65"/>
                  <a:pt x="43" y="66"/>
                  <a:pt x="43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55" y="47"/>
                  <a:pt x="78" y="13"/>
                  <a:pt x="87" y="3"/>
                </a:cubicBezTo>
                <a:cubicBezTo>
                  <a:pt x="89" y="2"/>
                  <a:pt x="90" y="1"/>
                  <a:pt x="91" y="0"/>
                </a:cubicBezTo>
                <a:cubicBezTo>
                  <a:pt x="70" y="3"/>
                  <a:pt x="50" y="19"/>
                  <a:pt x="42" y="25"/>
                </a:cubicBezTo>
                <a:cubicBezTo>
                  <a:pt x="39" y="29"/>
                  <a:pt x="36" y="33"/>
                  <a:pt x="33" y="37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2" name="未知"/>
          <p:cNvSpPr/>
          <p:nvPr/>
        </p:nvSpPr>
        <p:spPr bwMode="auto">
          <a:xfrm>
            <a:off x="6064251" y="3213103"/>
            <a:ext cx="608013" cy="360363"/>
          </a:xfrm>
          <a:custGeom>
            <a:avLst/>
            <a:gdLst>
              <a:gd name="T0" fmla="*/ 2147483647 w 162"/>
              <a:gd name="T1" fmla="*/ 2147483647 h 96"/>
              <a:gd name="T2" fmla="*/ 2147483647 w 162"/>
              <a:gd name="T3" fmla="*/ 2147483647 h 96"/>
              <a:gd name="T4" fmla="*/ 2147483647 w 162"/>
              <a:gd name="T5" fmla="*/ 2147483647 h 96"/>
              <a:gd name="T6" fmla="*/ 2147483647 w 162"/>
              <a:gd name="T7" fmla="*/ 2147483647 h 96"/>
              <a:gd name="T8" fmla="*/ 2147483647 w 162"/>
              <a:gd name="T9" fmla="*/ 2147483647 h 96"/>
              <a:gd name="T10" fmla="*/ 2147483647 w 162"/>
              <a:gd name="T11" fmla="*/ 2147483647 h 96"/>
              <a:gd name="T12" fmla="*/ 2147483647 w 162"/>
              <a:gd name="T13" fmla="*/ 2147483647 h 96"/>
              <a:gd name="T14" fmla="*/ 2147483647 w 162"/>
              <a:gd name="T15" fmla="*/ 2147483647 h 96"/>
              <a:gd name="T16" fmla="*/ 2147483647 w 162"/>
              <a:gd name="T17" fmla="*/ 2147483647 h 96"/>
              <a:gd name="T18" fmla="*/ 2147483647 w 162"/>
              <a:gd name="T19" fmla="*/ 2147483647 h 96"/>
              <a:gd name="T20" fmla="*/ 2147483647 w 162"/>
              <a:gd name="T21" fmla="*/ 2147483647 h 96"/>
              <a:gd name="T22" fmla="*/ 2147483647 w 162"/>
              <a:gd name="T23" fmla="*/ 2147483647 h 96"/>
              <a:gd name="T24" fmla="*/ 2147483647 w 162"/>
              <a:gd name="T25" fmla="*/ 2147483647 h 96"/>
              <a:gd name="T26" fmla="*/ 2147483647 w 162"/>
              <a:gd name="T27" fmla="*/ 2147483647 h 96"/>
              <a:gd name="T28" fmla="*/ 2147483647 w 162"/>
              <a:gd name="T29" fmla="*/ 2147483647 h 96"/>
              <a:gd name="T30" fmla="*/ 2147483647 w 162"/>
              <a:gd name="T31" fmla="*/ 2147483647 h 96"/>
              <a:gd name="T32" fmla="*/ 2147483647 w 162"/>
              <a:gd name="T33" fmla="*/ 2147483647 h 96"/>
              <a:gd name="T34" fmla="*/ 2147483647 w 162"/>
              <a:gd name="T35" fmla="*/ 2147483647 h 96"/>
              <a:gd name="T36" fmla="*/ 2147483647 w 162"/>
              <a:gd name="T37" fmla="*/ 2147483647 h 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2"/>
              <a:gd name="T58" fmla="*/ 0 h 96"/>
              <a:gd name="T59" fmla="*/ 162 w 162"/>
              <a:gd name="T60" fmla="*/ 96 h 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2" h="96">
                <a:moveTo>
                  <a:pt x="155" y="1"/>
                </a:moveTo>
                <a:cubicBezTo>
                  <a:pt x="146" y="0"/>
                  <a:pt x="136" y="2"/>
                  <a:pt x="127" y="6"/>
                </a:cubicBezTo>
                <a:cubicBezTo>
                  <a:pt x="117" y="10"/>
                  <a:pt x="101" y="20"/>
                  <a:pt x="91" y="28"/>
                </a:cubicBezTo>
                <a:cubicBezTo>
                  <a:pt x="72" y="42"/>
                  <a:pt x="59" y="55"/>
                  <a:pt x="44" y="69"/>
                </a:cubicBezTo>
                <a:cubicBezTo>
                  <a:pt x="43" y="68"/>
                  <a:pt x="43" y="68"/>
                  <a:pt x="43" y="68"/>
                </a:cubicBezTo>
                <a:cubicBezTo>
                  <a:pt x="50" y="58"/>
                  <a:pt x="77" y="18"/>
                  <a:pt x="87" y="8"/>
                </a:cubicBezTo>
                <a:cubicBezTo>
                  <a:pt x="88" y="7"/>
                  <a:pt x="89" y="6"/>
                  <a:pt x="90" y="5"/>
                </a:cubicBezTo>
                <a:cubicBezTo>
                  <a:pt x="73" y="9"/>
                  <a:pt x="56" y="1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7" y="36"/>
                  <a:pt x="32" y="42"/>
                  <a:pt x="26" y="51"/>
                </a:cubicBezTo>
                <a:cubicBezTo>
                  <a:pt x="17" y="65"/>
                  <a:pt x="8" y="77"/>
                  <a:pt x="3" y="88"/>
                </a:cubicBezTo>
                <a:cubicBezTo>
                  <a:pt x="0" y="95"/>
                  <a:pt x="2" y="96"/>
                  <a:pt x="11" y="96"/>
                </a:cubicBezTo>
                <a:cubicBezTo>
                  <a:pt x="17" y="96"/>
                  <a:pt x="20" y="95"/>
                  <a:pt x="25" y="91"/>
                </a:cubicBezTo>
                <a:cubicBezTo>
                  <a:pt x="36" y="83"/>
                  <a:pt x="62" y="59"/>
                  <a:pt x="86" y="39"/>
                </a:cubicBezTo>
                <a:cubicBezTo>
                  <a:pt x="102" y="26"/>
                  <a:pt x="113" y="18"/>
                  <a:pt x="127" y="12"/>
                </a:cubicBezTo>
                <a:cubicBezTo>
                  <a:pt x="133" y="9"/>
                  <a:pt x="140" y="7"/>
                  <a:pt x="144" y="9"/>
                </a:cubicBezTo>
                <a:cubicBezTo>
                  <a:pt x="145" y="9"/>
                  <a:pt x="145" y="10"/>
                  <a:pt x="146" y="10"/>
                </a:cubicBezTo>
                <a:cubicBezTo>
                  <a:pt x="151" y="8"/>
                  <a:pt x="157" y="5"/>
                  <a:pt x="162" y="2"/>
                </a:cubicBezTo>
                <a:cubicBezTo>
                  <a:pt x="160" y="1"/>
                  <a:pt x="157" y="1"/>
                  <a:pt x="155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3" name="未知"/>
          <p:cNvSpPr/>
          <p:nvPr/>
        </p:nvSpPr>
        <p:spPr bwMode="auto">
          <a:xfrm>
            <a:off x="6415089" y="3213103"/>
            <a:ext cx="314325" cy="360363"/>
          </a:xfrm>
          <a:custGeom>
            <a:avLst/>
            <a:gdLst>
              <a:gd name="T0" fmla="*/ 2147483647 w 84"/>
              <a:gd name="T1" fmla="*/ 0 h 96"/>
              <a:gd name="T2" fmla="*/ 2147483647 w 84"/>
              <a:gd name="T3" fmla="*/ 2147483647 h 96"/>
              <a:gd name="T4" fmla="*/ 2147483647 w 84"/>
              <a:gd name="T5" fmla="*/ 2147483647 h 96"/>
              <a:gd name="T6" fmla="*/ 2147483647 w 84"/>
              <a:gd name="T7" fmla="*/ 2147483647 h 96"/>
              <a:gd name="T8" fmla="*/ 2147483647 w 84"/>
              <a:gd name="T9" fmla="*/ 2147483647 h 96"/>
              <a:gd name="T10" fmla="*/ 0 w 84"/>
              <a:gd name="T11" fmla="*/ 2147483647 h 96"/>
              <a:gd name="T12" fmla="*/ 2147483647 w 84"/>
              <a:gd name="T13" fmla="*/ 2147483647 h 96"/>
              <a:gd name="T14" fmla="*/ 2147483647 w 84"/>
              <a:gd name="T15" fmla="*/ 2147483647 h 96"/>
              <a:gd name="T16" fmla="*/ 2147483647 w 84"/>
              <a:gd name="T17" fmla="*/ 2147483647 h 96"/>
              <a:gd name="T18" fmla="*/ 2147483647 w 84"/>
              <a:gd name="T19" fmla="*/ 2147483647 h 96"/>
              <a:gd name="T20" fmla="*/ 2147483647 w 84"/>
              <a:gd name="T21" fmla="*/ 2147483647 h 96"/>
              <a:gd name="T22" fmla="*/ 2147483647 w 84"/>
              <a:gd name="T23" fmla="*/ 2147483647 h 96"/>
              <a:gd name="T24" fmla="*/ 2147483647 w 84"/>
              <a:gd name="T25" fmla="*/ 2147483647 h 96"/>
              <a:gd name="T26" fmla="*/ 2147483647 w 84"/>
              <a:gd name="T27" fmla="*/ 0 h 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4"/>
              <a:gd name="T43" fmla="*/ 0 h 96"/>
              <a:gd name="T44" fmla="*/ 84 w 84"/>
              <a:gd name="T45" fmla="*/ 96 h 9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4" h="96">
                <a:moveTo>
                  <a:pt x="69" y="0"/>
                </a:moveTo>
                <a:cubicBezTo>
                  <a:pt x="64" y="3"/>
                  <a:pt x="58" y="6"/>
                  <a:pt x="53" y="8"/>
                </a:cubicBezTo>
                <a:cubicBezTo>
                  <a:pt x="57" y="11"/>
                  <a:pt x="55" y="19"/>
                  <a:pt x="52" y="23"/>
                </a:cubicBezTo>
                <a:cubicBezTo>
                  <a:pt x="47" y="28"/>
                  <a:pt x="41" y="29"/>
                  <a:pt x="35" y="30"/>
                </a:cubicBezTo>
                <a:cubicBezTo>
                  <a:pt x="27" y="31"/>
                  <a:pt x="17" y="35"/>
                  <a:pt x="12" y="40"/>
                </a:cubicBezTo>
                <a:cubicBezTo>
                  <a:pt x="8" y="44"/>
                  <a:pt x="1" y="56"/>
                  <a:pt x="0" y="70"/>
                </a:cubicBezTo>
                <a:cubicBezTo>
                  <a:pt x="0" y="88"/>
                  <a:pt x="8" y="96"/>
                  <a:pt x="19" y="96"/>
                </a:cubicBezTo>
                <a:cubicBezTo>
                  <a:pt x="19" y="96"/>
                  <a:pt x="20" y="95"/>
                  <a:pt x="20" y="95"/>
                </a:cubicBezTo>
                <a:cubicBezTo>
                  <a:pt x="24" y="90"/>
                  <a:pt x="28" y="85"/>
                  <a:pt x="32" y="80"/>
                </a:cubicBezTo>
                <a:cubicBezTo>
                  <a:pt x="28" y="78"/>
                  <a:pt x="27" y="72"/>
                  <a:pt x="26" y="62"/>
                </a:cubicBezTo>
                <a:cubicBezTo>
                  <a:pt x="25" y="52"/>
                  <a:pt x="27" y="45"/>
                  <a:pt x="30" y="40"/>
                </a:cubicBezTo>
                <a:cubicBezTo>
                  <a:pt x="34" y="35"/>
                  <a:pt x="43" y="34"/>
                  <a:pt x="54" y="32"/>
                </a:cubicBezTo>
                <a:cubicBezTo>
                  <a:pt x="66" y="30"/>
                  <a:pt x="76" y="28"/>
                  <a:pt x="80" y="21"/>
                </a:cubicBezTo>
                <a:cubicBezTo>
                  <a:pt x="84" y="12"/>
                  <a:pt x="79" y="4"/>
                  <a:pt x="6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4" name="未知"/>
          <p:cNvSpPr/>
          <p:nvPr/>
        </p:nvSpPr>
        <p:spPr bwMode="auto">
          <a:xfrm>
            <a:off x="6483350" y="3357563"/>
            <a:ext cx="319088" cy="220662"/>
          </a:xfrm>
          <a:custGeom>
            <a:avLst/>
            <a:gdLst>
              <a:gd name="T0" fmla="*/ 2147483647 w 85"/>
              <a:gd name="T1" fmla="*/ 2147483647 h 59"/>
              <a:gd name="T2" fmla="*/ 2147483647 w 85"/>
              <a:gd name="T3" fmla="*/ 2147483647 h 59"/>
              <a:gd name="T4" fmla="*/ 2147483647 w 85"/>
              <a:gd name="T5" fmla="*/ 2147483647 h 59"/>
              <a:gd name="T6" fmla="*/ 2147483647 w 85"/>
              <a:gd name="T7" fmla="*/ 2147483647 h 59"/>
              <a:gd name="T8" fmla="*/ 2147483647 w 85"/>
              <a:gd name="T9" fmla="*/ 2147483647 h 59"/>
              <a:gd name="T10" fmla="*/ 2147483647 w 85"/>
              <a:gd name="T11" fmla="*/ 2147483647 h 59"/>
              <a:gd name="T12" fmla="*/ 0 w 85"/>
              <a:gd name="T13" fmla="*/ 2147483647 h 59"/>
              <a:gd name="T14" fmla="*/ 2147483647 w 85"/>
              <a:gd name="T15" fmla="*/ 2147483647 h 59"/>
              <a:gd name="T16" fmla="*/ 2147483647 w 85"/>
              <a:gd name="T17" fmla="*/ 2147483647 h 59"/>
              <a:gd name="T18" fmla="*/ 2147483647 w 85"/>
              <a:gd name="T19" fmla="*/ 2147483647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9"/>
              <a:gd name="T32" fmla="*/ 85 w 85"/>
              <a:gd name="T33" fmla="*/ 59 h 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9">
                <a:moveTo>
                  <a:pt x="84" y="2"/>
                </a:moveTo>
                <a:cubicBezTo>
                  <a:pt x="82" y="0"/>
                  <a:pt x="77" y="5"/>
                  <a:pt x="77" y="5"/>
                </a:cubicBezTo>
                <a:cubicBezTo>
                  <a:pt x="70" y="11"/>
                  <a:pt x="62" y="18"/>
                  <a:pt x="50" y="28"/>
                </a:cubicBezTo>
                <a:cubicBezTo>
                  <a:pt x="42" y="35"/>
                  <a:pt x="34" y="39"/>
                  <a:pt x="29" y="42"/>
                </a:cubicBezTo>
                <a:cubicBezTo>
                  <a:pt x="23" y="45"/>
                  <a:pt x="19" y="47"/>
                  <a:pt x="15" y="46"/>
                </a:cubicBezTo>
                <a:cubicBezTo>
                  <a:pt x="14" y="46"/>
                  <a:pt x="13" y="45"/>
                  <a:pt x="12" y="44"/>
                </a:cubicBezTo>
                <a:cubicBezTo>
                  <a:pt x="8" y="49"/>
                  <a:pt x="4" y="54"/>
                  <a:pt x="0" y="59"/>
                </a:cubicBezTo>
                <a:cubicBezTo>
                  <a:pt x="17" y="59"/>
                  <a:pt x="36" y="46"/>
                  <a:pt x="46" y="38"/>
                </a:cubicBezTo>
                <a:cubicBezTo>
                  <a:pt x="59" y="28"/>
                  <a:pt x="71" y="17"/>
                  <a:pt x="78" y="10"/>
                </a:cubicBezTo>
                <a:cubicBezTo>
                  <a:pt x="80" y="9"/>
                  <a:pt x="85" y="4"/>
                  <a:pt x="84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5" name="未知"/>
          <p:cNvSpPr/>
          <p:nvPr/>
        </p:nvSpPr>
        <p:spPr bwMode="auto">
          <a:xfrm>
            <a:off x="8375651" y="3435353"/>
            <a:ext cx="230188" cy="138113"/>
          </a:xfrm>
          <a:custGeom>
            <a:avLst/>
            <a:gdLst>
              <a:gd name="T0" fmla="*/ 2147483647 w 61"/>
              <a:gd name="T1" fmla="*/ 2147483647 h 37"/>
              <a:gd name="T2" fmla="*/ 2147483647 w 61"/>
              <a:gd name="T3" fmla="*/ 2147483647 h 37"/>
              <a:gd name="T4" fmla="*/ 2147483647 w 61"/>
              <a:gd name="T5" fmla="*/ 2147483647 h 37"/>
              <a:gd name="T6" fmla="*/ 2147483647 w 61"/>
              <a:gd name="T7" fmla="*/ 2147483647 h 37"/>
              <a:gd name="T8" fmla="*/ 2147483647 w 61"/>
              <a:gd name="T9" fmla="*/ 2147483647 h 37"/>
              <a:gd name="T10" fmla="*/ 0 w 61"/>
              <a:gd name="T11" fmla="*/ 2147483647 h 37"/>
              <a:gd name="T12" fmla="*/ 2147483647 w 61"/>
              <a:gd name="T13" fmla="*/ 2147483647 h 37"/>
              <a:gd name="T14" fmla="*/ 2147483647 w 61"/>
              <a:gd name="T15" fmla="*/ 2147483647 h 37"/>
              <a:gd name="T16" fmla="*/ 2147483647 w 61"/>
              <a:gd name="T17" fmla="*/ 2147483647 h 37"/>
              <a:gd name="T18" fmla="*/ 2147483647 w 61"/>
              <a:gd name="T19" fmla="*/ 214748364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"/>
              <a:gd name="T31" fmla="*/ 0 h 37"/>
              <a:gd name="T32" fmla="*/ 61 w 61"/>
              <a:gd name="T33" fmla="*/ 37 h 3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" h="37">
                <a:moveTo>
                  <a:pt x="59" y="1"/>
                </a:moveTo>
                <a:cubicBezTo>
                  <a:pt x="58" y="0"/>
                  <a:pt x="55" y="3"/>
                  <a:pt x="50" y="7"/>
                </a:cubicBezTo>
                <a:cubicBezTo>
                  <a:pt x="44" y="12"/>
                  <a:pt x="40" y="16"/>
                  <a:pt x="33" y="21"/>
                </a:cubicBezTo>
                <a:cubicBezTo>
                  <a:pt x="25" y="27"/>
                  <a:pt x="19" y="29"/>
                  <a:pt x="14" y="31"/>
                </a:cubicBezTo>
                <a:cubicBezTo>
                  <a:pt x="12" y="31"/>
                  <a:pt x="6" y="32"/>
                  <a:pt x="4" y="31"/>
                </a:cubicBezTo>
                <a:cubicBezTo>
                  <a:pt x="2" y="32"/>
                  <a:pt x="1" y="33"/>
                  <a:pt x="0" y="35"/>
                </a:cubicBezTo>
                <a:cubicBezTo>
                  <a:pt x="4" y="37"/>
                  <a:pt x="10" y="36"/>
                  <a:pt x="14" y="35"/>
                </a:cubicBezTo>
                <a:cubicBezTo>
                  <a:pt x="19" y="34"/>
                  <a:pt x="26" y="32"/>
                  <a:pt x="35" y="26"/>
                </a:cubicBezTo>
                <a:cubicBezTo>
                  <a:pt x="42" y="21"/>
                  <a:pt x="47" y="16"/>
                  <a:pt x="52" y="11"/>
                </a:cubicBezTo>
                <a:cubicBezTo>
                  <a:pt x="58" y="6"/>
                  <a:pt x="61" y="3"/>
                  <a:pt x="59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6" name="未知"/>
          <p:cNvSpPr/>
          <p:nvPr/>
        </p:nvSpPr>
        <p:spPr bwMode="auto">
          <a:xfrm>
            <a:off x="5035551" y="3435353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7" name="未知"/>
          <p:cNvSpPr/>
          <p:nvPr/>
        </p:nvSpPr>
        <p:spPr bwMode="auto">
          <a:xfrm>
            <a:off x="5008565" y="3292478"/>
            <a:ext cx="327025" cy="360363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108" name="图片 25" descr="羽毛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0554">
            <a:off x="9428165" y="-1033463"/>
            <a:ext cx="1239837" cy="396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9" name="未知"/>
          <p:cNvSpPr/>
          <p:nvPr/>
        </p:nvSpPr>
        <p:spPr bwMode="auto">
          <a:xfrm>
            <a:off x="6096000" y="242093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0" name="未知"/>
          <p:cNvSpPr/>
          <p:nvPr/>
        </p:nvSpPr>
        <p:spPr bwMode="auto">
          <a:xfrm>
            <a:off x="6251577" y="242093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1" name="未知"/>
          <p:cNvSpPr/>
          <p:nvPr/>
        </p:nvSpPr>
        <p:spPr bwMode="auto">
          <a:xfrm>
            <a:off x="5664202" y="3284538"/>
            <a:ext cx="327025" cy="360362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2" name="未知"/>
          <p:cNvSpPr/>
          <p:nvPr/>
        </p:nvSpPr>
        <p:spPr bwMode="auto">
          <a:xfrm>
            <a:off x="5668965" y="3357563"/>
            <a:ext cx="498475" cy="296862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784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一、可逆矩阵的定义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及性质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068312"/>
              </p:ext>
            </p:extLst>
          </p:nvPr>
        </p:nvGraphicFramePr>
        <p:xfrm>
          <a:off x="1703512" y="2348880"/>
          <a:ext cx="74041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5" name="Equation" r:id="rId4" imgW="3619440" imgH="215640" progId="Equation.DSMT4">
                  <p:embed/>
                </p:oleObj>
              </mc:Choice>
              <mc:Fallback>
                <p:oleObj name="Equation" r:id="rId4" imgW="3619440" imgH="215640" progId="Equation.DSMT4">
                  <p:embed/>
                  <p:pic>
                    <p:nvPicPr>
                      <p:cNvPr id="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2348880"/>
                        <a:ext cx="740410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895927"/>
              </p:ext>
            </p:extLst>
          </p:nvPr>
        </p:nvGraphicFramePr>
        <p:xfrm>
          <a:off x="1703512" y="2996952"/>
          <a:ext cx="50403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6" name="Equation" r:id="rId6" imgW="2463480" imgH="228600" progId="Equation.DSMT4">
                  <p:embed/>
                </p:oleObj>
              </mc:Choice>
              <mc:Fallback>
                <p:oleObj name="Equation" r:id="rId6" imgW="2463480" imgH="228600" progId="Equation.DSMT4">
                  <p:embed/>
                  <p:pic>
                    <p:nvPicPr>
                      <p:cNvPr id="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2996952"/>
                        <a:ext cx="504031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: 圆角 21">
            <a:extLst>
              <a:ext uri="{FF2B5EF4-FFF2-40B4-BE49-F238E27FC236}">
                <a16:creationId xmlns:a16="http://schemas.microsoft.com/office/drawing/2014/main" xmlns="" id="{A90CC1FF-20F1-43E9-BD35-56DB958589E3}"/>
              </a:ext>
            </a:extLst>
          </p:cNvPr>
          <p:cNvSpPr/>
          <p:nvPr/>
        </p:nvSpPr>
        <p:spPr>
          <a:xfrm>
            <a:off x="622622" y="880949"/>
            <a:ext cx="10657954" cy="1179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908900"/>
              </p:ext>
            </p:extLst>
          </p:nvPr>
        </p:nvGraphicFramePr>
        <p:xfrm>
          <a:off x="1862261" y="1484784"/>
          <a:ext cx="90582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7" name="Equation" r:id="rId8" imgW="4025880" imgH="228600" progId="Equation.DSMT4">
                  <p:embed/>
                </p:oleObj>
              </mc:Choice>
              <mc:Fallback>
                <p:oleObj name="Equation" r:id="rId8" imgW="4025880" imgH="228600" progId="Equation.DSMT4">
                  <p:embed/>
                  <p:pic>
                    <p:nvPicPr>
                      <p:cNvPr id="2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261" y="1484784"/>
                        <a:ext cx="905827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631901"/>
              </p:ext>
            </p:extLst>
          </p:nvPr>
        </p:nvGraphicFramePr>
        <p:xfrm>
          <a:off x="735665" y="2369622"/>
          <a:ext cx="805295" cy="411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8" name="Equation" r:id="rId10" imgW="393480" imgH="203040" progId="Equation.DSMT4">
                  <p:embed/>
                </p:oleObj>
              </mc:Choice>
              <mc:Fallback>
                <p:oleObj name="Equation" r:id="rId10" imgW="393480" imgH="203040" progId="Equation.DSMT4">
                  <p:embed/>
                  <p:pic>
                    <p:nvPicPr>
                      <p:cNvPr id="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65" y="2369622"/>
                        <a:ext cx="805295" cy="4113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749967"/>
              </p:ext>
            </p:extLst>
          </p:nvPr>
        </p:nvGraphicFramePr>
        <p:xfrm>
          <a:off x="695400" y="980728"/>
          <a:ext cx="8572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9" name="Equation" r:id="rId12" imgW="3809880" imgH="203040" progId="Equation.DSMT4">
                  <p:embed/>
                </p:oleObj>
              </mc:Choice>
              <mc:Fallback>
                <p:oleObj name="Equation" r:id="rId12" imgW="3809880" imgH="2030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980728"/>
                        <a:ext cx="8572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95400" y="3573016"/>
            <a:ext cx="10657954" cy="666022"/>
            <a:chOff x="695400" y="3573016"/>
            <a:chExt cx="10657954" cy="666022"/>
          </a:xfrm>
        </p:grpSpPr>
        <p:sp>
          <p:nvSpPr>
            <p:cNvPr id="25" name="矩形: 圆角 21">
              <a:extLst>
                <a:ext uri="{FF2B5EF4-FFF2-40B4-BE49-F238E27FC236}">
                  <a16:creationId xmlns:a16="http://schemas.microsoft.com/office/drawing/2014/main" xmlns="" id="{A90CC1FF-20F1-43E9-BD35-56DB958589E3}"/>
                </a:ext>
              </a:extLst>
            </p:cNvPr>
            <p:cNvSpPr/>
            <p:nvPr/>
          </p:nvSpPr>
          <p:spPr>
            <a:xfrm>
              <a:off x="695400" y="3573016"/>
              <a:ext cx="10657954" cy="666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0624104"/>
                </p:ext>
              </p:extLst>
            </p:nvPr>
          </p:nvGraphicFramePr>
          <p:xfrm>
            <a:off x="769565" y="3647100"/>
            <a:ext cx="928687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530" name="Equation" r:id="rId14" imgW="4127400" imgH="215640" progId="Equation.DSMT4">
                    <p:embed/>
                  </p:oleObj>
                </mc:Choice>
                <mc:Fallback>
                  <p:oleObj name="Equation" r:id="rId14" imgW="41274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565" y="3647100"/>
                          <a:ext cx="9286875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025632"/>
              </p:ext>
            </p:extLst>
          </p:nvPr>
        </p:nvGraphicFramePr>
        <p:xfrm>
          <a:off x="767408" y="4511196"/>
          <a:ext cx="91440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31" name="Equation" r:id="rId16" imgW="4470120" imgH="215640" progId="Equation.DSMT4">
                  <p:embed/>
                </p:oleObj>
              </mc:Choice>
              <mc:Fallback>
                <p:oleObj name="Equation" r:id="rId16" imgW="4470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4511196"/>
                        <a:ext cx="91440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8044"/>
              </p:ext>
            </p:extLst>
          </p:nvPr>
        </p:nvGraphicFramePr>
        <p:xfrm>
          <a:off x="1847528" y="5162071"/>
          <a:ext cx="51958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32" name="Equation" r:id="rId18" imgW="2539800" imgH="253800" progId="Equation.DSMT4">
                  <p:embed/>
                </p:oleObj>
              </mc:Choice>
              <mc:Fallback>
                <p:oleObj name="Equation" r:id="rId18" imgW="2539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5162071"/>
                        <a:ext cx="51958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675052"/>
              </p:ext>
            </p:extLst>
          </p:nvPr>
        </p:nvGraphicFramePr>
        <p:xfrm>
          <a:off x="1919536" y="5928833"/>
          <a:ext cx="3324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33" name="Equation" r:id="rId20" imgW="1625400" imgH="203040" progId="Equation.DSMT4">
                  <p:embed/>
                </p:oleObj>
              </mc:Choice>
              <mc:Fallback>
                <p:oleObj name="Equation" r:id="rId20" imgW="1625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5928833"/>
                        <a:ext cx="33242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0897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矩形: 圆角 21">
            <a:extLst>
              <a:ext uri="{FF2B5EF4-FFF2-40B4-BE49-F238E27FC236}">
                <a16:creationId xmlns:a16="http://schemas.microsoft.com/office/drawing/2014/main" xmlns="" id="{A90CC1FF-20F1-43E9-BD35-56DB958589E3}"/>
              </a:ext>
            </a:extLst>
          </p:cNvPr>
          <p:cNvSpPr/>
          <p:nvPr/>
        </p:nvSpPr>
        <p:spPr>
          <a:xfrm>
            <a:off x="695400" y="908720"/>
            <a:ext cx="10657954" cy="6660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168319"/>
              </p:ext>
            </p:extLst>
          </p:nvPr>
        </p:nvGraphicFramePr>
        <p:xfrm>
          <a:off x="767408" y="971856"/>
          <a:ext cx="71151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41" name="Equation" r:id="rId4" imgW="3162240" imgH="241200" progId="Equation.DSMT4">
                  <p:embed/>
                </p:oleObj>
              </mc:Choice>
              <mc:Fallback>
                <p:oleObj name="Equation" r:id="rId4" imgW="3162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971856"/>
                        <a:ext cx="71151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820731"/>
              </p:ext>
            </p:extLst>
          </p:nvPr>
        </p:nvGraphicFramePr>
        <p:xfrm>
          <a:off x="8832304" y="4337794"/>
          <a:ext cx="24415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42" name="Equation" r:id="rId6" imgW="1193760" imgH="190440" progId="Equation.DSMT4">
                  <p:embed/>
                </p:oleObj>
              </mc:Choice>
              <mc:Fallback>
                <p:oleObj name="Equation" r:id="rId6" imgW="1193760" imgH="1904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304" y="4337794"/>
                        <a:ext cx="24415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03307"/>
              </p:ext>
            </p:extLst>
          </p:nvPr>
        </p:nvGraphicFramePr>
        <p:xfrm>
          <a:off x="1775520" y="1878456"/>
          <a:ext cx="4595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43" name="Equation" r:id="rId8" imgW="2247840" imgH="215640" progId="Equation.DSMT4">
                  <p:embed/>
                </p:oleObj>
              </mc:Choice>
              <mc:Fallback>
                <p:oleObj name="Equation" r:id="rId8" imgW="2247840" imgH="2156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1878456"/>
                        <a:ext cx="45958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734636"/>
              </p:ext>
            </p:extLst>
          </p:nvPr>
        </p:nvGraphicFramePr>
        <p:xfrm>
          <a:off x="799654" y="1927267"/>
          <a:ext cx="831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44" name="Equation" r:id="rId10" imgW="406080" imgH="177480" progId="Equation.DSMT4">
                  <p:embed/>
                </p:oleObj>
              </mc:Choice>
              <mc:Fallback>
                <p:oleObj name="Equation" r:id="rId10" imgW="406080" imgH="17748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54" y="1927267"/>
                        <a:ext cx="8318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00883"/>
              </p:ext>
            </p:extLst>
          </p:nvPr>
        </p:nvGraphicFramePr>
        <p:xfrm>
          <a:off x="6428495" y="1844824"/>
          <a:ext cx="19208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45" name="Equation" r:id="rId12" imgW="939600" imgH="279360" progId="Equation.DSMT4">
                  <p:embed/>
                </p:oleObj>
              </mc:Choice>
              <mc:Fallback>
                <p:oleObj name="Equation" r:id="rId12" imgW="939600" imgH="27936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495" y="1844824"/>
                        <a:ext cx="19208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535114"/>
              </p:ext>
            </p:extLst>
          </p:nvPr>
        </p:nvGraphicFramePr>
        <p:xfrm>
          <a:off x="8328248" y="1844824"/>
          <a:ext cx="18430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46" name="Equation" r:id="rId14" imgW="901440" imgH="279360" progId="Equation.DSMT4">
                  <p:embed/>
                </p:oleObj>
              </mc:Choice>
              <mc:Fallback>
                <p:oleObj name="Equation" r:id="rId14" imgW="901440" imgH="27936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1844824"/>
                        <a:ext cx="184308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856421"/>
              </p:ext>
            </p:extLst>
          </p:nvPr>
        </p:nvGraphicFramePr>
        <p:xfrm>
          <a:off x="7536160" y="2492896"/>
          <a:ext cx="2882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47" name="Equation" r:id="rId16" imgW="1409400" imgH="457200" progId="Equation.DSMT4">
                  <p:embed/>
                </p:oleObj>
              </mc:Choice>
              <mc:Fallback>
                <p:oleObj name="Equation" r:id="rId16" imgW="1409400" imgH="4572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160" y="2492896"/>
                        <a:ext cx="2882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614454"/>
              </p:ext>
            </p:extLst>
          </p:nvPr>
        </p:nvGraphicFramePr>
        <p:xfrm>
          <a:off x="1847528" y="2636912"/>
          <a:ext cx="2336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48" name="Equation" r:id="rId18" imgW="1143000" imgH="203040" progId="Equation.DSMT4">
                  <p:embed/>
                </p:oleObj>
              </mc:Choice>
              <mc:Fallback>
                <p:oleObj name="Equation" r:id="rId18" imgW="1143000" imgH="203040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2636912"/>
                        <a:ext cx="2336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822502" y="3501008"/>
            <a:ext cx="10657954" cy="666022"/>
            <a:chOff x="822502" y="3501008"/>
            <a:chExt cx="10657954" cy="666022"/>
          </a:xfrm>
        </p:grpSpPr>
        <p:sp>
          <p:nvSpPr>
            <p:cNvPr id="35" name="矩形: 圆角 21">
              <a:extLst>
                <a:ext uri="{FF2B5EF4-FFF2-40B4-BE49-F238E27FC236}">
                  <a16:creationId xmlns:a16="http://schemas.microsoft.com/office/drawing/2014/main" xmlns="" id="{A90CC1FF-20F1-43E9-BD35-56DB958589E3}"/>
                </a:ext>
              </a:extLst>
            </p:cNvPr>
            <p:cNvSpPr/>
            <p:nvPr/>
          </p:nvSpPr>
          <p:spPr>
            <a:xfrm>
              <a:off x="822502" y="3501008"/>
              <a:ext cx="10657954" cy="666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4505452"/>
                </p:ext>
              </p:extLst>
            </p:nvPr>
          </p:nvGraphicFramePr>
          <p:xfrm>
            <a:off x="911424" y="3629598"/>
            <a:ext cx="10338955" cy="464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749" name="Equation" r:id="rId20" imgW="5054400" imgH="228600" progId="Equation.DSMT4">
                    <p:embed/>
                  </p:oleObj>
                </mc:Choice>
                <mc:Fallback>
                  <p:oleObj name="Equation" r:id="rId20" imgW="5054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424" y="3629598"/>
                          <a:ext cx="10338955" cy="464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172362"/>
              </p:ext>
            </p:extLst>
          </p:nvPr>
        </p:nvGraphicFramePr>
        <p:xfrm>
          <a:off x="1877715" y="4365104"/>
          <a:ext cx="27781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50" name="Equation" r:id="rId22" imgW="1358640" imgH="241200" progId="Equation.DSMT4">
                  <p:embed/>
                </p:oleObj>
              </mc:Choice>
              <mc:Fallback>
                <p:oleObj name="Equation" r:id="rId22" imgW="1358640" imgH="2412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715" y="4365104"/>
                        <a:ext cx="27781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202032"/>
              </p:ext>
            </p:extLst>
          </p:nvPr>
        </p:nvGraphicFramePr>
        <p:xfrm>
          <a:off x="1023311" y="4436541"/>
          <a:ext cx="831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51" name="Equation" r:id="rId24" imgW="406080" imgH="177480" progId="Equation.DSMT4">
                  <p:embed/>
                </p:oleObj>
              </mc:Choice>
              <mc:Fallback>
                <p:oleObj name="Equation" r:id="rId24" imgW="406080" imgH="17748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311" y="4436541"/>
                        <a:ext cx="8318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777577"/>
              </p:ext>
            </p:extLst>
          </p:nvPr>
        </p:nvGraphicFramePr>
        <p:xfrm>
          <a:off x="4727848" y="4330700"/>
          <a:ext cx="16097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52" name="Equation" r:id="rId26" imgW="787320" imgH="241200" progId="Equation.DSMT4">
                  <p:embed/>
                </p:oleObj>
              </mc:Choice>
              <mc:Fallback>
                <p:oleObj name="Equation" r:id="rId26" imgW="787320" imgH="2412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4330700"/>
                        <a:ext cx="16097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970479"/>
              </p:ext>
            </p:extLst>
          </p:nvPr>
        </p:nvGraphicFramePr>
        <p:xfrm>
          <a:off x="6384032" y="4327115"/>
          <a:ext cx="24399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53" name="Equation" r:id="rId28" imgW="1193760" imgH="241200" progId="Equation.DSMT4">
                  <p:embed/>
                </p:oleObj>
              </mc:Choice>
              <mc:Fallback>
                <p:oleObj name="Equation" r:id="rId28" imgW="1193760" imgH="241200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4327115"/>
                        <a:ext cx="24399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28706"/>
              </p:ext>
            </p:extLst>
          </p:nvPr>
        </p:nvGraphicFramePr>
        <p:xfrm>
          <a:off x="1894061" y="5077494"/>
          <a:ext cx="54260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54" name="Equation" r:id="rId30" imgW="2654280" imgH="215640" progId="Equation.DSMT4">
                  <p:embed/>
                </p:oleObj>
              </mc:Choice>
              <mc:Fallback>
                <p:oleObj name="Equation" r:id="rId30" imgW="2654280" imgH="215640" progId="Equation.DSMT4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061" y="5077494"/>
                        <a:ext cx="54260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194495"/>
              </p:ext>
            </p:extLst>
          </p:nvPr>
        </p:nvGraphicFramePr>
        <p:xfrm>
          <a:off x="1873250" y="5732463"/>
          <a:ext cx="53736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55" name="Equation" r:id="rId32" imgW="2628720" imgH="215640" progId="Equation.DSMT4">
                  <p:embed/>
                </p:oleObj>
              </mc:Choice>
              <mc:Fallback>
                <p:oleObj name="Equation" r:id="rId32" imgW="2628720" imgH="215640" progId="Equation.DSMT4">
                  <p:embed/>
                  <p:pic>
                    <p:nvPicPr>
                      <p:cNvPr id="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5732463"/>
                        <a:ext cx="53736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34"/>
          <p:cNvSpPr txBox="1"/>
          <p:nvPr/>
        </p:nvSpPr>
        <p:spPr>
          <a:xfrm>
            <a:off x="1471507" y="177803"/>
            <a:ext cx="6784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一、可逆矩阵的定义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及性质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170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733027" y="4774664"/>
            <a:ext cx="1971485" cy="984984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06154" y="2839470"/>
            <a:ext cx="1224136" cy="984984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707663"/>
              </p:ext>
            </p:extLst>
          </p:nvPr>
        </p:nvGraphicFramePr>
        <p:xfrm>
          <a:off x="767408" y="981075"/>
          <a:ext cx="9274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09" name="Equation" r:id="rId4" imgW="4533840" imgH="215640" progId="Equation.DSMT4">
                  <p:embed/>
                </p:oleObj>
              </mc:Choice>
              <mc:Fallback>
                <p:oleObj name="Equation" r:id="rId4" imgW="4533840" imgH="21564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981075"/>
                        <a:ext cx="9274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122324"/>
              </p:ext>
            </p:extLst>
          </p:nvPr>
        </p:nvGraphicFramePr>
        <p:xfrm>
          <a:off x="1487332" y="3140968"/>
          <a:ext cx="40782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0" name="Equation" r:id="rId6" imgW="1993680" imgH="228600" progId="Equation.DSMT4">
                  <p:embed/>
                </p:oleObj>
              </mc:Choice>
              <mc:Fallback>
                <p:oleObj name="Equation" r:id="rId6" imgW="1993680" imgH="2286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332" y="3140968"/>
                        <a:ext cx="407828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455704"/>
              </p:ext>
            </p:extLst>
          </p:nvPr>
        </p:nvGraphicFramePr>
        <p:xfrm>
          <a:off x="839416" y="1700808"/>
          <a:ext cx="3194051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1" name="Equation" r:id="rId8" imgW="1562040" imgH="203040" progId="Equation.DSMT4">
                  <p:embed/>
                </p:oleObj>
              </mc:Choice>
              <mc:Fallback>
                <p:oleObj name="Equation" r:id="rId8" imgW="1562040" imgH="20304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1700808"/>
                        <a:ext cx="3194051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508833"/>
              </p:ext>
            </p:extLst>
          </p:nvPr>
        </p:nvGraphicFramePr>
        <p:xfrm>
          <a:off x="1579039" y="2420888"/>
          <a:ext cx="8549409" cy="422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2" name="Equation" r:id="rId10" imgW="4597200" imgH="228600" progId="Equation.DSMT4">
                  <p:embed/>
                </p:oleObj>
              </mc:Choice>
              <mc:Fallback>
                <p:oleObj name="Equation" r:id="rId10" imgW="4597200" imgH="228600" progId="Equation.DSMT4">
                  <p:embed/>
                  <p:pic>
                    <p:nvPicPr>
                      <p:cNvPr id="42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039" y="2420888"/>
                        <a:ext cx="8549409" cy="422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724372"/>
              </p:ext>
            </p:extLst>
          </p:nvPr>
        </p:nvGraphicFramePr>
        <p:xfrm>
          <a:off x="4225636" y="1700808"/>
          <a:ext cx="3740727" cy="49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3" name="Equation" r:id="rId12" imgW="1828800" imgH="241200" progId="Equation.DSMT4">
                  <p:embed/>
                </p:oleObj>
              </mc:Choice>
              <mc:Fallback>
                <p:oleObj name="Equation" r:id="rId12" imgW="1828800" imgH="2412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636" y="1700808"/>
                        <a:ext cx="3740727" cy="490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419656"/>
              </p:ext>
            </p:extLst>
          </p:nvPr>
        </p:nvGraphicFramePr>
        <p:xfrm>
          <a:off x="878333" y="3190854"/>
          <a:ext cx="4937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4" name="Equation" r:id="rId14" imgW="241195" imgH="203112" progId="Equation.DSMT4">
                  <p:embed/>
                </p:oleObj>
              </mc:Choice>
              <mc:Fallback>
                <p:oleObj name="Equation" r:id="rId14" imgW="241195" imgH="203112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333" y="3190854"/>
                        <a:ext cx="4937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587924"/>
              </p:ext>
            </p:extLst>
          </p:nvPr>
        </p:nvGraphicFramePr>
        <p:xfrm>
          <a:off x="5607769" y="2924944"/>
          <a:ext cx="26495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5" name="Equation" r:id="rId16" imgW="1295280" imgH="406080" progId="Equation.DSMT4">
                  <p:embed/>
                </p:oleObj>
              </mc:Choice>
              <mc:Fallback>
                <p:oleObj name="Equation" r:id="rId16" imgW="1295280" imgH="40608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769" y="2924944"/>
                        <a:ext cx="264953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038906"/>
              </p:ext>
            </p:extLst>
          </p:nvPr>
        </p:nvGraphicFramePr>
        <p:xfrm>
          <a:off x="8200057" y="2924944"/>
          <a:ext cx="35845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6" name="Equation" r:id="rId18" imgW="1752480" imgH="406080" progId="Equation.DSMT4">
                  <p:embed/>
                </p:oleObj>
              </mc:Choice>
              <mc:Fallback>
                <p:oleObj name="Equation" r:id="rId18" imgW="1752480" imgH="40608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0057" y="2924944"/>
                        <a:ext cx="35845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19563"/>
              </p:ext>
            </p:extLst>
          </p:nvPr>
        </p:nvGraphicFramePr>
        <p:xfrm>
          <a:off x="1425525" y="4091789"/>
          <a:ext cx="37147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7" name="Equation" r:id="rId20" imgW="1815840" imgH="203040" progId="Equation.DSMT4">
                  <p:embed/>
                </p:oleObj>
              </mc:Choice>
              <mc:Fallback>
                <p:oleObj name="Equation" r:id="rId20" imgW="1815840" imgH="20304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25" y="4091789"/>
                        <a:ext cx="37147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04830"/>
              </p:ext>
            </p:extLst>
          </p:nvPr>
        </p:nvGraphicFramePr>
        <p:xfrm>
          <a:off x="5170338" y="4005064"/>
          <a:ext cx="35337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8" name="Equation" r:id="rId22" imgW="1726920" imgH="291960" progId="Equation.DSMT4">
                  <p:embed/>
                </p:oleObj>
              </mc:Choice>
              <mc:Fallback>
                <p:oleObj name="Equation" r:id="rId22" imgW="1726920" imgH="29196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338" y="4005064"/>
                        <a:ext cx="35337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958265"/>
              </p:ext>
            </p:extLst>
          </p:nvPr>
        </p:nvGraphicFramePr>
        <p:xfrm>
          <a:off x="8776121" y="4066314"/>
          <a:ext cx="20002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9" name="Equation" r:id="rId24" imgW="977760" imgH="190440" progId="Equation.DSMT4">
                  <p:embed/>
                </p:oleObj>
              </mc:Choice>
              <mc:Fallback>
                <p:oleObj name="Equation" r:id="rId24" imgW="977760" imgH="1904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6121" y="4066314"/>
                        <a:ext cx="20002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34"/>
          <p:cNvSpPr txBox="1"/>
          <p:nvPr/>
        </p:nvSpPr>
        <p:spPr>
          <a:xfrm>
            <a:off x="1471507" y="177803"/>
            <a:ext cx="6784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一、可逆矩阵的定义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及性质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059712"/>
              </p:ext>
            </p:extLst>
          </p:nvPr>
        </p:nvGraphicFramePr>
        <p:xfrm>
          <a:off x="1370223" y="5054225"/>
          <a:ext cx="5715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20" name="Equation" r:id="rId26" imgW="2793960" imgH="253800" progId="Equation.DSMT4">
                  <p:embed/>
                </p:oleObj>
              </mc:Choice>
              <mc:Fallback>
                <p:oleObj name="Equation" r:id="rId26" imgW="2793960" imgH="2538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223" y="5054225"/>
                        <a:ext cx="5715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030236"/>
              </p:ext>
            </p:extLst>
          </p:nvPr>
        </p:nvGraphicFramePr>
        <p:xfrm>
          <a:off x="7104112" y="4851598"/>
          <a:ext cx="42084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21" name="Equation" r:id="rId28" imgW="2057400" imgH="444240" progId="Equation.DSMT4">
                  <p:embed/>
                </p:oleObj>
              </mc:Choice>
              <mc:Fallback>
                <p:oleObj name="Equation" r:id="rId28" imgW="2057400" imgH="44424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12" y="4851598"/>
                        <a:ext cx="42084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450216"/>
              </p:ext>
            </p:extLst>
          </p:nvPr>
        </p:nvGraphicFramePr>
        <p:xfrm>
          <a:off x="1423904" y="5904041"/>
          <a:ext cx="57134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22" name="Equation" r:id="rId30" imgW="2793960" imgH="406080" progId="Equation.DSMT4">
                  <p:embed/>
                </p:oleObj>
              </mc:Choice>
              <mc:Fallback>
                <p:oleObj name="Equation" r:id="rId30" imgW="2793960" imgH="4060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04" y="5904041"/>
                        <a:ext cx="57134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882100"/>
              </p:ext>
            </p:extLst>
          </p:nvPr>
        </p:nvGraphicFramePr>
        <p:xfrm>
          <a:off x="954534" y="5085184"/>
          <a:ext cx="3889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23" name="Equation" r:id="rId32" imgW="190440" imgH="190440" progId="Equation.DSMT4">
                  <p:embed/>
                </p:oleObj>
              </mc:Choice>
              <mc:Fallback>
                <p:oleObj name="Equation" r:id="rId32" imgW="190440" imgH="1904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534" y="5085184"/>
                        <a:ext cx="3889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805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401575"/>
              </p:ext>
            </p:extLst>
          </p:nvPr>
        </p:nvGraphicFramePr>
        <p:xfrm>
          <a:off x="680207" y="3645024"/>
          <a:ext cx="3194051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52" name="Equation" r:id="rId4" imgW="1562040" imgH="203040" progId="Equation.DSMT4">
                  <p:embed/>
                </p:oleObj>
              </mc:Choice>
              <mc:Fallback>
                <p:oleObj name="Equation" r:id="rId4" imgW="1562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07" y="3645024"/>
                        <a:ext cx="3194051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921418"/>
              </p:ext>
            </p:extLst>
          </p:nvPr>
        </p:nvGraphicFramePr>
        <p:xfrm>
          <a:off x="1419830" y="5310403"/>
          <a:ext cx="8549409" cy="422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53" name="Equation" r:id="rId6" imgW="4597200" imgH="228600" progId="Equation.DSMT4">
                  <p:embed/>
                </p:oleObj>
              </mc:Choice>
              <mc:Fallback>
                <p:oleObj name="Equation" r:id="rId6" imgW="459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830" y="5310403"/>
                        <a:ext cx="8549409" cy="422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443757"/>
              </p:ext>
            </p:extLst>
          </p:nvPr>
        </p:nvGraphicFramePr>
        <p:xfrm>
          <a:off x="787400" y="1064398"/>
          <a:ext cx="80486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54" name="Equation" r:id="rId8" imgW="3936960" imgH="241200" progId="Equation.DSMT4">
                  <p:embed/>
                </p:oleObj>
              </mc:Choice>
              <mc:Fallback>
                <p:oleObj name="Equation" r:id="rId8" imgW="3936960" imgH="2412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064398"/>
                        <a:ext cx="80486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23990"/>
              </p:ext>
            </p:extLst>
          </p:nvPr>
        </p:nvGraphicFramePr>
        <p:xfrm>
          <a:off x="1400287" y="4450486"/>
          <a:ext cx="3740727" cy="49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55" name="Equation" r:id="rId10" imgW="1828800" imgH="241200" progId="Equation.DSMT4">
                  <p:embed/>
                </p:oleObj>
              </mc:Choice>
              <mc:Fallback>
                <p:oleObj name="Equation" r:id="rId10" imgW="1828800" imgH="2412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287" y="4450486"/>
                        <a:ext cx="3740727" cy="490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767158"/>
              </p:ext>
            </p:extLst>
          </p:nvPr>
        </p:nvGraphicFramePr>
        <p:xfrm>
          <a:off x="1559496" y="2749426"/>
          <a:ext cx="74025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56" name="Equation" r:id="rId12" imgW="3619440" imgH="228600" progId="Equation.DSMT4">
                  <p:embed/>
                </p:oleObj>
              </mc:Choice>
              <mc:Fallback>
                <p:oleObj name="Equation" r:id="rId12" imgW="361944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2749426"/>
                        <a:ext cx="74025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511471"/>
              </p:ext>
            </p:extLst>
          </p:nvPr>
        </p:nvGraphicFramePr>
        <p:xfrm>
          <a:off x="1559496" y="1936130"/>
          <a:ext cx="93233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57" name="Equation" r:id="rId14" imgW="4559040" imgH="203040" progId="Equation.DSMT4">
                  <p:embed/>
                </p:oleObj>
              </mc:Choice>
              <mc:Fallback>
                <p:oleObj name="Equation" r:id="rId14" imgW="4559040" imgH="20304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1936130"/>
                        <a:ext cx="93233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34"/>
          <p:cNvSpPr txBox="1"/>
          <p:nvPr/>
        </p:nvSpPr>
        <p:spPr>
          <a:xfrm>
            <a:off x="1471507" y="177803"/>
            <a:ext cx="6784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一、可逆矩阵的定义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及性质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7382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613328" y="1484784"/>
            <a:ext cx="1792259" cy="814036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266182"/>
              </p:ext>
            </p:extLst>
          </p:nvPr>
        </p:nvGraphicFramePr>
        <p:xfrm>
          <a:off x="4325040" y="1709040"/>
          <a:ext cx="26749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19" name="Equation" r:id="rId4" imgW="1308100" imgH="228600" progId="Equation.DSMT4">
                  <p:embed/>
                </p:oleObj>
              </mc:Choice>
              <mc:Fallback>
                <p:oleObj name="Equation" r:id="rId4" imgW="1308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040" y="1709040"/>
                        <a:ext cx="26749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368169"/>
              </p:ext>
            </p:extLst>
          </p:nvPr>
        </p:nvGraphicFramePr>
        <p:xfrm>
          <a:off x="1448624" y="1715914"/>
          <a:ext cx="28305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20" name="Equation" r:id="rId6" imgW="1384300" imgH="241300" progId="Equation.DSMT4">
                  <p:embed/>
                </p:oleObj>
              </mc:Choice>
              <mc:Fallback>
                <p:oleObj name="Equation" r:id="rId6" imgW="1384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624" y="1715914"/>
                        <a:ext cx="28305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281515"/>
              </p:ext>
            </p:extLst>
          </p:nvPr>
        </p:nvGraphicFramePr>
        <p:xfrm>
          <a:off x="888981" y="1766920"/>
          <a:ext cx="4937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21" name="Equation" r:id="rId8" imgW="241195" imgH="203112" progId="Equation.DSMT4">
                  <p:embed/>
                </p:oleObj>
              </mc:Choice>
              <mc:Fallback>
                <p:oleObj name="Equation" r:id="rId8" imgW="24119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981" y="1766920"/>
                        <a:ext cx="4937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527793"/>
              </p:ext>
            </p:extLst>
          </p:nvPr>
        </p:nvGraphicFramePr>
        <p:xfrm>
          <a:off x="7059593" y="1700808"/>
          <a:ext cx="28305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22" name="Equation" r:id="rId10" imgW="1384300" imgH="203200" progId="Equation.DSMT4">
                  <p:embed/>
                </p:oleObj>
              </mc:Choice>
              <mc:Fallback>
                <p:oleObj name="Equation" r:id="rId10" imgW="1384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593" y="1700808"/>
                        <a:ext cx="28305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604870"/>
              </p:ext>
            </p:extLst>
          </p:nvPr>
        </p:nvGraphicFramePr>
        <p:xfrm>
          <a:off x="639663" y="980728"/>
          <a:ext cx="80486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23" name="Equation" r:id="rId12" imgW="3936960" imgH="241200" progId="Equation.DSMT4">
                  <p:embed/>
                </p:oleObj>
              </mc:Choice>
              <mc:Fallback>
                <p:oleObj name="Equation" r:id="rId12" imgW="3936960" imgH="24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63" y="980728"/>
                        <a:ext cx="80486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453590"/>
              </p:ext>
            </p:extLst>
          </p:nvPr>
        </p:nvGraphicFramePr>
        <p:xfrm>
          <a:off x="1381124" y="2512194"/>
          <a:ext cx="93233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24" name="Equation" r:id="rId14" imgW="4559040" imgH="203040" progId="Equation.DSMT4">
                  <p:embed/>
                </p:oleObj>
              </mc:Choice>
              <mc:Fallback>
                <p:oleObj name="Equation" r:id="rId14" imgW="4559040" imgH="2030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4" y="2512194"/>
                        <a:ext cx="93233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540501"/>
              </p:ext>
            </p:extLst>
          </p:nvPr>
        </p:nvGraphicFramePr>
        <p:xfrm>
          <a:off x="911424" y="3253619"/>
          <a:ext cx="4937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25" name="Equation" r:id="rId16" imgW="241195" imgH="203112" progId="Equation.DSMT4">
                  <p:embed/>
                </p:oleObj>
              </mc:Choice>
              <mc:Fallback>
                <p:oleObj name="Equation" r:id="rId16" imgW="241195" imgH="20311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3253619"/>
                        <a:ext cx="4937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915363"/>
              </p:ext>
            </p:extLst>
          </p:nvPr>
        </p:nvGraphicFramePr>
        <p:xfrm>
          <a:off x="1487488" y="3206242"/>
          <a:ext cx="47783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26" name="Equation" r:id="rId17" imgW="2336760" imgH="203040" progId="Equation.DSMT4">
                  <p:embed/>
                </p:oleObj>
              </mc:Choice>
              <mc:Fallback>
                <p:oleObj name="Equation" r:id="rId17" imgW="2336760" imgH="203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206242"/>
                        <a:ext cx="47783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626182"/>
              </p:ext>
            </p:extLst>
          </p:nvPr>
        </p:nvGraphicFramePr>
        <p:xfrm>
          <a:off x="6240016" y="3258952"/>
          <a:ext cx="3013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27" name="Equation" r:id="rId19" imgW="1473120" imgH="203040" progId="Equation.DSMT4">
                  <p:embed/>
                </p:oleObj>
              </mc:Choice>
              <mc:Fallback>
                <p:oleObj name="Equation" r:id="rId19" imgW="147312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3258952"/>
                        <a:ext cx="30130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31302"/>
              </p:ext>
            </p:extLst>
          </p:nvPr>
        </p:nvGraphicFramePr>
        <p:xfrm>
          <a:off x="7032104" y="4575486"/>
          <a:ext cx="1714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28" name="Equation" r:id="rId21" imgW="838080" imgH="190440" progId="Equation.DSMT4">
                  <p:embed/>
                </p:oleObj>
              </mc:Choice>
              <mc:Fallback>
                <p:oleObj name="Equation" r:id="rId21" imgW="838080" imgH="1904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4575486"/>
                        <a:ext cx="17145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097762"/>
              </p:ext>
            </p:extLst>
          </p:nvPr>
        </p:nvGraphicFramePr>
        <p:xfrm>
          <a:off x="1559496" y="3876154"/>
          <a:ext cx="26749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29" name="Equation" r:id="rId23" imgW="1307880" imgH="241200" progId="Equation.DSMT4">
                  <p:embed/>
                </p:oleObj>
              </mc:Choice>
              <mc:Fallback>
                <p:oleObj name="Equation" r:id="rId23" imgW="1307880" imgH="2412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3876154"/>
                        <a:ext cx="26749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296556"/>
              </p:ext>
            </p:extLst>
          </p:nvPr>
        </p:nvGraphicFramePr>
        <p:xfrm>
          <a:off x="4367808" y="3876154"/>
          <a:ext cx="18176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30" name="Equation" r:id="rId25" imgW="888840" imgH="241200" progId="Equation.DSMT4">
                  <p:embed/>
                </p:oleObj>
              </mc:Choice>
              <mc:Fallback>
                <p:oleObj name="Equation" r:id="rId25" imgW="888840" imgH="2412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3876154"/>
                        <a:ext cx="18176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257720"/>
              </p:ext>
            </p:extLst>
          </p:nvPr>
        </p:nvGraphicFramePr>
        <p:xfrm>
          <a:off x="1559496" y="4575486"/>
          <a:ext cx="52943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31" name="Equation" r:id="rId27" imgW="2590560" imgH="241200" progId="Equation.DSMT4">
                  <p:embed/>
                </p:oleObj>
              </mc:Choice>
              <mc:Fallback>
                <p:oleObj name="Equation" r:id="rId27" imgW="2590560" imgH="2412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4575486"/>
                        <a:ext cx="52943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983351"/>
              </p:ext>
            </p:extLst>
          </p:nvPr>
        </p:nvGraphicFramePr>
        <p:xfrm>
          <a:off x="1490777" y="5295106"/>
          <a:ext cx="74279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32" name="Equation" r:id="rId29" imgW="3632040" imgH="215640" progId="Equation.DSMT4">
                  <p:embed/>
                </p:oleObj>
              </mc:Choice>
              <mc:Fallback>
                <p:oleObj name="Equation" r:id="rId29" imgW="3632040" imgH="21564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777" y="5295106"/>
                        <a:ext cx="74279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141774"/>
              </p:ext>
            </p:extLst>
          </p:nvPr>
        </p:nvGraphicFramePr>
        <p:xfrm>
          <a:off x="1631504" y="5968578"/>
          <a:ext cx="5064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33" name="Equation" r:id="rId31" imgW="2476440" imgH="203040" progId="Equation.DSMT4">
                  <p:embed/>
                </p:oleObj>
              </mc:Choice>
              <mc:Fallback>
                <p:oleObj name="Equation" r:id="rId31" imgW="2476440" imgH="20304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5968578"/>
                        <a:ext cx="50641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04129"/>
              </p:ext>
            </p:extLst>
          </p:nvPr>
        </p:nvGraphicFramePr>
        <p:xfrm>
          <a:off x="6744072" y="6019070"/>
          <a:ext cx="16621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834" name="Equation" r:id="rId33" imgW="812520" imgH="177480" progId="Equation.DSMT4">
                  <p:embed/>
                </p:oleObj>
              </mc:Choice>
              <mc:Fallback>
                <p:oleObj name="Equation" r:id="rId33" imgW="812520" imgH="17748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6019070"/>
                        <a:ext cx="166211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4"/>
          <p:cNvSpPr txBox="1"/>
          <p:nvPr/>
        </p:nvSpPr>
        <p:spPr>
          <a:xfrm>
            <a:off x="1471507" y="177803"/>
            <a:ext cx="6784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一、可逆矩阵的定义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及性质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75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heme/theme1.xml><?xml version="1.0" encoding="utf-8"?>
<a:theme xmlns:a="http://schemas.openxmlformats.org/drawingml/2006/main" name="新媒体">
  <a:themeElements>
    <a:clrScheme name="魏斯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3F98"/>
      </a:accent1>
      <a:accent2>
        <a:srgbClr val="54C4A7"/>
      </a:accent2>
      <a:accent3>
        <a:srgbClr val="3A7FA2"/>
      </a:accent3>
      <a:accent4>
        <a:srgbClr val="604C3F"/>
      </a:accent4>
      <a:accent5>
        <a:srgbClr val="F8B62D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2400" kern="1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/>
      <a:bodyPr vert="horz" wrap="square" lIns="91440" tIns="45720" rIns="91440" bIns="45720" rtlCol="0">
        <a:noAutofit/>
      </a:bodyPr>
      <a:lstStyle>
        <a:defPPr algn="ctr">
          <a:defRPr sz="2400" b="1" kern="100" dirty="0" smtClean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新媒体" id="{BAE83C62-4106-48E0-A95B-F9CDF60BF136}" vid="{36713D1B-FDED-4763-94C7-0BAE037171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7625</TotalTime>
  <Words>349</Words>
  <Application>Microsoft Office PowerPoint</Application>
  <PresentationFormat>自定义</PresentationFormat>
  <Paragraphs>61</Paragraphs>
  <Slides>43</Slides>
  <Notes>1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46" baseType="lpstr">
      <vt:lpstr>新媒体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Cheng</dc:creator>
  <cp:lastModifiedBy>Sky123.Org</cp:lastModifiedBy>
  <cp:revision>1041</cp:revision>
  <dcterms:created xsi:type="dcterms:W3CDTF">2015-11-15T13:24:13Z</dcterms:created>
  <dcterms:modified xsi:type="dcterms:W3CDTF">2023-09-25T03:36:01Z</dcterms:modified>
</cp:coreProperties>
</file>