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0"/>
  </p:notesMasterIdLst>
  <p:sldIdLst>
    <p:sldId id="415" r:id="rId2"/>
    <p:sldId id="416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80" r:id="rId13"/>
    <p:sldId id="427" r:id="rId14"/>
    <p:sldId id="482" r:id="rId15"/>
    <p:sldId id="428" r:id="rId16"/>
    <p:sldId id="429" r:id="rId17"/>
    <p:sldId id="430" r:id="rId18"/>
    <p:sldId id="466" r:id="rId19"/>
    <p:sldId id="432" r:id="rId20"/>
    <p:sldId id="433" r:id="rId21"/>
    <p:sldId id="434" r:id="rId22"/>
    <p:sldId id="435" r:id="rId23"/>
    <p:sldId id="436" r:id="rId24"/>
    <p:sldId id="437" r:id="rId25"/>
    <p:sldId id="438" r:id="rId26"/>
    <p:sldId id="439" r:id="rId27"/>
    <p:sldId id="440" r:id="rId28"/>
    <p:sldId id="441" r:id="rId29"/>
    <p:sldId id="467" r:id="rId30"/>
    <p:sldId id="468" r:id="rId31"/>
    <p:sldId id="443" r:id="rId32"/>
    <p:sldId id="472" r:id="rId33"/>
    <p:sldId id="444" r:id="rId34"/>
    <p:sldId id="475" r:id="rId35"/>
    <p:sldId id="469" r:id="rId36"/>
    <p:sldId id="476" r:id="rId37"/>
    <p:sldId id="445" r:id="rId38"/>
    <p:sldId id="446" r:id="rId39"/>
    <p:sldId id="478" r:id="rId40"/>
    <p:sldId id="447" r:id="rId41"/>
    <p:sldId id="448" r:id="rId42"/>
    <p:sldId id="449" r:id="rId43"/>
    <p:sldId id="450" r:id="rId44"/>
    <p:sldId id="451" r:id="rId45"/>
    <p:sldId id="452" r:id="rId46"/>
    <p:sldId id="453" r:id="rId47"/>
    <p:sldId id="454" r:id="rId48"/>
    <p:sldId id="455" r:id="rId49"/>
    <p:sldId id="470" r:id="rId50"/>
    <p:sldId id="456" r:id="rId51"/>
    <p:sldId id="457" r:id="rId52"/>
    <p:sldId id="458" r:id="rId53"/>
    <p:sldId id="459" r:id="rId54"/>
    <p:sldId id="460" r:id="rId55"/>
    <p:sldId id="462" r:id="rId56"/>
    <p:sldId id="463" r:id="rId57"/>
    <p:sldId id="464" r:id="rId58"/>
    <p:sldId id="465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209" userDrawn="1">
          <p15:clr>
            <a:srgbClr val="A4A3A4"/>
          </p15:clr>
        </p15:guide>
        <p15:guide id="4" pos="710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CEF3"/>
    <a:srgbClr val="1217E4"/>
    <a:srgbClr val="1C3F98"/>
    <a:srgbClr val="BB138B"/>
    <a:srgbClr val="00FFFF"/>
    <a:srgbClr val="10A013"/>
    <a:srgbClr val="829FE6"/>
    <a:srgbClr val="2657D0"/>
    <a:srgbClr val="E2EFA9"/>
    <a:srgbClr val="4F7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35" autoAdjust="0"/>
    <p:restoredTop sz="81915" autoAdjust="0"/>
  </p:normalViewPr>
  <p:slideViewPr>
    <p:cSldViewPr>
      <p:cViewPr varScale="1">
        <p:scale>
          <a:sx n="111" d="100"/>
          <a:sy n="111" d="100"/>
        </p:scale>
        <p:origin x="120" y="192"/>
      </p:cViewPr>
      <p:guideLst>
        <p:guide orient="horz" pos="2160"/>
        <p:guide pos="3840"/>
        <p:guide pos="1209"/>
        <p:guide pos="710"/>
        <p:guide pos="7061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image" Target="../media/image51.wmf"/><Relationship Id="rId4" Type="http://schemas.openxmlformats.org/officeDocument/2006/relationships/image" Target="../media/image75.wmf"/><Relationship Id="rId9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image" Target="../media/image89.wmf"/><Relationship Id="rId3" Type="http://schemas.openxmlformats.org/officeDocument/2006/relationships/image" Target="../media/image78.wmf"/><Relationship Id="rId7" Type="http://schemas.openxmlformats.org/officeDocument/2006/relationships/image" Target="../media/image83.wmf"/><Relationship Id="rId12" Type="http://schemas.openxmlformats.org/officeDocument/2006/relationships/image" Target="../media/image88.wmf"/><Relationship Id="rId2" Type="http://schemas.openxmlformats.org/officeDocument/2006/relationships/image" Target="../media/image77.wmf"/><Relationship Id="rId1" Type="http://schemas.openxmlformats.org/officeDocument/2006/relationships/image" Target="../media/image79.wmf"/><Relationship Id="rId6" Type="http://schemas.openxmlformats.org/officeDocument/2006/relationships/image" Target="../media/image82.wmf"/><Relationship Id="rId11" Type="http://schemas.openxmlformats.org/officeDocument/2006/relationships/image" Target="../media/image87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0.wmf"/><Relationship Id="rId7" Type="http://schemas.openxmlformats.org/officeDocument/2006/relationships/image" Target="../media/image85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84.wmf"/><Relationship Id="rId11" Type="http://schemas.openxmlformats.org/officeDocument/2006/relationships/image" Target="../media/image97.wmf"/><Relationship Id="rId5" Type="http://schemas.openxmlformats.org/officeDocument/2006/relationships/image" Target="../media/image93.wmf"/><Relationship Id="rId10" Type="http://schemas.openxmlformats.org/officeDocument/2006/relationships/image" Target="../media/image96.wmf"/><Relationship Id="rId4" Type="http://schemas.openxmlformats.org/officeDocument/2006/relationships/image" Target="../media/image92.wmf"/><Relationship Id="rId9" Type="http://schemas.openxmlformats.org/officeDocument/2006/relationships/image" Target="../media/image9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10" Type="http://schemas.openxmlformats.org/officeDocument/2006/relationships/image" Target="../media/image114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07.wmf"/><Relationship Id="rId7" Type="http://schemas.openxmlformats.org/officeDocument/2006/relationships/image" Target="../media/image117.wmf"/><Relationship Id="rId12" Type="http://schemas.openxmlformats.org/officeDocument/2006/relationships/image" Target="../media/image122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6.wmf"/><Relationship Id="rId11" Type="http://schemas.openxmlformats.org/officeDocument/2006/relationships/image" Target="../media/image121.wmf"/><Relationship Id="rId5" Type="http://schemas.openxmlformats.org/officeDocument/2006/relationships/image" Target="../media/image115.wmf"/><Relationship Id="rId10" Type="http://schemas.openxmlformats.org/officeDocument/2006/relationships/image" Target="../media/image120.wmf"/><Relationship Id="rId4" Type="http://schemas.openxmlformats.org/officeDocument/2006/relationships/image" Target="../media/image113.wmf"/><Relationship Id="rId9" Type="http://schemas.openxmlformats.org/officeDocument/2006/relationships/image" Target="../media/image11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image" Target="../media/image135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12" Type="http://schemas.openxmlformats.org/officeDocument/2006/relationships/image" Target="../media/image134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11" Type="http://schemas.openxmlformats.org/officeDocument/2006/relationships/image" Target="../media/image133.wmf"/><Relationship Id="rId5" Type="http://schemas.openxmlformats.org/officeDocument/2006/relationships/image" Target="../media/image127.wmf"/><Relationship Id="rId10" Type="http://schemas.openxmlformats.org/officeDocument/2006/relationships/image" Target="../media/image132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36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Relationship Id="rId9" Type="http://schemas.openxmlformats.org/officeDocument/2006/relationships/image" Target="../media/image15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Relationship Id="rId9" Type="http://schemas.openxmlformats.org/officeDocument/2006/relationships/image" Target="../media/image16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12" Type="http://schemas.openxmlformats.org/officeDocument/2006/relationships/image" Target="../media/image177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11" Type="http://schemas.openxmlformats.org/officeDocument/2006/relationships/image" Target="../media/image176.wmf"/><Relationship Id="rId5" Type="http://schemas.openxmlformats.org/officeDocument/2006/relationships/image" Target="../media/image170.wmf"/><Relationship Id="rId10" Type="http://schemas.openxmlformats.org/officeDocument/2006/relationships/image" Target="../media/image175.wmf"/><Relationship Id="rId4" Type="http://schemas.openxmlformats.org/officeDocument/2006/relationships/image" Target="../media/image169.wmf"/><Relationship Id="rId9" Type="http://schemas.openxmlformats.org/officeDocument/2006/relationships/image" Target="../media/image17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78.wmf"/><Relationship Id="rId1" Type="http://schemas.openxmlformats.org/officeDocument/2006/relationships/image" Target="../media/image166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image" Target="../media/image192.wmf"/><Relationship Id="rId7" Type="http://schemas.openxmlformats.org/officeDocument/2006/relationships/image" Target="../media/image18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Relationship Id="rId9" Type="http://schemas.openxmlformats.org/officeDocument/2006/relationships/image" Target="../media/image18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11" Type="http://schemas.openxmlformats.org/officeDocument/2006/relationships/image" Target="../media/image206.wmf"/><Relationship Id="rId5" Type="http://schemas.openxmlformats.org/officeDocument/2006/relationships/image" Target="../media/image200.wmf"/><Relationship Id="rId10" Type="http://schemas.openxmlformats.org/officeDocument/2006/relationships/image" Target="../media/image205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0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12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11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10.wmf"/><Relationship Id="rId5" Type="http://schemas.openxmlformats.org/officeDocument/2006/relationships/image" Target="../media/image17.wmf"/><Relationship Id="rId10" Type="http://schemas.openxmlformats.org/officeDocument/2006/relationships/image" Target="../media/image6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image" Target="../media/image221.wmf"/><Relationship Id="rId7" Type="http://schemas.openxmlformats.org/officeDocument/2006/relationships/image" Target="../media/image225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5" Type="http://schemas.openxmlformats.org/officeDocument/2006/relationships/image" Target="../media/image223.wmf"/><Relationship Id="rId4" Type="http://schemas.openxmlformats.org/officeDocument/2006/relationships/image" Target="../media/image22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wmf"/><Relationship Id="rId1" Type="http://schemas.openxmlformats.org/officeDocument/2006/relationships/image" Target="../media/image22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1.wmf"/><Relationship Id="rId1" Type="http://schemas.openxmlformats.org/officeDocument/2006/relationships/image" Target="../media/image227.wmf"/><Relationship Id="rId4" Type="http://schemas.openxmlformats.org/officeDocument/2006/relationships/image" Target="../media/image22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image" Target="../media/image231.wmf"/><Relationship Id="rId7" Type="http://schemas.openxmlformats.org/officeDocument/2006/relationships/image" Target="../media/image235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3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3" Type="http://schemas.openxmlformats.org/officeDocument/2006/relationships/image" Target="../media/image238.wmf"/><Relationship Id="rId7" Type="http://schemas.openxmlformats.org/officeDocument/2006/relationships/image" Target="../media/image242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6" Type="http://schemas.openxmlformats.org/officeDocument/2006/relationships/image" Target="../media/image241.w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Relationship Id="rId9" Type="http://schemas.openxmlformats.org/officeDocument/2006/relationships/image" Target="../media/image223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wmf"/><Relationship Id="rId1" Type="http://schemas.openxmlformats.org/officeDocument/2006/relationships/image" Target="../media/image244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image" Target="../media/image244.wmf"/><Relationship Id="rId7" Type="http://schemas.openxmlformats.org/officeDocument/2006/relationships/image" Target="../media/image250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6" Type="http://schemas.openxmlformats.org/officeDocument/2006/relationships/image" Target="../media/image249.wmf"/><Relationship Id="rId5" Type="http://schemas.openxmlformats.org/officeDocument/2006/relationships/image" Target="../media/image248.wmf"/><Relationship Id="rId10" Type="http://schemas.openxmlformats.org/officeDocument/2006/relationships/image" Target="../media/image222.wmf"/><Relationship Id="rId4" Type="http://schemas.openxmlformats.org/officeDocument/2006/relationships/image" Target="../media/image247.wmf"/><Relationship Id="rId9" Type="http://schemas.openxmlformats.org/officeDocument/2006/relationships/image" Target="../media/image25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wmf"/><Relationship Id="rId7" Type="http://schemas.openxmlformats.org/officeDocument/2006/relationships/image" Target="../media/image262.wmf"/><Relationship Id="rId2" Type="http://schemas.openxmlformats.org/officeDocument/2006/relationships/image" Target="../media/image185.wmf"/><Relationship Id="rId1" Type="http://schemas.openxmlformats.org/officeDocument/2006/relationships/image" Target="../media/image257.wmf"/><Relationship Id="rId6" Type="http://schemas.openxmlformats.org/officeDocument/2006/relationships/image" Target="../media/image261.wmf"/><Relationship Id="rId5" Type="http://schemas.openxmlformats.org/officeDocument/2006/relationships/image" Target="../media/image260.wmf"/><Relationship Id="rId4" Type="http://schemas.openxmlformats.org/officeDocument/2006/relationships/image" Target="../media/image25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5" Type="http://schemas.openxmlformats.org/officeDocument/2006/relationships/image" Target="../media/image267.wmf"/><Relationship Id="rId4" Type="http://schemas.openxmlformats.org/officeDocument/2006/relationships/image" Target="../media/image266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wmf"/><Relationship Id="rId7" Type="http://schemas.openxmlformats.org/officeDocument/2006/relationships/image" Target="../media/image274.wmf"/><Relationship Id="rId2" Type="http://schemas.openxmlformats.org/officeDocument/2006/relationships/image" Target="../media/image269.wmf"/><Relationship Id="rId1" Type="http://schemas.openxmlformats.org/officeDocument/2006/relationships/image" Target="../media/image268.wmf"/><Relationship Id="rId6" Type="http://schemas.openxmlformats.org/officeDocument/2006/relationships/image" Target="../media/image273.wmf"/><Relationship Id="rId5" Type="http://schemas.openxmlformats.org/officeDocument/2006/relationships/image" Target="../media/image272.wmf"/><Relationship Id="rId4" Type="http://schemas.openxmlformats.org/officeDocument/2006/relationships/image" Target="../media/image271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3" Type="http://schemas.openxmlformats.org/officeDocument/2006/relationships/image" Target="../media/image278.wmf"/><Relationship Id="rId7" Type="http://schemas.openxmlformats.org/officeDocument/2006/relationships/image" Target="../media/image282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Relationship Id="rId6" Type="http://schemas.openxmlformats.org/officeDocument/2006/relationships/image" Target="../media/image281.wmf"/><Relationship Id="rId11" Type="http://schemas.openxmlformats.org/officeDocument/2006/relationships/image" Target="../media/image286.wmf"/><Relationship Id="rId5" Type="http://schemas.openxmlformats.org/officeDocument/2006/relationships/image" Target="../media/image280.wmf"/><Relationship Id="rId10" Type="http://schemas.openxmlformats.org/officeDocument/2006/relationships/image" Target="../media/image285.wmf"/><Relationship Id="rId4" Type="http://schemas.openxmlformats.org/officeDocument/2006/relationships/image" Target="../media/image279.wmf"/><Relationship Id="rId9" Type="http://schemas.openxmlformats.org/officeDocument/2006/relationships/image" Target="../media/image284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13" Type="http://schemas.openxmlformats.org/officeDocument/2006/relationships/image" Target="../media/image299.wmf"/><Relationship Id="rId3" Type="http://schemas.openxmlformats.org/officeDocument/2006/relationships/image" Target="../media/image289.wmf"/><Relationship Id="rId7" Type="http://schemas.openxmlformats.org/officeDocument/2006/relationships/image" Target="../media/image293.wmf"/><Relationship Id="rId12" Type="http://schemas.openxmlformats.org/officeDocument/2006/relationships/image" Target="../media/image298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Relationship Id="rId6" Type="http://schemas.openxmlformats.org/officeDocument/2006/relationships/image" Target="../media/image292.wmf"/><Relationship Id="rId11" Type="http://schemas.openxmlformats.org/officeDocument/2006/relationships/image" Target="../media/image297.wmf"/><Relationship Id="rId5" Type="http://schemas.openxmlformats.org/officeDocument/2006/relationships/image" Target="../media/image291.wmf"/><Relationship Id="rId10" Type="http://schemas.openxmlformats.org/officeDocument/2006/relationships/image" Target="../media/image296.wmf"/><Relationship Id="rId4" Type="http://schemas.openxmlformats.org/officeDocument/2006/relationships/image" Target="../media/image290.wmf"/><Relationship Id="rId9" Type="http://schemas.openxmlformats.org/officeDocument/2006/relationships/image" Target="../media/image295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Relationship Id="rId6" Type="http://schemas.openxmlformats.org/officeDocument/2006/relationships/image" Target="../media/image305.wmf"/><Relationship Id="rId5" Type="http://schemas.openxmlformats.org/officeDocument/2006/relationships/image" Target="../media/image304.wmf"/><Relationship Id="rId4" Type="http://schemas.openxmlformats.org/officeDocument/2006/relationships/image" Target="../media/image30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wmf"/><Relationship Id="rId7" Type="http://schemas.openxmlformats.org/officeDocument/2006/relationships/image" Target="../media/image312.wmf"/><Relationship Id="rId2" Type="http://schemas.openxmlformats.org/officeDocument/2006/relationships/image" Target="../media/image307.wmf"/><Relationship Id="rId1" Type="http://schemas.openxmlformats.org/officeDocument/2006/relationships/image" Target="../media/image306.wmf"/><Relationship Id="rId6" Type="http://schemas.openxmlformats.org/officeDocument/2006/relationships/image" Target="../media/image311.wmf"/><Relationship Id="rId5" Type="http://schemas.openxmlformats.org/officeDocument/2006/relationships/image" Target="../media/image310.wmf"/><Relationship Id="rId4" Type="http://schemas.openxmlformats.org/officeDocument/2006/relationships/image" Target="../media/image309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wmf"/><Relationship Id="rId3" Type="http://schemas.openxmlformats.org/officeDocument/2006/relationships/image" Target="../media/image316.wmf"/><Relationship Id="rId7" Type="http://schemas.openxmlformats.org/officeDocument/2006/relationships/image" Target="../media/image320.wmf"/><Relationship Id="rId2" Type="http://schemas.openxmlformats.org/officeDocument/2006/relationships/image" Target="../media/image315.wmf"/><Relationship Id="rId1" Type="http://schemas.openxmlformats.org/officeDocument/2006/relationships/image" Target="../media/image314.wmf"/><Relationship Id="rId6" Type="http://schemas.openxmlformats.org/officeDocument/2006/relationships/image" Target="../media/image319.wmf"/><Relationship Id="rId5" Type="http://schemas.openxmlformats.org/officeDocument/2006/relationships/image" Target="../media/image318.wmf"/><Relationship Id="rId4" Type="http://schemas.openxmlformats.org/officeDocument/2006/relationships/image" Target="../media/image317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324.wmf"/><Relationship Id="rId7" Type="http://schemas.openxmlformats.org/officeDocument/2006/relationships/image" Target="../media/image328.wmf"/><Relationship Id="rId2" Type="http://schemas.openxmlformats.org/officeDocument/2006/relationships/image" Target="../media/image323.wmf"/><Relationship Id="rId1" Type="http://schemas.openxmlformats.org/officeDocument/2006/relationships/image" Target="../media/image322.wmf"/><Relationship Id="rId6" Type="http://schemas.openxmlformats.org/officeDocument/2006/relationships/image" Target="../media/image327.wmf"/><Relationship Id="rId5" Type="http://schemas.openxmlformats.org/officeDocument/2006/relationships/image" Target="../media/image326.wmf"/><Relationship Id="rId4" Type="http://schemas.openxmlformats.org/officeDocument/2006/relationships/image" Target="../media/image325.wmf"/><Relationship Id="rId9" Type="http://schemas.openxmlformats.org/officeDocument/2006/relationships/image" Target="../media/image329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5.wmf"/><Relationship Id="rId3" Type="http://schemas.openxmlformats.org/officeDocument/2006/relationships/image" Target="../media/image330.wmf"/><Relationship Id="rId7" Type="http://schemas.openxmlformats.org/officeDocument/2006/relationships/image" Target="../media/image334.wmf"/><Relationship Id="rId2" Type="http://schemas.openxmlformats.org/officeDocument/2006/relationships/image" Target="../media/image215.wmf"/><Relationship Id="rId1" Type="http://schemas.openxmlformats.org/officeDocument/2006/relationships/image" Target="../media/image210.wmf"/><Relationship Id="rId6" Type="http://schemas.openxmlformats.org/officeDocument/2006/relationships/image" Target="../media/image333.wmf"/><Relationship Id="rId5" Type="http://schemas.openxmlformats.org/officeDocument/2006/relationships/image" Target="../media/image332.wmf"/><Relationship Id="rId4" Type="http://schemas.openxmlformats.org/officeDocument/2006/relationships/image" Target="../media/image33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8.wmf"/><Relationship Id="rId2" Type="http://schemas.openxmlformats.org/officeDocument/2006/relationships/image" Target="../media/image337.wmf"/><Relationship Id="rId1" Type="http://schemas.openxmlformats.org/officeDocument/2006/relationships/image" Target="../media/image336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wmf"/><Relationship Id="rId2" Type="http://schemas.openxmlformats.org/officeDocument/2006/relationships/image" Target="../media/image340.wmf"/><Relationship Id="rId1" Type="http://schemas.openxmlformats.org/officeDocument/2006/relationships/image" Target="../media/image339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wmf"/><Relationship Id="rId7" Type="http://schemas.openxmlformats.org/officeDocument/2006/relationships/image" Target="../media/image348.wmf"/><Relationship Id="rId2" Type="http://schemas.openxmlformats.org/officeDocument/2006/relationships/image" Target="../media/image343.wmf"/><Relationship Id="rId1" Type="http://schemas.openxmlformats.org/officeDocument/2006/relationships/image" Target="../media/image342.wmf"/><Relationship Id="rId6" Type="http://schemas.openxmlformats.org/officeDocument/2006/relationships/image" Target="../media/image347.wmf"/><Relationship Id="rId5" Type="http://schemas.openxmlformats.org/officeDocument/2006/relationships/image" Target="../media/image346.wmf"/><Relationship Id="rId4" Type="http://schemas.openxmlformats.org/officeDocument/2006/relationships/image" Target="../media/image345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wmf"/><Relationship Id="rId7" Type="http://schemas.openxmlformats.org/officeDocument/2006/relationships/image" Target="../media/image355.wmf"/><Relationship Id="rId2" Type="http://schemas.openxmlformats.org/officeDocument/2006/relationships/image" Target="../media/image350.wmf"/><Relationship Id="rId1" Type="http://schemas.openxmlformats.org/officeDocument/2006/relationships/image" Target="../media/image349.wmf"/><Relationship Id="rId6" Type="http://schemas.openxmlformats.org/officeDocument/2006/relationships/image" Target="../media/image354.wmf"/><Relationship Id="rId5" Type="http://schemas.openxmlformats.org/officeDocument/2006/relationships/image" Target="../media/image353.wmf"/><Relationship Id="rId4" Type="http://schemas.openxmlformats.org/officeDocument/2006/relationships/image" Target="../media/image352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wmf"/><Relationship Id="rId3" Type="http://schemas.openxmlformats.org/officeDocument/2006/relationships/image" Target="../media/image358.wmf"/><Relationship Id="rId7" Type="http://schemas.openxmlformats.org/officeDocument/2006/relationships/image" Target="../media/image362.wmf"/><Relationship Id="rId2" Type="http://schemas.openxmlformats.org/officeDocument/2006/relationships/image" Target="../media/image357.wmf"/><Relationship Id="rId1" Type="http://schemas.openxmlformats.org/officeDocument/2006/relationships/image" Target="../media/image356.wmf"/><Relationship Id="rId6" Type="http://schemas.openxmlformats.org/officeDocument/2006/relationships/image" Target="../media/image361.wmf"/><Relationship Id="rId5" Type="http://schemas.openxmlformats.org/officeDocument/2006/relationships/image" Target="../media/image360.wmf"/><Relationship Id="rId10" Type="http://schemas.openxmlformats.org/officeDocument/2006/relationships/image" Target="../media/image365.wmf"/><Relationship Id="rId4" Type="http://schemas.openxmlformats.org/officeDocument/2006/relationships/image" Target="../media/image359.wmf"/><Relationship Id="rId9" Type="http://schemas.openxmlformats.org/officeDocument/2006/relationships/image" Target="../media/image364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8.wmf"/><Relationship Id="rId2" Type="http://schemas.openxmlformats.org/officeDocument/2006/relationships/image" Target="../media/image367.wmf"/><Relationship Id="rId1" Type="http://schemas.openxmlformats.org/officeDocument/2006/relationships/image" Target="../media/image366.wmf"/><Relationship Id="rId5" Type="http://schemas.openxmlformats.org/officeDocument/2006/relationships/image" Target="../media/image370.wmf"/><Relationship Id="rId4" Type="http://schemas.openxmlformats.org/officeDocument/2006/relationships/image" Target="../media/image369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3.wmf"/><Relationship Id="rId2" Type="http://schemas.openxmlformats.org/officeDocument/2006/relationships/image" Target="../media/image372.wmf"/><Relationship Id="rId1" Type="http://schemas.openxmlformats.org/officeDocument/2006/relationships/image" Target="../media/image371.wmf"/><Relationship Id="rId4" Type="http://schemas.openxmlformats.org/officeDocument/2006/relationships/image" Target="../media/image37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4.wmf"/><Relationship Id="rId7" Type="http://schemas.openxmlformats.org/officeDocument/2006/relationships/image" Target="../media/image61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0.wmf"/><Relationship Id="rId11" Type="http://schemas.openxmlformats.org/officeDocument/2006/relationships/image" Target="../media/image64.wmf"/><Relationship Id="rId5" Type="http://schemas.openxmlformats.org/officeDocument/2006/relationships/image" Target="../media/image59.wmf"/><Relationship Id="rId10" Type="http://schemas.openxmlformats.org/officeDocument/2006/relationships/image" Target="../media/image63.wmf"/><Relationship Id="rId4" Type="http://schemas.openxmlformats.org/officeDocument/2006/relationships/image" Target="../media/image55.wmf"/><Relationship Id="rId9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67.wmf"/><Relationship Id="rId7" Type="http://schemas.openxmlformats.org/officeDocument/2006/relationships/image" Target="../media/image56.wmf"/><Relationship Id="rId12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11" Type="http://schemas.openxmlformats.org/officeDocument/2006/relationships/image" Target="../media/image58.wmf"/><Relationship Id="rId5" Type="http://schemas.openxmlformats.org/officeDocument/2006/relationships/image" Target="../media/image69.wmf"/><Relationship Id="rId10" Type="http://schemas.openxmlformats.org/officeDocument/2006/relationships/image" Target="../media/image55.wmf"/><Relationship Id="rId4" Type="http://schemas.openxmlformats.org/officeDocument/2006/relationships/image" Target="../media/image68.wmf"/><Relationship Id="rId9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B0B58-2626-4414-B271-220E17A3E364}" type="datetimeFigureOut">
              <a:rPr lang="zh-CN" altLang="en-US" smtClean="0"/>
              <a:pPr/>
              <a:t>2023/9/28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7A7D8-70E2-4AB4-8306-3680B1A92D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9396E5-1A17-4CEA-A8A5-C9515006404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1623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2023/9/28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7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2023/9/28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2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2023/9/28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106008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2023/9/28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7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2023/9/28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6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2023/9/28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98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2023/9/28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7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2023/9/28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57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2023/9/28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0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2023/9/28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1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2023/9/28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0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C7B7-2830-41B9-A6CB-7BF095ECCE20}" type="datetimeFigureOut">
              <a:rPr lang="zh-CN" altLang="en-US" smtClean="0"/>
              <a:pPr/>
              <a:t>2023/9/28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7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69.wmf"/><Relationship Id="rId18" Type="http://schemas.openxmlformats.org/officeDocument/2006/relationships/oleObject" Target="../embeddings/oleObject78.bin"/><Relationship Id="rId26" Type="http://schemas.openxmlformats.org/officeDocument/2006/relationships/oleObject" Target="../embeddings/oleObject82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54.wmf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56.wmf"/><Relationship Id="rId25" Type="http://schemas.openxmlformats.org/officeDocument/2006/relationships/image" Target="../media/image58.wmf"/><Relationship Id="rId2" Type="http://schemas.openxmlformats.org/officeDocument/2006/relationships/tags" Target="../tags/tag9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68.wmf"/><Relationship Id="rId24" Type="http://schemas.openxmlformats.org/officeDocument/2006/relationships/oleObject" Target="../embeddings/oleObject81.bin"/><Relationship Id="rId5" Type="http://schemas.openxmlformats.org/officeDocument/2006/relationships/image" Target="../media/image65.wmf"/><Relationship Id="rId15" Type="http://schemas.openxmlformats.org/officeDocument/2006/relationships/image" Target="../media/image70.wmf"/><Relationship Id="rId23" Type="http://schemas.openxmlformats.org/officeDocument/2006/relationships/image" Target="../media/image55.wmf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57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76.bin"/><Relationship Id="rId22" Type="http://schemas.openxmlformats.org/officeDocument/2006/relationships/oleObject" Target="../embeddings/oleObject80.bin"/><Relationship Id="rId27" Type="http://schemas.openxmlformats.org/officeDocument/2006/relationships/image" Target="../media/image7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57.wmf"/><Relationship Id="rId18" Type="http://schemas.openxmlformats.org/officeDocument/2006/relationships/oleObject" Target="../embeddings/oleObject90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50.wmf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76.wmf"/><Relationship Id="rId2" Type="http://schemas.openxmlformats.org/officeDocument/2006/relationships/tags" Target="../tags/tag10.xml"/><Relationship Id="rId16" Type="http://schemas.openxmlformats.org/officeDocument/2006/relationships/oleObject" Target="../embeddings/oleObject89.bin"/><Relationship Id="rId20" Type="http://schemas.openxmlformats.org/officeDocument/2006/relationships/oleObject" Target="../embeddings/oleObject91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5" Type="http://schemas.openxmlformats.org/officeDocument/2006/relationships/image" Target="../media/image58.wmf"/><Relationship Id="rId23" Type="http://schemas.openxmlformats.org/officeDocument/2006/relationships/image" Target="../media/image51.wmf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49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88.bin"/><Relationship Id="rId22" Type="http://schemas.openxmlformats.org/officeDocument/2006/relationships/oleObject" Target="../embeddings/oleObject9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8.wmf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9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102.bin"/><Relationship Id="rId26" Type="http://schemas.openxmlformats.org/officeDocument/2006/relationships/oleObject" Target="../embeddings/oleObject106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85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83.wmf"/><Relationship Id="rId25" Type="http://schemas.openxmlformats.org/officeDocument/2006/relationships/image" Target="../media/image87.wmf"/><Relationship Id="rId2" Type="http://schemas.openxmlformats.org/officeDocument/2006/relationships/tags" Target="../tags/tag12.xml"/><Relationship Id="rId16" Type="http://schemas.openxmlformats.org/officeDocument/2006/relationships/oleObject" Target="../embeddings/oleObject101.bin"/><Relationship Id="rId20" Type="http://schemas.openxmlformats.org/officeDocument/2006/relationships/oleObject" Target="../embeddings/oleObject103.bin"/><Relationship Id="rId29" Type="http://schemas.openxmlformats.org/officeDocument/2006/relationships/image" Target="../media/image89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80.wmf"/><Relationship Id="rId24" Type="http://schemas.openxmlformats.org/officeDocument/2006/relationships/oleObject" Target="../embeddings/oleObject105.bin"/><Relationship Id="rId5" Type="http://schemas.openxmlformats.org/officeDocument/2006/relationships/image" Target="../media/image79.wmf"/><Relationship Id="rId15" Type="http://schemas.openxmlformats.org/officeDocument/2006/relationships/image" Target="../media/image82.wmf"/><Relationship Id="rId23" Type="http://schemas.openxmlformats.org/officeDocument/2006/relationships/image" Target="../media/image86.wmf"/><Relationship Id="rId28" Type="http://schemas.openxmlformats.org/officeDocument/2006/relationships/oleObject" Target="../embeddings/oleObject107.bin"/><Relationship Id="rId10" Type="http://schemas.openxmlformats.org/officeDocument/2006/relationships/oleObject" Target="../embeddings/oleObject98.bin"/><Relationship Id="rId19" Type="http://schemas.openxmlformats.org/officeDocument/2006/relationships/image" Target="../media/image84.w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100.bin"/><Relationship Id="rId22" Type="http://schemas.openxmlformats.org/officeDocument/2006/relationships/oleObject" Target="../embeddings/oleObject104.bin"/><Relationship Id="rId27" Type="http://schemas.openxmlformats.org/officeDocument/2006/relationships/image" Target="../media/image8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93.wmf"/><Relationship Id="rId18" Type="http://schemas.openxmlformats.org/officeDocument/2006/relationships/oleObject" Target="../embeddings/oleObject115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95.wmf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112.bin"/><Relationship Id="rId17" Type="http://schemas.openxmlformats.org/officeDocument/2006/relationships/image" Target="../media/image85.wmf"/><Relationship Id="rId25" Type="http://schemas.openxmlformats.org/officeDocument/2006/relationships/image" Target="../media/image97.wmf"/><Relationship Id="rId2" Type="http://schemas.openxmlformats.org/officeDocument/2006/relationships/tags" Target="../tags/tag13.xml"/><Relationship Id="rId16" Type="http://schemas.openxmlformats.org/officeDocument/2006/relationships/oleObject" Target="../embeddings/oleObject114.bin"/><Relationship Id="rId20" Type="http://schemas.openxmlformats.org/officeDocument/2006/relationships/oleObject" Target="../embeddings/oleObject116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92.wmf"/><Relationship Id="rId24" Type="http://schemas.openxmlformats.org/officeDocument/2006/relationships/oleObject" Target="../embeddings/oleObject118.bin"/><Relationship Id="rId5" Type="http://schemas.openxmlformats.org/officeDocument/2006/relationships/image" Target="../media/image90.wmf"/><Relationship Id="rId15" Type="http://schemas.openxmlformats.org/officeDocument/2006/relationships/image" Target="../media/image84.wmf"/><Relationship Id="rId23" Type="http://schemas.openxmlformats.org/officeDocument/2006/relationships/image" Target="../media/image96.wmf"/><Relationship Id="rId10" Type="http://schemas.openxmlformats.org/officeDocument/2006/relationships/oleObject" Target="../embeddings/oleObject111.bin"/><Relationship Id="rId19" Type="http://schemas.openxmlformats.org/officeDocument/2006/relationships/image" Target="../media/image94.wmf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113.bin"/><Relationship Id="rId22" Type="http://schemas.openxmlformats.org/officeDocument/2006/relationships/oleObject" Target="../embeddings/oleObject11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1.wmf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90.wmf"/><Relationship Id="rId4" Type="http://schemas.openxmlformats.org/officeDocument/2006/relationships/oleObject" Target="../embeddings/oleObject11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102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125.bin"/><Relationship Id="rId17" Type="http://schemas.openxmlformats.org/officeDocument/2006/relationships/image" Target="../media/image104.wmf"/><Relationship Id="rId2" Type="http://schemas.openxmlformats.org/officeDocument/2006/relationships/tags" Target="../tags/tag15.xml"/><Relationship Id="rId16" Type="http://schemas.openxmlformats.org/officeDocument/2006/relationships/oleObject" Target="../embeddings/oleObject127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01.wmf"/><Relationship Id="rId5" Type="http://schemas.openxmlformats.org/officeDocument/2006/relationships/image" Target="../media/image98.wmf"/><Relationship Id="rId15" Type="http://schemas.openxmlformats.org/officeDocument/2006/relationships/image" Target="../media/image103.wmf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00.wmf"/><Relationship Id="rId14" Type="http://schemas.openxmlformats.org/officeDocument/2006/relationships/oleObject" Target="../embeddings/oleObject12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09.wmf"/><Relationship Id="rId18" Type="http://schemas.openxmlformats.org/officeDocument/2006/relationships/oleObject" Target="../embeddings/oleObject135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13.wmf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111.wmf"/><Relationship Id="rId2" Type="http://schemas.openxmlformats.org/officeDocument/2006/relationships/tags" Target="../tags/tag16.xml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6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08.wmf"/><Relationship Id="rId5" Type="http://schemas.openxmlformats.org/officeDocument/2006/relationships/image" Target="../media/image105.wmf"/><Relationship Id="rId15" Type="http://schemas.openxmlformats.org/officeDocument/2006/relationships/image" Target="../media/image110.wmf"/><Relationship Id="rId23" Type="http://schemas.openxmlformats.org/officeDocument/2006/relationships/image" Target="../media/image114.wmf"/><Relationship Id="rId10" Type="http://schemas.openxmlformats.org/officeDocument/2006/relationships/oleObject" Target="../embeddings/oleObject131.bin"/><Relationship Id="rId19" Type="http://schemas.openxmlformats.org/officeDocument/2006/relationships/image" Target="../media/image112.wmf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07.wmf"/><Relationship Id="rId14" Type="http://schemas.openxmlformats.org/officeDocument/2006/relationships/oleObject" Target="../embeddings/oleObject133.bin"/><Relationship Id="rId22" Type="http://schemas.openxmlformats.org/officeDocument/2006/relationships/oleObject" Target="../embeddings/oleObject13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15.wmf"/><Relationship Id="rId18" Type="http://schemas.openxmlformats.org/officeDocument/2006/relationships/oleObject" Target="../embeddings/oleObject145.bin"/><Relationship Id="rId26" Type="http://schemas.openxmlformats.org/officeDocument/2006/relationships/oleObject" Target="../embeddings/oleObject149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19.wmf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117.wmf"/><Relationship Id="rId25" Type="http://schemas.openxmlformats.org/officeDocument/2006/relationships/image" Target="../media/image121.wmf"/><Relationship Id="rId2" Type="http://schemas.openxmlformats.org/officeDocument/2006/relationships/tags" Target="../tags/tag17.xml"/><Relationship Id="rId16" Type="http://schemas.openxmlformats.org/officeDocument/2006/relationships/oleObject" Target="../embeddings/oleObject144.bin"/><Relationship Id="rId20" Type="http://schemas.openxmlformats.org/officeDocument/2006/relationships/oleObject" Target="../embeddings/oleObject146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13.wmf"/><Relationship Id="rId24" Type="http://schemas.openxmlformats.org/officeDocument/2006/relationships/oleObject" Target="../embeddings/oleObject148.bin"/><Relationship Id="rId5" Type="http://schemas.openxmlformats.org/officeDocument/2006/relationships/image" Target="../media/image105.wmf"/><Relationship Id="rId15" Type="http://schemas.openxmlformats.org/officeDocument/2006/relationships/image" Target="../media/image116.wmf"/><Relationship Id="rId23" Type="http://schemas.openxmlformats.org/officeDocument/2006/relationships/image" Target="../media/image120.wmf"/><Relationship Id="rId10" Type="http://schemas.openxmlformats.org/officeDocument/2006/relationships/oleObject" Target="../embeddings/oleObject141.bin"/><Relationship Id="rId19" Type="http://schemas.openxmlformats.org/officeDocument/2006/relationships/image" Target="../media/image118.wmf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07.wmf"/><Relationship Id="rId14" Type="http://schemas.openxmlformats.org/officeDocument/2006/relationships/oleObject" Target="../embeddings/oleObject143.bin"/><Relationship Id="rId22" Type="http://schemas.openxmlformats.org/officeDocument/2006/relationships/oleObject" Target="../embeddings/oleObject147.bin"/><Relationship Id="rId27" Type="http://schemas.openxmlformats.org/officeDocument/2006/relationships/image" Target="../media/image12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13" Type="http://schemas.openxmlformats.org/officeDocument/2006/relationships/image" Target="../media/image127.wmf"/><Relationship Id="rId18" Type="http://schemas.openxmlformats.org/officeDocument/2006/relationships/oleObject" Target="../embeddings/oleObject157.bin"/><Relationship Id="rId26" Type="http://schemas.openxmlformats.org/officeDocument/2006/relationships/oleObject" Target="../embeddings/oleObject161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31.wmf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54.bin"/><Relationship Id="rId17" Type="http://schemas.openxmlformats.org/officeDocument/2006/relationships/image" Target="../media/image129.wmf"/><Relationship Id="rId25" Type="http://schemas.openxmlformats.org/officeDocument/2006/relationships/image" Target="../media/image133.wmf"/><Relationship Id="rId2" Type="http://schemas.openxmlformats.org/officeDocument/2006/relationships/tags" Target="../tags/tag18.xml"/><Relationship Id="rId16" Type="http://schemas.openxmlformats.org/officeDocument/2006/relationships/oleObject" Target="../embeddings/oleObject156.bin"/><Relationship Id="rId20" Type="http://schemas.openxmlformats.org/officeDocument/2006/relationships/oleObject" Target="../embeddings/oleObject158.bin"/><Relationship Id="rId29" Type="http://schemas.openxmlformats.org/officeDocument/2006/relationships/image" Target="../media/image135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26.wmf"/><Relationship Id="rId24" Type="http://schemas.openxmlformats.org/officeDocument/2006/relationships/oleObject" Target="../embeddings/oleObject160.bin"/><Relationship Id="rId5" Type="http://schemas.openxmlformats.org/officeDocument/2006/relationships/image" Target="../media/image123.wmf"/><Relationship Id="rId15" Type="http://schemas.openxmlformats.org/officeDocument/2006/relationships/image" Target="../media/image128.wmf"/><Relationship Id="rId23" Type="http://schemas.openxmlformats.org/officeDocument/2006/relationships/image" Target="../media/image132.wmf"/><Relationship Id="rId28" Type="http://schemas.openxmlformats.org/officeDocument/2006/relationships/oleObject" Target="../embeddings/oleObject162.bin"/><Relationship Id="rId10" Type="http://schemas.openxmlformats.org/officeDocument/2006/relationships/oleObject" Target="../embeddings/oleObject153.bin"/><Relationship Id="rId19" Type="http://schemas.openxmlformats.org/officeDocument/2006/relationships/image" Target="../media/image130.wmf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25.wmf"/><Relationship Id="rId14" Type="http://schemas.openxmlformats.org/officeDocument/2006/relationships/oleObject" Target="../embeddings/oleObject155.bin"/><Relationship Id="rId22" Type="http://schemas.openxmlformats.org/officeDocument/2006/relationships/oleObject" Target="../embeddings/oleObject159.bin"/><Relationship Id="rId27" Type="http://schemas.openxmlformats.org/officeDocument/2006/relationships/image" Target="../media/image13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w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image" Target="../media/image140.wmf"/><Relationship Id="rId18" Type="http://schemas.openxmlformats.org/officeDocument/2006/relationships/oleObject" Target="../embeddings/oleObject170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7.wmf"/><Relationship Id="rId12" Type="http://schemas.openxmlformats.org/officeDocument/2006/relationships/oleObject" Target="../embeddings/oleObject167.bin"/><Relationship Id="rId17" Type="http://schemas.openxmlformats.org/officeDocument/2006/relationships/image" Target="../media/image142.wmf"/><Relationship Id="rId2" Type="http://schemas.openxmlformats.org/officeDocument/2006/relationships/tags" Target="../tags/tag19.xml"/><Relationship Id="rId16" Type="http://schemas.openxmlformats.org/officeDocument/2006/relationships/oleObject" Target="../embeddings/oleObject169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39.wmf"/><Relationship Id="rId5" Type="http://schemas.openxmlformats.org/officeDocument/2006/relationships/image" Target="../media/image136.wmf"/><Relationship Id="rId15" Type="http://schemas.openxmlformats.org/officeDocument/2006/relationships/image" Target="../media/image141.wmf"/><Relationship Id="rId10" Type="http://schemas.openxmlformats.org/officeDocument/2006/relationships/oleObject" Target="../embeddings/oleObject166.bin"/><Relationship Id="rId19" Type="http://schemas.openxmlformats.org/officeDocument/2006/relationships/image" Target="../media/image143.wmf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38.wmf"/><Relationship Id="rId14" Type="http://schemas.openxmlformats.org/officeDocument/2006/relationships/oleObject" Target="../embeddings/oleObject16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147.wmf"/><Relationship Id="rId18" Type="http://schemas.openxmlformats.org/officeDocument/2006/relationships/oleObject" Target="../embeddings/oleObject178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51.wmf"/><Relationship Id="rId7" Type="http://schemas.openxmlformats.org/officeDocument/2006/relationships/image" Target="../media/image144.wmf"/><Relationship Id="rId12" Type="http://schemas.openxmlformats.org/officeDocument/2006/relationships/oleObject" Target="../embeddings/oleObject175.bin"/><Relationship Id="rId17" Type="http://schemas.openxmlformats.org/officeDocument/2006/relationships/image" Target="../media/image149.wmf"/><Relationship Id="rId2" Type="http://schemas.openxmlformats.org/officeDocument/2006/relationships/tags" Target="../tags/tag20.xml"/><Relationship Id="rId16" Type="http://schemas.openxmlformats.org/officeDocument/2006/relationships/oleObject" Target="../embeddings/oleObject177.bin"/><Relationship Id="rId20" Type="http://schemas.openxmlformats.org/officeDocument/2006/relationships/oleObject" Target="../embeddings/oleObject179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46.wmf"/><Relationship Id="rId5" Type="http://schemas.openxmlformats.org/officeDocument/2006/relationships/image" Target="../media/image136.wmf"/><Relationship Id="rId15" Type="http://schemas.openxmlformats.org/officeDocument/2006/relationships/image" Target="../media/image148.wmf"/><Relationship Id="rId10" Type="http://schemas.openxmlformats.org/officeDocument/2006/relationships/oleObject" Target="../embeddings/oleObject174.bin"/><Relationship Id="rId19" Type="http://schemas.openxmlformats.org/officeDocument/2006/relationships/image" Target="../media/image150.wmf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45.wmf"/><Relationship Id="rId14" Type="http://schemas.openxmlformats.org/officeDocument/2006/relationships/oleObject" Target="../embeddings/oleObject17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image" Target="../media/image156.wmf"/><Relationship Id="rId18" Type="http://schemas.openxmlformats.org/officeDocument/2006/relationships/oleObject" Target="../embeddings/oleObject187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60.wmf"/><Relationship Id="rId7" Type="http://schemas.openxmlformats.org/officeDocument/2006/relationships/image" Target="../media/image153.wmf"/><Relationship Id="rId12" Type="http://schemas.openxmlformats.org/officeDocument/2006/relationships/oleObject" Target="../embeddings/oleObject184.bin"/><Relationship Id="rId17" Type="http://schemas.openxmlformats.org/officeDocument/2006/relationships/image" Target="../media/image158.wmf"/><Relationship Id="rId2" Type="http://schemas.openxmlformats.org/officeDocument/2006/relationships/tags" Target="../tags/tag21.xml"/><Relationship Id="rId16" Type="http://schemas.openxmlformats.org/officeDocument/2006/relationships/oleObject" Target="../embeddings/oleObject186.bin"/><Relationship Id="rId20" Type="http://schemas.openxmlformats.org/officeDocument/2006/relationships/oleObject" Target="../embeddings/oleObject188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155.wmf"/><Relationship Id="rId5" Type="http://schemas.openxmlformats.org/officeDocument/2006/relationships/image" Target="../media/image152.wmf"/><Relationship Id="rId15" Type="http://schemas.openxmlformats.org/officeDocument/2006/relationships/image" Target="../media/image157.wmf"/><Relationship Id="rId10" Type="http://schemas.openxmlformats.org/officeDocument/2006/relationships/oleObject" Target="../embeddings/oleObject183.bin"/><Relationship Id="rId19" Type="http://schemas.openxmlformats.org/officeDocument/2006/relationships/image" Target="../media/image159.wmf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154.wmf"/><Relationship Id="rId14" Type="http://schemas.openxmlformats.org/officeDocument/2006/relationships/oleObject" Target="../embeddings/oleObject18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13" Type="http://schemas.openxmlformats.org/officeDocument/2006/relationships/image" Target="../media/image165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2.wmf"/><Relationship Id="rId12" Type="http://schemas.openxmlformats.org/officeDocument/2006/relationships/oleObject" Target="../embeddings/oleObject193.bin"/><Relationship Id="rId2" Type="http://schemas.openxmlformats.org/officeDocument/2006/relationships/tags" Target="../tags/tag2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90.bin"/><Relationship Id="rId11" Type="http://schemas.openxmlformats.org/officeDocument/2006/relationships/image" Target="../media/image164.wmf"/><Relationship Id="rId5" Type="http://schemas.openxmlformats.org/officeDocument/2006/relationships/image" Target="../media/image161.wmf"/><Relationship Id="rId10" Type="http://schemas.openxmlformats.org/officeDocument/2006/relationships/oleObject" Target="../embeddings/oleObject192.bin"/><Relationship Id="rId4" Type="http://schemas.openxmlformats.org/officeDocument/2006/relationships/oleObject" Target="../embeddings/oleObject189.bin"/><Relationship Id="rId9" Type="http://schemas.openxmlformats.org/officeDocument/2006/relationships/image" Target="../media/image16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13" Type="http://schemas.openxmlformats.org/officeDocument/2006/relationships/image" Target="../media/image170.wmf"/><Relationship Id="rId18" Type="http://schemas.openxmlformats.org/officeDocument/2006/relationships/oleObject" Target="../embeddings/oleObject201.bin"/><Relationship Id="rId26" Type="http://schemas.openxmlformats.org/officeDocument/2006/relationships/oleObject" Target="../embeddings/oleObject205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74.wmf"/><Relationship Id="rId7" Type="http://schemas.openxmlformats.org/officeDocument/2006/relationships/image" Target="../media/image167.wmf"/><Relationship Id="rId12" Type="http://schemas.openxmlformats.org/officeDocument/2006/relationships/oleObject" Target="../embeddings/oleObject198.bin"/><Relationship Id="rId17" Type="http://schemas.openxmlformats.org/officeDocument/2006/relationships/image" Target="../media/image172.wmf"/><Relationship Id="rId25" Type="http://schemas.openxmlformats.org/officeDocument/2006/relationships/image" Target="../media/image176.wmf"/><Relationship Id="rId2" Type="http://schemas.openxmlformats.org/officeDocument/2006/relationships/tags" Target="../tags/tag23.xml"/><Relationship Id="rId16" Type="http://schemas.openxmlformats.org/officeDocument/2006/relationships/oleObject" Target="../embeddings/oleObject200.bin"/><Relationship Id="rId20" Type="http://schemas.openxmlformats.org/officeDocument/2006/relationships/oleObject" Target="../embeddings/oleObject202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95.bin"/><Relationship Id="rId11" Type="http://schemas.openxmlformats.org/officeDocument/2006/relationships/image" Target="../media/image169.wmf"/><Relationship Id="rId24" Type="http://schemas.openxmlformats.org/officeDocument/2006/relationships/oleObject" Target="../embeddings/oleObject204.bin"/><Relationship Id="rId5" Type="http://schemas.openxmlformats.org/officeDocument/2006/relationships/image" Target="../media/image166.wmf"/><Relationship Id="rId15" Type="http://schemas.openxmlformats.org/officeDocument/2006/relationships/image" Target="../media/image171.wmf"/><Relationship Id="rId23" Type="http://schemas.openxmlformats.org/officeDocument/2006/relationships/image" Target="../media/image175.wmf"/><Relationship Id="rId10" Type="http://schemas.openxmlformats.org/officeDocument/2006/relationships/oleObject" Target="../embeddings/oleObject197.bin"/><Relationship Id="rId19" Type="http://schemas.openxmlformats.org/officeDocument/2006/relationships/image" Target="../media/image173.wmf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168.wmf"/><Relationship Id="rId14" Type="http://schemas.openxmlformats.org/officeDocument/2006/relationships/oleObject" Target="../embeddings/oleObject199.bin"/><Relationship Id="rId22" Type="http://schemas.openxmlformats.org/officeDocument/2006/relationships/oleObject" Target="../embeddings/oleObject203.bin"/><Relationship Id="rId27" Type="http://schemas.openxmlformats.org/officeDocument/2006/relationships/image" Target="../media/image17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13" Type="http://schemas.openxmlformats.org/officeDocument/2006/relationships/image" Target="../media/image180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8.wmf"/><Relationship Id="rId12" Type="http://schemas.openxmlformats.org/officeDocument/2006/relationships/oleObject" Target="../embeddings/oleObject210.bin"/><Relationship Id="rId2" Type="http://schemas.openxmlformats.org/officeDocument/2006/relationships/tags" Target="../tags/tag24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07.bin"/><Relationship Id="rId11" Type="http://schemas.openxmlformats.org/officeDocument/2006/relationships/image" Target="../media/image179.wmf"/><Relationship Id="rId5" Type="http://schemas.openxmlformats.org/officeDocument/2006/relationships/image" Target="../media/image166.wmf"/><Relationship Id="rId15" Type="http://schemas.openxmlformats.org/officeDocument/2006/relationships/image" Target="../media/image181.wmf"/><Relationship Id="rId10" Type="http://schemas.openxmlformats.org/officeDocument/2006/relationships/oleObject" Target="../embeddings/oleObject209.bin"/><Relationship Id="rId4" Type="http://schemas.openxmlformats.org/officeDocument/2006/relationships/oleObject" Target="../embeddings/oleObject206.bin"/><Relationship Id="rId9" Type="http://schemas.openxmlformats.org/officeDocument/2006/relationships/image" Target="../media/image169.wmf"/><Relationship Id="rId14" Type="http://schemas.openxmlformats.org/officeDocument/2006/relationships/oleObject" Target="../embeddings/oleObject21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13" Type="http://schemas.openxmlformats.org/officeDocument/2006/relationships/image" Target="../media/image186.wmf"/><Relationship Id="rId18" Type="http://schemas.openxmlformats.org/officeDocument/2006/relationships/oleObject" Target="../embeddings/oleObject219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3.wmf"/><Relationship Id="rId12" Type="http://schemas.openxmlformats.org/officeDocument/2006/relationships/oleObject" Target="../embeddings/oleObject216.bin"/><Relationship Id="rId17" Type="http://schemas.openxmlformats.org/officeDocument/2006/relationships/image" Target="../media/image188.wmf"/><Relationship Id="rId2" Type="http://schemas.openxmlformats.org/officeDocument/2006/relationships/tags" Target="../tags/tag25.xml"/><Relationship Id="rId16" Type="http://schemas.openxmlformats.org/officeDocument/2006/relationships/oleObject" Target="../embeddings/oleObject218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13.bin"/><Relationship Id="rId11" Type="http://schemas.openxmlformats.org/officeDocument/2006/relationships/image" Target="../media/image185.wmf"/><Relationship Id="rId5" Type="http://schemas.openxmlformats.org/officeDocument/2006/relationships/image" Target="../media/image182.wmf"/><Relationship Id="rId15" Type="http://schemas.openxmlformats.org/officeDocument/2006/relationships/image" Target="../media/image187.wmf"/><Relationship Id="rId10" Type="http://schemas.openxmlformats.org/officeDocument/2006/relationships/oleObject" Target="../embeddings/oleObject215.bin"/><Relationship Id="rId19" Type="http://schemas.openxmlformats.org/officeDocument/2006/relationships/image" Target="../media/image189.wmf"/><Relationship Id="rId4" Type="http://schemas.openxmlformats.org/officeDocument/2006/relationships/oleObject" Target="../embeddings/oleObject212.bin"/><Relationship Id="rId9" Type="http://schemas.openxmlformats.org/officeDocument/2006/relationships/image" Target="../media/image184.wmf"/><Relationship Id="rId14" Type="http://schemas.openxmlformats.org/officeDocument/2006/relationships/oleObject" Target="../embeddings/oleObject21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2.bin"/><Relationship Id="rId13" Type="http://schemas.openxmlformats.org/officeDocument/2006/relationships/image" Target="../media/image194.wmf"/><Relationship Id="rId18" Type="http://schemas.openxmlformats.org/officeDocument/2006/relationships/oleObject" Target="../embeddings/oleObject227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88.wmf"/><Relationship Id="rId7" Type="http://schemas.openxmlformats.org/officeDocument/2006/relationships/image" Target="../media/image191.wmf"/><Relationship Id="rId12" Type="http://schemas.openxmlformats.org/officeDocument/2006/relationships/oleObject" Target="../embeddings/oleObject224.bin"/><Relationship Id="rId17" Type="http://schemas.openxmlformats.org/officeDocument/2006/relationships/image" Target="../media/image182.wmf"/><Relationship Id="rId2" Type="http://schemas.openxmlformats.org/officeDocument/2006/relationships/tags" Target="../tags/tag26.xml"/><Relationship Id="rId16" Type="http://schemas.openxmlformats.org/officeDocument/2006/relationships/oleObject" Target="../embeddings/oleObject226.bin"/><Relationship Id="rId20" Type="http://schemas.openxmlformats.org/officeDocument/2006/relationships/oleObject" Target="../embeddings/oleObject228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21.bin"/><Relationship Id="rId11" Type="http://schemas.openxmlformats.org/officeDocument/2006/relationships/image" Target="../media/image193.wmf"/><Relationship Id="rId5" Type="http://schemas.openxmlformats.org/officeDocument/2006/relationships/image" Target="../media/image190.wmf"/><Relationship Id="rId15" Type="http://schemas.openxmlformats.org/officeDocument/2006/relationships/image" Target="../media/image195.wmf"/><Relationship Id="rId10" Type="http://schemas.openxmlformats.org/officeDocument/2006/relationships/oleObject" Target="../embeddings/oleObject223.bin"/><Relationship Id="rId19" Type="http://schemas.openxmlformats.org/officeDocument/2006/relationships/image" Target="../media/image184.wmf"/><Relationship Id="rId4" Type="http://schemas.openxmlformats.org/officeDocument/2006/relationships/oleObject" Target="../embeddings/oleObject220.bin"/><Relationship Id="rId9" Type="http://schemas.openxmlformats.org/officeDocument/2006/relationships/image" Target="../media/image192.wmf"/><Relationship Id="rId14" Type="http://schemas.openxmlformats.org/officeDocument/2006/relationships/oleObject" Target="../embeddings/oleObject22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1.bin"/><Relationship Id="rId13" Type="http://schemas.openxmlformats.org/officeDocument/2006/relationships/image" Target="../media/image200.wmf"/><Relationship Id="rId18" Type="http://schemas.openxmlformats.org/officeDocument/2006/relationships/oleObject" Target="../embeddings/oleObject236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04.wmf"/><Relationship Id="rId7" Type="http://schemas.openxmlformats.org/officeDocument/2006/relationships/image" Target="../media/image197.wmf"/><Relationship Id="rId12" Type="http://schemas.openxmlformats.org/officeDocument/2006/relationships/oleObject" Target="../embeddings/oleObject233.bin"/><Relationship Id="rId17" Type="http://schemas.openxmlformats.org/officeDocument/2006/relationships/image" Target="../media/image202.wmf"/><Relationship Id="rId25" Type="http://schemas.openxmlformats.org/officeDocument/2006/relationships/image" Target="../media/image206.wmf"/><Relationship Id="rId2" Type="http://schemas.openxmlformats.org/officeDocument/2006/relationships/tags" Target="../tags/tag27.xml"/><Relationship Id="rId16" Type="http://schemas.openxmlformats.org/officeDocument/2006/relationships/oleObject" Target="../embeddings/oleObject235.bin"/><Relationship Id="rId20" Type="http://schemas.openxmlformats.org/officeDocument/2006/relationships/oleObject" Target="../embeddings/oleObject237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30.bin"/><Relationship Id="rId11" Type="http://schemas.openxmlformats.org/officeDocument/2006/relationships/image" Target="../media/image199.wmf"/><Relationship Id="rId24" Type="http://schemas.openxmlformats.org/officeDocument/2006/relationships/oleObject" Target="../embeddings/oleObject239.bin"/><Relationship Id="rId5" Type="http://schemas.openxmlformats.org/officeDocument/2006/relationships/image" Target="../media/image196.wmf"/><Relationship Id="rId15" Type="http://schemas.openxmlformats.org/officeDocument/2006/relationships/image" Target="../media/image201.wmf"/><Relationship Id="rId23" Type="http://schemas.openxmlformats.org/officeDocument/2006/relationships/image" Target="../media/image205.wmf"/><Relationship Id="rId10" Type="http://schemas.openxmlformats.org/officeDocument/2006/relationships/oleObject" Target="../embeddings/oleObject232.bin"/><Relationship Id="rId19" Type="http://schemas.openxmlformats.org/officeDocument/2006/relationships/image" Target="../media/image203.wmf"/><Relationship Id="rId4" Type="http://schemas.openxmlformats.org/officeDocument/2006/relationships/oleObject" Target="../embeddings/oleObject229.bin"/><Relationship Id="rId9" Type="http://schemas.openxmlformats.org/officeDocument/2006/relationships/image" Target="../media/image198.wmf"/><Relationship Id="rId14" Type="http://schemas.openxmlformats.org/officeDocument/2006/relationships/oleObject" Target="../embeddings/oleObject234.bin"/><Relationship Id="rId22" Type="http://schemas.openxmlformats.org/officeDocument/2006/relationships/oleObject" Target="../embeddings/oleObject23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13" Type="http://schemas.openxmlformats.org/officeDocument/2006/relationships/image" Target="../media/image211.wmf"/><Relationship Id="rId18" Type="http://schemas.openxmlformats.org/officeDocument/2006/relationships/oleObject" Target="../embeddings/oleObject247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8.wmf"/><Relationship Id="rId12" Type="http://schemas.openxmlformats.org/officeDocument/2006/relationships/oleObject" Target="../embeddings/oleObject244.bin"/><Relationship Id="rId17" Type="http://schemas.openxmlformats.org/officeDocument/2006/relationships/image" Target="../media/image213.wmf"/><Relationship Id="rId2" Type="http://schemas.openxmlformats.org/officeDocument/2006/relationships/tags" Target="../tags/tag28.xml"/><Relationship Id="rId16" Type="http://schemas.openxmlformats.org/officeDocument/2006/relationships/oleObject" Target="../embeddings/oleObject246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41.bin"/><Relationship Id="rId11" Type="http://schemas.openxmlformats.org/officeDocument/2006/relationships/image" Target="../media/image210.wmf"/><Relationship Id="rId5" Type="http://schemas.openxmlformats.org/officeDocument/2006/relationships/image" Target="../media/image207.wmf"/><Relationship Id="rId15" Type="http://schemas.openxmlformats.org/officeDocument/2006/relationships/image" Target="../media/image212.wmf"/><Relationship Id="rId10" Type="http://schemas.openxmlformats.org/officeDocument/2006/relationships/oleObject" Target="../embeddings/oleObject243.bin"/><Relationship Id="rId19" Type="http://schemas.openxmlformats.org/officeDocument/2006/relationships/image" Target="../media/image214.wmf"/><Relationship Id="rId4" Type="http://schemas.openxmlformats.org/officeDocument/2006/relationships/oleObject" Target="../embeddings/oleObject240.bin"/><Relationship Id="rId9" Type="http://schemas.openxmlformats.org/officeDocument/2006/relationships/image" Target="../media/image209.wmf"/><Relationship Id="rId14" Type="http://schemas.openxmlformats.org/officeDocument/2006/relationships/oleObject" Target="../embeddings/oleObject24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0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2.wmf"/><Relationship Id="rId2" Type="http://schemas.openxmlformats.org/officeDocument/2006/relationships/tags" Target="../tags/tag2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13" Type="http://schemas.openxmlformats.org/officeDocument/2006/relationships/image" Target="../media/image218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5.wmf"/><Relationship Id="rId12" Type="http://schemas.openxmlformats.org/officeDocument/2006/relationships/oleObject" Target="../embeddings/oleObject252.bin"/><Relationship Id="rId2" Type="http://schemas.openxmlformats.org/officeDocument/2006/relationships/tags" Target="../tags/tag29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49.bin"/><Relationship Id="rId11" Type="http://schemas.openxmlformats.org/officeDocument/2006/relationships/image" Target="../media/image217.wmf"/><Relationship Id="rId5" Type="http://schemas.openxmlformats.org/officeDocument/2006/relationships/image" Target="../media/image210.wmf"/><Relationship Id="rId10" Type="http://schemas.openxmlformats.org/officeDocument/2006/relationships/oleObject" Target="../embeddings/oleObject251.bin"/><Relationship Id="rId4" Type="http://schemas.openxmlformats.org/officeDocument/2006/relationships/oleObject" Target="../embeddings/oleObject248.bin"/><Relationship Id="rId9" Type="http://schemas.openxmlformats.org/officeDocument/2006/relationships/image" Target="../media/image21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5.bin"/><Relationship Id="rId13" Type="http://schemas.openxmlformats.org/officeDocument/2006/relationships/image" Target="../media/image223.wmf"/><Relationship Id="rId18" Type="http://schemas.openxmlformats.org/officeDocument/2006/relationships/oleObject" Target="../embeddings/oleObject260.bin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262.bin"/><Relationship Id="rId7" Type="http://schemas.openxmlformats.org/officeDocument/2006/relationships/image" Target="../media/image220.wmf"/><Relationship Id="rId12" Type="http://schemas.openxmlformats.org/officeDocument/2006/relationships/oleObject" Target="../embeddings/oleObject257.bin"/><Relationship Id="rId17" Type="http://schemas.openxmlformats.org/officeDocument/2006/relationships/image" Target="../media/image225.wmf"/><Relationship Id="rId2" Type="http://schemas.openxmlformats.org/officeDocument/2006/relationships/tags" Target="../tags/tag30.xml"/><Relationship Id="rId16" Type="http://schemas.openxmlformats.org/officeDocument/2006/relationships/oleObject" Target="../embeddings/oleObject259.bin"/><Relationship Id="rId20" Type="http://schemas.openxmlformats.org/officeDocument/2006/relationships/oleObject" Target="../embeddings/oleObject261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54.bin"/><Relationship Id="rId11" Type="http://schemas.openxmlformats.org/officeDocument/2006/relationships/image" Target="../media/image222.wmf"/><Relationship Id="rId5" Type="http://schemas.openxmlformats.org/officeDocument/2006/relationships/image" Target="../media/image219.wmf"/><Relationship Id="rId15" Type="http://schemas.openxmlformats.org/officeDocument/2006/relationships/image" Target="../media/image224.wmf"/><Relationship Id="rId10" Type="http://schemas.openxmlformats.org/officeDocument/2006/relationships/oleObject" Target="../embeddings/oleObject256.bin"/><Relationship Id="rId19" Type="http://schemas.openxmlformats.org/officeDocument/2006/relationships/image" Target="../media/image226.wmf"/><Relationship Id="rId4" Type="http://schemas.openxmlformats.org/officeDocument/2006/relationships/oleObject" Target="../embeddings/oleObject253.bin"/><Relationship Id="rId9" Type="http://schemas.openxmlformats.org/officeDocument/2006/relationships/image" Target="../media/image221.wmf"/><Relationship Id="rId14" Type="http://schemas.openxmlformats.org/officeDocument/2006/relationships/oleObject" Target="../embeddings/oleObject25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4.wmf"/><Relationship Id="rId2" Type="http://schemas.openxmlformats.org/officeDocument/2006/relationships/tags" Target="../tags/tag31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64.bin"/><Relationship Id="rId5" Type="http://schemas.openxmlformats.org/officeDocument/2006/relationships/image" Target="../media/image221.wmf"/><Relationship Id="rId4" Type="http://schemas.openxmlformats.org/officeDocument/2006/relationships/oleObject" Target="../embeddings/oleObject26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7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1.wmf"/><Relationship Id="rId2" Type="http://schemas.openxmlformats.org/officeDocument/2006/relationships/tags" Target="../tags/tag3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66.bin"/><Relationship Id="rId11" Type="http://schemas.openxmlformats.org/officeDocument/2006/relationships/image" Target="../media/image228.wmf"/><Relationship Id="rId5" Type="http://schemas.openxmlformats.org/officeDocument/2006/relationships/image" Target="../media/image227.wmf"/><Relationship Id="rId10" Type="http://schemas.openxmlformats.org/officeDocument/2006/relationships/oleObject" Target="../embeddings/oleObject268.bin"/><Relationship Id="rId4" Type="http://schemas.openxmlformats.org/officeDocument/2006/relationships/oleObject" Target="../embeddings/oleObject265.bin"/><Relationship Id="rId9" Type="http://schemas.openxmlformats.org/officeDocument/2006/relationships/image" Target="../media/image22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220.wmf"/><Relationship Id="rId4" Type="http://schemas.openxmlformats.org/officeDocument/2006/relationships/oleObject" Target="../embeddings/oleObject26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2.bin"/><Relationship Id="rId13" Type="http://schemas.openxmlformats.org/officeDocument/2006/relationships/image" Target="../media/image233.wmf"/><Relationship Id="rId18" Type="http://schemas.openxmlformats.org/officeDocument/2006/relationships/oleObject" Target="../embeddings/oleObject277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0.wmf"/><Relationship Id="rId12" Type="http://schemas.openxmlformats.org/officeDocument/2006/relationships/oleObject" Target="../embeddings/oleObject274.bin"/><Relationship Id="rId17" Type="http://schemas.openxmlformats.org/officeDocument/2006/relationships/image" Target="../media/image235.wmf"/><Relationship Id="rId2" Type="http://schemas.openxmlformats.org/officeDocument/2006/relationships/tags" Target="../tags/tag34.xml"/><Relationship Id="rId16" Type="http://schemas.openxmlformats.org/officeDocument/2006/relationships/oleObject" Target="../embeddings/oleObject276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71.bin"/><Relationship Id="rId11" Type="http://schemas.openxmlformats.org/officeDocument/2006/relationships/image" Target="../media/image232.wmf"/><Relationship Id="rId5" Type="http://schemas.openxmlformats.org/officeDocument/2006/relationships/image" Target="../media/image229.wmf"/><Relationship Id="rId15" Type="http://schemas.openxmlformats.org/officeDocument/2006/relationships/image" Target="../media/image234.wmf"/><Relationship Id="rId10" Type="http://schemas.openxmlformats.org/officeDocument/2006/relationships/oleObject" Target="../embeddings/oleObject273.bin"/><Relationship Id="rId19" Type="http://schemas.openxmlformats.org/officeDocument/2006/relationships/image" Target="../media/image220.wmf"/><Relationship Id="rId4" Type="http://schemas.openxmlformats.org/officeDocument/2006/relationships/oleObject" Target="../embeddings/oleObject270.bin"/><Relationship Id="rId9" Type="http://schemas.openxmlformats.org/officeDocument/2006/relationships/image" Target="../media/image231.wmf"/><Relationship Id="rId14" Type="http://schemas.openxmlformats.org/officeDocument/2006/relationships/oleObject" Target="../embeddings/oleObject27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223.wmf"/><Relationship Id="rId4" Type="http://schemas.openxmlformats.org/officeDocument/2006/relationships/oleObject" Target="../embeddings/oleObject27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1.bin"/><Relationship Id="rId13" Type="http://schemas.openxmlformats.org/officeDocument/2006/relationships/image" Target="../media/image240.wmf"/><Relationship Id="rId18" Type="http://schemas.openxmlformats.org/officeDocument/2006/relationships/oleObject" Target="../embeddings/oleObject286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23.wmf"/><Relationship Id="rId7" Type="http://schemas.openxmlformats.org/officeDocument/2006/relationships/image" Target="../media/image237.wmf"/><Relationship Id="rId12" Type="http://schemas.openxmlformats.org/officeDocument/2006/relationships/oleObject" Target="../embeddings/oleObject283.bin"/><Relationship Id="rId17" Type="http://schemas.openxmlformats.org/officeDocument/2006/relationships/image" Target="../media/image242.wmf"/><Relationship Id="rId2" Type="http://schemas.openxmlformats.org/officeDocument/2006/relationships/tags" Target="../tags/tag36.xml"/><Relationship Id="rId16" Type="http://schemas.openxmlformats.org/officeDocument/2006/relationships/oleObject" Target="../embeddings/oleObject285.bin"/><Relationship Id="rId20" Type="http://schemas.openxmlformats.org/officeDocument/2006/relationships/oleObject" Target="../embeddings/oleObject287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80.bin"/><Relationship Id="rId11" Type="http://schemas.openxmlformats.org/officeDocument/2006/relationships/image" Target="../media/image239.wmf"/><Relationship Id="rId5" Type="http://schemas.openxmlformats.org/officeDocument/2006/relationships/image" Target="../media/image236.wmf"/><Relationship Id="rId15" Type="http://schemas.openxmlformats.org/officeDocument/2006/relationships/image" Target="../media/image241.wmf"/><Relationship Id="rId10" Type="http://schemas.openxmlformats.org/officeDocument/2006/relationships/oleObject" Target="../embeddings/oleObject282.bin"/><Relationship Id="rId19" Type="http://schemas.openxmlformats.org/officeDocument/2006/relationships/image" Target="../media/image243.wmf"/><Relationship Id="rId4" Type="http://schemas.openxmlformats.org/officeDocument/2006/relationships/oleObject" Target="../embeddings/oleObject279.bin"/><Relationship Id="rId9" Type="http://schemas.openxmlformats.org/officeDocument/2006/relationships/image" Target="../media/image238.wmf"/><Relationship Id="rId14" Type="http://schemas.openxmlformats.org/officeDocument/2006/relationships/oleObject" Target="../embeddings/oleObject28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2.wmf"/><Relationship Id="rId2" Type="http://schemas.openxmlformats.org/officeDocument/2006/relationships/tags" Target="../tags/tag3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89.bin"/><Relationship Id="rId5" Type="http://schemas.openxmlformats.org/officeDocument/2006/relationships/image" Target="../media/image244.wmf"/><Relationship Id="rId4" Type="http://schemas.openxmlformats.org/officeDocument/2006/relationships/oleObject" Target="../embeddings/oleObject28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2.bin"/><Relationship Id="rId13" Type="http://schemas.openxmlformats.org/officeDocument/2006/relationships/image" Target="../media/image248.wmf"/><Relationship Id="rId18" Type="http://schemas.openxmlformats.org/officeDocument/2006/relationships/oleObject" Target="../embeddings/oleObject297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52.wmf"/><Relationship Id="rId7" Type="http://schemas.openxmlformats.org/officeDocument/2006/relationships/image" Target="../media/image246.wmf"/><Relationship Id="rId12" Type="http://schemas.openxmlformats.org/officeDocument/2006/relationships/oleObject" Target="../embeddings/oleObject294.bin"/><Relationship Id="rId17" Type="http://schemas.openxmlformats.org/officeDocument/2006/relationships/image" Target="../media/image250.wmf"/><Relationship Id="rId2" Type="http://schemas.openxmlformats.org/officeDocument/2006/relationships/tags" Target="../tags/tag38.xml"/><Relationship Id="rId16" Type="http://schemas.openxmlformats.org/officeDocument/2006/relationships/oleObject" Target="../embeddings/oleObject296.bin"/><Relationship Id="rId20" Type="http://schemas.openxmlformats.org/officeDocument/2006/relationships/oleObject" Target="../embeddings/oleObject298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91.bin"/><Relationship Id="rId11" Type="http://schemas.openxmlformats.org/officeDocument/2006/relationships/image" Target="../media/image247.wmf"/><Relationship Id="rId5" Type="http://schemas.openxmlformats.org/officeDocument/2006/relationships/image" Target="../media/image245.wmf"/><Relationship Id="rId15" Type="http://schemas.openxmlformats.org/officeDocument/2006/relationships/image" Target="../media/image249.wmf"/><Relationship Id="rId23" Type="http://schemas.openxmlformats.org/officeDocument/2006/relationships/image" Target="../media/image222.wmf"/><Relationship Id="rId10" Type="http://schemas.openxmlformats.org/officeDocument/2006/relationships/oleObject" Target="../embeddings/oleObject293.bin"/><Relationship Id="rId19" Type="http://schemas.openxmlformats.org/officeDocument/2006/relationships/image" Target="../media/image251.wmf"/><Relationship Id="rId4" Type="http://schemas.openxmlformats.org/officeDocument/2006/relationships/oleObject" Target="../embeddings/oleObject290.bin"/><Relationship Id="rId9" Type="http://schemas.openxmlformats.org/officeDocument/2006/relationships/image" Target="../media/image244.wmf"/><Relationship Id="rId14" Type="http://schemas.openxmlformats.org/officeDocument/2006/relationships/oleObject" Target="../embeddings/oleObject295.bin"/><Relationship Id="rId22" Type="http://schemas.openxmlformats.org/officeDocument/2006/relationships/oleObject" Target="../embeddings/oleObject29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1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9.wmf"/><Relationship Id="rId25" Type="http://schemas.openxmlformats.org/officeDocument/2006/relationships/image" Target="../media/image10.wmf"/><Relationship Id="rId2" Type="http://schemas.openxmlformats.org/officeDocument/2006/relationships/tags" Target="../tags/tag3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29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20.bin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23" Type="http://schemas.openxmlformats.org/officeDocument/2006/relationships/image" Target="../media/image6.wmf"/><Relationship Id="rId28" Type="http://schemas.openxmlformats.org/officeDocument/2006/relationships/oleObject" Target="../embeddings/oleObject22.bin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11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01.bin"/><Relationship Id="rId2" Type="http://schemas.openxmlformats.org/officeDocument/2006/relationships/tags" Target="../tags/tag39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53.wmf"/><Relationship Id="rId5" Type="http://schemas.openxmlformats.org/officeDocument/2006/relationships/oleObject" Target="../embeddings/oleObject300.bin"/><Relationship Id="rId10" Type="http://schemas.openxmlformats.org/officeDocument/2006/relationships/image" Target="../media/image255.wmf"/><Relationship Id="rId4" Type="http://schemas.openxmlformats.org/officeDocument/2006/relationships/image" Target="../media/image256.png"/><Relationship Id="rId9" Type="http://schemas.openxmlformats.org/officeDocument/2006/relationships/oleObject" Target="../embeddings/oleObject30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5.bin"/><Relationship Id="rId13" Type="http://schemas.openxmlformats.org/officeDocument/2006/relationships/image" Target="../media/image260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5.wmf"/><Relationship Id="rId12" Type="http://schemas.openxmlformats.org/officeDocument/2006/relationships/oleObject" Target="../embeddings/oleObject307.bin"/><Relationship Id="rId17" Type="http://schemas.openxmlformats.org/officeDocument/2006/relationships/image" Target="../media/image262.wmf"/><Relationship Id="rId2" Type="http://schemas.openxmlformats.org/officeDocument/2006/relationships/tags" Target="../tags/tag40.xml"/><Relationship Id="rId16" Type="http://schemas.openxmlformats.org/officeDocument/2006/relationships/oleObject" Target="../embeddings/oleObject309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304.bin"/><Relationship Id="rId11" Type="http://schemas.openxmlformats.org/officeDocument/2006/relationships/image" Target="../media/image259.wmf"/><Relationship Id="rId5" Type="http://schemas.openxmlformats.org/officeDocument/2006/relationships/image" Target="../media/image257.wmf"/><Relationship Id="rId15" Type="http://schemas.openxmlformats.org/officeDocument/2006/relationships/image" Target="../media/image261.wmf"/><Relationship Id="rId10" Type="http://schemas.openxmlformats.org/officeDocument/2006/relationships/oleObject" Target="../embeddings/oleObject306.bin"/><Relationship Id="rId4" Type="http://schemas.openxmlformats.org/officeDocument/2006/relationships/oleObject" Target="../embeddings/oleObject303.bin"/><Relationship Id="rId9" Type="http://schemas.openxmlformats.org/officeDocument/2006/relationships/image" Target="../media/image258.wmf"/><Relationship Id="rId14" Type="http://schemas.openxmlformats.org/officeDocument/2006/relationships/oleObject" Target="../embeddings/oleObject308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13" Type="http://schemas.openxmlformats.org/officeDocument/2006/relationships/oleObject" Target="../embeddings/oleObject314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266.wmf"/><Relationship Id="rId2" Type="http://schemas.openxmlformats.org/officeDocument/2006/relationships/tags" Target="../tags/tag41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63.wmf"/><Relationship Id="rId11" Type="http://schemas.openxmlformats.org/officeDocument/2006/relationships/oleObject" Target="../embeddings/oleObject313.bin"/><Relationship Id="rId5" Type="http://schemas.openxmlformats.org/officeDocument/2006/relationships/oleObject" Target="../embeddings/oleObject310.bin"/><Relationship Id="rId10" Type="http://schemas.openxmlformats.org/officeDocument/2006/relationships/image" Target="../media/image265.wmf"/><Relationship Id="rId4" Type="http://schemas.openxmlformats.org/officeDocument/2006/relationships/image" Target="../media/image256.png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26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7.bin"/><Relationship Id="rId13" Type="http://schemas.openxmlformats.org/officeDocument/2006/relationships/oleObject" Target="../embeddings/oleObject319.bin"/><Relationship Id="rId18" Type="http://schemas.openxmlformats.org/officeDocument/2006/relationships/image" Target="../media/image274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9.wmf"/><Relationship Id="rId12" Type="http://schemas.openxmlformats.org/officeDocument/2006/relationships/image" Target="../media/image275.png"/><Relationship Id="rId17" Type="http://schemas.openxmlformats.org/officeDocument/2006/relationships/oleObject" Target="../embeddings/oleObject321.bin"/><Relationship Id="rId2" Type="http://schemas.openxmlformats.org/officeDocument/2006/relationships/tags" Target="../tags/tag42.xml"/><Relationship Id="rId16" Type="http://schemas.openxmlformats.org/officeDocument/2006/relationships/image" Target="../media/image273.wmf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316.bin"/><Relationship Id="rId11" Type="http://schemas.openxmlformats.org/officeDocument/2006/relationships/image" Target="../media/image271.wmf"/><Relationship Id="rId5" Type="http://schemas.openxmlformats.org/officeDocument/2006/relationships/image" Target="../media/image268.wmf"/><Relationship Id="rId15" Type="http://schemas.openxmlformats.org/officeDocument/2006/relationships/oleObject" Target="../embeddings/oleObject320.bin"/><Relationship Id="rId10" Type="http://schemas.openxmlformats.org/officeDocument/2006/relationships/oleObject" Target="../embeddings/oleObject318.bin"/><Relationship Id="rId4" Type="http://schemas.openxmlformats.org/officeDocument/2006/relationships/oleObject" Target="../embeddings/oleObject315.bin"/><Relationship Id="rId9" Type="http://schemas.openxmlformats.org/officeDocument/2006/relationships/image" Target="../media/image270.wmf"/><Relationship Id="rId14" Type="http://schemas.openxmlformats.org/officeDocument/2006/relationships/image" Target="../media/image272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4.bin"/><Relationship Id="rId13" Type="http://schemas.openxmlformats.org/officeDocument/2006/relationships/image" Target="../media/image280.wmf"/><Relationship Id="rId18" Type="http://schemas.openxmlformats.org/officeDocument/2006/relationships/oleObject" Target="../embeddings/oleObject329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84.wmf"/><Relationship Id="rId7" Type="http://schemas.openxmlformats.org/officeDocument/2006/relationships/image" Target="../media/image277.wmf"/><Relationship Id="rId12" Type="http://schemas.openxmlformats.org/officeDocument/2006/relationships/oleObject" Target="../embeddings/oleObject326.bin"/><Relationship Id="rId17" Type="http://schemas.openxmlformats.org/officeDocument/2006/relationships/image" Target="../media/image282.wmf"/><Relationship Id="rId25" Type="http://schemas.openxmlformats.org/officeDocument/2006/relationships/image" Target="../media/image286.wmf"/><Relationship Id="rId2" Type="http://schemas.openxmlformats.org/officeDocument/2006/relationships/tags" Target="../tags/tag43.xml"/><Relationship Id="rId16" Type="http://schemas.openxmlformats.org/officeDocument/2006/relationships/oleObject" Target="../embeddings/oleObject328.bin"/><Relationship Id="rId20" Type="http://schemas.openxmlformats.org/officeDocument/2006/relationships/oleObject" Target="../embeddings/oleObject330.bin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323.bin"/><Relationship Id="rId11" Type="http://schemas.openxmlformats.org/officeDocument/2006/relationships/image" Target="../media/image279.wmf"/><Relationship Id="rId24" Type="http://schemas.openxmlformats.org/officeDocument/2006/relationships/oleObject" Target="../embeddings/oleObject332.bin"/><Relationship Id="rId5" Type="http://schemas.openxmlformats.org/officeDocument/2006/relationships/image" Target="../media/image276.wmf"/><Relationship Id="rId15" Type="http://schemas.openxmlformats.org/officeDocument/2006/relationships/image" Target="../media/image281.wmf"/><Relationship Id="rId23" Type="http://schemas.openxmlformats.org/officeDocument/2006/relationships/image" Target="../media/image285.wmf"/><Relationship Id="rId10" Type="http://schemas.openxmlformats.org/officeDocument/2006/relationships/oleObject" Target="../embeddings/oleObject325.bin"/><Relationship Id="rId19" Type="http://schemas.openxmlformats.org/officeDocument/2006/relationships/image" Target="../media/image283.wmf"/><Relationship Id="rId4" Type="http://schemas.openxmlformats.org/officeDocument/2006/relationships/oleObject" Target="../embeddings/oleObject322.bin"/><Relationship Id="rId9" Type="http://schemas.openxmlformats.org/officeDocument/2006/relationships/image" Target="../media/image278.wmf"/><Relationship Id="rId14" Type="http://schemas.openxmlformats.org/officeDocument/2006/relationships/oleObject" Target="../embeddings/oleObject327.bin"/><Relationship Id="rId22" Type="http://schemas.openxmlformats.org/officeDocument/2006/relationships/oleObject" Target="../embeddings/oleObject331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5.bin"/><Relationship Id="rId13" Type="http://schemas.openxmlformats.org/officeDocument/2006/relationships/image" Target="../media/image291.wmf"/><Relationship Id="rId18" Type="http://schemas.openxmlformats.org/officeDocument/2006/relationships/oleObject" Target="../embeddings/oleObject340.bin"/><Relationship Id="rId26" Type="http://schemas.openxmlformats.org/officeDocument/2006/relationships/oleObject" Target="../embeddings/oleObject344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95.wmf"/><Relationship Id="rId7" Type="http://schemas.openxmlformats.org/officeDocument/2006/relationships/image" Target="../media/image288.wmf"/><Relationship Id="rId12" Type="http://schemas.openxmlformats.org/officeDocument/2006/relationships/oleObject" Target="../embeddings/oleObject337.bin"/><Relationship Id="rId17" Type="http://schemas.openxmlformats.org/officeDocument/2006/relationships/image" Target="../media/image293.wmf"/><Relationship Id="rId25" Type="http://schemas.openxmlformats.org/officeDocument/2006/relationships/image" Target="../media/image297.wmf"/><Relationship Id="rId2" Type="http://schemas.openxmlformats.org/officeDocument/2006/relationships/tags" Target="../tags/tag44.xml"/><Relationship Id="rId16" Type="http://schemas.openxmlformats.org/officeDocument/2006/relationships/oleObject" Target="../embeddings/oleObject339.bin"/><Relationship Id="rId20" Type="http://schemas.openxmlformats.org/officeDocument/2006/relationships/oleObject" Target="../embeddings/oleObject341.bin"/><Relationship Id="rId29" Type="http://schemas.openxmlformats.org/officeDocument/2006/relationships/image" Target="../media/image299.wmf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334.bin"/><Relationship Id="rId11" Type="http://schemas.openxmlformats.org/officeDocument/2006/relationships/image" Target="../media/image290.wmf"/><Relationship Id="rId24" Type="http://schemas.openxmlformats.org/officeDocument/2006/relationships/oleObject" Target="../embeddings/oleObject343.bin"/><Relationship Id="rId5" Type="http://schemas.openxmlformats.org/officeDocument/2006/relationships/image" Target="../media/image287.wmf"/><Relationship Id="rId15" Type="http://schemas.openxmlformats.org/officeDocument/2006/relationships/image" Target="../media/image292.wmf"/><Relationship Id="rId23" Type="http://schemas.openxmlformats.org/officeDocument/2006/relationships/image" Target="../media/image296.wmf"/><Relationship Id="rId28" Type="http://schemas.openxmlformats.org/officeDocument/2006/relationships/oleObject" Target="../embeddings/oleObject345.bin"/><Relationship Id="rId10" Type="http://schemas.openxmlformats.org/officeDocument/2006/relationships/oleObject" Target="../embeddings/oleObject336.bin"/><Relationship Id="rId19" Type="http://schemas.openxmlformats.org/officeDocument/2006/relationships/image" Target="../media/image294.wmf"/><Relationship Id="rId4" Type="http://schemas.openxmlformats.org/officeDocument/2006/relationships/oleObject" Target="../embeddings/oleObject333.bin"/><Relationship Id="rId9" Type="http://schemas.openxmlformats.org/officeDocument/2006/relationships/image" Target="../media/image289.wmf"/><Relationship Id="rId14" Type="http://schemas.openxmlformats.org/officeDocument/2006/relationships/oleObject" Target="../embeddings/oleObject338.bin"/><Relationship Id="rId22" Type="http://schemas.openxmlformats.org/officeDocument/2006/relationships/oleObject" Target="../embeddings/oleObject342.bin"/><Relationship Id="rId27" Type="http://schemas.openxmlformats.org/officeDocument/2006/relationships/image" Target="../media/image29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8.bin"/><Relationship Id="rId13" Type="http://schemas.openxmlformats.org/officeDocument/2006/relationships/image" Target="../media/image304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01.wmf"/><Relationship Id="rId12" Type="http://schemas.openxmlformats.org/officeDocument/2006/relationships/oleObject" Target="../embeddings/oleObject350.bin"/><Relationship Id="rId2" Type="http://schemas.openxmlformats.org/officeDocument/2006/relationships/tags" Target="../tags/tag45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347.bin"/><Relationship Id="rId11" Type="http://schemas.openxmlformats.org/officeDocument/2006/relationships/image" Target="../media/image303.wmf"/><Relationship Id="rId5" Type="http://schemas.openxmlformats.org/officeDocument/2006/relationships/image" Target="../media/image300.wmf"/><Relationship Id="rId15" Type="http://schemas.openxmlformats.org/officeDocument/2006/relationships/image" Target="../media/image305.wmf"/><Relationship Id="rId10" Type="http://schemas.openxmlformats.org/officeDocument/2006/relationships/oleObject" Target="../embeddings/oleObject349.bin"/><Relationship Id="rId4" Type="http://schemas.openxmlformats.org/officeDocument/2006/relationships/oleObject" Target="../embeddings/oleObject346.bin"/><Relationship Id="rId9" Type="http://schemas.openxmlformats.org/officeDocument/2006/relationships/image" Target="../media/image302.wmf"/><Relationship Id="rId14" Type="http://schemas.openxmlformats.org/officeDocument/2006/relationships/oleObject" Target="../embeddings/oleObject351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4.bin"/><Relationship Id="rId13" Type="http://schemas.openxmlformats.org/officeDocument/2006/relationships/image" Target="../media/image310.wmf"/><Relationship Id="rId18" Type="http://schemas.openxmlformats.org/officeDocument/2006/relationships/image" Target="../media/image3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07.wmf"/><Relationship Id="rId12" Type="http://schemas.openxmlformats.org/officeDocument/2006/relationships/oleObject" Target="../embeddings/oleObject356.bin"/><Relationship Id="rId17" Type="http://schemas.openxmlformats.org/officeDocument/2006/relationships/image" Target="../media/image312.wmf"/><Relationship Id="rId2" Type="http://schemas.openxmlformats.org/officeDocument/2006/relationships/tags" Target="../tags/tag46.xml"/><Relationship Id="rId16" Type="http://schemas.openxmlformats.org/officeDocument/2006/relationships/oleObject" Target="../embeddings/oleObject358.bin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353.bin"/><Relationship Id="rId11" Type="http://schemas.openxmlformats.org/officeDocument/2006/relationships/image" Target="../media/image309.wmf"/><Relationship Id="rId5" Type="http://schemas.openxmlformats.org/officeDocument/2006/relationships/image" Target="../media/image306.wmf"/><Relationship Id="rId15" Type="http://schemas.openxmlformats.org/officeDocument/2006/relationships/image" Target="../media/image311.wmf"/><Relationship Id="rId10" Type="http://schemas.openxmlformats.org/officeDocument/2006/relationships/oleObject" Target="../embeddings/oleObject355.bin"/><Relationship Id="rId4" Type="http://schemas.openxmlformats.org/officeDocument/2006/relationships/oleObject" Target="../embeddings/oleObject352.bin"/><Relationship Id="rId9" Type="http://schemas.openxmlformats.org/officeDocument/2006/relationships/image" Target="../media/image308.wmf"/><Relationship Id="rId14" Type="http://schemas.openxmlformats.org/officeDocument/2006/relationships/oleObject" Target="../embeddings/oleObject357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1.bin"/><Relationship Id="rId13" Type="http://schemas.openxmlformats.org/officeDocument/2006/relationships/image" Target="../media/image318.wmf"/><Relationship Id="rId18" Type="http://schemas.openxmlformats.org/officeDocument/2006/relationships/oleObject" Target="../embeddings/oleObject366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5.wmf"/><Relationship Id="rId12" Type="http://schemas.openxmlformats.org/officeDocument/2006/relationships/oleObject" Target="../embeddings/oleObject363.bin"/><Relationship Id="rId17" Type="http://schemas.openxmlformats.org/officeDocument/2006/relationships/image" Target="../media/image320.wmf"/><Relationship Id="rId2" Type="http://schemas.openxmlformats.org/officeDocument/2006/relationships/tags" Target="../tags/tag47.xml"/><Relationship Id="rId16" Type="http://schemas.openxmlformats.org/officeDocument/2006/relationships/oleObject" Target="../embeddings/oleObject365.bin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360.bin"/><Relationship Id="rId11" Type="http://schemas.openxmlformats.org/officeDocument/2006/relationships/image" Target="../media/image317.wmf"/><Relationship Id="rId5" Type="http://schemas.openxmlformats.org/officeDocument/2006/relationships/image" Target="../media/image314.wmf"/><Relationship Id="rId15" Type="http://schemas.openxmlformats.org/officeDocument/2006/relationships/image" Target="../media/image319.wmf"/><Relationship Id="rId10" Type="http://schemas.openxmlformats.org/officeDocument/2006/relationships/oleObject" Target="../embeddings/oleObject362.bin"/><Relationship Id="rId19" Type="http://schemas.openxmlformats.org/officeDocument/2006/relationships/image" Target="../media/image321.wmf"/><Relationship Id="rId4" Type="http://schemas.openxmlformats.org/officeDocument/2006/relationships/oleObject" Target="../embeddings/oleObject359.bin"/><Relationship Id="rId9" Type="http://schemas.openxmlformats.org/officeDocument/2006/relationships/image" Target="../media/image316.wmf"/><Relationship Id="rId14" Type="http://schemas.openxmlformats.org/officeDocument/2006/relationships/oleObject" Target="../embeddings/oleObject364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wmf"/><Relationship Id="rId13" Type="http://schemas.openxmlformats.org/officeDocument/2006/relationships/oleObject" Target="../embeddings/oleObject372.bin"/><Relationship Id="rId18" Type="http://schemas.openxmlformats.org/officeDocument/2006/relationships/image" Target="../media/image119.wmf"/><Relationship Id="rId3" Type="http://schemas.openxmlformats.org/officeDocument/2006/relationships/oleObject" Target="../embeddings/oleObject367.bin"/><Relationship Id="rId7" Type="http://schemas.openxmlformats.org/officeDocument/2006/relationships/oleObject" Target="../embeddings/oleObject369.bin"/><Relationship Id="rId12" Type="http://schemas.openxmlformats.org/officeDocument/2006/relationships/image" Target="../media/image326.wmf"/><Relationship Id="rId17" Type="http://schemas.openxmlformats.org/officeDocument/2006/relationships/oleObject" Target="../embeddings/oleObject3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8.wmf"/><Relationship Id="rId20" Type="http://schemas.openxmlformats.org/officeDocument/2006/relationships/image" Target="../media/image329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23.wmf"/><Relationship Id="rId11" Type="http://schemas.openxmlformats.org/officeDocument/2006/relationships/oleObject" Target="../embeddings/oleObject371.bin"/><Relationship Id="rId5" Type="http://schemas.openxmlformats.org/officeDocument/2006/relationships/oleObject" Target="../embeddings/oleObject368.bin"/><Relationship Id="rId15" Type="http://schemas.openxmlformats.org/officeDocument/2006/relationships/oleObject" Target="../embeddings/oleObject373.bin"/><Relationship Id="rId10" Type="http://schemas.openxmlformats.org/officeDocument/2006/relationships/image" Target="../media/image325.wmf"/><Relationship Id="rId19" Type="http://schemas.openxmlformats.org/officeDocument/2006/relationships/oleObject" Target="../embeddings/oleObject375.bin"/><Relationship Id="rId4" Type="http://schemas.openxmlformats.org/officeDocument/2006/relationships/image" Target="../media/image322.wmf"/><Relationship Id="rId9" Type="http://schemas.openxmlformats.org/officeDocument/2006/relationships/oleObject" Target="../embeddings/oleObject370.bin"/><Relationship Id="rId14" Type="http://schemas.openxmlformats.org/officeDocument/2006/relationships/image" Target="../media/image32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30.bin"/><Relationship Id="rId26" Type="http://schemas.openxmlformats.org/officeDocument/2006/relationships/oleObject" Target="../embeddings/oleObject34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30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8.wmf"/><Relationship Id="rId25" Type="http://schemas.openxmlformats.org/officeDocument/2006/relationships/image" Target="../media/image32.wmf"/><Relationship Id="rId2" Type="http://schemas.openxmlformats.org/officeDocument/2006/relationships/tags" Target="../tags/tag4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29" Type="http://schemas.openxmlformats.org/officeDocument/2006/relationships/image" Target="../media/image34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5.wmf"/><Relationship Id="rId24" Type="http://schemas.openxmlformats.org/officeDocument/2006/relationships/oleObject" Target="../embeddings/oleObject33.bin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23" Type="http://schemas.openxmlformats.org/officeDocument/2006/relationships/image" Target="../media/image31.wmf"/><Relationship Id="rId28" Type="http://schemas.openxmlformats.org/officeDocument/2006/relationships/oleObject" Target="../embeddings/oleObject35.bin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2.bin"/><Relationship Id="rId27" Type="http://schemas.openxmlformats.org/officeDocument/2006/relationships/image" Target="../media/image33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13" Type="http://schemas.openxmlformats.org/officeDocument/2006/relationships/oleObject" Target="../embeddings/oleObject381.bin"/><Relationship Id="rId18" Type="http://schemas.openxmlformats.org/officeDocument/2006/relationships/image" Target="../media/image335.wmf"/><Relationship Id="rId3" Type="http://schemas.openxmlformats.org/officeDocument/2006/relationships/oleObject" Target="../embeddings/oleObject376.bin"/><Relationship Id="rId7" Type="http://schemas.openxmlformats.org/officeDocument/2006/relationships/oleObject" Target="../embeddings/oleObject378.bin"/><Relationship Id="rId12" Type="http://schemas.openxmlformats.org/officeDocument/2006/relationships/image" Target="../media/image332.wmf"/><Relationship Id="rId17" Type="http://schemas.openxmlformats.org/officeDocument/2006/relationships/oleObject" Target="../embeddings/oleObject3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4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380.bin"/><Relationship Id="rId5" Type="http://schemas.openxmlformats.org/officeDocument/2006/relationships/oleObject" Target="../embeddings/oleObject377.bin"/><Relationship Id="rId15" Type="http://schemas.openxmlformats.org/officeDocument/2006/relationships/oleObject" Target="../embeddings/oleObject382.bin"/><Relationship Id="rId10" Type="http://schemas.openxmlformats.org/officeDocument/2006/relationships/image" Target="../media/image331.wmf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379.bin"/><Relationship Id="rId14" Type="http://schemas.openxmlformats.org/officeDocument/2006/relationships/image" Target="../media/image33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3" Type="http://schemas.openxmlformats.org/officeDocument/2006/relationships/oleObject" Target="../embeddings/oleObject384.bin"/><Relationship Id="rId7" Type="http://schemas.openxmlformats.org/officeDocument/2006/relationships/oleObject" Target="../embeddings/oleObject3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37.wmf"/><Relationship Id="rId5" Type="http://schemas.openxmlformats.org/officeDocument/2006/relationships/oleObject" Target="../embeddings/oleObject385.bin"/><Relationship Id="rId4" Type="http://schemas.openxmlformats.org/officeDocument/2006/relationships/image" Target="../media/image336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wmf"/><Relationship Id="rId3" Type="http://schemas.openxmlformats.org/officeDocument/2006/relationships/oleObject" Target="../embeddings/oleObject387.bin"/><Relationship Id="rId7" Type="http://schemas.openxmlformats.org/officeDocument/2006/relationships/oleObject" Target="../embeddings/oleObject3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40.wmf"/><Relationship Id="rId5" Type="http://schemas.openxmlformats.org/officeDocument/2006/relationships/oleObject" Target="../embeddings/oleObject388.bin"/><Relationship Id="rId4" Type="http://schemas.openxmlformats.org/officeDocument/2006/relationships/image" Target="../media/image339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13" Type="http://schemas.openxmlformats.org/officeDocument/2006/relationships/oleObject" Target="../embeddings/oleObject395.bin"/><Relationship Id="rId3" Type="http://schemas.openxmlformats.org/officeDocument/2006/relationships/oleObject" Target="../embeddings/oleObject390.bin"/><Relationship Id="rId7" Type="http://schemas.openxmlformats.org/officeDocument/2006/relationships/oleObject" Target="../embeddings/oleObject392.bin"/><Relationship Id="rId12" Type="http://schemas.openxmlformats.org/officeDocument/2006/relationships/image" Target="../media/image34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8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43.wmf"/><Relationship Id="rId11" Type="http://schemas.openxmlformats.org/officeDocument/2006/relationships/oleObject" Target="../embeddings/oleObject394.bin"/><Relationship Id="rId5" Type="http://schemas.openxmlformats.org/officeDocument/2006/relationships/oleObject" Target="../embeddings/oleObject391.bin"/><Relationship Id="rId15" Type="http://schemas.openxmlformats.org/officeDocument/2006/relationships/oleObject" Target="../embeddings/oleObject396.bin"/><Relationship Id="rId10" Type="http://schemas.openxmlformats.org/officeDocument/2006/relationships/image" Target="../media/image345.wmf"/><Relationship Id="rId4" Type="http://schemas.openxmlformats.org/officeDocument/2006/relationships/image" Target="../media/image342.wmf"/><Relationship Id="rId9" Type="http://schemas.openxmlformats.org/officeDocument/2006/relationships/oleObject" Target="../embeddings/oleObject393.bin"/><Relationship Id="rId14" Type="http://schemas.openxmlformats.org/officeDocument/2006/relationships/image" Target="../media/image347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wmf"/><Relationship Id="rId13" Type="http://schemas.openxmlformats.org/officeDocument/2006/relationships/oleObject" Target="../embeddings/oleObject402.bin"/><Relationship Id="rId3" Type="http://schemas.openxmlformats.org/officeDocument/2006/relationships/oleObject" Target="../embeddings/oleObject397.bin"/><Relationship Id="rId7" Type="http://schemas.openxmlformats.org/officeDocument/2006/relationships/oleObject" Target="../embeddings/oleObject399.bin"/><Relationship Id="rId12" Type="http://schemas.openxmlformats.org/officeDocument/2006/relationships/image" Target="../media/image35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5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50.wmf"/><Relationship Id="rId11" Type="http://schemas.openxmlformats.org/officeDocument/2006/relationships/oleObject" Target="../embeddings/oleObject401.bin"/><Relationship Id="rId5" Type="http://schemas.openxmlformats.org/officeDocument/2006/relationships/oleObject" Target="../embeddings/oleObject398.bin"/><Relationship Id="rId15" Type="http://schemas.openxmlformats.org/officeDocument/2006/relationships/oleObject" Target="../embeddings/oleObject403.bin"/><Relationship Id="rId10" Type="http://schemas.openxmlformats.org/officeDocument/2006/relationships/image" Target="../media/image352.wmf"/><Relationship Id="rId4" Type="http://schemas.openxmlformats.org/officeDocument/2006/relationships/image" Target="../media/image349.wmf"/><Relationship Id="rId9" Type="http://schemas.openxmlformats.org/officeDocument/2006/relationships/oleObject" Target="../embeddings/oleObject400.bin"/><Relationship Id="rId14" Type="http://schemas.openxmlformats.org/officeDocument/2006/relationships/image" Target="../media/image354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wmf"/><Relationship Id="rId13" Type="http://schemas.openxmlformats.org/officeDocument/2006/relationships/oleObject" Target="../embeddings/oleObject409.bin"/><Relationship Id="rId18" Type="http://schemas.openxmlformats.org/officeDocument/2006/relationships/image" Target="../media/image363.wmf"/><Relationship Id="rId3" Type="http://schemas.openxmlformats.org/officeDocument/2006/relationships/oleObject" Target="../embeddings/oleObject404.bin"/><Relationship Id="rId21" Type="http://schemas.openxmlformats.org/officeDocument/2006/relationships/oleObject" Target="../embeddings/oleObject413.bin"/><Relationship Id="rId7" Type="http://schemas.openxmlformats.org/officeDocument/2006/relationships/oleObject" Target="../embeddings/oleObject406.bin"/><Relationship Id="rId12" Type="http://schemas.openxmlformats.org/officeDocument/2006/relationships/image" Target="../media/image360.wmf"/><Relationship Id="rId17" Type="http://schemas.openxmlformats.org/officeDocument/2006/relationships/oleObject" Target="../embeddings/oleObject4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2.wmf"/><Relationship Id="rId20" Type="http://schemas.openxmlformats.org/officeDocument/2006/relationships/image" Target="../media/image364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57.wmf"/><Relationship Id="rId11" Type="http://schemas.openxmlformats.org/officeDocument/2006/relationships/oleObject" Target="../embeddings/oleObject408.bin"/><Relationship Id="rId5" Type="http://schemas.openxmlformats.org/officeDocument/2006/relationships/oleObject" Target="../embeddings/oleObject405.bin"/><Relationship Id="rId15" Type="http://schemas.openxmlformats.org/officeDocument/2006/relationships/oleObject" Target="../embeddings/oleObject410.bin"/><Relationship Id="rId10" Type="http://schemas.openxmlformats.org/officeDocument/2006/relationships/image" Target="../media/image359.wmf"/><Relationship Id="rId19" Type="http://schemas.openxmlformats.org/officeDocument/2006/relationships/oleObject" Target="../embeddings/oleObject412.bin"/><Relationship Id="rId4" Type="http://schemas.openxmlformats.org/officeDocument/2006/relationships/image" Target="../media/image356.wmf"/><Relationship Id="rId9" Type="http://schemas.openxmlformats.org/officeDocument/2006/relationships/oleObject" Target="../embeddings/oleObject407.bin"/><Relationship Id="rId14" Type="http://schemas.openxmlformats.org/officeDocument/2006/relationships/image" Target="../media/image361.wmf"/><Relationship Id="rId22" Type="http://schemas.openxmlformats.org/officeDocument/2006/relationships/image" Target="../media/image365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8.wmf"/><Relationship Id="rId3" Type="http://schemas.openxmlformats.org/officeDocument/2006/relationships/oleObject" Target="../embeddings/oleObject414.bin"/><Relationship Id="rId7" Type="http://schemas.openxmlformats.org/officeDocument/2006/relationships/oleObject" Target="../embeddings/oleObject416.bin"/><Relationship Id="rId12" Type="http://schemas.openxmlformats.org/officeDocument/2006/relationships/image" Target="../media/image3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67.wmf"/><Relationship Id="rId11" Type="http://schemas.openxmlformats.org/officeDocument/2006/relationships/oleObject" Target="../embeddings/oleObject418.bin"/><Relationship Id="rId5" Type="http://schemas.openxmlformats.org/officeDocument/2006/relationships/oleObject" Target="../embeddings/oleObject415.bin"/><Relationship Id="rId10" Type="http://schemas.openxmlformats.org/officeDocument/2006/relationships/image" Target="../media/image369.wmf"/><Relationship Id="rId4" Type="http://schemas.openxmlformats.org/officeDocument/2006/relationships/image" Target="../media/image366.wmf"/><Relationship Id="rId9" Type="http://schemas.openxmlformats.org/officeDocument/2006/relationships/oleObject" Target="../embeddings/oleObject417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3.wmf"/><Relationship Id="rId3" Type="http://schemas.openxmlformats.org/officeDocument/2006/relationships/oleObject" Target="../embeddings/oleObject419.bin"/><Relationship Id="rId7" Type="http://schemas.openxmlformats.org/officeDocument/2006/relationships/oleObject" Target="../embeddings/oleObject4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72.wmf"/><Relationship Id="rId5" Type="http://schemas.openxmlformats.org/officeDocument/2006/relationships/oleObject" Target="../embeddings/oleObject420.bin"/><Relationship Id="rId10" Type="http://schemas.openxmlformats.org/officeDocument/2006/relationships/image" Target="../media/image374.wmf"/><Relationship Id="rId4" Type="http://schemas.openxmlformats.org/officeDocument/2006/relationships/image" Target="../media/image371.wmf"/><Relationship Id="rId9" Type="http://schemas.openxmlformats.org/officeDocument/2006/relationships/oleObject" Target="../embeddings/oleObject422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9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1.wmf"/><Relationship Id="rId2" Type="http://schemas.openxmlformats.org/officeDocument/2006/relationships/tags" Target="../tags/tag5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4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6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48.wmf"/><Relationship Id="rId2" Type="http://schemas.openxmlformats.org/officeDocument/2006/relationships/tags" Target="../tags/tag6.xml"/><Relationship Id="rId16" Type="http://schemas.openxmlformats.org/officeDocument/2006/relationships/oleObject" Target="../embeddings/oleObject4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57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57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55.wmf"/><Relationship Id="rId2" Type="http://schemas.openxmlformats.org/officeDocument/2006/relationships/tags" Target="../tags/tag7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23" Type="http://schemas.openxmlformats.org/officeDocument/2006/relationships/image" Target="../media/image58.wmf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56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5.bin"/><Relationship Id="rId22" Type="http://schemas.openxmlformats.org/officeDocument/2006/relationships/oleObject" Target="../embeddings/oleObject5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67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58.wmf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61.wmf"/><Relationship Id="rId25" Type="http://schemas.openxmlformats.org/officeDocument/2006/relationships/image" Target="../media/image64.wmf"/><Relationship Id="rId2" Type="http://schemas.openxmlformats.org/officeDocument/2006/relationships/tags" Target="../tags/tag8.xml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55.wmf"/><Relationship Id="rId24" Type="http://schemas.openxmlformats.org/officeDocument/2006/relationships/oleObject" Target="../embeddings/oleObject70.bin"/><Relationship Id="rId5" Type="http://schemas.openxmlformats.org/officeDocument/2006/relationships/image" Target="../media/image56.wmf"/><Relationship Id="rId15" Type="http://schemas.openxmlformats.org/officeDocument/2006/relationships/image" Target="../media/image60.wmf"/><Relationship Id="rId23" Type="http://schemas.openxmlformats.org/officeDocument/2006/relationships/image" Target="../media/image63.w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6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62500A7B-3477-4054-A948-619557EE6F6B}"/>
              </a:ext>
            </a:extLst>
          </p:cNvPr>
          <p:cNvSpPr/>
          <p:nvPr/>
        </p:nvSpPr>
        <p:spPr>
          <a:xfrm>
            <a:off x="0" y="3114675"/>
            <a:ext cx="12192000" cy="243681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4099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381000"/>
            <a:ext cx="2622550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0" name="组合 8"/>
          <p:cNvGrpSpPr>
            <a:grpSpLocks/>
          </p:cNvGrpSpPr>
          <p:nvPr/>
        </p:nvGrpSpPr>
        <p:grpSpPr bwMode="auto">
          <a:xfrm>
            <a:off x="4224338" y="74613"/>
            <a:ext cx="2973387" cy="2973387"/>
            <a:chOff x="3772486" y="313986"/>
            <a:chExt cx="2230535" cy="2230233"/>
          </a:xfrm>
        </p:grpSpPr>
        <p:pic>
          <p:nvPicPr>
            <p:cNvPr id="104" name="Picture 3" descr="C:\Users\Administrator\Desktop\微立体创业计划\002.png">
              <a:extLst>
                <a:ext uri="{FF2B5EF4-FFF2-40B4-BE49-F238E27FC236}">
                  <a16:creationId xmlns="" xmlns:a16="http://schemas.microsoft.com/office/drawing/2014/main" id="{2BDD76CC-A09C-4FAE-AAF5-97F16A96A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72486" y="313986"/>
              <a:ext cx="2230535" cy="2230233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schemeClr val="tx2">
                  <a:alpha val="39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图片 7">
              <a:extLst>
                <a:ext uri="{FF2B5EF4-FFF2-40B4-BE49-F238E27FC236}">
                  <a16:creationId xmlns="" xmlns:a16="http://schemas.microsoft.com/office/drawing/2014/main" id="{3DE211B6-B822-4183-A105-00262020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0863" y="520862"/>
              <a:ext cx="1852870" cy="184378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0" name="Rectangle 8">
            <a:extLst>
              <a:ext uri="{FF2B5EF4-FFF2-40B4-BE49-F238E27FC236}">
                <a16:creationId xmlns="" xmlns:a16="http://schemas.microsoft.com/office/drawing/2014/main" id="{F62980C2-07F8-4780-98F1-4002D67C1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3533775"/>
            <a:ext cx="8362950" cy="76993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267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第二章</a:t>
            </a:r>
            <a:r>
              <a:rPr lang="en-US" altLang="zh-CN" sz="4267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4267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向量（</a:t>
            </a:r>
            <a:r>
              <a:rPr lang="en-US" altLang="zh-CN" sz="4400" dirty="0">
                <a:solidFill>
                  <a:schemeClr val="bg1"/>
                </a:solidFill>
              </a:rPr>
              <a:t>vector</a:t>
            </a:r>
            <a:r>
              <a:rPr lang="en-US" altLang="zh-CN" sz="4400" dirty="0"/>
              <a:t> </a:t>
            </a:r>
            <a:r>
              <a:rPr lang="zh-CN" altLang="en-US" sz="4267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4267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TextBox 34">
            <a:extLst>
              <a:ext uri="{FF2B5EF4-FFF2-40B4-BE49-F238E27FC236}">
                <a16:creationId xmlns="" xmlns:a16="http://schemas.microsoft.com/office/drawing/2014/main" id="{E72E0548-F86A-41C8-B2AD-1DFA8B6BAD7B}"/>
              </a:ext>
            </a:extLst>
          </p:cNvPr>
          <p:cNvSpPr txBox="1"/>
          <p:nvPr/>
        </p:nvSpPr>
        <p:spPr>
          <a:xfrm>
            <a:off x="3746500" y="4635500"/>
            <a:ext cx="57070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3200" b="1" dirty="0">
                <a:solidFill>
                  <a:srgbClr val="FFC000"/>
                </a:solidFill>
                <a:latin typeface="楷体_GB2312" pitchFamily="49" charset="-122"/>
              </a:rPr>
              <a:t>§2.2  </a:t>
            </a:r>
            <a:r>
              <a:rPr kumimoji="1" lang="zh-CN" altLang="en-US" sz="3200" b="1" dirty="0">
                <a:solidFill>
                  <a:srgbClr val="FFC000"/>
                </a:solidFill>
                <a:latin typeface="楷体_GB2312" pitchFamily="49" charset="-122"/>
              </a:rPr>
              <a:t>向量组的线性相关性</a:t>
            </a:r>
            <a:endParaRPr lang="zh-CN" altLang="zh-CN" sz="3200" b="1" spc="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="" xmlns:a16="http://schemas.microsoft.com/office/drawing/2014/main" id="{92749EC2-C9D8-4BE6-A721-1C415C523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5651500"/>
            <a:ext cx="5543550" cy="5238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理学院 线性代数课程建设团队</a:t>
            </a:r>
            <a:endParaRPr lang="en-US" altLang="zh-CN" sz="2800" b="1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14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0F4B0962-F778-4147-B396-8FB41F76B54B}"/>
              </a:ext>
            </a:extLst>
          </p:cNvPr>
          <p:cNvSpPr/>
          <p:nvPr/>
        </p:nvSpPr>
        <p:spPr>
          <a:xfrm>
            <a:off x="509588" y="820738"/>
            <a:ext cx="11096625" cy="14208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1C3F98"/>
            </a:solidFill>
          </a:ln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5365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22" name="内容占位符 3">
            <a:extLst>
              <a:ext uri="{FF2B5EF4-FFF2-40B4-BE49-F238E27FC236}">
                <a16:creationId xmlns="" xmlns:a16="http://schemas.microsoft.com/office/drawing/2014/main" id="{88F2500E-FFE4-4192-842E-AD5B740EA42C}"/>
              </a:ext>
            </a:extLst>
          </p:cNvPr>
          <p:cNvSpPr txBox="1">
            <a:spLocks/>
          </p:cNvSpPr>
          <p:nvPr/>
        </p:nvSpPr>
        <p:spPr>
          <a:xfrm>
            <a:off x="1295400" y="144463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线性组合</a:t>
            </a:r>
            <a:endParaRPr lang="zh-CN" altLang="en-US" sz="30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5368" name="对象 20"/>
          <p:cNvGraphicFramePr>
            <a:graphicFrameLocks noChangeAspect="1"/>
          </p:cNvGraphicFramePr>
          <p:nvPr/>
        </p:nvGraphicFramePr>
        <p:xfrm>
          <a:off x="509588" y="3530600"/>
          <a:ext cx="3632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18" name="Equation" r:id="rId4" imgW="1625600" imgH="228600" progId="Equation.DSMT4">
                  <p:embed/>
                </p:oleObj>
              </mc:Choice>
              <mc:Fallback>
                <p:oleObj name="Equation" r:id="rId4" imgW="1625600" imgH="228600" progId="Equation.DSMT4">
                  <p:embed/>
                  <p:pic>
                    <p:nvPicPr>
                      <p:cNvPr id="15368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3530600"/>
                        <a:ext cx="36322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对象 20"/>
          <p:cNvGraphicFramePr>
            <a:graphicFrameLocks noChangeAspect="1"/>
          </p:cNvGraphicFramePr>
          <p:nvPr/>
        </p:nvGraphicFramePr>
        <p:xfrm>
          <a:off x="7589838" y="2516188"/>
          <a:ext cx="3914775" cy="252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19" name="Equation" r:id="rId6" imgW="1752600" imgH="1155700" progId="Equation.DSMT4">
                  <p:embed/>
                </p:oleObj>
              </mc:Choice>
              <mc:Fallback>
                <p:oleObj name="Equation" r:id="rId6" imgW="1752600" imgH="1155700" progId="Equation.DSMT4">
                  <p:embed/>
                  <p:pic>
                    <p:nvPicPr>
                      <p:cNvPr id="15369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838" y="2516188"/>
                        <a:ext cx="3914775" cy="252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对象 20"/>
          <p:cNvGraphicFramePr>
            <a:graphicFrameLocks noChangeAspect="1"/>
          </p:cNvGraphicFramePr>
          <p:nvPr/>
        </p:nvGraphicFramePr>
        <p:xfrm>
          <a:off x="4151313" y="2516188"/>
          <a:ext cx="3462337" cy="252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20" name="Equation" r:id="rId8" imgW="1549400" imgH="1155700" progId="Equation.DSMT4">
                  <p:embed/>
                </p:oleObj>
              </mc:Choice>
              <mc:Fallback>
                <p:oleObj name="Equation" r:id="rId8" imgW="1549400" imgH="1155700" progId="Equation.DSMT4">
                  <p:embed/>
                  <p:pic>
                    <p:nvPicPr>
                      <p:cNvPr id="1537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2516188"/>
                        <a:ext cx="3462337" cy="252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对象 20"/>
          <p:cNvGraphicFramePr>
            <a:graphicFrameLocks noChangeAspect="1"/>
          </p:cNvGraphicFramePr>
          <p:nvPr/>
        </p:nvGraphicFramePr>
        <p:xfrm>
          <a:off x="490538" y="5227638"/>
          <a:ext cx="5278437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21" name="Equation" r:id="rId10" imgW="2362200" imgH="254000" progId="Equation.DSMT4">
                  <p:embed/>
                </p:oleObj>
              </mc:Choice>
              <mc:Fallback>
                <p:oleObj name="Equation" r:id="rId10" imgW="2362200" imgH="254000" progId="Equation.DSMT4">
                  <p:embed/>
                  <p:pic>
                    <p:nvPicPr>
                      <p:cNvPr id="1537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5227638"/>
                        <a:ext cx="5278437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5768975" y="5264150"/>
            <a:ext cx="4851400" cy="498475"/>
            <a:chOff x="5768975" y="5264150"/>
            <a:chExt cx="4851400" cy="498475"/>
          </a:xfrm>
        </p:grpSpPr>
        <p:graphicFrame>
          <p:nvGraphicFramePr>
            <p:cNvPr id="15367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2022556"/>
                </p:ext>
              </p:extLst>
            </p:nvPr>
          </p:nvGraphicFramePr>
          <p:xfrm>
            <a:off x="6675438" y="5264150"/>
            <a:ext cx="3944937" cy="498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622" name="Equation" r:id="rId12" imgW="1765300" imgH="228600" progId="Equation.DSMT4">
                    <p:embed/>
                  </p:oleObj>
                </mc:Choice>
                <mc:Fallback>
                  <p:oleObj name="Equation" r:id="rId12" imgW="1765300" imgH="228600" progId="Equation.DSMT4">
                    <p:embed/>
                    <p:pic>
                      <p:nvPicPr>
                        <p:cNvPr id="15367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5438" y="5264150"/>
                          <a:ext cx="3944937" cy="498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箭头: 左 3">
              <a:extLst>
                <a:ext uri="{FF2B5EF4-FFF2-40B4-BE49-F238E27FC236}">
                  <a16:creationId xmlns="" xmlns:a16="http://schemas.microsoft.com/office/drawing/2014/main" id="{2E9F19E4-14BC-47F0-9300-B63875A6CFF2}"/>
                </a:ext>
              </a:extLst>
            </p:cNvPr>
            <p:cNvSpPr/>
            <p:nvPr/>
          </p:nvSpPr>
          <p:spPr>
            <a:xfrm>
              <a:off x="5768975" y="5345113"/>
              <a:ext cx="782638" cy="320675"/>
            </a:xfrm>
            <a:prstGeom prst="leftArrow">
              <a:avLst/>
            </a:prstGeom>
            <a:solidFill>
              <a:srgbClr val="BB138B"/>
            </a:solidFill>
            <a:ln>
              <a:solidFill>
                <a:srgbClr val="BB138B"/>
              </a:solidFill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5373" name="对象 20"/>
          <p:cNvGraphicFramePr>
            <a:graphicFrameLocks noChangeAspect="1"/>
          </p:cNvGraphicFramePr>
          <p:nvPr/>
        </p:nvGraphicFramePr>
        <p:xfrm>
          <a:off x="598488" y="6142038"/>
          <a:ext cx="43132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23" name="Equation" r:id="rId14" imgW="1930400" imgH="228600" progId="Equation.DSMT4">
                  <p:embed/>
                </p:oleObj>
              </mc:Choice>
              <mc:Fallback>
                <p:oleObj name="Equation" r:id="rId14" imgW="1930400" imgH="228600" progId="Equation.DSMT4">
                  <p:embed/>
                  <p:pic>
                    <p:nvPicPr>
                      <p:cNvPr id="15373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6142038"/>
                        <a:ext cx="43132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对象 20"/>
          <p:cNvGraphicFramePr>
            <a:graphicFrameLocks noChangeAspect="1"/>
          </p:cNvGraphicFramePr>
          <p:nvPr/>
        </p:nvGraphicFramePr>
        <p:xfrm>
          <a:off x="509588" y="1073150"/>
          <a:ext cx="44926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24" name="Equation" r:id="rId16" imgW="2146300" imgH="228600" progId="Equation.DSMT4">
                  <p:embed/>
                </p:oleObj>
              </mc:Choice>
              <mc:Fallback>
                <p:oleObj name="Equation" r:id="rId16" imgW="2146300" imgH="228600" progId="Equation.DSMT4">
                  <p:embed/>
                  <p:pic>
                    <p:nvPicPr>
                      <p:cNvPr id="15374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073150"/>
                        <a:ext cx="44926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对象 20"/>
          <p:cNvGraphicFramePr>
            <a:graphicFrameLocks noChangeAspect="1"/>
          </p:cNvGraphicFramePr>
          <p:nvPr/>
        </p:nvGraphicFramePr>
        <p:xfrm>
          <a:off x="7023100" y="1069975"/>
          <a:ext cx="23431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25" name="Equation" r:id="rId18" imgW="1130300" imgH="228600" progId="Equation.DSMT4">
                  <p:embed/>
                </p:oleObj>
              </mc:Choice>
              <mc:Fallback>
                <p:oleObj name="Equation" r:id="rId18" imgW="1130300" imgH="228600" progId="Equation.DSMT4">
                  <p:embed/>
                  <p:pic>
                    <p:nvPicPr>
                      <p:cNvPr id="15375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1069975"/>
                        <a:ext cx="23431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对象 20"/>
          <p:cNvGraphicFramePr>
            <a:graphicFrameLocks noChangeAspect="1"/>
          </p:cNvGraphicFramePr>
          <p:nvPr/>
        </p:nvGraphicFramePr>
        <p:xfrm>
          <a:off x="1731963" y="1725613"/>
          <a:ext cx="38592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26" name="Equation" r:id="rId20" imgW="1727200" imgH="228600" progId="Equation.DSMT4">
                  <p:embed/>
                </p:oleObj>
              </mc:Choice>
              <mc:Fallback>
                <p:oleObj name="Equation" r:id="rId20" imgW="1727200" imgH="228600" progId="Equation.DSMT4">
                  <p:embed/>
                  <p:pic>
                    <p:nvPicPr>
                      <p:cNvPr id="15376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1725613"/>
                        <a:ext cx="3859212" cy="498475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对象 20"/>
          <p:cNvGraphicFramePr>
            <a:graphicFrameLocks noChangeAspect="1"/>
          </p:cNvGraphicFramePr>
          <p:nvPr/>
        </p:nvGraphicFramePr>
        <p:xfrm>
          <a:off x="6675438" y="1741488"/>
          <a:ext cx="34909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27" name="Equation" r:id="rId22" imgW="1562100" imgH="228600" progId="Equation.DSMT4">
                  <p:embed/>
                </p:oleObj>
              </mc:Choice>
              <mc:Fallback>
                <p:oleObj name="Equation" r:id="rId22" imgW="1562100" imgH="228600" progId="Equation.DSMT4">
                  <p:embed/>
                  <p:pic>
                    <p:nvPicPr>
                      <p:cNvPr id="15377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5438" y="1741488"/>
                        <a:ext cx="3490912" cy="498475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>
            <a:extLst>
              <a:ext uri="{FF2B5EF4-FFF2-40B4-BE49-F238E27FC236}">
                <a16:creationId xmlns="" xmlns:a16="http://schemas.microsoft.com/office/drawing/2014/main" id="{E72E2DB1-8F01-43C1-A574-446F2ACFF372}"/>
              </a:ext>
            </a:extLst>
          </p:cNvPr>
          <p:cNvCxnSpPr>
            <a:cxnSpLocks/>
          </p:cNvCxnSpPr>
          <p:nvPr/>
        </p:nvCxnSpPr>
        <p:spPr>
          <a:xfrm flipV="1">
            <a:off x="5214938" y="1243013"/>
            <a:ext cx="17843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379" name="对象 20"/>
          <p:cNvGraphicFramePr>
            <a:graphicFrameLocks noChangeAspect="1"/>
          </p:cNvGraphicFramePr>
          <p:nvPr/>
        </p:nvGraphicFramePr>
        <p:xfrm>
          <a:off x="5400675" y="876300"/>
          <a:ext cx="14144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28" name="Equation" r:id="rId24" imgW="812447" imgH="203112" progId="Equation.DSMT4">
                  <p:embed/>
                </p:oleObj>
              </mc:Choice>
              <mc:Fallback>
                <p:oleObj name="Equation" r:id="rId24" imgW="812447" imgH="203112" progId="Equation.DSMT4">
                  <p:embed/>
                  <p:pic>
                    <p:nvPicPr>
                      <p:cNvPr id="15379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876300"/>
                        <a:ext cx="1414463" cy="3603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箭头: 右 35">
            <a:extLst>
              <a:ext uri="{FF2B5EF4-FFF2-40B4-BE49-F238E27FC236}">
                <a16:creationId xmlns="" xmlns:a16="http://schemas.microsoft.com/office/drawing/2014/main" id="{41202D03-F997-428E-B4A3-8EFA402862F0}"/>
              </a:ext>
            </a:extLst>
          </p:cNvPr>
          <p:cNvSpPr/>
          <p:nvPr/>
        </p:nvSpPr>
        <p:spPr>
          <a:xfrm>
            <a:off x="5721350" y="1865313"/>
            <a:ext cx="773113" cy="249237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381" name="对象 20"/>
          <p:cNvGraphicFramePr>
            <a:graphicFrameLocks noChangeAspect="1"/>
          </p:cNvGraphicFramePr>
          <p:nvPr/>
        </p:nvGraphicFramePr>
        <p:xfrm>
          <a:off x="407988" y="2755900"/>
          <a:ext cx="12763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29" name="Equation" r:id="rId26" imgW="609336" imgH="190417" progId="Equation.DSMT4">
                  <p:embed/>
                </p:oleObj>
              </mc:Choice>
              <mc:Fallback>
                <p:oleObj name="Equation" r:id="rId26" imgW="609336" imgH="190417" progId="Equation.DSMT4">
                  <p:embed/>
                  <p:pic>
                    <p:nvPicPr>
                      <p:cNvPr id="1538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2755900"/>
                        <a:ext cx="12763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="" xmlns:a16="http://schemas.microsoft.com/office/drawing/2014/main" id="{A0D1851F-DBA8-46C4-A744-27DE3F183368}"/>
              </a:ext>
            </a:extLst>
          </p:cNvPr>
          <p:cNvSpPr/>
          <p:nvPr/>
        </p:nvSpPr>
        <p:spPr>
          <a:xfrm>
            <a:off x="1487488" y="5227638"/>
            <a:ext cx="3632200" cy="501650"/>
          </a:xfrm>
          <a:prstGeom prst="rect">
            <a:avLst/>
          </a:prstGeom>
          <a:noFill/>
          <a:ln w="28575">
            <a:solidFill>
              <a:srgbClr val="BB138B"/>
            </a:solidFill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1475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49A49C8A-153F-423F-87B1-D7B703A39651}"/>
              </a:ext>
            </a:extLst>
          </p:cNvPr>
          <p:cNvSpPr/>
          <p:nvPr/>
        </p:nvSpPr>
        <p:spPr>
          <a:xfrm>
            <a:off x="6646863" y="5372100"/>
            <a:ext cx="2544762" cy="654050"/>
          </a:xfrm>
          <a:prstGeom prst="rect">
            <a:avLst/>
          </a:prstGeom>
          <a:noFill/>
          <a:ln w="28575">
            <a:solidFill>
              <a:srgbClr val="BB138B"/>
            </a:solidFill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6390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22" name="内容占位符 3">
            <a:extLst>
              <a:ext uri="{FF2B5EF4-FFF2-40B4-BE49-F238E27FC236}">
                <a16:creationId xmlns="" xmlns:a16="http://schemas.microsoft.com/office/drawing/2014/main" id="{88F2500E-FFE4-4192-842E-AD5B740EA42C}"/>
              </a:ext>
            </a:extLst>
          </p:cNvPr>
          <p:cNvSpPr txBox="1">
            <a:spLocks/>
          </p:cNvSpPr>
          <p:nvPr/>
        </p:nvSpPr>
        <p:spPr>
          <a:xfrm>
            <a:off x="1295400" y="144463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线性组合</a:t>
            </a:r>
            <a:endParaRPr lang="zh-CN" altLang="en-US" sz="30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6396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823177"/>
              </p:ext>
            </p:extLst>
          </p:nvPr>
        </p:nvGraphicFramePr>
        <p:xfrm>
          <a:off x="769938" y="3284984"/>
          <a:ext cx="82454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66" name="Equation" r:id="rId4" imgW="3937000" imgH="203200" progId="Equation.DSMT4">
                  <p:embed/>
                </p:oleObj>
              </mc:Choice>
              <mc:Fallback>
                <p:oleObj name="Equation" r:id="rId4" imgW="3937000" imgH="203200" progId="Equation.DSMT4">
                  <p:embed/>
                  <p:pic>
                    <p:nvPicPr>
                      <p:cNvPr id="16396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3284984"/>
                        <a:ext cx="8245475" cy="4333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对象 20"/>
          <p:cNvGraphicFramePr>
            <a:graphicFrameLocks noChangeAspect="1"/>
          </p:cNvGraphicFramePr>
          <p:nvPr/>
        </p:nvGraphicFramePr>
        <p:xfrm>
          <a:off x="752475" y="3949700"/>
          <a:ext cx="106092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67" name="Equation" r:id="rId6" imgW="5067300" imgH="203200" progId="Equation.DSMT4">
                  <p:embed/>
                </p:oleObj>
              </mc:Choice>
              <mc:Fallback>
                <p:oleObj name="Equation" r:id="rId6" imgW="5067300" imgH="203200" progId="Equation.DSMT4">
                  <p:embed/>
                  <p:pic>
                    <p:nvPicPr>
                      <p:cNvPr id="16397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3949700"/>
                        <a:ext cx="1060926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677118"/>
              </p:ext>
            </p:extLst>
          </p:nvPr>
        </p:nvGraphicFramePr>
        <p:xfrm>
          <a:off x="767408" y="4660900"/>
          <a:ext cx="77660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68" name="Equation" r:id="rId8" imgW="3708360" imgH="203040" progId="Equation.DSMT4">
                  <p:embed/>
                </p:oleObj>
              </mc:Choice>
              <mc:Fallback>
                <p:oleObj name="Equation" r:id="rId8" imgW="3708360" imgH="203040" progId="Equation.DSMT4">
                  <p:embed/>
                  <p:pic>
                    <p:nvPicPr>
                      <p:cNvPr id="16398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4660900"/>
                        <a:ext cx="77660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对象 20"/>
          <p:cNvGraphicFramePr>
            <a:graphicFrameLocks noChangeAspect="1"/>
          </p:cNvGraphicFramePr>
          <p:nvPr/>
        </p:nvGraphicFramePr>
        <p:xfrm>
          <a:off x="2290763" y="5456238"/>
          <a:ext cx="23653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69" name="Equation" r:id="rId10" imgW="1130300" imgH="228600" progId="Equation.DSMT4">
                  <p:embed/>
                </p:oleObj>
              </mc:Choice>
              <mc:Fallback>
                <p:oleObj name="Equation" r:id="rId10" imgW="1130300" imgH="228600" progId="Equation.DSMT4">
                  <p:embed/>
                  <p:pic>
                    <p:nvPicPr>
                      <p:cNvPr id="16399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763" y="5456238"/>
                        <a:ext cx="236537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对象 20"/>
          <p:cNvGraphicFramePr>
            <a:graphicFrameLocks noChangeAspect="1"/>
          </p:cNvGraphicFramePr>
          <p:nvPr/>
        </p:nvGraphicFramePr>
        <p:xfrm>
          <a:off x="6646863" y="5462588"/>
          <a:ext cx="23431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70" name="Equation" r:id="rId12" imgW="1130300" imgH="228600" progId="Equation.DSMT4">
                  <p:embed/>
                </p:oleObj>
              </mc:Choice>
              <mc:Fallback>
                <p:oleObj name="Equation" r:id="rId12" imgW="1130300" imgH="228600" progId="Equation.DSMT4">
                  <p:embed/>
                  <p:pic>
                    <p:nvPicPr>
                      <p:cNvPr id="1640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863" y="5462588"/>
                        <a:ext cx="23431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6299D4DE-207D-4055-A912-B1C40022FCF4}"/>
              </a:ext>
            </a:extLst>
          </p:cNvPr>
          <p:cNvCxnSpPr>
            <a:cxnSpLocks/>
          </p:cNvCxnSpPr>
          <p:nvPr/>
        </p:nvCxnSpPr>
        <p:spPr>
          <a:xfrm flipV="1">
            <a:off x="4795838" y="5700713"/>
            <a:ext cx="17843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402" name="对象 20"/>
          <p:cNvGraphicFramePr>
            <a:graphicFrameLocks noChangeAspect="1"/>
          </p:cNvGraphicFramePr>
          <p:nvPr/>
        </p:nvGraphicFramePr>
        <p:xfrm>
          <a:off x="4892675" y="5276850"/>
          <a:ext cx="14144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71" name="Equation" r:id="rId14" imgW="812447" imgH="203112" progId="Equation.DSMT4">
                  <p:embed/>
                </p:oleObj>
              </mc:Choice>
              <mc:Fallback>
                <p:oleObj name="Equation" r:id="rId14" imgW="812447" imgH="203112" progId="Equation.DSMT4">
                  <p:embed/>
                  <p:pic>
                    <p:nvPicPr>
                      <p:cNvPr id="16402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675" y="5276850"/>
                        <a:ext cx="1414463" cy="3603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157450"/>
              </p:ext>
            </p:extLst>
          </p:nvPr>
        </p:nvGraphicFramePr>
        <p:xfrm>
          <a:off x="6907213" y="6116638"/>
          <a:ext cx="20208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72" name="Equation" r:id="rId16" imgW="965160" imgH="203040" progId="Equation.DSMT4">
                  <p:embed/>
                </p:oleObj>
              </mc:Choice>
              <mc:Fallback>
                <p:oleObj name="Equation" r:id="rId16" imgW="965160" imgH="203040" progId="Equation.DSMT4">
                  <p:embed/>
                  <p:pic>
                    <p:nvPicPr>
                      <p:cNvPr id="16403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7213" y="6116638"/>
                        <a:ext cx="202088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: 圆角 1">
            <a:extLst>
              <a:ext uri="{FF2B5EF4-FFF2-40B4-BE49-F238E27FC236}">
                <a16:creationId xmlns="" xmlns:a16="http://schemas.microsoft.com/office/drawing/2014/main" id="{0196E3DC-0A1F-40BD-B640-341EF5C81149}"/>
              </a:ext>
            </a:extLst>
          </p:cNvPr>
          <p:cNvSpPr/>
          <p:nvPr/>
        </p:nvSpPr>
        <p:spPr>
          <a:xfrm>
            <a:off x="614858" y="923468"/>
            <a:ext cx="10953750" cy="21424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963261"/>
              </p:ext>
            </p:extLst>
          </p:nvPr>
        </p:nvGraphicFramePr>
        <p:xfrm>
          <a:off x="821829" y="1050925"/>
          <a:ext cx="102917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73" name="Equation" r:id="rId18" imgW="4914720" imgH="241200" progId="Equation.DSMT4">
                  <p:embed/>
                </p:oleObj>
              </mc:Choice>
              <mc:Fallback>
                <p:oleObj name="Equation" r:id="rId18" imgW="4914720" imgH="241200" progId="Equation.DSMT4">
                  <p:embed/>
                  <p:pic>
                    <p:nvPicPr>
                      <p:cNvPr id="13319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829" y="1050925"/>
                        <a:ext cx="102917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235757"/>
              </p:ext>
            </p:extLst>
          </p:nvPr>
        </p:nvGraphicFramePr>
        <p:xfrm>
          <a:off x="1821060" y="1772816"/>
          <a:ext cx="91074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74" name="Equation" r:id="rId20" imgW="4394200" imgH="228600" progId="Equation.DSMT4">
                  <p:embed/>
                </p:oleObj>
              </mc:Choice>
              <mc:Fallback>
                <p:oleObj name="Equation" r:id="rId20" imgW="4394200" imgH="228600" progId="Equation.DSMT4">
                  <p:embed/>
                  <p:pic>
                    <p:nvPicPr>
                      <p:cNvPr id="1332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060" y="1772816"/>
                        <a:ext cx="91074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532792"/>
              </p:ext>
            </p:extLst>
          </p:nvPr>
        </p:nvGraphicFramePr>
        <p:xfrm>
          <a:off x="1805654" y="2420888"/>
          <a:ext cx="43132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75" name="Equation" r:id="rId22" imgW="1930400" imgH="228600" progId="Equation.DSMT4">
                  <p:embed/>
                </p:oleObj>
              </mc:Choice>
              <mc:Fallback>
                <p:oleObj name="Equation" r:id="rId22" imgW="1930400" imgH="228600" progId="Equation.DSMT4">
                  <p:embed/>
                  <p:pic>
                    <p:nvPicPr>
                      <p:cNvPr id="133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654" y="2420888"/>
                        <a:ext cx="431323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49180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=""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79375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线性组合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3000" b="1" dirty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例题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7422" name="对象 28"/>
          <p:cNvGraphicFramePr>
            <a:graphicFrameLocks noChangeAspect="1"/>
          </p:cNvGraphicFramePr>
          <p:nvPr/>
        </p:nvGraphicFramePr>
        <p:xfrm>
          <a:off x="536575" y="1033463"/>
          <a:ext cx="108585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30" name="Equation" r:id="rId4" imgW="4826000" imgH="254000" progId="Equation.DSMT4">
                  <p:embed/>
                </p:oleObj>
              </mc:Choice>
              <mc:Fallback>
                <p:oleObj name="Equation" r:id="rId4" imgW="4826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033463"/>
                        <a:ext cx="108585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对象 28"/>
          <p:cNvGraphicFramePr>
            <a:graphicFrameLocks noChangeAspect="1"/>
          </p:cNvGraphicFramePr>
          <p:nvPr/>
        </p:nvGraphicFramePr>
        <p:xfrm>
          <a:off x="1249363" y="1731963"/>
          <a:ext cx="63722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31" name="Equation" r:id="rId6" imgW="2832100" imgH="228600" progId="Equation.DSMT4">
                  <p:embed/>
                </p:oleObj>
              </mc:Choice>
              <mc:Fallback>
                <p:oleObj name="Equation" r:id="rId6" imgW="2832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1731963"/>
                        <a:ext cx="63722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529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E1BD54FC-3D32-458F-AEA5-EA268D616757}"/>
              </a:ext>
            </a:extLst>
          </p:cNvPr>
          <p:cNvSpPr/>
          <p:nvPr/>
        </p:nvSpPr>
        <p:spPr>
          <a:xfrm>
            <a:off x="4391025" y="3833813"/>
            <a:ext cx="376238" cy="1860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30B0733C-33D7-4825-A151-25E9FC41E992}"/>
              </a:ext>
            </a:extLst>
          </p:cNvPr>
          <p:cNvSpPr/>
          <p:nvPr/>
        </p:nvSpPr>
        <p:spPr>
          <a:xfrm>
            <a:off x="4924425" y="3832225"/>
            <a:ext cx="363538" cy="1860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="" xmlns:a16="http://schemas.microsoft.com/office/drawing/2014/main" id="{E870C597-1DC5-4D96-B4A4-4280ADF99338}"/>
              </a:ext>
            </a:extLst>
          </p:cNvPr>
          <p:cNvSpPr/>
          <p:nvPr/>
        </p:nvSpPr>
        <p:spPr>
          <a:xfrm>
            <a:off x="5446713" y="3832225"/>
            <a:ext cx="363537" cy="1860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="" xmlns:a16="http://schemas.microsoft.com/office/drawing/2014/main" id="{129179B1-54C5-47CF-9E39-3635F8574CD1}"/>
              </a:ext>
            </a:extLst>
          </p:cNvPr>
          <p:cNvSpPr/>
          <p:nvPr/>
        </p:nvSpPr>
        <p:spPr>
          <a:xfrm>
            <a:off x="5969000" y="3832225"/>
            <a:ext cx="450850" cy="1860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="" xmlns:a16="http://schemas.microsoft.com/office/drawing/2014/main" id="{2FAEC556-F852-41DD-A091-8EE57EA1C47D}"/>
              </a:ext>
            </a:extLst>
          </p:cNvPr>
          <p:cNvSpPr/>
          <p:nvPr/>
        </p:nvSpPr>
        <p:spPr>
          <a:xfrm>
            <a:off x="3116263" y="3824288"/>
            <a:ext cx="438150" cy="1860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0C286916-BB75-4501-B08C-446EB94A3ADC}"/>
              </a:ext>
            </a:extLst>
          </p:cNvPr>
          <p:cNvSpPr/>
          <p:nvPr/>
        </p:nvSpPr>
        <p:spPr>
          <a:xfrm>
            <a:off x="2593975" y="3833813"/>
            <a:ext cx="438150" cy="1860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5D2F0DFC-8E53-405B-9703-26C7391C2CDA}"/>
              </a:ext>
            </a:extLst>
          </p:cNvPr>
          <p:cNvSpPr/>
          <p:nvPr/>
        </p:nvSpPr>
        <p:spPr>
          <a:xfrm>
            <a:off x="2097088" y="3824288"/>
            <a:ext cx="439737" cy="1860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90B3954B-16E9-4A06-B065-F3743C6DF6AC}"/>
              </a:ext>
            </a:extLst>
          </p:cNvPr>
          <p:cNvSpPr/>
          <p:nvPr/>
        </p:nvSpPr>
        <p:spPr>
          <a:xfrm>
            <a:off x="1589088" y="3827463"/>
            <a:ext cx="438150" cy="1860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4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755717"/>
              </p:ext>
            </p:extLst>
          </p:nvPr>
        </p:nvGraphicFramePr>
        <p:xfrm>
          <a:off x="839303" y="3718180"/>
          <a:ext cx="2886075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714" name="Equation" r:id="rId4" imgW="1282680" imgH="927000" progId="Equation.DSMT4">
                  <p:embed/>
                </p:oleObj>
              </mc:Choice>
              <mc:Fallback>
                <p:oleObj name="Equation" r:id="rId4" imgW="1282680" imgH="927000" progId="Equation.DSMT4">
                  <p:embed/>
                  <p:pic>
                    <p:nvPicPr>
                      <p:cNvPr id="1741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303" y="3718180"/>
                        <a:ext cx="2886075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=""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79375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线性组合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3000" b="1" dirty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例题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7422" name="对象 28"/>
          <p:cNvGraphicFramePr>
            <a:graphicFrameLocks noChangeAspect="1"/>
          </p:cNvGraphicFramePr>
          <p:nvPr/>
        </p:nvGraphicFramePr>
        <p:xfrm>
          <a:off x="536575" y="1033463"/>
          <a:ext cx="108585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715" name="Equation" r:id="rId6" imgW="4826000" imgH="254000" progId="Equation.DSMT4">
                  <p:embed/>
                </p:oleObj>
              </mc:Choice>
              <mc:Fallback>
                <p:oleObj name="Equation" r:id="rId6" imgW="4826000" imgH="254000" progId="Equation.DSMT4">
                  <p:embed/>
                  <p:pic>
                    <p:nvPicPr>
                      <p:cNvPr id="1742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033463"/>
                        <a:ext cx="108585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对象 28"/>
          <p:cNvGraphicFramePr>
            <a:graphicFrameLocks noChangeAspect="1"/>
          </p:cNvGraphicFramePr>
          <p:nvPr/>
        </p:nvGraphicFramePr>
        <p:xfrm>
          <a:off x="1249363" y="1731963"/>
          <a:ext cx="63722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716" name="Equation" r:id="rId8" imgW="2832100" imgH="228600" progId="Equation.DSMT4">
                  <p:embed/>
                </p:oleObj>
              </mc:Choice>
              <mc:Fallback>
                <p:oleObj name="Equation" r:id="rId8" imgW="2832100" imgH="228600" progId="Equation.DSMT4">
                  <p:embed/>
                  <p:pic>
                    <p:nvPicPr>
                      <p:cNvPr id="1742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1731963"/>
                        <a:ext cx="63722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对象 28"/>
          <p:cNvGraphicFramePr>
            <a:graphicFrameLocks noChangeAspect="1"/>
          </p:cNvGraphicFramePr>
          <p:nvPr/>
        </p:nvGraphicFramePr>
        <p:xfrm>
          <a:off x="536575" y="2312988"/>
          <a:ext cx="417195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717" name="Equation" r:id="rId10" imgW="1854200" imgH="279400" progId="Equation.DSMT4">
                  <p:embed/>
                </p:oleObj>
              </mc:Choice>
              <mc:Fallback>
                <p:oleObj name="Equation" r:id="rId10" imgW="1854200" imgH="279400" progId="Equation.DSMT4">
                  <p:embed/>
                  <p:pic>
                    <p:nvPicPr>
                      <p:cNvPr id="1742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312988"/>
                        <a:ext cx="417195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对象 28"/>
          <p:cNvGraphicFramePr>
            <a:graphicFrameLocks noChangeAspect="1"/>
          </p:cNvGraphicFramePr>
          <p:nvPr/>
        </p:nvGraphicFramePr>
        <p:xfrm>
          <a:off x="7378700" y="3760788"/>
          <a:ext cx="34575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718" name="Equation" r:id="rId12" imgW="1536700" imgH="241300" progId="Equation.DSMT4">
                  <p:embed/>
                </p:oleObj>
              </mc:Choice>
              <mc:Fallback>
                <p:oleObj name="Equation" r:id="rId12" imgW="1536700" imgH="241300" progId="Equation.DSMT4">
                  <p:embed/>
                  <p:pic>
                    <p:nvPicPr>
                      <p:cNvPr id="1742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3760788"/>
                        <a:ext cx="345757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617536"/>
              </p:ext>
            </p:extLst>
          </p:nvPr>
        </p:nvGraphicFramePr>
        <p:xfrm>
          <a:off x="6941244" y="3017837"/>
          <a:ext cx="40513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719" name="Equation" r:id="rId14" imgW="1981080" imgH="203040" progId="Equation.DSMT4">
                  <p:embed/>
                </p:oleObj>
              </mc:Choice>
              <mc:Fallback>
                <p:oleObj name="Equation" r:id="rId14" imgW="1981080" imgH="203040" progId="Equation.DSMT4">
                  <p:embed/>
                  <p:pic>
                    <p:nvPicPr>
                      <p:cNvPr id="1742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1244" y="3017837"/>
                        <a:ext cx="4051300" cy="4111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022887"/>
              </p:ext>
            </p:extLst>
          </p:nvPr>
        </p:nvGraphicFramePr>
        <p:xfrm>
          <a:off x="4692650" y="2393413"/>
          <a:ext cx="58578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720" name="Equation" r:id="rId16" imgW="2603160" imgH="203040" progId="Equation.DSMT4">
                  <p:embed/>
                </p:oleObj>
              </mc:Choice>
              <mc:Fallback>
                <p:oleObj name="Equation" r:id="rId16" imgW="2603160" imgH="203040" progId="Equation.DSMT4">
                  <p:embed/>
                  <p:pic>
                    <p:nvPicPr>
                      <p:cNvPr id="1742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2393413"/>
                        <a:ext cx="58578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516063" y="2969890"/>
            <a:ext cx="2228850" cy="819150"/>
            <a:chOff x="1516063" y="2873375"/>
            <a:chExt cx="2228850" cy="819150"/>
          </a:xfrm>
        </p:grpSpPr>
        <p:graphicFrame>
          <p:nvGraphicFramePr>
            <p:cNvPr id="17428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2128736"/>
                </p:ext>
              </p:extLst>
            </p:nvPr>
          </p:nvGraphicFramePr>
          <p:xfrm>
            <a:off x="1516063" y="2873375"/>
            <a:ext cx="222885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721" name="Equation" r:id="rId18" imgW="990170" imgH="241195" progId="Equation.DSMT4">
                    <p:embed/>
                  </p:oleObj>
                </mc:Choice>
                <mc:Fallback>
                  <p:oleObj name="Equation" r:id="rId18" imgW="990170" imgH="241195" progId="Equation.DSMT4">
                    <p:embed/>
                    <p:pic>
                      <p:nvPicPr>
                        <p:cNvPr id="17428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6063" y="2873375"/>
                          <a:ext cx="2228850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接箭头连接符 4">
              <a:extLst>
                <a:ext uri="{FF2B5EF4-FFF2-40B4-BE49-F238E27FC236}">
                  <a16:creationId xmlns="" xmlns:a16="http://schemas.microsoft.com/office/drawing/2014/main" id="{3787242E-681B-4AD1-B5E4-0B96AE27ED81}"/>
                </a:ext>
              </a:extLst>
            </p:cNvPr>
            <p:cNvCxnSpPr/>
            <p:nvPr/>
          </p:nvCxnSpPr>
          <p:spPr>
            <a:xfrm>
              <a:off x="1731963" y="3440113"/>
              <a:ext cx="0" cy="252412"/>
            </a:xfrm>
            <a:prstGeom prst="straightConnector1">
              <a:avLst/>
            </a:prstGeom>
            <a:ln w="28575">
              <a:solidFill>
                <a:srgbClr val="BB138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="" xmlns:a16="http://schemas.microsoft.com/office/drawing/2014/main" id="{92B59F71-9CFD-4798-9EE2-76DC2D1EB77E}"/>
                </a:ext>
              </a:extLst>
            </p:cNvPr>
            <p:cNvCxnSpPr/>
            <p:nvPr/>
          </p:nvCxnSpPr>
          <p:spPr>
            <a:xfrm>
              <a:off x="2236788" y="3440113"/>
              <a:ext cx="0" cy="252412"/>
            </a:xfrm>
            <a:prstGeom prst="straightConnector1">
              <a:avLst/>
            </a:prstGeom>
            <a:ln w="28575">
              <a:solidFill>
                <a:srgbClr val="BB138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="" xmlns:a16="http://schemas.microsoft.com/office/drawing/2014/main" id="{702FB118-AF6B-494A-AB2A-3B7AC6EAA7F6}"/>
                </a:ext>
              </a:extLst>
            </p:cNvPr>
            <p:cNvCxnSpPr/>
            <p:nvPr/>
          </p:nvCxnSpPr>
          <p:spPr>
            <a:xfrm>
              <a:off x="2813050" y="3440113"/>
              <a:ext cx="0" cy="252412"/>
            </a:xfrm>
            <a:prstGeom prst="straightConnector1">
              <a:avLst/>
            </a:prstGeom>
            <a:ln w="28575">
              <a:solidFill>
                <a:srgbClr val="BB138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="" xmlns:a16="http://schemas.microsoft.com/office/drawing/2014/main" id="{E6E017DB-4AE6-449E-AD69-231C5F5CA272}"/>
                </a:ext>
              </a:extLst>
            </p:cNvPr>
            <p:cNvCxnSpPr/>
            <p:nvPr/>
          </p:nvCxnSpPr>
          <p:spPr>
            <a:xfrm>
              <a:off x="3389313" y="3440113"/>
              <a:ext cx="0" cy="252412"/>
            </a:xfrm>
            <a:prstGeom prst="straightConnector1">
              <a:avLst/>
            </a:prstGeom>
            <a:ln w="28575">
              <a:solidFill>
                <a:srgbClr val="BB138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4391025" y="3014340"/>
            <a:ext cx="2028825" cy="744538"/>
            <a:chOff x="4391025" y="2917825"/>
            <a:chExt cx="2028825" cy="744538"/>
          </a:xfrm>
        </p:grpSpPr>
        <p:graphicFrame>
          <p:nvGraphicFramePr>
            <p:cNvPr id="174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7566827"/>
                </p:ext>
              </p:extLst>
            </p:nvPr>
          </p:nvGraphicFramePr>
          <p:xfrm>
            <a:off x="4391025" y="2917825"/>
            <a:ext cx="2028825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722" name="Equation" r:id="rId20" imgW="901309" imgH="241195" progId="Equation.DSMT4">
                    <p:embed/>
                  </p:oleObj>
                </mc:Choice>
                <mc:Fallback>
                  <p:oleObj name="Equation" r:id="rId20" imgW="901309" imgH="241195" progId="Equation.DSMT4">
                    <p:embed/>
                    <p:pic>
                      <p:nvPicPr>
                        <p:cNvPr id="17429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1025" y="2917825"/>
                          <a:ext cx="2028825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" name="直接箭头连接符 25">
              <a:extLst>
                <a:ext uri="{FF2B5EF4-FFF2-40B4-BE49-F238E27FC236}">
                  <a16:creationId xmlns="" xmlns:a16="http://schemas.microsoft.com/office/drawing/2014/main" id="{924FBDE0-9024-46EE-8285-BF04F24B9D1A}"/>
                </a:ext>
              </a:extLst>
            </p:cNvPr>
            <p:cNvCxnSpPr/>
            <p:nvPr/>
          </p:nvCxnSpPr>
          <p:spPr>
            <a:xfrm>
              <a:off x="4608513" y="3409950"/>
              <a:ext cx="0" cy="252413"/>
            </a:xfrm>
            <a:prstGeom prst="straightConnector1">
              <a:avLst/>
            </a:prstGeom>
            <a:ln w="28575">
              <a:solidFill>
                <a:srgbClr val="BB138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="" xmlns:a16="http://schemas.microsoft.com/office/drawing/2014/main" id="{7CBBBFEC-3860-4CE9-B7CF-AF51E6A19E11}"/>
                </a:ext>
              </a:extLst>
            </p:cNvPr>
            <p:cNvCxnSpPr/>
            <p:nvPr/>
          </p:nvCxnSpPr>
          <p:spPr>
            <a:xfrm>
              <a:off x="6138863" y="3409950"/>
              <a:ext cx="0" cy="252413"/>
            </a:xfrm>
            <a:prstGeom prst="straightConnector1">
              <a:avLst/>
            </a:prstGeom>
            <a:ln w="28575">
              <a:solidFill>
                <a:srgbClr val="BB138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="" xmlns:a16="http://schemas.microsoft.com/office/drawing/2014/main" id="{26A95314-871B-47F3-83E1-42BD9F84A995}"/>
                </a:ext>
              </a:extLst>
            </p:cNvPr>
            <p:cNvCxnSpPr/>
            <p:nvPr/>
          </p:nvCxnSpPr>
          <p:spPr>
            <a:xfrm>
              <a:off x="5548313" y="3409950"/>
              <a:ext cx="0" cy="252413"/>
            </a:xfrm>
            <a:prstGeom prst="straightConnector1">
              <a:avLst/>
            </a:prstGeom>
            <a:ln w="28575">
              <a:solidFill>
                <a:srgbClr val="BB138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="" xmlns:a16="http://schemas.microsoft.com/office/drawing/2014/main" id="{D4958E1B-85E1-4212-BCF7-9704BDC4B2A1}"/>
                </a:ext>
              </a:extLst>
            </p:cNvPr>
            <p:cNvCxnSpPr/>
            <p:nvPr/>
          </p:nvCxnSpPr>
          <p:spPr>
            <a:xfrm>
              <a:off x="5045075" y="3409950"/>
              <a:ext cx="0" cy="252413"/>
            </a:xfrm>
            <a:prstGeom prst="straightConnector1">
              <a:avLst/>
            </a:prstGeom>
            <a:ln w="28575">
              <a:solidFill>
                <a:srgbClr val="BB138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439" name="对象 28"/>
          <p:cNvGraphicFramePr>
            <a:graphicFrameLocks noChangeAspect="1"/>
          </p:cNvGraphicFramePr>
          <p:nvPr/>
        </p:nvGraphicFramePr>
        <p:xfrm>
          <a:off x="7362825" y="4497388"/>
          <a:ext cx="34290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723" name="Equation" r:id="rId22" imgW="1524000" imgH="241300" progId="Equation.DSMT4">
                  <p:embed/>
                </p:oleObj>
              </mc:Choice>
              <mc:Fallback>
                <p:oleObj name="Equation" r:id="rId22" imgW="1524000" imgH="241300" progId="Equation.DSMT4">
                  <p:embed/>
                  <p:pic>
                    <p:nvPicPr>
                      <p:cNvPr id="1743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2825" y="4497388"/>
                        <a:ext cx="34290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0" name="对象 28"/>
          <p:cNvGraphicFramePr>
            <a:graphicFrameLocks noChangeAspect="1"/>
          </p:cNvGraphicFramePr>
          <p:nvPr/>
        </p:nvGraphicFramePr>
        <p:xfrm>
          <a:off x="7378700" y="5256213"/>
          <a:ext cx="30575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724" name="Equation" r:id="rId24" imgW="1358900" imgH="228600" progId="Equation.DSMT4">
                  <p:embed/>
                </p:oleObj>
              </mc:Choice>
              <mc:Fallback>
                <p:oleObj name="Equation" r:id="rId24" imgW="1358900" imgH="228600" progId="Equation.DSMT4">
                  <p:embed/>
                  <p:pic>
                    <p:nvPicPr>
                      <p:cNvPr id="1744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5256213"/>
                        <a:ext cx="30575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1" name="对象 20"/>
          <p:cNvGraphicFramePr>
            <a:graphicFrameLocks noChangeAspect="1"/>
          </p:cNvGraphicFramePr>
          <p:nvPr/>
        </p:nvGraphicFramePr>
        <p:xfrm>
          <a:off x="706438" y="6011863"/>
          <a:ext cx="101298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725" name="Equation" r:id="rId26" imgW="4838700" imgH="254000" progId="Equation.DSMT4">
                  <p:embed/>
                </p:oleObj>
              </mc:Choice>
              <mc:Fallback>
                <p:oleObj name="Equation" r:id="rId26" imgW="4838700" imgH="254000" progId="Equation.DSMT4">
                  <p:embed/>
                  <p:pic>
                    <p:nvPicPr>
                      <p:cNvPr id="1744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6011863"/>
                        <a:ext cx="101298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3703638" y="3763948"/>
            <a:ext cx="2877343" cy="2060575"/>
            <a:chOff x="3703638" y="3704956"/>
            <a:chExt cx="2877343" cy="2060575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="" xmlns:a16="http://schemas.microsoft.com/office/drawing/2014/main" id="{CF8882A8-6403-4A7D-9379-312117C389F6}"/>
                </a:ext>
              </a:extLst>
            </p:cNvPr>
            <p:cNvCxnSpPr/>
            <p:nvPr/>
          </p:nvCxnSpPr>
          <p:spPr>
            <a:xfrm>
              <a:off x="3703638" y="4764088"/>
              <a:ext cx="52863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3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4175174"/>
                </p:ext>
              </p:extLst>
            </p:nvPr>
          </p:nvGraphicFramePr>
          <p:xfrm>
            <a:off x="4352131" y="3704956"/>
            <a:ext cx="2228850" cy="2060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726" name="Equation" r:id="rId28" imgW="990360" imgH="927000" progId="Equation.DSMT4">
                    <p:embed/>
                  </p:oleObj>
                </mc:Choice>
                <mc:Fallback>
                  <p:oleObj name="Equation" r:id="rId28" imgW="990360" imgH="927000" progId="Equation.DSMT4">
                    <p:embed/>
                    <p:pic>
                      <p:nvPicPr>
                        <p:cNvPr id="17418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2131" y="3704956"/>
                          <a:ext cx="2228850" cy="2060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24739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0" grpId="0" animBg="1"/>
      <p:bldP spid="41" grpId="0" animBg="1"/>
      <p:bldP spid="42" grpId="0" animBg="1"/>
      <p:bldP spid="37" grpId="0" animBg="1"/>
      <p:bldP spid="39" grpId="0" animBg="1"/>
      <p:bldP spid="3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467547" y="3690938"/>
            <a:ext cx="1988493" cy="1879600"/>
            <a:chOff x="4467547" y="3690938"/>
            <a:chExt cx="1988493" cy="1879600"/>
          </a:xfrm>
        </p:grpSpPr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E1BD54FC-3D32-458F-AEA5-EA268D616757}"/>
                </a:ext>
              </a:extLst>
            </p:cNvPr>
            <p:cNvSpPr/>
            <p:nvPr/>
          </p:nvSpPr>
          <p:spPr>
            <a:xfrm>
              <a:off x="4467547" y="3709988"/>
              <a:ext cx="374650" cy="18605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="" xmlns:a16="http://schemas.microsoft.com/office/drawing/2014/main" id="{30B0733C-33D7-4825-A151-25E9FC41E992}"/>
                </a:ext>
              </a:extLst>
            </p:cNvPr>
            <p:cNvSpPr/>
            <p:nvPr/>
          </p:nvSpPr>
          <p:spPr>
            <a:xfrm>
              <a:off x="4907285" y="3690938"/>
              <a:ext cx="363537" cy="18605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="" xmlns:a16="http://schemas.microsoft.com/office/drawing/2014/main" id="{E870C597-1DC5-4D96-B4A4-4280ADF99338}"/>
                </a:ext>
              </a:extLst>
            </p:cNvPr>
            <p:cNvSpPr/>
            <p:nvPr/>
          </p:nvSpPr>
          <p:spPr>
            <a:xfrm>
              <a:off x="5444430" y="3690938"/>
              <a:ext cx="363538" cy="18605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="" xmlns:a16="http://schemas.microsoft.com/office/drawing/2014/main" id="{129179B1-54C5-47CF-9E39-3635F8574CD1}"/>
                </a:ext>
              </a:extLst>
            </p:cNvPr>
            <p:cNvSpPr/>
            <p:nvPr/>
          </p:nvSpPr>
          <p:spPr>
            <a:xfrm>
              <a:off x="5940103" y="3709988"/>
              <a:ext cx="515937" cy="186055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441450" y="3683000"/>
            <a:ext cx="2133600" cy="1870075"/>
            <a:chOff x="1441450" y="3683000"/>
            <a:chExt cx="2133600" cy="1870075"/>
          </a:xfrm>
        </p:grpSpPr>
        <p:sp>
          <p:nvSpPr>
            <p:cNvPr id="37" name="矩形 36">
              <a:extLst>
                <a:ext uri="{FF2B5EF4-FFF2-40B4-BE49-F238E27FC236}">
                  <a16:creationId xmlns="" xmlns:a16="http://schemas.microsoft.com/office/drawing/2014/main" id="{2FAEC556-F852-41DD-A091-8EE57EA1C47D}"/>
                </a:ext>
              </a:extLst>
            </p:cNvPr>
            <p:cNvSpPr/>
            <p:nvPr/>
          </p:nvSpPr>
          <p:spPr>
            <a:xfrm>
              <a:off x="3059113" y="3690938"/>
              <a:ext cx="515937" cy="186055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="" xmlns:a16="http://schemas.microsoft.com/office/drawing/2014/main" id="{0C286916-BB75-4501-B08C-446EB94A3ADC}"/>
                </a:ext>
              </a:extLst>
            </p:cNvPr>
            <p:cNvSpPr/>
            <p:nvPr/>
          </p:nvSpPr>
          <p:spPr>
            <a:xfrm>
              <a:off x="2446338" y="3692525"/>
              <a:ext cx="438150" cy="18605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5D2F0DFC-8E53-405B-9703-26C7391C2CDA}"/>
                </a:ext>
              </a:extLst>
            </p:cNvPr>
            <p:cNvSpPr/>
            <p:nvPr/>
          </p:nvSpPr>
          <p:spPr>
            <a:xfrm>
              <a:off x="1949450" y="3683000"/>
              <a:ext cx="439738" cy="18605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90B3954B-16E9-4A06-B065-F3743C6DF6AC}"/>
                </a:ext>
              </a:extLst>
            </p:cNvPr>
            <p:cNvSpPr/>
            <p:nvPr/>
          </p:nvSpPr>
          <p:spPr>
            <a:xfrm>
              <a:off x="1441450" y="3686175"/>
              <a:ext cx="438150" cy="18605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=""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79375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线性组合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8445" name="对象 28"/>
          <p:cNvGraphicFramePr>
            <a:graphicFrameLocks noChangeAspect="1"/>
          </p:cNvGraphicFramePr>
          <p:nvPr/>
        </p:nvGraphicFramePr>
        <p:xfrm>
          <a:off x="609600" y="911225"/>
          <a:ext cx="110585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26" name="Equation" r:id="rId4" imgW="4914900" imgH="254000" progId="Equation.DSMT4">
                  <p:embed/>
                </p:oleObj>
              </mc:Choice>
              <mc:Fallback>
                <p:oleObj name="Equation" r:id="rId4" imgW="4914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1225"/>
                        <a:ext cx="110585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对象 28"/>
          <p:cNvGraphicFramePr>
            <a:graphicFrameLocks noChangeAspect="1"/>
          </p:cNvGraphicFramePr>
          <p:nvPr/>
        </p:nvGraphicFramePr>
        <p:xfrm>
          <a:off x="1458913" y="1536700"/>
          <a:ext cx="60293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27" name="Equation" r:id="rId6" imgW="2679700" imgH="228600" progId="Equation.DSMT4">
                  <p:embed/>
                </p:oleObj>
              </mc:Choice>
              <mc:Fallback>
                <p:oleObj name="Equation" r:id="rId6" imgW="2679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1536700"/>
                        <a:ext cx="60293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对象 28"/>
          <p:cNvGraphicFramePr>
            <a:graphicFrameLocks noChangeAspect="1"/>
          </p:cNvGraphicFramePr>
          <p:nvPr/>
        </p:nvGraphicFramePr>
        <p:xfrm>
          <a:off x="612775" y="2073275"/>
          <a:ext cx="41719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28" name="Equation" r:id="rId8" imgW="1854200" imgH="279400" progId="Equation.DSMT4">
                  <p:embed/>
                </p:oleObj>
              </mc:Choice>
              <mc:Fallback>
                <p:oleObj name="Equation" r:id="rId8" imgW="1854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073275"/>
                        <a:ext cx="417195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对象 28"/>
          <p:cNvGraphicFramePr>
            <a:graphicFrameLocks noChangeAspect="1"/>
          </p:cNvGraphicFramePr>
          <p:nvPr/>
        </p:nvGraphicFramePr>
        <p:xfrm>
          <a:off x="6737350" y="3687763"/>
          <a:ext cx="51720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29" name="Equation" r:id="rId10" imgW="2298700" imgH="241300" progId="Equation.DSMT4">
                  <p:embed/>
                </p:oleObj>
              </mc:Choice>
              <mc:Fallback>
                <p:oleObj name="Equation" r:id="rId10" imgW="2298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3687763"/>
                        <a:ext cx="517207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对象 28"/>
          <p:cNvGraphicFramePr>
            <a:graphicFrameLocks noChangeAspect="1"/>
          </p:cNvGraphicFramePr>
          <p:nvPr>
            <p:extLst/>
          </p:nvPr>
        </p:nvGraphicFramePr>
        <p:xfrm>
          <a:off x="4864490" y="2171240"/>
          <a:ext cx="58578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30" name="Equation" r:id="rId12" imgW="2603160" imgH="203040" progId="Equation.DSMT4">
                  <p:embed/>
                </p:oleObj>
              </mc:Choice>
              <mc:Fallback>
                <p:oleObj name="Equation" r:id="rId12" imgW="260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490" y="2171240"/>
                        <a:ext cx="58578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356646" y="2833351"/>
            <a:ext cx="2228850" cy="796925"/>
            <a:chOff x="1327150" y="2755900"/>
            <a:chExt cx="2228850" cy="796925"/>
          </a:xfrm>
        </p:grpSpPr>
        <p:graphicFrame>
          <p:nvGraphicFramePr>
            <p:cNvPr id="18450" name="对象 28"/>
            <p:cNvGraphicFramePr>
              <a:graphicFrameLocks noChangeAspect="1"/>
            </p:cNvGraphicFramePr>
            <p:nvPr>
              <p:extLst/>
            </p:nvPr>
          </p:nvGraphicFramePr>
          <p:xfrm>
            <a:off x="1327150" y="2755900"/>
            <a:ext cx="222885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31" name="Equation" r:id="rId14" imgW="990170" imgH="241195" progId="Equation.DSMT4">
                    <p:embed/>
                  </p:oleObj>
                </mc:Choice>
                <mc:Fallback>
                  <p:oleObj name="Equation" r:id="rId14" imgW="990170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7150" y="2755900"/>
                          <a:ext cx="2228850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接箭头连接符 4">
              <a:extLst>
                <a:ext uri="{FF2B5EF4-FFF2-40B4-BE49-F238E27FC236}">
                  <a16:creationId xmlns="" xmlns:a16="http://schemas.microsoft.com/office/drawing/2014/main" id="{3787242E-681B-4AD1-B5E4-0B96AE27ED81}"/>
                </a:ext>
              </a:extLst>
            </p:cNvPr>
            <p:cNvCxnSpPr/>
            <p:nvPr/>
          </p:nvCxnSpPr>
          <p:spPr>
            <a:xfrm>
              <a:off x="1584325" y="3298825"/>
              <a:ext cx="0" cy="254000"/>
            </a:xfrm>
            <a:prstGeom prst="straightConnector1">
              <a:avLst/>
            </a:prstGeom>
            <a:ln w="28575">
              <a:solidFill>
                <a:srgbClr val="BB138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="" xmlns:a16="http://schemas.microsoft.com/office/drawing/2014/main" id="{92B59F71-9CFD-4798-9EE2-76DC2D1EB77E}"/>
                </a:ext>
              </a:extLst>
            </p:cNvPr>
            <p:cNvCxnSpPr/>
            <p:nvPr/>
          </p:nvCxnSpPr>
          <p:spPr>
            <a:xfrm>
              <a:off x="2089150" y="3298825"/>
              <a:ext cx="0" cy="254000"/>
            </a:xfrm>
            <a:prstGeom prst="straightConnector1">
              <a:avLst/>
            </a:prstGeom>
            <a:ln w="28575">
              <a:solidFill>
                <a:srgbClr val="BB138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="" xmlns:a16="http://schemas.microsoft.com/office/drawing/2014/main" id="{702FB118-AF6B-494A-AB2A-3B7AC6EAA7F6}"/>
                </a:ext>
              </a:extLst>
            </p:cNvPr>
            <p:cNvCxnSpPr/>
            <p:nvPr/>
          </p:nvCxnSpPr>
          <p:spPr>
            <a:xfrm>
              <a:off x="2665413" y="3298825"/>
              <a:ext cx="0" cy="254000"/>
            </a:xfrm>
            <a:prstGeom prst="straightConnector1">
              <a:avLst/>
            </a:prstGeom>
            <a:ln w="28575">
              <a:solidFill>
                <a:srgbClr val="BB138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="" xmlns:a16="http://schemas.microsoft.com/office/drawing/2014/main" id="{E6E017DB-4AE6-449E-AD69-231C5F5CA272}"/>
                </a:ext>
              </a:extLst>
            </p:cNvPr>
            <p:cNvCxnSpPr/>
            <p:nvPr/>
          </p:nvCxnSpPr>
          <p:spPr>
            <a:xfrm>
              <a:off x="3241675" y="3298825"/>
              <a:ext cx="0" cy="254000"/>
            </a:xfrm>
            <a:prstGeom prst="straightConnector1">
              <a:avLst/>
            </a:prstGeom>
            <a:ln w="28575">
              <a:solidFill>
                <a:srgbClr val="BB138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4477101" y="2828616"/>
            <a:ext cx="2028825" cy="760413"/>
            <a:chOff x="4252913" y="2762250"/>
            <a:chExt cx="2028825" cy="760413"/>
          </a:xfrm>
        </p:grpSpPr>
        <p:graphicFrame>
          <p:nvGraphicFramePr>
            <p:cNvPr id="18451" name="对象 28"/>
            <p:cNvGraphicFramePr>
              <a:graphicFrameLocks noChangeAspect="1"/>
            </p:cNvGraphicFramePr>
            <p:nvPr>
              <p:extLst/>
            </p:nvPr>
          </p:nvGraphicFramePr>
          <p:xfrm>
            <a:off x="4252913" y="2762250"/>
            <a:ext cx="2028825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32" name="Equation" r:id="rId16" imgW="901309" imgH="241195" progId="Equation.DSMT4">
                    <p:embed/>
                  </p:oleObj>
                </mc:Choice>
                <mc:Fallback>
                  <p:oleObj name="Equation" r:id="rId16" imgW="901309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2913" y="2762250"/>
                          <a:ext cx="2028825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" name="直接箭头连接符 25">
              <a:extLst>
                <a:ext uri="{FF2B5EF4-FFF2-40B4-BE49-F238E27FC236}">
                  <a16:creationId xmlns="" xmlns:a16="http://schemas.microsoft.com/office/drawing/2014/main" id="{924FBDE0-9024-46EE-8285-BF04F24B9D1A}"/>
                </a:ext>
              </a:extLst>
            </p:cNvPr>
            <p:cNvCxnSpPr/>
            <p:nvPr/>
          </p:nvCxnSpPr>
          <p:spPr>
            <a:xfrm>
              <a:off x="4460875" y="3268663"/>
              <a:ext cx="0" cy="254000"/>
            </a:xfrm>
            <a:prstGeom prst="straightConnector1">
              <a:avLst/>
            </a:prstGeom>
            <a:ln w="28575">
              <a:solidFill>
                <a:srgbClr val="BB138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="" xmlns:a16="http://schemas.microsoft.com/office/drawing/2014/main" id="{7CBBBFEC-3860-4CE9-B7CF-AF51E6A19E11}"/>
                </a:ext>
              </a:extLst>
            </p:cNvPr>
            <p:cNvCxnSpPr/>
            <p:nvPr/>
          </p:nvCxnSpPr>
          <p:spPr>
            <a:xfrm>
              <a:off x="5991225" y="3268663"/>
              <a:ext cx="0" cy="254000"/>
            </a:xfrm>
            <a:prstGeom prst="straightConnector1">
              <a:avLst/>
            </a:prstGeom>
            <a:ln w="28575">
              <a:solidFill>
                <a:srgbClr val="BB138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="" xmlns:a16="http://schemas.microsoft.com/office/drawing/2014/main" id="{26A95314-871B-47F3-83E1-42BD9F84A995}"/>
                </a:ext>
              </a:extLst>
            </p:cNvPr>
            <p:cNvCxnSpPr/>
            <p:nvPr/>
          </p:nvCxnSpPr>
          <p:spPr>
            <a:xfrm>
              <a:off x="5400675" y="3268663"/>
              <a:ext cx="0" cy="254000"/>
            </a:xfrm>
            <a:prstGeom prst="straightConnector1">
              <a:avLst/>
            </a:prstGeom>
            <a:ln w="28575">
              <a:solidFill>
                <a:srgbClr val="BB138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="" xmlns:a16="http://schemas.microsoft.com/office/drawing/2014/main" id="{D4958E1B-85E1-4212-BCF7-9704BDC4B2A1}"/>
                </a:ext>
              </a:extLst>
            </p:cNvPr>
            <p:cNvCxnSpPr/>
            <p:nvPr/>
          </p:nvCxnSpPr>
          <p:spPr>
            <a:xfrm>
              <a:off x="4897438" y="3268663"/>
              <a:ext cx="0" cy="254000"/>
            </a:xfrm>
            <a:prstGeom prst="straightConnector1">
              <a:avLst/>
            </a:prstGeom>
            <a:ln w="28575">
              <a:solidFill>
                <a:srgbClr val="BB138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461" name="对象 28"/>
          <p:cNvGraphicFramePr>
            <a:graphicFrameLocks noChangeAspect="1"/>
          </p:cNvGraphicFramePr>
          <p:nvPr>
            <p:extLst/>
          </p:nvPr>
        </p:nvGraphicFramePr>
        <p:xfrm>
          <a:off x="707231" y="3600673"/>
          <a:ext cx="3057525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33" name="Equation" r:id="rId18" imgW="1358640" imgH="927000" progId="Equation.DSMT4">
                  <p:embed/>
                </p:oleObj>
              </mc:Choice>
              <mc:Fallback>
                <p:oleObj name="Equation" r:id="rId18" imgW="135864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" y="3600673"/>
                        <a:ext cx="3057525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2" name="对象 28"/>
          <p:cNvGraphicFramePr>
            <a:graphicFrameLocks noChangeAspect="1"/>
          </p:cNvGraphicFramePr>
          <p:nvPr/>
        </p:nvGraphicFramePr>
        <p:xfrm>
          <a:off x="6784975" y="4416425"/>
          <a:ext cx="48006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34" name="Equation" r:id="rId20" imgW="2133600" imgH="228600" progId="Equation.DSMT4">
                  <p:embed/>
                </p:oleObj>
              </mc:Choice>
              <mc:Fallback>
                <p:oleObj name="Equation" r:id="rId20" imgW="213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4416425"/>
                        <a:ext cx="48006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3" name="对象 20"/>
          <p:cNvGraphicFramePr>
            <a:graphicFrameLocks noChangeAspect="1"/>
          </p:cNvGraphicFramePr>
          <p:nvPr>
            <p:extLst/>
          </p:nvPr>
        </p:nvGraphicFramePr>
        <p:xfrm>
          <a:off x="687388" y="5919199"/>
          <a:ext cx="113807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35" name="Equation" r:id="rId22" imgW="5435600" imgH="228600" progId="Equation.DSMT4">
                  <p:embed/>
                </p:oleObj>
              </mc:Choice>
              <mc:Fallback>
                <p:oleObj name="Equation" r:id="rId22" imgW="543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5919199"/>
                        <a:ext cx="11380787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3793715" y="3586032"/>
            <a:ext cx="2806341" cy="2060575"/>
            <a:chOff x="3793715" y="3555999"/>
            <a:chExt cx="2806341" cy="2060575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="" xmlns:a16="http://schemas.microsoft.com/office/drawing/2014/main" id="{CF8882A8-6403-4A7D-9379-312117C389F6}"/>
                </a:ext>
              </a:extLst>
            </p:cNvPr>
            <p:cNvCxnSpPr/>
            <p:nvPr/>
          </p:nvCxnSpPr>
          <p:spPr>
            <a:xfrm>
              <a:off x="3793715" y="4613275"/>
              <a:ext cx="52863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2" name="对象 28"/>
            <p:cNvGraphicFramePr>
              <a:graphicFrameLocks noChangeAspect="1"/>
            </p:cNvGraphicFramePr>
            <p:nvPr>
              <p:extLst/>
            </p:nvPr>
          </p:nvGraphicFramePr>
          <p:xfrm>
            <a:off x="4371206" y="3555999"/>
            <a:ext cx="2228850" cy="2060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36" name="Equation" r:id="rId24" imgW="990360" imgH="927000" progId="Equation.DSMT4">
                    <p:embed/>
                  </p:oleObj>
                </mc:Choice>
                <mc:Fallback>
                  <p:oleObj name="Equation" r:id="rId24" imgW="990360" imgH="927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1206" y="3555999"/>
                          <a:ext cx="2228850" cy="2060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275036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=""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79375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线性组合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8445" name="对象 28"/>
          <p:cNvGraphicFramePr>
            <a:graphicFrameLocks noChangeAspect="1"/>
          </p:cNvGraphicFramePr>
          <p:nvPr/>
        </p:nvGraphicFramePr>
        <p:xfrm>
          <a:off x="609600" y="911225"/>
          <a:ext cx="110585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584" name="Equation" r:id="rId4" imgW="4914900" imgH="254000" progId="Equation.DSMT4">
                  <p:embed/>
                </p:oleObj>
              </mc:Choice>
              <mc:Fallback>
                <p:oleObj name="Equation" r:id="rId4" imgW="4914900" imgH="254000" progId="Equation.DSMT4">
                  <p:embed/>
                  <p:pic>
                    <p:nvPicPr>
                      <p:cNvPr id="1844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11225"/>
                        <a:ext cx="110585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对象 28"/>
          <p:cNvGraphicFramePr>
            <a:graphicFrameLocks noChangeAspect="1"/>
          </p:cNvGraphicFramePr>
          <p:nvPr/>
        </p:nvGraphicFramePr>
        <p:xfrm>
          <a:off x="1458913" y="1536700"/>
          <a:ext cx="60293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585" name="Equation" r:id="rId6" imgW="2679700" imgH="228600" progId="Equation.DSMT4">
                  <p:embed/>
                </p:oleObj>
              </mc:Choice>
              <mc:Fallback>
                <p:oleObj name="Equation" r:id="rId6" imgW="2679700" imgH="228600" progId="Equation.DSMT4">
                  <p:embed/>
                  <p:pic>
                    <p:nvPicPr>
                      <p:cNvPr id="1844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1536700"/>
                        <a:ext cx="60293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744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=""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79375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线性相关与线性无关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946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343164"/>
              </p:ext>
            </p:extLst>
          </p:nvPr>
        </p:nvGraphicFramePr>
        <p:xfrm>
          <a:off x="868363" y="1052513"/>
          <a:ext cx="104584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01" name="Equation" r:id="rId4" imgW="4647960" imgH="253800" progId="Equation.DSMT4">
                  <p:embed/>
                </p:oleObj>
              </mc:Choice>
              <mc:Fallback>
                <p:oleObj name="Equation" r:id="rId4" imgW="4647960" imgH="253800" progId="Equation.DSMT4">
                  <p:embed/>
                  <p:pic>
                    <p:nvPicPr>
                      <p:cNvPr id="1946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1052513"/>
                        <a:ext cx="104584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194763"/>
              </p:ext>
            </p:extLst>
          </p:nvPr>
        </p:nvGraphicFramePr>
        <p:xfrm>
          <a:off x="1549531" y="4142585"/>
          <a:ext cx="97615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02" name="Equation" r:id="rId6" imgW="4508280" imgH="228600" progId="Equation.DSMT4">
                  <p:embed/>
                </p:oleObj>
              </mc:Choice>
              <mc:Fallback>
                <p:oleObj name="Equation" r:id="rId6" imgW="4508280" imgH="228600" progId="Equation.DSMT4">
                  <p:embed/>
                  <p:pic>
                    <p:nvPicPr>
                      <p:cNvPr id="19462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531" y="4142585"/>
                        <a:ext cx="97615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392488"/>
              </p:ext>
            </p:extLst>
          </p:nvPr>
        </p:nvGraphicFramePr>
        <p:xfrm>
          <a:off x="788988" y="3424240"/>
          <a:ext cx="107156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03" name="Equation" r:id="rId8" imgW="4762440" imgH="253800" progId="Equation.DSMT4">
                  <p:embed/>
                </p:oleObj>
              </mc:Choice>
              <mc:Fallback>
                <p:oleObj name="Equation" r:id="rId8" imgW="4762440" imgH="253800" progId="Equation.DSMT4">
                  <p:embed/>
                  <p:pic>
                    <p:nvPicPr>
                      <p:cNvPr id="1946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3424240"/>
                        <a:ext cx="107156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28"/>
          <p:cNvGraphicFramePr>
            <a:graphicFrameLocks noChangeAspect="1"/>
          </p:cNvGraphicFramePr>
          <p:nvPr/>
        </p:nvGraphicFramePr>
        <p:xfrm>
          <a:off x="1641475" y="1785938"/>
          <a:ext cx="3771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04" name="Equation" r:id="rId10" imgW="1676400" imgH="228600" progId="Equation.DSMT4">
                  <p:embed/>
                </p:oleObj>
              </mc:Choice>
              <mc:Fallback>
                <p:oleObj name="Equation" r:id="rId10" imgW="1676400" imgH="228600" progId="Equation.DSMT4">
                  <p:embed/>
                  <p:pic>
                    <p:nvPicPr>
                      <p:cNvPr id="1946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1785938"/>
                        <a:ext cx="37719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575663"/>
              </p:ext>
            </p:extLst>
          </p:nvPr>
        </p:nvGraphicFramePr>
        <p:xfrm>
          <a:off x="1584647" y="4941987"/>
          <a:ext cx="41513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05" name="Equation" r:id="rId12" imgW="1917700" imgH="228600" progId="Equation.DSMT4">
                  <p:embed/>
                </p:oleObj>
              </mc:Choice>
              <mc:Fallback>
                <p:oleObj name="Equation" r:id="rId12" imgW="1917700" imgH="228600" progId="Equation.DSMT4">
                  <p:embed/>
                  <p:pic>
                    <p:nvPicPr>
                      <p:cNvPr id="19465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647" y="4941987"/>
                        <a:ext cx="4151313" cy="5032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对象 28"/>
          <p:cNvGraphicFramePr>
            <a:graphicFrameLocks noChangeAspect="1"/>
          </p:cNvGraphicFramePr>
          <p:nvPr/>
        </p:nvGraphicFramePr>
        <p:xfrm>
          <a:off x="1558925" y="2513013"/>
          <a:ext cx="42862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06" name="Equation" r:id="rId14" imgW="1905000" imgH="228600" progId="Equation.DSMT4">
                  <p:embed/>
                </p:oleObj>
              </mc:Choice>
              <mc:Fallback>
                <p:oleObj name="Equation" r:id="rId14" imgW="1905000" imgH="228600" progId="Equation.DSMT4">
                  <p:embed/>
                  <p:pic>
                    <p:nvPicPr>
                      <p:cNvPr id="1946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2513013"/>
                        <a:ext cx="4286250" cy="504825"/>
                      </a:xfrm>
                      <a:prstGeom prst="rect">
                        <a:avLst/>
                      </a:prstGeom>
                      <a:solidFill>
                        <a:srgbClr val="98DC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878721"/>
              </p:ext>
            </p:extLst>
          </p:nvPr>
        </p:nvGraphicFramePr>
        <p:xfrm>
          <a:off x="5519936" y="1728789"/>
          <a:ext cx="22288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507" name="Equation" r:id="rId16" imgW="990360" imgH="228600" progId="Equation.DSMT4">
                  <p:embed/>
                </p:oleObj>
              </mc:Choice>
              <mc:Fallback>
                <p:oleObj name="Equation" r:id="rId16" imgW="990360" imgH="228600" progId="Equation.DSMT4">
                  <p:embed/>
                  <p:pic>
                    <p:nvPicPr>
                      <p:cNvPr id="1744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936" y="1728789"/>
                        <a:ext cx="22288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0540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">
            <a:extLst>
              <a:ext uri="{FF2B5EF4-FFF2-40B4-BE49-F238E27FC236}">
                <a16:creationId xmlns="" xmlns:a16="http://schemas.microsoft.com/office/drawing/2014/main" id="{0F4B0962-F778-4147-B396-8FB41F76B54B}"/>
              </a:ext>
            </a:extLst>
          </p:cNvPr>
          <p:cNvSpPr/>
          <p:nvPr/>
        </p:nvSpPr>
        <p:spPr>
          <a:xfrm>
            <a:off x="509588" y="908720"/>
            <a:ext cx="11096625" cy="25170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1C3F98"/>
            </a:solidFill>
          </a:ln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=""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79375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线性相关与线性无关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2048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693204"/>
              </p:ext>
            </p:extLst>
          </p:nvPr>
        </p:nvGraphicFramePr>
        <p:xfrm>
          <a:off x="695400" y="1008063"/>
          <a:ext cx="100869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652" name="Equation" r:id="rId4" imgW="4483080" imgH="228600" progId="Equation.DSMT4">
                  <p:embed/>
                </p:oleObj>
              </mc:Choice>
              <mc:Fallback>
                <p:oleObj name="Equation" r:id="rId4" imgW="4483080" imgH="228600" progId="Equation.DSMT4">
                  <p:embed/>
                  <p:pic>
                    <p:nvPicPr>
                      <p:cNvPr id="2048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1008063"/>
                        <a:ext cx="100869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143811"/>
              </p:ext>
            </p:extLst>
          </p:nvPr>
        </p:nvGraphicFramePr>
        <p:xfrm>
          <a:off x="1703512" y="1628800"/>
          <a:ext cx="8258176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653" name="Equation" r:id="rId6" imgW="3670200" imgH="228600" progId="Equation.DSMT4">
                  <p:embed/>
                </p:oleObj>
              </mc:Choice>
              <mc:Fallback>
                <p:oleObj name="Equation" r:id="rId6" imgW="3670200" imgH="228600" progId="Equation.DSMT4">
                  <p:embed/>
                  <p:pic>
                    <p:nvPicPr>
                      <p:cNvPr id="2048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1628800"/>
                        <a:ext cx="8258176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673826"/>
              </p:ext>
            </p:extLst>
          </p:nvPr>
        </p:nvGraphicFramePr>
        <p:xfrm>
          <a:off x="1737598" y="2274515"/>
          <a:ext cx="80581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654" name="Equation" r:id="rId8" imgW="3581280" imgH="228600" progId="Equation.DSMT4">
                  <p:embed/>
                </p:oleObj>
              </mc:Choice>
              <mc:Fallback>
                <p:oleObj name="Equation" r:id="rId8" imgW="3581280" imgH="228600" progId="Equation.DSMT4">
                  <p:embed/>
                  <p:pic>
                    <p:nvPicPr>
                      <p:cNvPr id="20488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598" y="2274515"/>
                        <a:ext cx="80581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397774"/>
              </p:ext>
            </p:extLst>
          </p:nvPr>
        </p:nvGraphicFramePr>
        <p:xfrm>
          <a:off x="666036" y="3792910"/>
          <a:ext cx="411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655" name="Equation" r:id="rId10" imgW="1828800" imgH="228600" progId="Equation.DSMT4">
                  <p:embed/>
                </p:oleObj>
              </mc:Choice>
              <mc:Fallback>
                <p:oleObj name="Equation" r:id="rId10" imgW="1828800" imgH="228600" progId="Equation.DSMT4">
                  <p:embed/>
                  <p:pic>
                    <p:nvPicPr>
                      <p:cNvPr id="2048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36" y="3792910"/>
                        <a:ext cx="4114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206190"/>
              </p:ext>
            </p:extLst>
          </p:nvPr>
        </p:nvGraphicFramePr>
        <p:xfrm>
          <a:off x="1588687" y="6016819"/>
          <a:ext cx="5429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656" name="Equation" r:id="rId12" imgW="2413000" imgH="228600" progId="Equation.DSMT4">
                  <p:embed/>
                </p:oleObj>
              </mc:Choice>
              <mc:Fallback>
                <p:oleObj name="Equation" r:id="rId12" imgW="2413000" imgH="228600" progId="Equation.DSMT4">
                  <p:embed/>
                  <p:pic>
                    <p:nvPicPr>
                      <p:cNvPr id="2049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687" y="6016819"/>
                        <a:ext cx="5429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299775"/>
              </p:ext>
            </p:extLst>
          </p:nvPr>
        </p:nvGraphicFramePr>
        <p:xfrm>
          <a:off x="5414235" y="5246710"/>
          <a:ext cx="45148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657" name="Equation" r:id="rId14" imgW="2006280" imgH="228600" progId="Equation.DSMT4">
                  <p:embed/>
                </p:oleObj>
              </mc:Choice>
              <mc:Fallback>
                <p:oleObj name="Equation" r:id="rId14" imgW="2006280" imgH="228600" progId="Equation.DSMT4">
                  <p:embed/>
                  <p:pic>
                    <p:nvPicPr>
                      <p:cNvPr id="2049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235" y="5246710"/>
                        <a:ext cx="45148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788826"/>
              </p:ext>
            </p:extLst>
          </p:nvPr>
        </p:nvGraphicFramePr>
        <p:xfrm>
          <a:off x="1559496" y="4505176"/>
          <a:ext cx="442861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658" name="Equation" r:id="rId16" imgW="1968500" imgH="228600" progId="Equation.DSMT4">
                  <p:embed/>
                </p:oleObj>
              </mc:Choice>
              <mc:Fallback>
                <p:oleObj name="Equation" r:id="rId16" imgW="1968500" imgH="228600" progId="Equation.DSMT4">
                  <p:embed/>
                  <p:pic>
                    <p:nvPicPr>
                      <p:cNvPr id="2049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4505176"/>
                        <a:ext cx="442861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237994"/>
              </p:ext>
            </p:extLst>
          </p:nvPr>
        </p:nvGraphicFramePr>
        <p:xfrm>
          <a:off x="1559496" y="5275285"/>
          <a:ext cx="385717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659" name="Equation" r:id="rId18" imgW="1714500" imgH="203200" progId="Equation.DSMT4">
                  <p:embed/>
                </p:oleObj>
              </mc:Choice>
              <mc:Fallback>
                <p:oleObj name="Equation" r:id="rId18" imgW="1714500" imgH="203200" progId="Equation.DSMT4">
                  <p:embed/>
                  <p:pic>
                    <p:nvPicPr>
                      <p:cNvPr id="2049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5275285"/>
                        <a:ext cx="385717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736740"/>
              </p:ext>
            </p:extLst>
          </p:nvPr>
        </p:nvGraphicFramePr>
        <p:xfrm>
          <a:off x="1703512" y="2852936"/>
          <a:ext cx="55149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660" name="Equation" r:id="rId20" imgW="2450880" imgH="215640" progId="Equation.DSMT4">
                  <p:embed/>
                </p:oleObj>
              </mc:Choice>
              <mc:Fallback>
                <p:oleObj name="Equation" r:id="rId20" imgW="2450880" imgH="215640" progId="Equation.DSMT4">
                  <p:embed/>
                  <p:pic>
                    <p:nvPicPr>
                      <p:cNvPr id="20488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2852936"/>
                        <a:ext cx="55149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188918"/>
              </p:ext>
            </p:extLst>
          </p:nvPr>
        </p:nvGraphicFramePr>
        <p:xfrm>
          <a:off x="4882482" y="3792910"/>
          <a:ext cx="31718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661" name="Equation" r:id="rId22" imgW="1409400" imgH="228600" progId="Equation.DSMT4">
                  <p:embed/>
                </p:oleObj>
              </mc:Choice>
              <mc:Fallback>
                <p:oleObj name="Equation" r:id="rId22" imgW="1409400" imgH="228600" progId="Equation.DSMT4">
                  <p:embed/>
                  <p:pic>
                    <p:nvPicPr>
                      <p:cNvPr id="2048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2482" y="3792910"/>
                        <a:ext cx="31718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1004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">
            <a:extLst>
              <a:ext uri="{FF2B5EF4-FFF2-40B4-BE49-F238E27FC236}">
                <a16:creationId xmlns="" xmlns:a16="http://schemas.microsoft.com/office/drawing/2014/main" id="{0F4B0962-F778-4147-B396-8FB41F76B54B}"/>
              </a:ext>
            </a:extLst>
          </p:cNvPr>
          <p:cNvSpPr/>
          <p:nvPr/>
        </p:nvSpPr>
        <p:spPr>
          <a:xfrm>
            <a:off x="509588" y="908720"/>
            <a:ext cx="11096625" cy="25170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1C3F98"/>
            </a:solidFill>
          </a:ln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=""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79375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线性相关与线性无关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20485" name="对象 28"/>
          <p:cNvGraphicFramePr>
            <a:graphicFrameLocks noChangeAspect="1"/>
          </p:cNvGraphicFramePr>
          <p:nvPr/>
        </p:nvGraphicFramePr>
        <p:xfrm>
          <a:off x="695400" y="1008063"/>
          <a:ext cx="100869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17" name="Equation" r:id="rId4" imgW="4483080" imgH="228600" progId="Equation.DSMT4">
                  <p:embed/>
                </p:oleObj>
              </mc:Choice>
              <mc:Fallback>
                <p:oleObj name="Equation" r:id="rId4" imgW="4483080" imgH="228600" progId="Equation.DSMT4">
                  <p:embed/>
                  <p:pic>
                    <p:nvPicPr>
                      <p:cNvPr id="2048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1008063"/>
                        <a:ext cx="100869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28"/>
          <p:cNvGraphicFramePr>
            <a:graphicFrameLocks noChangeAspect="1"/>
          </p:cNvGraphicFramePr>
          <p:nvPr/>
        </p:nvGraphicFramePr>
        <p:xfrm>
          <a:off x="1703512" y="1628800"/>
          <a:ext cx="8258176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18" name="Equation" r:id="rId6" imgW="3670200" imgH="228600" progId="Equation.DSMT4">
                  <p:embed/>
                </p:oleObj>
              </mc:Choice>
              <mc:Fallback>
                <p:oleObj name="Equation" r:id="rId6" imgW="3670200" imgH="228600" progId="Equation.DSMT4">
                  <p:embed/>
                  <p:pic>
                    <p:nvPicPr>
                      <p:cNvPr id="2048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1628800"/>
                        <a:ext cx="8258176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对象 29"/>
          <p:cNvGraphicFramePr>
            <a:graphicFrameLocks noChangeAspect="1"/>
          </p:cNvGraphicFramePr>
          <p:nvPr/>
        </p:nvGraphicFramePr>
        <p:xfrm>
          <a:off x="1737598" y="2274515"/>
          <a:ext cx="80581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19" name="Equation" r:id="rId8" imgW="3581280" imgH="228600" progId="Equation.DSMT4">
                  <p:embed/>
                </p:oleObj>
              </mc:Choice>
              <mc:Fallback>
                <p:oleObj name="Equation" r:id="rId8" imgW="3581280" imgH="228600" progId="Equation.DSMT4">
                  <p:embed/>
                  <p:pic>
                    <p:nvPicPr>
                      <p:cNvPr id="20488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598" y="2274515"/>
                        <a:ext cx="80581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9"/>
          <p:cNvGraphicFramePr>
            <a:graphicFrameLocks noChangeAspect="1"/>
          </p:cNvGraphicFramePr>
          <p:nvPr/>
        </p:nvGraphicFramePr>
        <p:xfrm>
          <a:off x="1703512" y="2852936"/>
          <a:ext cx="55149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20" name="Equation" r:id="rId10" imgW="2450880" imgH="215640" progId="Equation.DSMT4">
                  <p:embed/>
                </p:oleObj>
              </mc:Choice>
              <mc:Fallback>
                <p:oleObj name="Equation" r:id="rId10" imgW="2450880" imgH="215640" progId="Equation.DSMT4">
                  <p:embed/>
                  <p:pic>
                    <p:nvPicPr>
                      <p:cNvPr id="15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2852936"/>
                        <a:ext cx="55149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781102"/>
              </p:ext>
            </p:extLst>
          </p:nvPr>
        </p:nvGraphicFramePr>
        <p:xfrm>
          <a:off x="695400" y="3735388"/>
          <a:ext cx="1600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21" name="Equation" r:id="rId12" imgW="711000" imgH="190440" progId="Equation.DSMT4">
                  <p:embed/>
                </p:oleObj>
              </mc:Choice>
              <mc:Fallback>
                <p:oleObj name="Equation" r:id="rId12" imgW="711000" imgH="190440" progId="Equation.DSMT4">
                  <p:embed/>
                  <p:pic>
                    <p:nvPicPr>
                      <p:cNvPr id="2151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3735388"/>
                        <a:ext cx="1600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639793"/>
              </p:ext>
            </p:extLst>
          </p:nvPr>
        </p:nvGraphicFramePr>
        <p:xfrm>
          <a:off x="2403089" y="3751517"/>
          <a:ext cx="78295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22" name="Equation" r:id="rId14" imgW="3479760" imgH="228600" progId="Equation.DSMT4">
                  <p:embed/>
                </p:oleObj>
              </mc:Choice>
              <mc:Fallback>
                <p:oleObj name="Equation" r:id="rId14" imgW="3479760" imgH="228600" progId="Equation.DSMT4">
                  <p:embed/>
                  <p:pic>
                    <p:nvPicPr>
                      <p:cNvPr id="215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089" y="3751517"/>
                        <a:ext cx="78295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893697"/>
              </p:ext>
            </p:extLst>
          </p:nvPr>
        </p:nvGraphicFramePr>
        <p:xfrm>
          <a:off x="7444680" y="4593704"/>
          <a:ext cx="2971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23" name="Equation" r:id="rId16" imgW="1320800" imgH="228600" progId="Equation.DSMT4">
                  <p:embed/>
                </p:oleObj>
              </mc:Choice>
              <mc:Fallback>
                <p:oleObj name="Equation" r:id="rId16" imgW="1320800" imgH="228600" progId="Equation.DSMT4">
                  <p:embed/>
                  <p:pic>
                    <p:nvPicPr>
                      <p:cNvPr id="2151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4680" y="4593704"/>
                        <a:ext cx="2971800" cy="508000"/>
                      </a:xfrm>
                      <a:prstGeom prst="rect">
                        <a:avLst/>
                      </a:prstGeom>
                      <a:solidFill>
                        <a:srgbClr val="AACE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4"/>
          <p:cNvGrpSpPr>
            <a:grpSpLocks/>
          </p:cNvGrpSpPr>
          <p:nvPr/>
        </p:nvGrpSpPr>
        <p:grpSpPr bwMode="auto">
          <a:xfrm>
            <a:off x="2407950" y="4365108"/>
            <a:ext cx="4163606" cy="1041811"/>
            <a:chOff x="1690235" y="3514579"/>
            <a:chExt cx="4163915" cy="1041464"/>
          </a:xfrm>
        </p:grpSpPr>
        <p:graphicFrame>
          <p:nvGraphicFramePr>
            <p:cNvPr id="34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4677227"/>
                </p:ext>
              </p:extLst>
            </p:nvPr>
          </p:nvGraphicFramePr>
          <p:xfrm>
            <a:off x="1690235" y="4048043"/>
            <a:ext cx="3743325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524" name="Equation" r:id="rId18" imgW="1663700" imgH="228600" progId="Equation.DSMT4">
                    <p:embed/>
                  </p:oleObj>
                </mc:Choice>
                <mc:Fallback>
                  <p:oleObj name="Equation" r:id="rId18" imgW="1663700" imgH="228600" progId="Equation.DSMT4">
                    <p:embed/>
                    <p:pic>
                      <p:nvPicPr>
                        <p:cNvPr id="2152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0235" y="4048043"/>
                          <a:ext cx="3743325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6413973"/>
                </p:ext>
              </p:extLst>
            </p:nvPr>
          </p:nvGraphicFramePr>
          <p:xfrm>
            <a:off x="1705878" y="3518480"/>
            <a:ext cx="3227627" cy="5078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525" name="Equation" r:id="rId20" imgW="1434960" imgH="228600" progId="Equation.DSMT4">
                    <p:embed/>
                  </p:oleObj>
                </mc:Choice>
                <mc:Fallback>
                  <p:oleObj name="Equation" r:id="rId20" imgW="1434960" imgH="228600" progId="Equation.DSMT4">
                    <p:embed/>
                    <p:pic>
                      <p:nvPicPr>
                        <p:cNvPr id="21521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878" y="3518480"/>
                          <a:ext cx="3227627" cy="5078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28"/>
            <p:cNvGraphicFramePr>
              <a:graphicFrameLocks noChangeAspect="1"/>
            </p:cNvGraphicFramePr>
            <p:nvPr/>
          </p:nvGraphicFramePr>
          <p:xfrm>
            <a:off x="5211916" y="3514579"/>
            <a:ext cx="642234" cy="1037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526" name="Equation" r:id="rId22" imgW="177569" imgH="253670" progId="Equation.DSMT4">
                    <p:embed/>
                  </p:oleObj>
                </mc:Choice>
                <mc:Fallback>
                  <p:oleObj name="Equation" r:id="rId22" imgW="177569" imgH="253670" progId="Equation.DSMT4">
                    <p:embed/>
                    <p:pic>
                      <p:nvPicPr>
                        <p:cNvPr id="21522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1916" y="3514579"/>
                          <a:ext cx="642234" cy="1037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箭头: 右 3">
            <a:extLst>
              <a:ext uri="{FF2B5EF4-FFF2-40B4-BE49-F238E27FC236}">
                <a16:creationId xmlns="" xmlns:a16="http://schemas.microsoft.com/office/drawing/2014/main" id="{022724AE-A1C2-4FB4-82D2-976753973DFC}"/>
              </a:ext>
            </a:extLst>
          </p:cNvPr>
          <p:cNvSpPr/>
          <p:nvPr/>
        </p:nvSpPr>
        <p:spPr>
          <a:xfrm>
            <a:off x="6687443" y="4725467"/>
            <a:ext cx="641350" cy="254000"/>
          </a:xfrm>
          <a:prstGeom prst="rightArrow">
            <a:avLst/>
          </a:prstGeom>
          <a:solidFill>
            <a:srgbClr val="00B050"/>
          </a:solidFill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052480"/>
              </p:ext>
            </p:extLst>
          </p:nvPr>
        </p:nvGraphicFramePr>
        <p:xfrm>
          <a:off x="1487488" y="6287642"/>
          <a:ext cx="5429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27" name="Equation" r:id="rId24" imgW="2413000" imgH="228600" progId="Equation.DSMT4">
                  <p:embed/>
                </p:oleObj>
              </mc:Choice>
              <mc:Fallback>
                <p:oleObj name="Equation" r:id="rId24" imgW="2413000" imgH="228600" progId="Equation.DSMT4">
                  <p:embed/>
                  <p:pic>
                    <p:nvPicPr>
                      <p:cNvPr id="2151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6287642"/>
                        <a:ext cx="5429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65411"/>
              </p:ext>
            </p:extLst>
          </p:nvPr>
        </p:nvGraphicFramePr>
        <p:xfrm>
          <a:off x="662111" y="5642795"/>
          <a:ext cx="10258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28" name="Equation" r:id="rId26" imgW="4559040" imgH="228600" progId="Equation.DSMT4">
                  <p:embed/>
                </p:oleObj>
              </mc:Choice>
              <mc:Fallback>
                <p:oleObj name="Equation" r:id="rId26" imgW="4559040" imgH="228600" progId="Equation.DSMT4">
                  <p:embed/>
                  <p:pic>
                    <p:nvPicPr>
                      <p:cNvPr id="2151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11" y="5642795"/>
                        <a:ext cx="102584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139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=""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66787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线性相关与线性无关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22533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613967"/>
              </p:ext>
            </p:extLst>
          </p:nvPr>
        </p:nvGraphicFramePr>
        <p:xfrm>
          <a:off x="650875" y="974725"/>
          <a:ext cx="13827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26" name="Equation" r:id="rId4" imgW="660240" imgH="203040" progId="Equation.DSMT4">
                  <p:embed/>
                </p:oleObj>
              </mc:Choice>
              <mc:Fallback>
                <p:oleObj name="Equation" r:id="rId4" imgW="660240" imgH="203040" progId="Equation.DSMT4">
                  <p:embed/>
                  <p:pic>
                    <p:nvPicPr>
                      <p:cNvPr id="22533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974725"/>
                        <a:ext cx="1382713" cy="433388"/>
                      </a:xfrm>
                      <a:prstGeom prst="rect">
                        <a:avLst/>
                      </a:prstGeom>
                      <a:solidFill>
                        <a:srgbClr val="F8B62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20"/>
          <p:cNvGraphicFramePr>
            <a:graphicFrameLocks noChangeAspect="1"/>
          </p:cNvGraphicFramePr>
          <p:nvPr/>
        </p:nvGraphicFramePr>
        <p:xfrm>
          <a:off x="571500" y="1604963"/>
          <a:ext cx="30861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27" name="Equation" r:id="rId6" imgW="1473200" imgH="215900" progId="Equation.DSMT4">
                  <p:embed/>
                </p:oleObj>
              </mc:Choice>
              <mc:Fallback>
                <p:oleObj name="Equation" r:id="rId6" imgW="1473200" imgH="215900" progId="Equation.DSMT4">
                  <p:embed/>
                  <p:pic>
                    <p:nvPicPr>
                      <p:cNvPr id="22534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604963"/>
                        <a:ext cx="30861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5" name="组合 4"/>
          <p:cNvGrpSpPr>
            <a:grpSpLocks/>
          </p:cNvGrpSpPr>
          <p:nvPr/>
        </p:nvGrpSpPr>
        <p:grpSpPr bwMode="auto">
          <a:xfrm>
            <a:off x="1046163" y="2273300"/>
            <a:ext cx="3216275" cy="460375"/>
            <a:chOff x="1045368" y="2189571"/>
            <a:chExt cx="3216275" cy="460375"/>
          </a:xfrm>
        </p:grpSpPr>
        <p:graphicFrame>
          <p:nvGraphicFramePr>
            <p:cNvPr id="22554" name="对象 20"/>
            <p:cNvGraphicFramePr>
              <a:graphicFrameLocks noChangeAspect="1"/>
            </p:cNvGraphicFramePr>
            <p:nvPr/>
          </p:nvGraphicFramePr>
          <p:xfrm>
            <a:off x="1045368" y="2189571"/>
            <a:ext cx="3216275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828" name="Equation" r:id="rId8" imgW="1536033" imgH="215806" progId="Equation.DSMT4">
                    <p:embed/>
                  </p:oleObj>
                </mc:Choice>
                <mc:Fallback>
                  <p:oleObj name="Equation" r:id="rId8" imgW="1536033" imgH="215806" progId="Equation.DSMT4">
                    <p:embed/>
                    <p:pic>
                      <p:nvPicPr>
                        <p:cNvPr id="22554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368" y="2189571"/>
                          <a:ext cx="3216275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箭头: 左右 2">
              <a:extLst>
                <a:ext uri="{FF2B5EF4-FFF2-40B4-BE49-F238E27FC236}">
                  <a16:creationId xmlns="" xmlns:a16="http://schemas.microsoft.com/office/drawing/2014/main" id="{4709EB4D-EB5A-4471-AADF-482DA9442BEF}"/>
                </a:ext>
              </a:extLst>
            </p:cNvPr>
            <p:cNvSpPr/>
            <p:nvPr/>
          </p:nvSpPr>
          <p:spPr>
            <a:xfrm>
              <a:off x="2775743" y="2346734"/>
              <a:ext cx="407987" cy="146050"/>
            </a:xfrm>
            <a:prstGeom prst="leftRightArrow">
              <a:avLst/>
            </a:prstGeom>
            <a:solidFill>
              <a:srgbClr val="00B050"/>
            </a:solidFill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536" name="组合 3"/>
          <p:cNvGrpSpPr>
            <a:grpSpLocks/>
          </p:cNvGrpSpPr>
          <p:nvPr/>
        </p:nvGrpSpPr>
        <p:grpSpPr bwMode="auto">
          <a:xfrm>
            <a:off x="5362575" y="2200275"/>
            <a:ext cx="3216275" cy="460375"/>
            <a:chOff x="5390309" y="2123277"/>
            <a:chExt cx="3216275" cy="460375"/>
          </a:xfrm>
        </p:grpSpPr>
        <p:graphicFrame>
          <p:nvGraphicFramePr>
            <p:cNvPr id="22552" name="对象 20"/>
            <p:cNvGraphicFramePr>
              <a:graphicFrameLocks noChangeAspect="1"/>
            </p:cNvGraphicFramePr>
            <p:nvPr/>
          </p:nvGraphicFramePr>
          <p:xfrm>
            <a:off x="5390309" y="2123277"/>
            <a:ext cx="3216275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829" name="Equation" r:id="rId10" imgW="1536033" imgH="215806" progId="Equation.DSMT4">
                    <p:embed/>
                  </p:oleObj>
                </mc:Choice>
                <mc:Fallback>
                  <p:oleObj name="Equation" r:id="rId10" imgW="1536033" imgH="215806" progId="Equation.DSMT4">
                    <p:embed/>
                    <p:pic>
                      <p:nvPicPr>
                        <p:cNvPr id="22552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0309" y="2123277"/>
                          <a:ext cx="3216275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箭头: 左右 25">
              <a:extLst>
                <a:ext uri="{FF2B5EF4-FFF2-40B4-BE49-F238E27FC236}">
                  <a16:creationId xmlns="" xmlns:a16="http://schemas.microsoft.com/office/drawing/2014/main" id="{3A2C38BD-1F74-432F-97BF-2D9AF20AF9DD}"/>
                </a:ext>
              </a:extLst>
            </p:cNvPr>
            <p:cNvSpPr/>
            <p:nvPr/>
          </p:nvSpPr>
          <p:spPr>
            <a:xfrm>
              <a:off x="7127034" y="2274090"/>
              <a:ext cx="407988" cy="146050"/>
            </a:xfrm>
            <a:prstGeom prst="leftRightArrow">
              <a:avLst/>
            </a:prstGeom>
            <a:solidFill>
              <a:srgbClr val="00B050"/>
            </a:solidFill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2537" name="对象 20"/>
          <p:cNvGraphicFramePr>
            <a:graphicFrameLocks noChangeAspect="1"/>
          </p:cNvGraphicFramePr>
          <p:nvPr/>
        </p:nvGraphicFramePr>
        <p:xfrm>
          <a:off x="612775" y="2995613"/>
          <a:ext cx="36449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30" name="Equation" r:id="rId12" imgW="1739900" imgH="228600" progId="Equation.DSMT4">
                  <p:embed/>
                </p:oleObj>
              </mc:Choice>
              <mc:Fallback>
                <p:oleObj name="Equation" r:id="rId12" imgW="1739900" imgH="228600" progId="Equation.DSMT4">
                  <p:embed/>
                  <p:pic>
                    <p:nvPicPr>
                      <p:cNvPr id="22537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995613"/>
                        <a:ext cx="36449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8" name="组合 5"/>
          <p:cNvGrpSpPr>
            <a:grpSpLocks/>
          </p:cNvGrpSpPr>
          <p:nvPr/>
        </p:nvGrpSpPr>
        <p:grpSpPr bwMode="auto">
          <a:xfrm>
            <a:off x="996950" y="3709988"/>
            <a:ext cx="5959475" cy="487362"/>
            <a:chOff x="983432" y="4319344"/>
            <a:chExt cx="5959475" cy="487363"/>
          </a:xfrm>
        </p:grpSpPr>
        <p:graphicFrame>
          <p:nvGraphicFramePr>
            <p:cNvPr id="22550" name="对象 20"/>
            <p:cNvGraphicFramePr>
              <a:graphicFrameLocks noChangeAspect="1"/>
            </p:cNvGraphicFramePr>
            <p:nvPr/>
          </p:nvGraphicFramePr>
          <p:xfrm>
            <a:off x="983432" y="4319344"/>
            <a:ext cx="5959475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831" name="Equation" r:id="rId14" imgW="2844800" imgH="228600" progId="Equation.DSMT4">
                    <p:embed/>
                  </p:oleObj>
                </mc:Choice>
                <mc:Fallback>
                  <p:oleObj name="Equation" r:id="rId14" imgW="2844800" imgH="228600" progId="Equation.DSMT4">
                    <p:embed/>
                    <p:pic>
                      <p:nvPicPr>
                        <p:cNvPr id="22550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432" y="4319344"/>
                          <a:ext cx="5959475" cy="487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箭头: 左右 29">
              <a:extLst>
                <a:ext uri="{FF2B5EF4-FFF2-40B4-BE49-F238E27FC236}">
                  <a16:creationId xmlns="" xmlns:a16="http://schemas.microsoft.com/office/drawing/2014/main" id="{10AE6944-00A8-4E13-9EAC-3D125AD47D23}"/>
                </a:ext>
              </a:extLst>
            </p:cNvPr>
            <p:cNvSpPr/>
            <p:nvPr/>
          </p:nvSpPr>
          <p:spPr>
            <a:xfrm>
              <a:off x="3177357" y="4465394"/>
              <a:ext cx="407988" cy="146050"/>
            </a:xfrm>
            <a:prstGeom prst="leftRightArrow">
              <a:avLst/>
            </a:prstGeom>
            <a:solidFill>
              <a:srgbClr val="00B050"/>
            </a:solidFill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539" name="组合 6"/>
          <p:cNvGrpSpPr>
            <a:grpSpLocks/>
          </p:cNvGrpSpPr>
          <p:nvPr/>
        </p:nvGrpSpPr>
        <p:grpSpPr bwMode="auto">
          <a:xfrm>
            <a:off x="996950" y="4497388"/>
            <a:ext cx="6305550" cy="487362"/>
            <a:chOff x="1108868" y="5553160"/>
            <a:chExt cx="6305550" cy="487363"/>
          </a:xfrm>
        </p:grpSpPr>
        <p:graphicFrame>
          <p:nvGraphicFramePr>
            <p:cNvPr id="22548" name="对象 20"/>
            <p:cNvGraphicFramePr>
              <a:graphicFrameLocks noChangeAspect="1"/>
            </p:cNvGraphicFramePr>
            <p:nvPr/>
          </p:nvGraphicFramePr>
          <p:xfrm>
            <a:off x="1108868" y="5553160"/>
            <a:ext cx="630555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832" name="Equation" r:id="rId16" imgW="3009900" imgH="228600" progId="Equation.DSMT4">
                    <p:embed/>
                  </p:oleObj>
                </mc:Choice>
                <mc:Fallback>
                  <p:oleObj name="Equation" r:id="rId16" imgW="3009900" imgH="228600" progId="Equation.DSMT4">
                    <p:embed/>
                    <p:pic>
                      <p:nvPicPr>
                        <p:cNvPr id="22548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8868" y="5553160"/>
                          <a:ext cx="6305550" cy="487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箭头: 左右 31">
              <a:extLst>
                <a:ext uri="{FF2B5EF4-FFF2-40B4-BE49-F238E27FC236}">
                  <a16:creationId xmlns="" xmlns:a16="http://schemas.microsoft.com/office/drawing/2014/main" id="{DB42148A-5B69-4DD8-AD40-F79185B5DAAD}"/>
                </a:ext>
              </a:extLst>
            </p:cNvPr>
            <p:cNvSpPr/>
            <p:nvPr/>
          </p:nvSpPr>
          <p:spPr>
            <a:xfrm>
              <a:off x="3313906" y="5651585"/>
              <a:ext cx="407987" cy="144462"/>
            </a:xfrm>
            <a:prstGeom prst="leftRightArrow">
              <a:avLst/>
            </a:prstGeom>
            <a:solidFill>
              <a:srgbClr val="00B050"/>
            </a:solidFill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2540" name="对象 20"/>
          <p:cNvGraphicFramePr>
            <a:graphicFrameLocks noChangeAspect="1"/>
          </p:cNvGraphicFramePr>
          <p:nvPr/>
        </p:nvGraphicFramePr>
        <p:xfrm>
          <a:off x="612775" y="5259388"/>
          <a:ext cx="48418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33" name="Equation" r:id="rId18" imgW="2311400" imgH="215900" progId="Equation.DSMT4">
                  <p:embed/>
                </p:oleObj>
              </mc:Choice>
              <mc:Fallback>
                <p:oleObj name="Equation" r:id="rId18" imgW="2311400" imgH="215900" progId="Equation.DSMT4">
                  <p:embed/>
                  <p:pic>
                    <p:nvPicPr>
                      <p:cNvPr id="2254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259388"/>
                        <a:ext cx="48418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1" name="组合 8"/>
          <p:cNvGrpSpPr>
            <a:grpSpLocks/>
          </p:cNvGrpSpPr>
          <p:nvPr/>
        </p:nvGrpSpPr>
        <p:grpSpPr bwMode="auto">
          <a:xfrm>
            <a:off x="1055688" y="5903913"/>
            <a:ext cx="4398962" cy="508000"/>
            <a:chOff x="1054894" y="5903913"/>
            <a:chExt cx="4400321" cy="508000"/>
          </a:xfrm>
        </p:grpSpPr>
        <p:graphicFrame>
          <p:nvGraphicFramePr>
            <p:cNvPr id="22545" name="对象 28"/>
            <p:cNvGraphicFramePr>
              <a:graphicFrameLocks noChangeAspect="1"/>
            </p:cNvGraphicFramePr>
            <p:nvPr/>
          </p:nvGraphicFramePr>
          <p:xfrm>
            <a:off x="1054894" y="5925344"/>
            <a:ext cx="542925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834" name="Equation" r:id="rId20" imgW="241091" imgH="177646" progId="Equation.DSMT4">
                    <p:embed/>
                  </p:oleObj>
                </mc:Choice>
                <mc:Fallback>
                  <p:oleObj name="Equation" r:id="rId20" imgW="241091" imgH="177646" progId="Equation.DSMT4">
                    <p:embed/>
                    <p:pic>
                      <p:nvPicPr>
                        <p:cNvPr id="22545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4894" y="5925344"/>
                          <a:ext cx="542925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6" name="对象 28"/>
            <p:cNvGraphicFramePr>
              <a:graphicFrameLocks noChangeAspect="1"/>
            </p:cNvGraphicFramePr>
            <p:nvPr/>
          </p:nvGraphicFramePr>
          <p:xfrm>
            <a:off x="1554163" y="5903913"/>
            <a:ext cx="3457575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835" name="Equation" r:id="rId22" imgW="1536700" imgH="228600" progId="Equation.DSMT4">
                    <p:embed/>
                  </p:oleObj>
                </mc:Choice>
                <mc:Fallback>
                  <p:oleObj name="Equation" r:id="rId22" imgW="1536700" imgH="228600" progId="Equation.DSMT4">
                    <p:embed/>
                    <p:pic>
                      <p:nvPicPr>
                        <p:cNvPr id="22546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4163" y="5903913"/>
                          <a:ext cx="3457575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7" name="对象 28"/>
            <p:cNvGraphicFramePr>
              <a:graphicFrameLocks noChangeAspect="1"/>
            </p:cNvGraphicFramePr>
            <p:nvPr/>
          </p:nvGraphicFramePr>
          <p:xfrm>
            <a:off x="4912290" y="5925344"/>
            <a:ext cx="542925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836" name="Equation" r:id="rId24" imgW="241091" imgH="177646" progId="Equation.DSMT4">
                    <p:embed/>
                  </p:oleObj>
                </mc:Choice>
                <mc:Fallback>
                  <p:oleObj name="Equation" r:id="rId24" imgW="241091" imgH="177646" progId="Equation.DSMT4">
                    <p:embed/>
                    <p:pic>
                      <p:nvPicPr>
                        <p:cNvPr id="22547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2290" y="5925344"/>
                          <a:ext cx="542925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4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920856"/>
              </p:ext>
            </p:extLst>
          </p:nvPr>
        </p:nvGraphicFramePr>
        <p:xfrm>
          <a:off x="6120009" y="5903913"/>
          <a:ext cx="1371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37" name="Equation" r:id="rId26" imgW="609600" imgH="228600" progId="Equation.DSMT4">
                  <p:embed/>
                </p:oleObj>
              </mc:Choice>
              <mc:Fallback>
                <p:oleObj name="Equation" r:id="rId26" imgW="609600" imgH="228600" progId="Equation.DSMT4">
                  <p:embed/>
                  <p:pic>
                    <p:nvPicPr>
                      <p:cNvPr id="2254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009" y="5903913"/>
                        <a:ext cx="1371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454650" y="5238750"/>
            <a:ext cx="5940425" cy="433388"/>
            <a:chOff x="5454650" y="5238750"/>
            <a:chExt cx="5940425" cy="433388"/>
          </a:xfrm>
        </p:grpSpPr>
        <p:sp>
          <p:nvSpPr>
            <p:cNvPr id="10" name="箭头: 右 9">
              <a:extLst>
                <a:ext uri="{FF2B5EF4-FFF2-40B4-BE49-F238E27FC236}">
                  <a16:creationId xmlns="" xmlns:a16="http://schemas.microsoft.com/office/drawing/2014/main" id="{035BE49B-0C74-4227-A35C-FBCB226FC7BA}"/>
                </a:ext>
              </a:extLst>
            </p:cNvPr>
            <p:cNvSpPr/>
            <p:nvPr/>
          </p:nvSpPr>
          <p:spPr>
            <a:xfrm>
              <a:off x="5454650" y="5373688"/>
              <a:ext cx="496888" cy="165100"/>
            </a:xfrm>
            <a:prstGeom prst="rightArrow">
              <a:avLst/>
            </a:prstGeom>
            <a:solidFill>
              <a:srgbClr val="00B050"/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2544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9101163"/>
                </p:ext>
              </p:extLst>
            </p:nvPr>
          </p:nvGraphicFramePr>
          <p:xfrm>
            <a:off x="6073775" y="5238750"/>
            <a:ext cx="5321300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838" name="Equation" r:id="rId28" imgW="2540000" imgH="203200" progId="Equation.DSMT4">
                    <p:embed/>
                  </p:oleObj>
                </mc:Choice>
                <mc:Fallback>
                  <p:oleObj name="Equation" r:id="rId28" imgW="2540000" imgH="203200" progId="Equation.DSMT4">
                    <p:embed/>
                    <p:pic>
                      <p:nvPicPr>
                        <p:cNvPr id="22544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3775" y="5238750"/>
                          <a:ext cx="5321300" cy="433388"/>
                        </a:xfrm>
                        <a:prstGeom prst="rect">
                          <a:avLst/>
                        </a:prstGeom>
                        <a:solidFill>
                          <a:srgbClr val="BBE7D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39467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/>
          <p:cNvSpPr txBox="1">
            <a:spLocks noChangeArrowheads="1"/>
          </p:cNvSpPr>
          <p:nvPr/>
        </p:nvSpPr>
        <p:spPr bwMode="auto">
          <a:xfrm>
            <a:off x="1343025" y="60325"/>
            <a:ext cx="2528888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提要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6149" name="对象 28"/>
          <p:cNvGraphicFramePr>
            <a:graphicFrameLocks noChangeAspect="1"/>
          </p:cNvGraphicFramePr>
          <p:nvPr/>
        </p:nvGraphicFramePr>
        <p:xfrm>
          <a:off x="1344613" y="1389063"/>
          <a:ext cx="2171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98" name="Equation" r:id="rId4" imgW="965200" imgH="190500" progId="Equation.DSMT4">
                  <p:embed/>
                </p:oleObj>
              </mc:Choice>
              <mc:Fallback>
                <p:oleObj name="Equation" r:id="rId4" imgW="965200" imgH="190500" progId="Equation.DSMT4">
                  <p:embed/>
                  <p:pic>
                    <p:nvPicPr>
                      <p:cNvPr id="614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1389063"/>
                        <a:ext cx="21717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28"/>
          <p:cNvGraphicFramePr>
            <a:graphicFrameLocks noChangeAspect="1"/>
          </p:cNvGraphicFramePr>
          <p:nvPr/>
        </p:nvGraphicFramePr>
        <p:xfrm>
          <a:off x="1377950" y="2276475"/>
          <a:ext cx="3914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99" name="Equation" r:id="rId6" imgW="1739900" imgH="190500" progId="Equation.DSMT4">
                  <p:embed/>
                </p:oleObj>
              </mc:Choice>
              <mc:Fallback>
                <p:oleObj name="Equation" r:id="rId6" imgW="1739900" imgH="190500" progId="Equation.DSMT4">
                  <p:embed/>
                  <p:pic>
                    <p:nvPicPr>
                      <p:cNvPr id="615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276475"/>
                        <a:ext cx="39147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952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=""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79375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线性相关与线性无关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23557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22422"/>
              </p:ext>
            </p:extLst>
          </p:nvPr>
        </p:nvGraphicFramePr>
        <p:xfrm>
          <a:off x="621406" y="1052736"/>
          <a:ext cx="103711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42" name="Equation" r:id="rId4" imgW="4953000" imgH="228600" progId="Equation.DSMT4">
                  <p:embed/>
                </p:oleObj>
              </mc:Choice>
              <mc:Fallback>
                <p:oleObj name="Equation" r:id="rId4" imgW="4953000" imgH="228600" progId="Equation.DSMT4">
                  <p:embed/>
                  <p:pic>
                    <p:nvPicPr>
                      <p:cNvPr id="23557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406" y="1052736"/>
                        <a:ext cx="103711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对象 28"/>
          <p:cNvGraphicFramePr>
            <a:graphicFrameLocks noChangeAspect="1"/>
          </p:cNvGraphicFramePr>
          <p:nvPr/>
        </p:nvGraphicFramePr>
        <p:xfrm>
          <a:off x="479425" y="1868488"/>
          <a:ext cx="103155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43" name="Equation" r:id="rId6" imgW="4584700" imgH="228600" progId="Equation.DSMT4">
                  <p:embed/>
                </p:oleObj>
              </mc:Choice>
              <mc:Fallback>
                <p:oleObj name="Equation" r:id="rId6" imgW="4584700" imgH="228600" progId="Equation.DSMT4">
                  <p:embed/>
                  <p:pic>
                    <p:nvPicPr>
                      <p:cNvPr id="2355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868488"/>
                        <a:ext cx="103155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对象 28"/>
          <p:cNvGraphicFramePr>
            <a:graphicFrameLocks noChangeAspect="1"/>
          </p:cNvGraphicFramePr>
          <p:nvPr/>
        </p:nvGraphicFramePr>
        <p:xfrm>
          <a:off x="1485900" y="2638425"/>
          <a:ext cx="44291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44" name="Equation" r:id="rId8" imgW="1968500" imgH="228600" progId="Equation.DSMT4">
                  <p:embed/>
                </p:oleObj>
              </mc:Choice>
              <mc:Fallback>
                <p:oleObj name="Equation" r:id="rId8" imgW="1968500" imgH="228600" progId="Equation.DSMT4">
                  <p:embed/>
                  <p:pic>
                    <p:nvPicPr>
                      <p:cNvPr id="2355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2638425"/>
                        <a:ext cx="44291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对象 20"/>
          <p:cNvGraphicFramePr>
            <a:graphicFrameLocks noChangeAspect="1"/>
          </p:cNvGraphicFramePr>
          <p:nvPr/>
        </p:nvGraphicFramePr>
        <p:xfrm>
          <a:off x="1485900" y="3467100"/>
          <a:ext cx="72596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45" name="Equation" r:id="rId10" imgW="3467100" imgH="228600" progId="Equation.DSMT4">
                  <p:embed/>
                </p:oleObj>
              </mc:Choice>
              <mc:Fallback>
                <p:oleObj name="Equation" r:id="rId10" imgW="3467100" imgH="228600" progId="Equation.DSMT4">
                  <p:embed/>
                  <p:pic>
                    <p:nvPicPr>
                      <p:cNvPr id="2356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467100"/>
                        <a:ext cx="72596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1" name="组合 1"/>
          <p:cNvGrpSpPr>
            <a:grpSpLocks/>
          </p:cNvGrpSpPr>
          <p:nvPr/>
        </p:nvGrpSpPr>
        <p:grpSpPr bwMode="auto">
          <a:xfrm>
            <a:off x="1485900" y="4276725"/>
            <a:ext cx="8537575" cy="508000"/>
            <a:chOff x="1388341" y="4153620"/>
            <a:chExt cx="8538021" cy="508000"/>
          </a:xfrm>
        </p:grpSpPr>
        <p:graphicFrame>
          <p:nvGraphicFramePr>
            <p:cNvPr id="23563" name="对象 28"/>
            <p:cNvGraphicFramePr>
              <a:graphicFrameLocks noChangeAspect="1"/>
            </p:cNvGraphicFramePr>
            <p:nvPr/>
          </p:nvGraphicFramePr>
          <p:xfrm>
            <a:off x="1388341" y="4153620"/>
            <a:ext cx="41148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646" name="Equation" r:id="rId12" imgW="1828800" imgH="228600" progId="Equation.DSMT4">
                    <p:embed/>
                  </p:oleObj>
                </mc:Choice>
                <mc:Fallback>
                  <p:oleObj name="Equation" r:id="rId12" imgW="1828800" imgH="228600" progId="Equation.DSMT4">
                    <p:embed/>
                    <p:pic>
                      <p:nvPicPr>
                        <p:cNvPr id="23563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8341" y="4153620"/>
                          <a:ext cx="41148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对象 28"/>
            <p:cNvGraphicFramePr>
              <a:graphicFrameLocks noChangeAspect="1"/>
            </p:cNvGraphicFramePr>
            <p:nvPr/>
          </p:nvGraphicFramePr>
          <p:xfrm>
            <a:off x="5473193" y="4153620"/>
            <a:ext cx="38862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647" name="Equation" r:id="rId14" imgW="1727200" imgH="228600" progId="Equation.DSMT4">
                    <p:embed/>
                  </p:oleObj>
                </mc:Choice>
                <mc:Fallback>
                  <p:oleObj name="Equation" r:id="rId14" imgW="1727200" imgH="228600" progId="Equation.DSMT4">
                    <p:embed/>
                    <p:pic>
                      <p:nvPicPr>
                        <p:cNvPr id="23564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3193" y="4153620"/>
                          <a:ext cx="38862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5" name="对象 28"/>
            <p:cNvGraphicFramePr>
              <a:graphicFrameLocks noChangeAspect="1"/>
            </p:cNvGraphicFramePr>
            <p:nvPr/>
          </p:nvGraphicFramePr>
          <p:xfrm>
            <a:off x="9383437" y="4209976"/>
            <a:ext cx="542925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648" name="Equation" r:id="rId16" imgW="241091" imgH="177646" progId="Equation.DSMT4">
                    <p:embed/>
                  </p:oleObj>
                </mc:Choice>
                <mc:Fallback>
                  <p:oleObj name="Equation" r:id="rId16" imgW="241091" imgH="177646" progId="Equation.DSMT4">
                    <p:embed/>
                    <p:pic>
                      <p:nvPicPr>
                        <p:cNvPr id="23565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3437" y="4209976"/>
                          <a:ext cx="542925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62" name="对象 20"/>
          <p:cNvGraphicFramePr>
            <a:graphicFrameLocks noChangeAspect="1"/>
          </p:cNvGraphicFramePr>
          <p:nvPr/>
        </p:nvGraphicFramePr>
        <p:xfrm>
          <a:off x="1506538" y="5046663"/>
          <a:ext cx="65420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49" name="Equation" r:id="rId18" imgW="3124200" imgH="228600" progId="Equation.DSMT4">
                  <p:embed/>
                </p:oleObj>
              </mc:Choice>
              <mc:Fallback>
                <p:oleObj name="Equation" r:id="rId18" imgW="3124200" imgH="228600" progId="Equation.DSMT4">
                  <p:embed/>
                  <p:pic>
                    <p:nvPicPr>
                      <p:cNvPr id="23562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5046663"/>
                        <a:ext cx="65420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54902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=""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79375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线性相关与线性无关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24581" name="对象 20"/>
          <p:cNvGraphicFramePr>
            <a:graphicFrameLocks noChangeAspect="1"/>
          </p:cNvGraphicFramePr>
          <p:nvPr/>
        </p:nvGraphicFramePr>
        <p:xfrm>
          <a:off x="550863" y="1125538"/>
          <a:ext cx="103711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05" name="Equation" r:id="rId4" imgW="4953000" imgH="228600" progId="Equation.DSMT4">
                  <p:embed/>
                </p:oleObj>
              </mc:Choice>
              <mc:Fallback>
                <p:oleObj name="Equation" r:id="rId4" imgW="4953000" imgH="228600" progId="Equation.DSMT4">
                  <p:embed/>
                  <p:pic>
                    <p:nvPicPr>
                      <p:cNvPr id="2458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1125538"/>
                        <a:ext cx="103711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对象 28"/>
          <p:cNvGraphicFramePr>
            <a:graphicFrameLocks noChangeAspect="1"/>
          </p:cNvGraphicFramePr>
          <p:nvPr/>
        </p:nvGraphicFramePr>
        <p:xfrm>
          <a:off x="528638" y="1906588"/>
          <a:ext cx="107727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06" name="Equation" r:id="rId6" imgW="4787900" imgH="228600" progId="Equation.DSMT4">
                  <p:embed/>
                </p:oleObj>
              </mc:Choice>
              <mc:Fallback>
                <p:oleObj name="Equation" r:id="rId6" imgW="4787900" imgH="228600" progId="Equation.DSMT4">
                  <p:embed/>
                  <p:pic>
                    <p:nvPicPr>
                      <p:cNvPr id="2458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1906588"/>
                        <a:ext cx="107727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对象 28"/>
          <p:cNvGraphicFramePr>
            <a:graphicFrameLocks noChangeAspect="1"/>
          </p:cNvGraphicFramePr>
          <p:nvPr/>
        </p:nvGraphicFramePr>
        <p:xfrm>
          <a:off x="1587500" y="2674938"/>
          <a:ext cx="5029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07" name="Equation" r:id="rId8" imgW="2235200" imgH="203200" progId="Equation.DSMT4">
                  <p:embed/>
                </p:oleObj>
              </mc:Choice>
              <mc:Fallback>
                <p:oleObj name="Equation" r:id="rId8" imgW="2235200" imgH="203200" progId="Equation.DSMT4">
                  <p:embed/>
                  <p:pic>
                    <p:nvPicPr>
                      <p:cNvPr id="2458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674938"/>
                        <a:ext cx="5029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对象 28"/>
          <p:cNvGraphicFramePr>
            <a:graphicFrameLocks noChangeAspect="1"/>
          </p:cNvGraphicFramePr>
          <p:nvPr/>
        </p:nvGraphicFramePr>
        <p:xfrm>
          <a:off x="528638" y="3386138"/>
          <a:ext cx="85439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08" name="Equation" r:id="rId10" imgW="3797300" imgH="203200" progId="Equation.DSMT4">
                  <p:embed/>
                </p:oleObj>
              </mc:Choice>
              <mc:Fallback>
                <p:oleObj name="Equation" r:id="rId10" imgW="3797300" imgH="203200" progId="Equation.DSMT4">
                  <p:embed/>
                  <p:pic>
                    <p:nvPicPr>
                      <p:cNvPr id="2458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386138"/>
                        <a:ext cx="85439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对象 28"/>
          <p:cNvGraphicFramePr>
            <a:graphicFrameLocks noChangeAspect="1"/>
          </p:cNvGraphicFramePr>
          <p:nvPr/>
        </p:nvGraphicFramePr>
        <p:xfrm>
          <a:off x="5178425" y="4200525"/>
          <a:ext cx="9175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09" name="Equation" r:id="rId12" imgW="342603" imgH="177646" progId="Equation.DSMT4">
                  <p:embed/>
                </p:oleObj>
              </mc:Choice>
              <mc:Fallback>
                <p:oleObj name="Equation" r:id="rId12" imgW="342603" imgH="177646" progId="Equation.DSMT4">
                  <p:embed/>
                  <p:pic>
                    <p:nvPicPr>
                      <p:cNvPr id="2458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4200525"/>
                        <a:ext cx="917575" cy="469900"/>
                      </a:xfrm>
                      <a:prstGeom prst="rect">
                        <a:avLst/>
                      </a:prstGeom>
                      <a:solidFill>
                        <a:srgbClr val="1C3F98"/>
                      </a:solidFill>
                      <a:ln w="9525">
                        <a:solidFill>
                          <a:srgbClr val="1C3F98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对象 28"/>
          <p:cNvGraphicFramePr>
            <a:graphicFrameLocks noChangeAspect="1"/>
          </p:cNvGraphicFramePr>
          <p:nvPr/>
        </p:nvGraphicFramePr>
        <p:xfrm>
          <a:off x="3670300" y="5818188"/>
          <a:ext cx="14573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10" name="Equation" r:id="rId14" imgW="647700" imgH="190500" progId="Equation.DSMT4">
                  <p:embed/>
                </p:oleObj>
              </mc:Choice>
              <mc:Fallback>
                <p:oleObj name="Equation" r:id="rId14" imgW="647700" imgH="190500" progId="Equation.DSMT4">
                  <p:embed/>
                  <p:pic>
                    <p:nvPicPr>
                      <p:cNvPr id="2458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5818188"/>
                        <a:ext cx="1457325" cy="4222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28575">
                        <a:solidFill>
                          <a:srgbClr val="1C3F98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箭头: 右 1">
            <a:extLst>
              <a:ext uri="{FF2B5EF4-FFF2-40B4-BE49-F238E27FC236}">
                <a16:creationId xmlns="" xmlns:a16="http://schemas.microsoft.com/office/drawing/2014/main" id="{1F8ED601-E9A3-4B20-97C3-3B8CDCEDE261}"/>
              </a:ext>
            </a:extLst>
          </p:cNvPr>
          <p:cNvSpPr/>
          <p:nvPr/>
        </p:nvSpPr>
        <p:spPr>
          <a:xfrm>
            <a:off x="5227638" y="5121275"/>
            <a:ext cx="887412" cy="215900"/>
          </a:xfrm>
          <a:prstGeom prst="rightArrow">
            <a:avLst/>
          </a:prstGeom>
          <a:solidFill>
            <a:srgbClr val="BB138B"/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="" xmlns:a16="http://schemas.microsoft.com/office/drawing/2014/main" id="{E97AD23A-A961-4ADF-87EC-B509DD461647}"/>
              </a:ext>
            </a:extLst>
          </p:cNvPr>
          <p:cNvSpPr/>
          <p:nvPr/>
        </p:nvSpPr>
        <p:spPr>
          <a:xfrm>
            <a:off x="5227638" y="5919788"/>
            <a:ext cx="887412" cy="215900"/>
          </a:xfrm>
          <a:prstGeom prst="rightArrow">
            <a:avLst/>
          </a:prstGeom>
          <a:solidFill>
            <a:srgbClr val="BB138B"/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4589" name="对象 28"/>
          <p:cNvGraphicFramePr>
            <a:graphicFrameLocks noChangeAspect="1"/>
          </p:cNvGraphicFramePr>
          <p:nvPr/>
        </p:nvGraphicFramePr>
        <p:xfrm>
          <a:off x="6178550" y="5003800"/>
          <a:ext cx="14573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11" name="Equation" r:id="rId16" imgW="647700" imgH="190500" progId="Equation.DSMT4">
                  <p:embed/>
                </p:oleObj>
              </mc:Choice>
              <mc:Fallback>
                <p:oleObj name="Equation" r:id="rId16" imgW="647700" imgH="190500" progId="Equation.DSMT4">
                  <p:embed/>
                  <p:pic>
                    <p:nvPicPr>
                      <p:cNvPr id="2458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0" y="5003800"/>
                        <a:ext cx="1457325" cy="423863"/>
                      </a:xfrm>
                      <a:prstGeom prst="rect">
                        <a:avLst/>
                      </a:prstGeom>
                      <a:solidFill>
                        <a:srgbClr val="98DCCA"/>
                      </a:solidFill>
                      <a:ln w="28575">
                        <a:solidFill>
                          <a:srgbClr val="1C3F98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对象 28"/>
          <p:cNvGraphicFramePr>
            <a:graphicFrameLocks noChangeAspect="1"/>
          </p:cNvGraphicFramePr>
          <p:nvPr/>
        </p:nvGraphicFramePr>
        <p:xfrm>
          <a:off x="3641725" y="4976813"/>
          <a:ext cx="14859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12" name="Equation" r:id="rId18" imgW="660113" imgH="203112" progId="Equation.DSMT4">
                  <p:embed/>
                </p:oleObj>
              </mc:Choice>
              <mc:Fallback>
                <p:oleObj name="Equation" r:id="rId18" imgW="660113" imgH="203112" progId="Equation.DSMT4">
                  <p:embed/>
                  <p:pic>
                    <p:nvPicPr>
                      <p:cNvPr id="2459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725" y="4976813"/>
                        <a:ext cx="1485900" cy="452437"/>
                      </a:xfrm>
                      <a:prstGeom prst="rect">
                        <a:avLst/>
                      </a:prstGeom>
                      <a:solidFill>
                        <a:srgbClr val="98DCCA"/>
                      </a:solidFill>
                      <a:ln w="28575">
                        <a:solidFill>
                          <a:srgbClr val="1C3F98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78683"/>
              </p:ext>
            </p:extLst>
          </p:nvPr>
        </p:nvGraphicFramePr>
        <p:xfrm>
          <a:off x="6164263" y="5789613"/>
          <a:ext cx="14859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713" name="Equation" r:id="rId20" imgW="660113" imgH="203112" progId="Equation.DSMT4">
                  <p:embed/>
                </p:oleObj>
              </mc:Choice>
              <mc:Fallback>
                <p:oleObj name="Equation" r:id="rId20" imgW="660113" imgH="203112" progId="Equation.DSMT4">
                  <p:embed/>
                  <p:pic>
                    <p:nvPicPr>
                      <p:cNvPr id="2459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263" y="5789613"/>
                        <a:ext cx="1485900" cy="450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28575">
                        <a:solidFill>
                          <a:srgbClr val="1C3F98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1971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=""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66787"/>
            <a:ext cx="6597650" cy="6699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线性相关与线性无关</a:t>
            </a:r>
            <a:endParaRPr lang="en-US" altLang="zh-CN" b="1" i="1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25605" name="对象 28"/>
          <p:cNvGraphicFramePr>
            <a:graphicFrameLocks noChangeAspect="1"/>
          </p:cNvGraphicFramePr>
          <p:nvPr/>
        </p:nvGraphicFramePr>
        <p:xfrm>
          <a:off x="701675" y="987425"/>
          <a:ext cx="54578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56" name="Equation" r:id="rId4" imgW="2425700" imgH="190500" progId="Equation.DSMT4">
                  <p:embed/>
                </p:oleObj>
              </mc:Choice>
              <mc:Fallback>
                <p:oleObj name="Equation" r:id="rId4" imgW="2425700" imgH="190500" progId="Equation.DSMT4">
                  <p:embed/>
                  <p:pic>
                    <p:nvPicPr>
                      <p:cNvPr id="2560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987425"/>
                        <a:ext cx="54578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对象 28"/>
          <p:cNvGraphicFramePr>
            <a:graphicFrameLocks noChangeAspect="1"/>
          </p:cNvGraphicFramePr>
          <p:nvPr/>
        </p:nvGraphicFramePr>
        <p:xfrm>
          <a:off x="4619625" y="1584325"/>
          <a:ext cx="17145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57" name="Equation" r:id="rId6" imgW="761669" imgH="190417" progId="Equation.DSMT4">
                  <p:embed/>
                </p:oleObj>
              </mc:Choice>
              <mc:Fallback>
                <p:oleObj name="Equation" r:id="rId6" imgW="761669" imgH="190417" progId="Equation.DSMT4">
                  <p:embed/>
                  <p:pic>
                    <p:nvPicPr>
                      <p:cNvPr id="2560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1584325"/>
                        <a:ext cx="17145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对象 28"/>
          <p:cNvGraphicFramePr>
            <a:graphicFrameLocks noChangeAspect="1"/>
          </p:cNvGraphicFramePr>
          <p:nvPr/>
        </p:nvGraphicFramePr>
        <p:xfrm>
          <a:off x="623888" y="2955925"/>
          <a:ext cx="8915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58" name="Equation" r:id="rId8" imgW="3962400" imgH="228600" progId="Equation.DSMT4">
                  <p:embed/>
                </p:oleObj>
              </mc:Choice>
              <mc:Fallback>
                <p:oleObj name="Equation" r:id="rId8" imgW="3962400" imgH="228600" progId="Equation.DSMT4">
                  <p:embed/>
                  <p:pic>
                    <p:nvPicPr>
                      <p:cNvPr id="2560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2955925"/>
                        <a:ext cx="89154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对象 28"/>
          <p:cNvGraphicFramePr>
            <a:graphicFrameLocks noChangeAspect="1"/>
          </p:cNvGraphicFramePr>
          <p:nvPr/>
        </p:nvGraphicFramePr>
        <p:xfrm>
          <a:off x="862013" y="1547813"/>
          <a:ext cx="34575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59" name="Equation" r:id="rId10" imgW="1536033" imgH="253890" progId="Equation.DSMT4">
                  <p:embed/>
                </p:oleObj>
              </mc:Choice>
              <mc:Fallback>
                <p:oleObj name="Equation" r:id="rId10" imgW="1536033" imgH="253890" progId="Equation.DSMT4">
                  <p:embed/>
                  <p:pic>
                    <p:nvPicPr>
                      <p:cNvPr id="2560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1547813"/>
                        <a:ext cx="34575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对象 28"/>
          <p:cNvGraphicFramePr>
            <a:graphicFrameLocks noChangeAspect="1"/>
          </p:cNvGraphicFramePr>
          <p:nvPr/>
        </p:nvGraphicFramePr>
        <p:xfrm>
          <a:off x="849313" y="2187575"/>
          <a:ext cx="50577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60" name="Equation" r:id="rId12" imgW="2247900" imgH="254000" progId="Equation.DSMT4">
                  <p:embed/>
                </p:oleObj>
              </mc:Choice>
              <mc:Fallback>
                <p:oleObj name="Equation" r:id="rId12" imgW="2247900" imgH="254000" progId="Equation.DSMT4">
                  <p:embed/>
                  <p:pic>
                    <p:nvPicPr>
                      <p:cNvPr id="2560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2187575"/>
                        <a:ext cx="50577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对象 28"/>
          <p:cNvGraphicFramePr>
            <a:graphicFrameLocks noChangeAspect="1"/>
          </p:cNvGraphicFramePr>
          <p:nvPr/>
        </p:nvGraphicFramePr>
        <p:xfrm>
          <a:off x="6159500" y="2259013"/>
          <a:ext cx="18002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61" name="Equation" r:id="rId14" imgW="799753" imgH="190417" progId="Equation.DSMT4">
                  <p:embed/>
                </p:oleObj>
              </mc:Choice>
              <mc:Fallback>
                <p:oleObj name="Equation" r:id="rId14" imgW="799753" imgH="190417" progId="Equation.DSMT4">
                  <p:embed/>
                  <p:pic>
                    <p:nvPicPr>
                      <p:cNvPr id="2561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259013"/>
                        <a:ext cx="18002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409954"/>
              </p:ext>
            </p:extLst>
          </p:nvPr>
        </p:nvGraphicFramePr>
        <p:xfrm>
          <a:off x="1126232" y="3833813"/>
          <a:ext cx="52578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62" name="Equation" r:id="rId16" imgW="2336760" imgH="228600" progId="Equation.DSMT4">
                  <p:embed/>
                </p:oleObj>
              </mc:Choice>
              <mc:Fallback>
                <p:oleObj name="Equation" r:id="rId16" imgW="2336760" imgH="228600" progId="Equation.DSMT4">
                  <p:embed/>
                  <p:pic>
                    <p:nvPicPr>
                      <p:cNvPr id="2561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232" y="3833813"/>
                        <a:ext cx="52578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104566"/>
              </p:ext>
            </p:extLst>
          </p:nvPr>
        </p:nvGraphicFramePr>
        <p:xfrm>
          <a:off x="6338292" y="3552825"/>
          <a:ext cx="14859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63" name="Equation" r:id="rId18" imgW="660113" imgH="482391" progId="Equation.DSMT4">
                  <p:embed/>
                </p:oleObj>
              </mc:Choice>
              <mc:Fallback>
                <p:oleObj name="Equation" r:id="rId18" imgW="660113" imgH="482391" progId="Equation.DSMT4">
                  <p:embed/>
                  <p:pic>
                    <p:nvPicPr>
                      <p:cNvPr id="2561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292" y="3552825"/>
                        <a:ext cx="14859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920845"/>
              </p:ext>
            </p:extLst>
          </p:nvPr>
        </p:nvGraphicFramePr>
        <p:xfrm>
          <a:off x="1435968" y="4818063"/>
          <a:ext cx="61722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64" name="Equation" r:id="rId20" imgW="2743200" imgH="228600" progId="Equation.DSMT4">
                  <p:embed/>
                </p:oleObj>
              </mc:Choice>
              <mc:Fallback>
                <p:oleObj name="Equation" r:id="rId20" imgW="2743200" imgH="228600" progId="Equation.DSMT4">
                  <p:embed/>
                  <p:pic>
                    <p:nvPicPr>
                      <p:cNvPr id="256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968" y="4818063"/>
                        <a:ext cx="61722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4091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=""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79375"/>
            <a:ext cx="6597650" cy="6699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线性相关与线性无关</a:t>
            </a:r>
            <a:endParaRPr lang="en-US" altLang="zh-CN" b="1" i="1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26629" name="对象 28"/>
          <p:cNvGraphicFramePr>
            <a:graphicFrameLocks noChangeAspect="1"/>
          </p:cNvGraphicFramePr>
          <p:nvPr/>
        </p:nvGraphicFramePr>
        <p:xfrm>
          <a:off x="479425" y="973138"/>
          <a:ext cx="72580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618" name="Equation" r:id="rId4" imgW="3225800" imgH="228600" progId="Equation.DSMT4">
                  <p:embed/>
                </p:oleObj>
              </mc:Choice>
              <mc:Fallback>
                <p:oleObj name="Equation" r:id="rId4" imgW="3225800" imgH="228600" progId="Equation.DSMT4">
                  <p:embed/>
                  <p:pic>
                    <p:nvPicPr>
                      <p:cNvPr id="266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973138"/>
                        <a:ext cx="72580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对象 28"/>
          <p:cNvGraphicFramePr>
            <a:graphicFrameLocks noChangeAspect="1"/>
          </p:cNvGraphicFramePr>
          <p:nvPr/>
        </p:nvGraphicFramePr>
        <p:xfrm>
          <a:off x="511175" y="1624013"/>
          <a:ext cx="52578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619" name="Equation" r:id="rId6" imgW="2336800" imgH="228600" progId="Equation.DSMT4">
                  <p:embed/>
                </p:oleObj>
              </mc:Choice>
              <mc:Fallback>
                <p:oleObj name="Equation" r:id="rId6" imgW="2336800" imgH="228600" progId="Equation.DSMT4">
                  <p:embed/>
                  <p:pic>
                    <p:nvPicPr>
                      <p:cNvPr id="2663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1624013"/>
                        <a:ext cx="52578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297012"/>
              </p:ext>
            </p:extLst>
          </p:nvPr>
        </p:nvGraphicFramePr>
        <p:xfrm>
          <a:off x="1195388" y="2454275"/>
          <a:ext cx="4829175" cy="20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620" name="Equation" r:id="rId8" imgW="2145960" imgH="927000" progId="Equation.DSMT4">
                  <p:embed/>
                </p:oleObj>
              </mc:Choice>
              <mc:Fallback>
                <p:oleObj name="Equation" r:id="rId8" imgW="2145960" imgH="927000" progId="Equation.DSMT4">
                  <p:embed/>
                  <p:pic>
                    <p:nvPicPr>
                      <p:cNvPr id="2663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2454275"/>
                        <a:ext cx="4829175" cy="205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648709"/>
              </p:ext>
            </p:extLst>
          </p:nvPr>
        </p:nvGraphicFramePr>
        <p:xfrm>
          <a:off x="6226175" y="3228975"/>
          <a:ext cx="34290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621" name="Equation" r:id="rId10" imgW="1523880" imgH="228600" progId="Equation.DSMT4">
                  <p:embed/>
                </p:oleObj>
              </mc:Choice>
              <mc:Fallback>
                <p:oleObj name="Equation" r:id="rId10" imgW="1523880" imgH="228600" progId="Equation.DSMT4">
                  <p:embed/>
                  <p:pic>
                    <p:nvPicPr>
                      <p:cNvPr id="2663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3228975"/>
                        <a:ext cx="34290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571800"/>
              </p:ext>
            </p:extLst>
          </p:nvPr>
        </p:nvGraphicFramePr>
        <p:xfrm>
          <a:off x="1314552" y="5373216"/>
          <a:ext cx="5829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622" name="Equation" r:id="rId12" imgW="2590800" imgH="228600" progId="Equation.DSMT4">
                  <p:embed/>
                </p:oleObj>
              </mc:Choice>
              <mc:Fallback>
                <p:oleObj name="Equation" r:id="rId12" imgW="2590800" imgH="228600" progId="Equation.DSMT4">
                  <p:embed/>
                  <p:pic>
                    <p:nvPicPr>
                      <p:cNvPr id="2663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552" y="5373216"/>
                        <a:ext cx="5829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85453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=""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79375"/>
            <a:ext cx="6597650" cy="6699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线性相关与线性无关</a:t>
            </a:r>
            <a:endParaRPr lang="en-US" altLang="zh-CN" b="1" i="1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27653" name="对象 28"/>
          <p:cNvGraphicFramePr>
            <a:graphicFrameLocks noChangeAspect="1"/>
          </p:cNvGraphicFramePr>
          <p:nvPr/>
        </p:nvGraphicFramePr>
        <p:xfrm>
          <a:off x="568325" y="933450"/>
          <a:ext cx="60293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894" name="Equation" r:id="rId4" imgW="2679700" imgH="228600" progId="Equation.DSMT4">
                  <p:embed/>
                </p:oleObj>
              </mc:Choice>
              <mc:Fallback>
                <p:oleObj name="Equation" r:id="rId4" imgW="2679700" imgH="228600" progId="Equation.DSMT4">
                  <p:embed/>
                  <p:pic>
                    <p:nvPicPr>
                      <p:cNvPr id="2765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933450"/>
                        <a:ext cx="60293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对象 28"/>
          <p:cNvGraphicFramePr>
            <a:graphicFrameLocks noChangeAspect="1"/>
          </p:cNvGraphicFramePr>
          <p:nvPr/>
        </p:nvGraphicFramePr>
        <p:xfrm>
          <a:off x="582613" y="2854325"/>
          <a:ext cx="58007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895" name="Equation" r:id="rId6" imgW="2578100" imgH="228600" progId="Equation.DSMT4">
                  <p:embed/>
                </p:oleObj>
              </mc:Choice>
              <mc:Fallback>
                <p:oleObj name="Equation" r:id="rId6" imgW="2578100" imgH="228600" progId="Equation.DSMT4">
                  <p:embed/>
                  <p:pic>
                    <p:nvPicPr>
                      <p:cNvPr id="2765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2854325"/>
                        <a:ext cx="58007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012643"/>
              </p:ext>
            </p:extLst>
          </p:nvPr>
        </p:nvGraphicFramePr>
        <p:xfrm>
          <a:off x="6433626" y="5299843"/>
          <a:ext cx="27717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896" name="Equation" r:id="rId8" imgW="1231560" imgH="228600" progId="Equation.DSMT4">
                  <p:embed/>
                </p:oleObj>
              </mc:Choice>
              <mc:Fallback>
                <p:oleObj name="Equation" r:id="rId8" imgW="1231560" imgH="228600" progId="Equation.DSMT4">
                  <p:embed/>
                  <p:pic>
                    <p:nvPicPr>
                      <p:cNvPr id="2765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3626" y="5299843"/>
                        <a:ext cx="27717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对象 28"/>
          <p:cNvGraphicFramePr>
            <a:graphicFrameLocks noChangeAspect="1"/>
          </p:cNvGraphicFramePr>
          <p:nvPr/>
        </p:nvGraphicFramePr>
        <p:xfrm>
          <a:off x="1211263" y="1541463"/>
          <a:ext cx="89725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897" name="Equation" r:id="rId10" imgW="3987800" imgH="228600" progId="Equation.DSMT4">
                  <p:embed/>
                </p:oleObj>
              </mc:Choice>
              <mc:Fallback>
                <p:oleObj name="Equation" r:id="rId10" imgW="3987800" imgH="228600" progId="Equation.DSMT4">
                  <p:embed/>
                  <p:pic>
                    <p:nvPicPr>
                      <p:cNvPr id="2765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1541463"/>
                        <a:ext cx="89725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对象 28"/>
          <p:cNvGraphicFramePr>
            <a:graphicFrameLocks noChangeAspect="1"/>
          </p:cNvGraphicFramePr>
          <p:nvPr/>
        </p:nvGraphicFramePr>
        <p:xfrm>
          <a:off x="1228725" y="2157413"/>
          <a:ext cx="83153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898" name="Equation" r:id="rId12" imgW="3695700" imgH="228600" progId="Equation.DSMT4">
                  <p:embed/>
                </p:oleObj>
              </mc:Choice>
              <mc:Fallback>
                <p:oleObj name="Equation" r:id="rId12" imgW="3695700" imgH="228600" progId="Equation.DSMT4">
                  <p:embed/>
                  <p:pic>
                    <p:nvPicPr>
                      <p:cNvPr id="2765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157413"/>
                        <a:ext cx="83153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对象 28"/>
          <p:cNvGraphicFramePr>
            <a:graphicFrameLocks noChangeAspect="1"/>
          </p:cNvGraphicFramePr>
          <p:nvPr/>
        </p:nvGraphicFramePr>
        <p:xfrm>
          <a:off x="1236663" y="3509963"/>
          <a:ext cx="68580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899" name="Equation" r:id="rId14" imgW="3048000" imgH="254000" progId="Equation.DSMT4">
                  <p:embed/>
                </p:oleObj>
              </mc:Choice>
              <mc:Fallback>
                <p:oleObj name="Equation" r:id="rId14" imgW="3048000" imgH="254000" progId="Equation.DSMT4">
                  <p:embed/>
                  <p:pic>
                    <p:nvPicPr>
                      <p:cNvPr id="2765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3509963"/>
                        <a:ext cx="68580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对象 28"/>
          <p:cNvGraphicFramePr>
            <a:graphicFrameLocks noChangeAspect="1"/>
          </p:cNvGraphicFramePr>
          <p:nvPr/>
        </p:nvGraphicFramePr>
        <p:xfrm>
          <a:off x="1228725" y="4273550"/>
          <a:ext cx="7086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900" name="Equation" r:id="rId16" imgW="3149600" imgH="254000" progId="Equation.DSMT4">
                  <p:embed/>
                </p:oleObj>
              </mc:Choice>
              <mc:Fallback>
                <p:oleObj name="Equation" r:id="rId16" imgW="3149600" imgH="254000" progId="Equation.DSMT4">
                  <p:embed/>
                  <p:pic>
                    <p:nvPicPr>
                      <p:cNvPr id="2765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4273550"/>
                        <a:ext cx="70866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516080"/>
              </p:ext>
            </p:extLst>
          </p:nvPr>
        </p:nvGraphicFramePr>
        <p:xfrm>
          <a:off x="1255415" y="5354638"/>
          <a:ext cx="3400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901" name="Equation" r:id="rId18" imgW="1511280" imgH="228600" progId="Equation.DSMT4">
                  <p:embed/>
                </p:oleObj>
              </mc:Choice>
              <mc:Fallback>
                <p:oleObj name="Equation" r:id="rId18" imgW="1511280" imgH="228600" progId="Equation.DSMT4">
                  <p:embed/>
                  <p:pic>
                    <p:nvPicPr>
                      <p:cNvPr id="2766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415" y="5354638"/>
                        <a:ext cx="34004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634640"/>
              </p:ext>
            </p:extLst>
          </p:nvPr>
        </p:nvGraphicFramePr>
        <p:xfrm>
          <a:off x="4641850" y="4849969"/>
          <a:ext cx="1857375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902" name="Equation" r:id="rId20" imgW="825480" imgH="711000" progId="Equation.DSMT4">
                  <p:embed/>
                </p:oleObj>
              </mc:Choice>
              <mc:Fallback>
                <p:oleObj name="Equation" r:id="rId20" imgW="825480" imgH="711000" progId="Equation.DSMT4">
                  <p:embed/>
                  <p:pic>
                    <p:nvPicPr>
                      <p:cNvPr id="2766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4849969"/>
                        <a:ext cx="1857375" cy="157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对象 28"/>
          <p:cNvGraphicFramePr>
            <a:graphicFrameLocks noChangeAspect="1"/>
          </p:cNvGraphicFramePr>
          <p:nvPr/>
        </p:nvGraphicFramePr>
        <p:xfrm>
          <a:off x="7729538" y="2816225"/>
          <a:ext cx="36290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903" name="Equation" r:id="rId22" imgW="1612900" imgH="228600" progId="Equation.DSMT4">
                  <p:embed/>
                </p:oleObj>
              </mc:Choice>
              <mc:Fallback>
                <p:oleObj name="Equation" r:id="rId22" imgW="1612900" imgH="228600" progId="Equation.DSMT4">
                  <p:embed/>
                  <p:pic>
                    <p:nvPicPr>
                      <p:cNvPr id="2766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9538" y="2816225"/>
                        <a:ext cx="3629025" cy="506413"/>
                      </a:xfrm>
                      <a:prstGeom prst="rect">
                        <a:avLst/>
                      </a:prstGeom>
                      <a:solidFill>
                        <a:srgbClr val="98DC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对象 28"/>
          <p:cNvGraphicFramePr>
            <a:graphicFrameLocks noChangeAspect="1"/>
          </p:cNvGraphicFramePr>
          <p:nvPr/>
        </p:nvGraphicFramePr>
        <p:xfrm>
          <a:off x="8639175" y="3686175"/>
          <a:ext cx="27146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904" name="Equation" r:id="rId24" imgW="1206500" imgH="431800" progId="Equation.DSMT4">
                  <p:embed/>
                </p:oleObj>
              </mc:Choice>
              <mc:Fallback>
                <p:oleObj name="Equation" r:id="rId24" imgW="1206500" imgH="431800" progId="Equation.DSMT4">
                  <p:embed/>
                  <p:pic>
                    <p:nvPicPr>
                      <p:cNvPr id="2766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9175" y="3686175"/>
                        <a:ext cx="2714625" cy="9588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574390"/>
              </p:ext>
            </p:extLst>
          </p:nvPr>
        </p:nvGraphicFramePr>
        <p:xfrm>
          <a:off x="6744072" y="6172356"/>
          <a:ext cx="42005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905" name="Equation" r:id="rId26" imgW="1866600" imgH="228600" progId="Equation.DSMT4">
                  <p:embed/>
                </p:oleObj>
              </mc:Choice>
              <mc:Fallback>
                <p:oleObj name="Equation" r:id="rId26" imgW="1866600" imgH="228600" progId="Equation.DSMT4">
                  <p:embed/>
                  <p:pic>
                    <p:nvPicPr>
                      <p:cNvPr id="2765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072" y="6172356"/>
                        <a:ext cx="42005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60307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8676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8405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线性相关与线性无关</a:t>
            </a:r>
            <a:endParaRPr lang="en-US" altLang="zh-CN" b="1" i="1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28677" name="对象 28"/>
          <p:cNvGraphicFramePr>
            <a:graphicFrameLocks noChangeAspect="1"/>
          </p:cNvGraphicFramePr>
          <p:nvPr/>
        </p:nvGraphicFramePr>
        <p:xfrm>
          <a:off x="568325" y="933450"/>
          <a:ext cx="60293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84" name="Equation" r:id="rId4" imgW="2679700" imgH="228600" progId="Equation.DSMT4">
                  <p:embed/>
                </p:oleObj>
              </mc:Choice>
              <mc:Fallback>
                <p:oleObj name="Equation" r:id="rId4" imgW="2679700" imgH="228600" progId="Equation.DSMT4">
                  <p:embed/>
                  <p:pic>
                    <p:nvPicPr>
                      <p:cNvPr id="2867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933450"/>
                        <a:ext cx="60293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966021"/>
              </p:ext>
            </p:extLst>
          </p:nvPr>
        </p:nvGraphicFramePr>
        <p:xfrm>
          <a:off x="511175" y="3017043"/>
          <a:ext cx="4343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85" name="Equation" r:id="rId6" imgW="1930400" imgH="228600" progId="Equation.DSMT4">
                  <p:embed/>
                </p:oleObj>
              </mc:Choice>
              <mc:Fallback>
                <p:oleObj name="Equation" r:id="rId6" imgW="1930400" imgH="228600" progId="Equation.DSMT4">
                  <p:embed/>
                  <p:pic>
                    <p:nvPicPr>
                      <p:cNvPr id="2867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3017043"/>
                        <a:ext cx="43434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对象 28"/>
          <p:cNvGraphicFramePr>
            <a:graphicFrameLocks noChangeAspect="1"/>
          </p:cNvGraphicFramePr>
          <p:nvPr/>
        </p:nvGraphicFramePr>
        <p:xfrm>
          <a:off x="1211263" y="1541463"/>
          <a:ext cx="89725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86" name="Equation" r:id="rId8" imgW="3987800" imgH="228600" progId="Equation.DSMT4">
                  <p:embed/>
                </p:oleObj>
              </mc:Choice>
              <mc:Fallback>
                <p:oleObj name="Equation" r:id="rId8" imgW="3987800" imgH="228600" progId="Equation.DSMT4">
                  <p:embed/>
                  <p:pic>
                    <p:nvPicPr>
                      <p:cNvPr id="2867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1541463"/>
                        <a:ext cx="89725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对象 28"/>
          <p:cNvGraphicFramePr>
            <a:graphicFrameLocks noChangeAspect="1"/>
          </p:cNvGraphicFramePr>
          <p:nvPr/>
        </p:nvGraphicFramePr>
        <p:xfrm>
          <a:off x="1228725" y="2157413"/>
          <a:ext cx="83153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87" name="Equation" r:id="rId10" imgW="3695700" imgH="228600" progId="Equation.DSMT4">
                  <p:embed/>
                </p:oleObj>
              </mc:Choice>
              <mc:Fallback>
                <p:oleObj name="Equation" r:id="rId10" imgW="3695700" imgH="228600" progId="Equation.DSMT4">
                  <p:embed/>
                  <p:pic>
                    <p:nvPicPr>
                      <p:cNvPr id="2868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157413"/>
                        <a:ext cx="83153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对象 28"/>
          <p:cNvGraphicFramePr>
            <a:graphicFrameLocks noChangeAspect="1"/>
          </p:cNvGraphicFramePr>
          <p:nvPr/>
        </p:nvGraphicFramePr>
        <p:xfrm>
          <a:off x="511175" y="5103813"/>
          <a:ext cx="103727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88" name="Equation" r:id="rId12" imgW="4610100" imgH="431800" progId="Equation.DSMT4">
                  <p:embed/>
                </p:oleObj>
              </mc:Choice>
              <mc:Fallback>
                <p:oleObj name="Equation" r:id="rId12" imgW="4610100" imgH="431800" progId="Equation.DSMT4">
                  <p:embed/>
                  <p:pic>
                    <p:nvPicPr>
                      <p:cNvPr id="2868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5103813"/>
                        <a:ext cx="10372725" cy="960437"/>
                      </a:xfrm>
                      <a:prstGeom prst="rect">
                        <a:avLst/>
                      </a:prstGeom>
                      <a:solidFill>
                        <a:srgbClr val="AACE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401920"/>
              </p:ext>
            </p:extLst>
          </p:nvPr>
        </p:nvGraphicFramePr>
        <p:xfrm>
          <a:off x="1847528" y="3951211"/>
          <a:ext cx="42005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8689" name="Equation" r:id="rId14" imgW="1866600" imgH="228600" progId="Equation.DSMT4">
                  <p:embed/>
                </p:oleObj>
              </mc:Choice>
              <mc:Fallback>
                <p:oleObj name="Equation" r:id="rId14" imgW="1866600" imgH="228600" progId="Equation.DSMT4">
                  <p:embed/>
                  <p:pic>
                    <p:nvPicPr>
                      <p:cNvPr id="1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3951211"/>
                        <a:ext cx="42005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0759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0196E3DC-0A1F-40BD-B640-341EF5C81149}"/>
              </a:ext>
            </a:extLst>
          </p:cNvPr>
          <p:cNvSpPr/>
          <p:nvPr/>
        </p:nvSpPr>
        <p:spPr>
          <a:xfrm>
            <a:off x="623392" y="866208"/>
            <a:ext cx="10760075" cy="16071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9701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22" name="内容占位符 3">
            <a:extLst>
              <a:ext uri="{FF2B5EF4-FFF2-40B4-BE49-F238E27FC236}">
                <a16:creationId xmlns="" xmlns:a16="http://schemas.microsoft.com/office/drawing/2014/main" id="{88F2500E-FFE4-4192-842E-AD5B740EA42C}"/>
              </a:ext>
            </a:extLst>
          </p:cNvPr>
          <p:cNvSpPr txBox="1">
            <a:spLocks/>
          </p:cNvSpPr>
          <p:nvPr/>
        </p:nvSpPr>
        <p:spPr>
          <a:xfrm>
            <a:off x="1295400" y="144463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线性相关与线性无关</a:t>
            </a:r>
            <a:endParaRPr lang="zh-CN" altLang="en-US" sz="30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29703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812347"/>
              </p:ext>
            </p:extLst>
          </p:nvPr>
        </p:nvGraphicFramePr>
        <p:xfrm>
          <a:off x="722001" y="1045728"/>
          <a:ext cx="1003776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87" name="Equation" r:id="rId4" imgW="4330440" imgH="241200" progId="Equation.DSMT4">
                  <p:embed/>
                </p:oleObj>
              </mc:Choice>
              <mc:Fallback>
                <p:oleObj name="Equation" r:id="rId4" imgW="4330440" imgH="241200" progId="Equation.DSMT4">
                  <p:embed/>
                  <p:pic>
                    <p:nvPicPr>
                      <p:cNvPr id="29703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001" y="1045728"/>
                        <a:ext cx="1003776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512772"/>
              </p:ext>
            </p:extLst>
          </p:nvPr>
        </p:nvGraphicFramePr>
        <p:xfrm>
          <a:off x="5879976" y="3923973"/>
          <a:ext cx="47847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88" name="Equation" r:id="rId6" imgW="2286000" imgH="241300" progId="Equation.DSMT4">
                  <p:embed/>
                </p:oleObj>
              </mc:Choice>
              <mc:Fallback>
                <p:oleObj name="Equation" r:id="rId6" imgW="2286000" imgH="241300" progId="Equation.DSMT4">
                  <p:embed/>
                  <p:pic>
                    <p:nvPicPr>
                      <p:cNvPr id="29704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76" y="3923973"/>
                        <a:ext cx="47847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094832"/>
              </p:ext>
            </p:extLst>
          </p:nvPr>
        </p:nvGraphicFramePr>
        <p:xfrm>
          <a:off x="1814973" y="1828800"/>
          <a:ext cx="67976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89" name="Equation" r:id="rId8" imgW="2946240" imgH="228600" progId="Equation.DSMT4">
                  <p:embed/>
                </p:oleObj>
              </mc:Choice>
              <mc:Fallback>
                <p:oleObj name="Equation" r:id="rId8" imgW="2946240" imgH="228600" progId="Equation.DSMT4">
                  <p:embed/>
                  <p:pic>
                    <p:nvPicPr>
                      <p:cNvPr id="29706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973" y="1828800"/>
                        <a:ext cx="67976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7" name="组合 4"/>
          <p:cNvGrpSpPr>
            <a:grpSpLocks/>
          </p:cNvGrpSpPr>
          <p:nvPr/>
        </p:nvGrpSpPr>
        <p:grpSpPr bwMode="auto">
          <a:xfrm>
            <a:off x="704850" y="2852936"/>
            <a:ext cx="10556875" cy="488950"/>
            <a:chOff x="519130" y="3185318"/>
            <a:chExt cx="10556876" cy="487363"/>
          </a:xfrm>
        </p:grpSpPr>
        <p:graphicFrame>
          <p:nvGraphicFramePr>
            <p:cNvPr id="29714" name="对象 20"/>
            <p:cNvGraphicFramePr>
              <a:graphicFrameLocks noChangeAspect="1"/>
            </p:cNvGraphicFramePr>
            <p:nvPr/>
          </p:nvGraphicFramePr>
          <p:xfrm>
            <a:off x="519130" y="3185318"/>
            <a:ext cx="10556876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9790" name="Equation" r:id="rId10" imgW="5041900" imgH="228600" progId="Equation.DSMT4">
                    <p:embed/>
                  </p:oleObj>
                </mc:Choice>
                <mc:Fallback>
                  <p:oleObj name="Equation" r:id="rId10" imgW="5041900" imgH="228600" progId="Equation.DSMT4">
                    <p:embed/>
                    <p:pic>
                      <p:nvPicPr>
                        <p:cNvPr id="29714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130" y="3185318"/>
                          <a:ext cx="10556876" cy="487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箭头: 右 3">
              <a:extLst>
                <a:ext uri="{FF2B5EF4-FFF2-40B4-BE49-F238E27FC236}">
                  <a16:creationId xmlns="" xmlns:a16="http://schemas.microsoft.com/office/drawing/2014/main" id="{F3CF4F6A-2564-44F0-9915-BBB4B78A3593}"/>
                </a:ext>
              </a:extLst>
            </p:cNvPr>
            <p:cNvSpPr/>
            <p:nvPr/>
          </p:nvSpPr>
          <p:spPr>
            <a:xfrm>
              <a:off x="1878030" y="3277094"/>
              <a:ext cx="517525" cy="231023"/>
            </a:xfrm>
            <a:prstGeom prst="rightArrow">
              <a:avLst/>
            </a:prstGeom>
            <a:solidFill>
              <a:schemeClr val="accent1"/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9710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352932"/>
              </p:ext>
            </p:extLst>
          </p:nvPr>
        </p:nvGraphicFramePr>
        <p:xfrm>
          <a:off x="1856184" y="5272881"/>
          <a:ext cx="76962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91" name="Equation" r:id="rId12" imgW="3682800" imgH="215640" progId="Equation.DSMT4">
                  <p:embed/>
                </p:oleObj>
              </mc:Choice>
              <mc:Fallback>
                <p:oleObj name="Equation" r:id="rId12" imgW="3682800" imgH="215640" progId="Equation.DSMT4">
                  <p:embed/>
                  <p:pic>
                    <p:nvPicPr>
                      <p:cNvPr id="2971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184" y="5272881"/>
                        <a:ext cx="76962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587118"/>
              </p:ext>
            </p:extLst>
          </p:nvPr>
        </p:nvGraphicFramePr>
        <p:xfrm>
          <a:off x="1915715" y="6064969"/>
          <a:ext cx="53324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92" name="Equation" r:id="rId14" imgW="2552700" imgH="215900" progId="Equation.DSMT4">
                  <p:embed/>
                </p:oleObj>
              </mc:Choice>
              <mc:Fallback>
                <p:oleObj name="Equation" r:id="rId14" imgW="2552700" imgH="215900" progId="Equation.DSMT4">
                  <p:embed/>
                  <p:pic>
                    <p:nvPicPr>
                      <p:cNvPr id="2971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715" y="6064969"/>
                        <a:ext cx="53324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442492"/>
              </p:ext>
            </p:extLst>
          </p:nvPr>
        </p:nvGraphicFramePr>
        <p:xfrm>
          <a:off x="756813" y="3422900"/>
          <a:ext cx="6905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93" name="Equation" r:id="rId16" imgW="330120" imgH="203040" progId="Equation.DSMT4">
                  <p:embed/>
                </p:oleObj>
              </mc:Choice>
              <mc:Fallback>
                <p:oleObj name="Equation" r:id="rId16" imgW="330120" imgH="203040" progId="Equation.DSMT4">
                  <p:embed/>
                  <p:pic>
                    <p:nvPicPr>
                      <p:cNvPr id="2971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813" y="3422900"/>
                        <a:ext cx="69056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588849"/>
              </p:ext>
            </p:extLst>
          </p:nvPr>
        </p:nvGraphicFramePr>
        <p:xfrm>
          <a:off x="1919536" y="3156417"/>
          <a:ext cx="3505200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794" name="Equation" r:id="rId18" imgW="1663560" imgH="952200" progId="Equation.DSMT4">
                  <p:embed/>
                </p:oleObj>
              </mc:Choice>
              <mc:Fallback>
                <p:oleObj name="Equation" r:id="rId18" imgW="1663560" imgH="952200" progId="Equation.DSMT4">
                  <p:embed/>
                  <p:pic>
                    <p:nvPicPr>
                      <p:cNvPr id="29703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3156417"/>
                        <a:ext cx="3505200" cy="204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4574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0725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22" name="内容占位符 3">
            <a:extLst>
              <a:ext uri="{FF2B5EF4-FFF2-40B4-BE49-F238E27FC236}">
                <a16:creationId xmlns="" xmlns:a16="http://schemas.microsoft.com/office/drawing/2014/main" id="{88F2500E-FFE4-4192-842E-AD5B740EA42C}"/>
              </a:ext>
            </a:extLst>
          </p:cNvPr>
          <p:cNvSpPr txBox="1">
            <a:spLocks/>
          </p:cNvSpPr>
          <p:nvPr/>
        </p:nvSpPr>
        <p:spPr>
          <a:xfrm>
            <a:off x="1295400" y="144463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线性相关与线性无关</a:t>
            </a:r>
            <a:endParaRPr lang="zh-CN" altLang="en-US" sz="30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30730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702009"/>
              </p:ext>
            </p:extLst>
          </p:nvPr>
        </p:nvGraphicFramePr>
        <p:xfrm>
          <a:off x="746571" y="2787650"/>
          <a:ext cx="98139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44" name="Equation" r:id="rId4" imgW="4686120" imgH="228600" progId="Equation.DSMT4">
                  <p:embed/>
                </p:oleObj>
              </mc:Choice>
              <mc:Fallback>
                <p:oleObj name="Equation" r:id="rId4" imgW="4686120" imgH="228600" progId="Equation.DSMT4">
                  <p:embed/>
                  <p:pic>
                    <p:nvPicPr>
                      <p:cNvPr id="3073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571" y="2787650"/>
                        <a:ext cx="98139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箭头: 右 35">
            <a:extLst>
              <a:ext uri="{FF2B5EF4-FFF2-40B4-BE49-F238E27FC236}">
                <a16:creationId xmlns="" xmlns:a16="http://schemas.microsoft.com/office/drawing/2014/main" id="{7CB6EF45-753F-4D10-9E2B-92C3DECD6B82}"/>
              </a:ext>
            </a:extLst>
          </p:cNvPr>
          <p:cNvSpPr/>
          <p:nvPr/>
        </p:nvSpPr>
        <p:spPr bwMode="auto">
          <a:xfrm rot="10800000">
            <a:off x="2098497" y="2880700"/>
            <a:ext cx="517525" cy="231775"/>
          </a:xfrm>
          <a:prstGeom prst="rightArrow">
            <a:avLst/>
          </a:prstGeom>
          <a:solidFill>
            <a:schemeClr val="accent1"/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732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841918"/>
              </p:ext>
            </p:extLst>
          </p:nvPr>
        </p:nvGraphicFramePr>
        <p:xfrm>
          <a:off x="2014090" y="3800634"/>
          <a:ext cx="44418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45" name="Equation" r:id="rId6" imgW="2120760" imgH="228600" progId="Equation.DSMT4">
                  <p:embed/>
                </p:oleObj>
              </mc:Choice>
              <mc:Fallback>
                <p:oleObj name="Equation" r:id="rId6" imgW="2120760" imgH="228600" progId="Equation.DSMT4">
                  <p:embed/>
                  <p:pic>
                    <p:nvPicPr>
                      <p:cNvPr id="30732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090" y="3800634"/>
                        <a:ext cx="44418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948705"/>
              </p:ext>
            </p:extLst>
          </p:nvPr>
        </p:nvGraphicFramePr>
        <p:xfrm>
          <a:off x="6378128" y="3501008"/>
          <a:ext cx="44704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46" name="Equation" r:id="rId8" imgW="2133600" imgH="469900" progId="Equation.DSMT4">
                  <p:embed/>
                </p:oleObj>
              </mc:Choice>
              <mc:Fallback>
                <p:oleObj name="Equation" r:id="rId8" imgW="2133600" imgH="469900" progId="Equation.DSMT4">
                  <p:embed/>
                  <p:pic>
                    <p:nvPicPr>
                      <p:cNvPr id="30733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128" y="3501008"/>
                        <a:ext cx="44704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455915" y="4289584"/>
            <a:ext cx="2713038" cy="466883"/>
            <a:chOff x="6455915" y="4289584"/>
            <a:chExt cx="2713038" cy="466883"/>
          </a:xfrm>
        </p:grpSpPr>
        <p:cxnSp>
          <p:nvCxnSpPr>
            <p:cNvPr id="5" name="直接连接符 4">
              <a:extLst>
                <a:ext uri="{FF2B5EF4-FFF2-40B4-BE49-F238E27FC236}">
                  <a16:creationId xmlns="" xmlns:a16="http://schemas.microsoft.com/office/drawing/2014/main" id="{7B53AB0B-8FE6-420C-B063-39FB1D043254}"/>
                </a:ext>
              </a:extLst>
            </p:cNvPr>
            <p:cNvCxnSpPr/>
            <p:nvPr/>
          </p:nvCxnSpPr>
          <p:spPr>
            <a:xfrm>
              <a:off x="6455915" y="4289584"/>
              <a:ext cx="1150938" cy="0"/>
            </a:xfrm>
            <a:prstGeom prst="line">
              <a:avLst/>
            </a:prstGeom>
            <a:ln w="38100">
              <a:solidFill>
                <a:srgbClr val="BB13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735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2848485"/>
                </p:ext>
              </p:extLst>
            </p:nvPr>
          </p:nvGraphicFramePr>
          <p:xfrm>
            <a:off x="6975475" y="4323079"/>
            <a:ext cx="1835150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47" name="Equation" r:id="rId10" imgW="876300" imgH="203200" progId="Equation.DSMT4">
                    <p:embed/>
                  </p:oleObj>
                </mc:Choice>
                <mc:Fallback>
                  <p:oleObj name="Equation" r:id="rId10" imgW="876300" imgH="203200" progId="Equation.DSMT4">
                    <p:embed/>
                    <p:pic>
                      <p:nvPicPr>
                        <p:cNvPr id="30735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5475" y="4323079"/>
                          <a:ext cx="1835150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7" name="直接连接符 26">
              <a:extLst>
                <a:ext uri="{FF2B5EF4-FFF2-40B4-BE49-F238E27FC236}">
                  <a16:creationId xmlns="" xmlns:a16="http://schemas.microsoft.com/office/drawing/2014/main" id="{06510510-B0FB-4634-A4F8-59D4428391C2}"/>
                </a:ext>
              </a:extLst>
            </p:cNvPr>
            <p:cNvCxnSpPr/>
            <p:nvPr/>
          </p:nvCxnSpPr>
          <p:spPr>
            <a:xfrm>
              <a:off x="8016428" y="4293170"/>
              <a:ext cx="1152525" cy="0"/>
            </a:xfrm>
            <a:prstGeom prst="line">
              <a:avLst/>
            </a:prstGeom>
            <a:ln w="38100">
              <a:solidFill>
                <a:srgbClr val="BB13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737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209769"/>
              </p:ext>
            </p:extLst>
          </p:nvPr>
        </p:nvGraphicFramePr>
        <p:xfrm>
          <a:off x="1975332" y="4951475"/>
          <a:ext cx="75311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48" name="Equation" r:id="rId12" imgW="3594100" imgH="228600" progId="Equation.DSMT4">
                  <p:embed/>
                </p:oleObj>
              </mc:Choice>
              <mc:Fallback>
                <p:oleObj name="Equation" r:id="rId12" imgW="3594100" imgH="228600" progId="Equation.DSMT4">
                  <p:embed/>
                  <p:pic>
                    <p:nvPicPr>
                      <p:cNvPr id="30737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332" y="4951475"/>
                        <a:ext cx="75311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436911"/>
              </p:ext>
            </p:extLst>
          </p:nvPr>
        </p:nvGraphicFramePr>
        <p:xfrm>
          <a:off x="2020094" y="5828854"/>
          <a:ext cx="5270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49" name="Equation" r:id="rId14" imgW="2514600" imgH="215900" progId="Equation.DSMT4">
                  <p:embed/>
                </p:oleObj>
              </mc:Choice>
              <mc:Fallback>
                <p:oleObj name="Equation" r:id="rId14" imgW="2514600" imgH="215900" progId="Equation.DSMT4">
                  <p:embed/>
                  <p:pic>
                    <p:nvPicPr>
                      <p:cNvPr id="30738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094" y="5828854"/>
                        <a:ext cx="5270500" cy="4603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: 圆角 1">
            <a:extLst>
              <a:ext uri="{FF2B5EF4-FFF2-40B4-BE49-F238E27FC236}">
                <a16:creationId xmlns="" xmlns:a16="http://schemas.microsoft.com/office/drawing/2014/main" id="{0196E3DC-0A1F-40BD-B640-341EF5C81149}"/>
              </a:ext>
            </a:extLst>
          </p:cNvPr>
          <p:cNvSpPr/>
          <p:nvPr/>
        </p:nvSpPr>
        <p:spPr>
          <a:xfrm>
            <a:off x="623392" y="866208"/>
            <a:ext cx="10760075" cy="16071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984495"/>
              </p:ext>
            </p:extLst>
          </p:nvPr>
        </p:nvGraphicFramePr>
        <p:xfrm>
          <a:off x="722001" y="1045728"/>
          <a:ext cx="1003776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50" name="Equation" r:id="rId16" imgW="4330440" imgH="241200" progId="Equation.DSMT4">
                  <p:embed/>
                </p:oleObj>
              </mc:Choice>
              <mc:Fallback>
                <p:oleObj name="Equation" r:id="rId16" imgW="4330440" imgH="241200" progId="Equation.DSMT4">
                  <p:embed/>
                  <p:pic>
                    <p:nvPicPr>
                      <p:cNvPr id="29703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001" y="1045728"/>
                        <a:ext cx="1003776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039442"/>
              </p:ext>
            </p:extLst>
          </p:nvPr>
        </p:nvGraphicFramePr>
        <p:xfrm>
          <a:off x="1814973" y="1828800"/>
          <a:ext cx="67976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51" name="Equation" r:id="rId18" imgW="2946240" imgH="228600" progId="Equation.DSMT4">
                  <p:embed/>
                </p:oleObj>
              </mc:Choice>
              <mc:Fallback>
                <p:oleObj name="Equation" r:id="rId18" imgW="2946240" imgH="228600" progId="Equation.DSMT4">
                  <p:embed/>
                  <p:pic>
                    <p:nvPicPr>
                      <p:cNvPr id="29706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973" y="1828800"/>
                        <a:ext cx="67976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362141"/>
              </p:ext>
            </p:extLst>
          </p:nvPr>
        </p:nvGraphicFramePr>
        <p:xfrm>
          <a:off x="756813" y="3422900"/>
          <a:ext cx="6905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52" name="Equation" r:id="rId20" imgW="330120" imgH="203040" progId="Equation.DSMT4">
                  <p:embed/>
                </p:oleObj>
              </mc:Choice>
              <mc:Fallback>
                <p:oleObj name="Equation" r:id="rId20" imgW="330120" imgH="20304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813" y="3422900"/>
                        <a:ext cx="69056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0464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1748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22" name="内容占位符 3">
            <a:extLst>
              <a:ext uri="{FF2B5EF4-FFF2-40B4-BE49-F238E27FC236}">
                <a16:creationId xmlns="" xmlns:a16="http://schemas.microsoft.com/office/drawing/2014/main" id="{88F2500E-FFE4-4192-842E-AD5B740EA42C}"/>
              </a:ext>
            </a:extLst>
          </p:cNvPr>
          <p:cNvSpPr txBox="1">
            <a:spLocks/>
          </p:cNvSpPr>
          <p:nvPr/>
        </p:nvSpPr>
        <p:spPr>
          <a:xfrm>
            <a:off x="1295400" y="144463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线性相关与线性无关</a:t>
            </a:r>
            <a:endParaRPr lang="zh-CN" altLang="en-US" sz="30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31750" name="对象 20"/>
          <p:cNvGraphicFramePr>
            <a:graphicFrameLocks noChangeAspect="1"/>
          </p:cNvGraphicFramePr>
          <p:nvPr/>
        </p:nvGraphicFramePr>
        <p:xfrm>
          <a:off x="1343025" y="1036638"/>
          <a:ext cx="56943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0" name="Equation" r:id="rId4" imgW="2717800" imgH="469900" progId="Equation.DSMT4">
                  <p:embed/>
                </p:oleObj>
              </mc:Choice>
              <mc:Fallback>
                <p:oleObj name="Equation" r:id="rId4" imgW="2717800" imgH="469900" progId="Equation.DSMT4">
                  <p:embed/>
                  <p:pic>
                    <p:nvPicPr>
                      <p:cNvPr id="3175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1036638"/>
                        <a:ext cx="569436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对象 20"/>
          <p:cNvGraphicFramePr>
            <a:graphicFrameLocks noChangeAspect="1"/>
          </p:cNvGraphicFramePr>
          <p:nvPr/>
        </p:nvGraphicFramePr>
        <p:xfrm>
          <a:off x="1230313" y="2478088"/>
          <a:ext cx="28209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1" name="Equation" r:id="rId6" imgW="1346200" imgH="228600" progId="Equation.DSMT4">
                  <p:embed/>
                </p:oleObj>
              </mc:Choice>
              <mc:Fallback>
                <p:oleObj name="Equation" r:id="rId6" imgW="1346200" imgH="228600" progId="Equation.DSMT4">
                  <p:embed/>
                  <p:pic>
                    <p:nvPicPr>
                      <p:cNvPr id="3175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2478088"/>
                        <a:ext cx="282098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对象 20"/>
          <p:cNvGraphicFramePr>
            <a:graphicFrameLocks noChangeAspect="1"/>
          </p:cNvGraphicFramePr>
          <p:nvPr/>
        </p:nvGraphicFramePr>
        <p:xfrm>
          <a:off x="4168775" y="2174875"/>
          <a:ext cx="32766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2" name="Equation" r:id="rId8" imgW="1562100" imgH="469900" progId="Equation.DSMT4">
                  <p:embed/>
                </p:oleObj>
              </mc:Choice>
              <mc:Fallback>
                <p:oleObj name="Equation" r:id="rId8" imgW="1562100" imgH="469900" progId="Equation.DSMT4">
                  <p:embed/>
                  <p:pic>
                    <p:nvPicPr>
                      <p:cNvPr id="31752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775" y="2174875"/>
                        <a:ext cx="32766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对象 24"/>
          <p:cNvGraphicFramePr>
            <a:graphicFrameLocks noChangeAspect="1"/>
          </p:cNvGraphicFramePr>
          <p:nvPr/>
        </p:nvGraphicFramePr>
        <p:xfrm>
          <a:off x="7564438" y="2443163"/>
          <a:ext cx="13589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3" name="Equation" r:id="rId10" imgW="647700" imgH="228600" progId="Equation.DSMT4">
                  <p:embed/>
                </p:oleObj>
              </mc:Choice>
              <mc:Fallback>
                <p:oleObj name="Equation" r:id="rId10" imgW="647700" imgH="228600" progId="Equation.DSMT4">
                  <p:embed/>
                  <p:pic>
                    <p:nvPicPr>
                      <p:cNvPr id="31753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438" y="2443163"/>
                        <a:ext cx="1358900" cy="487362"/>
                      </a:xfrm>
                      <a:prstGeom prst="rect">
                        <a:avLst/>
                      </a:prstGeom>
                      <a:solidFill>
                        <a:srgbClr val="98DC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对象 28"/>
          <p:cNvGraphicFramePr>
            <a:graphicFrameLocks noChangeAspect="1"/>
          </p:cNvGraphicFramePr>
          <p:nvPr/>
        </p:nvGraphicFramePr>
        <p:xfrm>
          <a:off x="1193800" y="4699000"/>
          <a:ext cx="5594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4" name="Equation" r:id="rId12" imgW="2667000" imgH="241300" progId="Equation.DSMT4">
                  <p:embed/>
                </p:oleObj>
              </mc:Choice>
              <mc:Fallback>
                <p:oleObj name="Equation" r:id="rId12" imgW="2667000" imgH="241300" progId="Equation.DSMT4">
                  <p:embed/>
                  <p:pic>
                    <p:nvPicPr>
                      <p:cNvPr id="3175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4699000"/>
                        <a:ext cx="55943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对象 29"/>
          <p:cNvGraphicFramePr>
            <a:graphicFrameLocks noChangeAspect="1"/>
          </p:cNvGraphicFramePr>
          <p:nvPr/>
        </p:nvGraphicFramePr>
        <p:xfrm>
          <a:off x="6788150" y="4673600"/>
          <a:ext cx="31686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5" name="Equation" r:id="rId14" imgW="1511300" imgH="228600" progId="Equation.DSMT4">
                  <p:embed/>
                </p:oleObj>
              </mc:Choice>
              <mc:Fallback>
                <p:oleObj name="Equation" r:id="rId14" imgW="1511300" imgH="228600" progId="Equation.DSMT4">
                  <p:embed/>
                  <p:pic>
                    <p:nvPicPr>
                      <p:cNvPr id="31755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4673600"/>
                        <a:ext cx="31686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对象 20"/>
          <p:cNvGraphicFramePr>
            <a:graphicFrameLocks noChangeAspect="1"/>
          </p:cNvGraphicFramePr>
          <p:nvPr/>
        </p:nvGraphicFramePr>
        <p:xfrm>
          <a:off x="1276350" y="5567363"/>
          <a:ext cx="48323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6" name="Equation" r:id="rId16" imgW="2095500" imgH="228600" progId="Equation.DSMT4">
                  <p:embed/>
                </p:oleObj>
              </mc:Choice>
              <mc:Fallback>
                <p:oleObj name="Equation" r:id="rId16" imgW="2095500" imgH="228600" progId="Equation.DSMT4">
                  <p:embed/>
                  <p:pic>
                    <p:nvPicPr>
                      <p:cNvPr id="31756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5567363"/>
                        <a:ext cx="48323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对象 20"/>
          <p:cNvGraphicFramePr>
            <a:graphicFrameLocks noChangeAspect="1"/>
          </p:cNvGraphicFramePr>
          <p:nvPr/>
        </p:nvGraphicFramePr>
        <p:xfrm>
          <a:off x="1349375" y="3092450"/>
          <a:ext cx="23431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7" name="Equation" r:id="rId18" imgW="1117115" imgH="203112" progId="Equation.DSMT4">
                  <p:embed/>
                </p:oleObj>
              </mc:Choice>
              <mc:Fallback>
                <p:oleObj name="Equation" r:id="rId18" imgW="1117115" imgH="203112" progId="Equation.DSMT4">
                  <p:embed/>
                  <p:pic>
                    <p:nvPicPr>
                      <p:cNvPr id="31757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3092450"/>
                        <a:ext cx="23431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对象 20"/>
          <p:cNvGraphicFramePr>
            <a:graphicFrameLocks noChangeAspect="1"/>
          </p:cNvGraphicFramePr>
          <p:nvPr/>
        </p:nvGraphicFramePr>
        <p:xfrm>
          <a:off x="7866063" y="939800"/>
          <a:ext cx="25558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8" name="Equation" r:id="rId20" imgW="1218671" imgH="444307" progId="Equation.DSMT4">
                  <p:embed/>
                </p:oleObj>
              </mc:Choice>
              <mc:Fallback>
                <p:oleObj name="Equation" r:id="rId20" imgW="1218671" imgH="444307" progId="Equation.DSMT4">
                  <p:embed/>
                  <p:pic>
                    <p:nvPicPr>
                      <p:cNvPr id="31758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6063" y="939800"/>
                        <a:ext cx="2555875" cy="94773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对象 42"/>
          <p:cNvGraphicFramePr>
            <a:graphicFrameLocks noChangeAspect="1"/>
          </p:cNvGraphicFramePr>
          <p:nvPr/>
        </p:nvGraphicFramePr>
        <p:xfrm>
          <a:off x="1212850" y="3703638"/>
          <a:ext cx="50879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9" name="Equation" r:id="rId22" imgW="2425700" imgH="241300" progId="Equation.DSMT4">
                  <p:embed/>
                </p:oleObj>
              </mc:Choice>
              <mc:Fallback>
                <p:oleObj name="Equation" r:id="rId22" imgW="2425700" imgH="241300" progId="Equation.DSMT4">
                  <p:embed/>
                  <p:pic>
                    <p:nvPicPr>
                      <p:cNvPr id="31759" name="对象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3703638"/>
                        <a:ext cx="50879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0" name="对象 43"/>
          <p:cNvGraphicFramePr>
            <a:graphicFrameLocks noChangeAspect="1"/>
          </p:cNvGraphicFramePr>
          <p:nvPr/>
        </p:nvGraphicFramePr>
        <p:xfrm>
          <a:off x="6453188" y="3724275"/>
          <a:ext cx="28257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50" name="Equation" r:id="rId24" imgW="1346200" imgH="241300" progId="Equation.DSMT4">
                  <p:embed/>
                </p:oleObj>
              </mc:Choice>
              <mc:Fallback>
                <p:oleObj name="Equation" r:id="rId24" imgW="1346200" imgH="241300" progId="Equation.DSMT4">
                  <p:embed/>
                  <p:pic>
                    <p:nvPicPr>
                      <p:cNvPr id="31760" name="对象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3724275"/>
                        <a:ext cx="28257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箭头: 下 6">
            <a:extLst>
              <a:ext uri="{FF2B5EF4-FFF2-40B4-BE49-F238E27FC236}">
                <a16:creationId xmlns="" xmlns:a16="http://schemas.microsoft.com/office/drawing/2014/main" id="{B2451416-4A84-4E8E-AC8D-91C5F8CD6BAE}"/>
              </a:ext>
            </a:extLst>
          </p:cNvPr>
          <p:cNvSpPr/>
          <p:nvPr/>
        </p:nvSpPr>
        <p:spPr>
          <a:xfrm>
            <a:off x="8115300" y="4090988"/>
            <a:ext cx="257175" cy="514350"/>
          </a:xfrm>
          <a:prstGeom prst="downArrow">
            <a:avLst/>
          </a:prstGeom>
          <a:solidFill>
            <a:srgbClr val="10A013"/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8628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184843"/>
              </p:ext>
            </p:extLst>
          </p:nvPr>
        </p:nvGraphicFramePr>
        <p:xfrm>
          <a:off x="436864" y="1797845"/>
          <a:ext cx="95996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62" name="Equation" r:id="rId4" imgW="4140000" imgH="253800" progId="Equation.DSMT4">
                  <p:embed/>
                </p:oleObj>
              </mc:Choice>
              <mc:Fallback>
                <p:oleObj name="Equation" r:id="rId4" imgW="4140000" imgH="253800" progId="Equation.DSMT4">
                  <p:embed/>
                  <p:pic>
                    <p:nvPicPr>
                      <p:cNvPr id="3277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64" y="1797845"/>
                        <a:ext cx="9599613" cy="598487"/>
                      </a:xfrm>
                      <a:prstGeom prst="rect">
                        <a:avLst/>
                      </a:prstGeom>
                      <a:solidFill>
                        <a:srgbClr val="DDF3E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0196E3DC-0A1F-40BD-B640-341EF5C81149}"/>
              </a:ext>
            </a:extLst>
          </p:cNvPr>
          <p:cNvSpPr/>
          <p:nvPr/>
        </p:nvSpPr>
        <p:spPr>
          <a:xfrm>
            <a:off x="506413" y="893763"/>
            <a:ext cx="10525125" cy="5048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2774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22" name="内容占位符 3">
            <a:extLst>
              <a:ext uri="{FF2B5EF4-FFF2-40B4-BE49-F238E27FC236}">
                <a16:creationId xmlns="" xmlns:a16="http://schemas.microsoft.com/office/drawing/2014/main" id="{88F2500E-FFE4-4192-842E-AD5B740EA42C}"/>
              </a:ext>
            </a:extLst>
          </p:cNvPr>
          <p:cNvSpPr txBox="1">
            <a:spLocks/>
          </p:cNvSpPr>
          <p:nvPr/>
        </p:nvSpPr>
        <p:spPr>
          <a:xfrm>
            <a:off x="1295400" y="144463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线性无关</a:t>
            </a:r>
            <a:r>
              <a:rPr lang="en-US" altLang="zh-CN" sz="3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</a:t>
            </a:r>
            <a:r>
              <a:rPr lang="zh-CN" alt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重要结论</a:t>
            </a:r>
            <a:endParaRPr lang="zh-CN" altLang="en-US" sz="3000" dirty="0">
              <a:solidFill>
                <a:srgbClr val="00B0F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32776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34560"/>
              </p:ext>
            </p:extLst>
          </p:nvPr>
        </p:nvGraphicFramePr>
        <p:xfrm>
          <a:off x="593725" y="935038"/>
          <a:ext cx="94869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63" name="Equation" r:id="rId6" imgW="4089240" imgH="228600" progId="Equation.DSMT4">
                  <p:embed/>
                </p:oleObj>
              </mc:Choice>
              <mc:Fallback>
                <p:oleObj name="Equation" r:id="rId6" imgW="4089240" imgH="228600" progId="Equation.DSMT4">
                  <p:embed/>
                  <p:pic>
                    <p:nvPicPr>
                      <p:cNvPr id="32776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935038"/>
                        <a:ext cx="94869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022108"/>
              </p:ext>
            </p:extLst>
          </p:nvPr>
        </p:nvGraphicFramePr>
        <p:xfrm>
          <a:off x="471898" y="5157192"/>
          <a:ext cx="92757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64" name="Equation" r:id="rId8" imgW="4000500" imgH="228600" progId="Equation.DSMT4">
                  <p:embed/>
                </p:oleObj>
              </mc:Choice>
              <mc:Fallback>
                <p:oleObj name="Equation" r:id="rId8" imgW="4000500" imgH="228600" progId="Equation.DSMT4">
                  <p:embed/>
                  <p:pic>
                    <p:nvPicPr>
                      <p:cNvPr id="32778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98" y="5157192"/>
                        <a:ext cx="927576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449824"/>
              </p:ext>
            </p:extLst>
          </p:nvPr>
        </p:nvGraphicFramePr>
        <p:xfrm>
          <a:off x="1559496" y="5805264"/>
          <a:ext cx="80264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65" name="Equation" r:id="rId10" imgW="3479760" imgH="228600" progId="Equation.DSMT4">
                  <p:embed/>
                </p:oleObj>
              </mc:Choice>
              <mc:Fallback>
                <p:oleObj name="Equation" r:id="rId10" imgW="3479760" imgH="228600" progId="Equation.DSMT4">
                  <p:embed/>
                  <p:pic>
                    <p:nvPicPr>
                      <p:cNvPr id="32779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5805264"/>
                        <a:ext cx="8026400" cy="538162"/>
                      </a:xfrm>
                      <a:prstGeom prst="rect">
                        <a:avLst/>
                      </a:prstGeom>
                      <a:solidFill>
                        <a:srgbClr val="FBD38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164921"/>
              </p:ext>
            </p:extLst>
          </p:nvPr>
        </p:nvGraphicFramePr>
        <p:xfrm>
          <a:off x="423556" y="2715232"/>
          <a:ext cx="93011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66" name="Equation" r:id="rId12" imgW="4012920" imgH="228600" progId="Equation.DSMT4">
                  <p:embed/>
                </p:oleObj>
              </mc:Choice>
              <mc:Fallback>
                <p:oleObj name="Equation" r:id="rId12" imgW="4012920" imgH="228600" progId="Equation.DSMT4">
                  <p:embed/>
                  <p:pic>
                    <p:nvPicPr>
                      <p:cNvPr id="3278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56" y="2715232"/>
                        <a:ext cx="9301163" cy="538163"/>
                      </a:xfrm>
                      <a:prstGeom prst="rect">
                        <a:avLst/>
                      </a:prstGeom>
                      <a:solidFill>
                        <a:srgbClr val="DDF3E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447482"/>
              </p:ext>
            </p:extLst>
          </p:nvPr>
        </p:nvGraphicFramePr>
        <p:xfrm>
          <a:off x="9719730" y="2708920"/>
          <a:ext cx="146526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67" name="Equation" r:id="rId14" imgW="634680" imgH="241200" progId="Equation.DSMT4">
                  <p:embed/>
                </p:oleObj>
              </mc:Choice>
              <mc:Fallback>
                <p:oleObj name="Equation" r:id="rId14" imgW="634680" imgH="241200" progId="Equation.DSMT4">
                  <p:embed/>
                  <p:pic>
                    <p:nvPicPr>
                      <p:cNvPr id="3278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9730" y="2708920"/>
                        <a:ext cx="1465263" cy="566737"/>
                      </a:xfrm>
                      <a:prstGeom prst="rect">
                        <a:avLst/>
                      </a:prstGeom>
                      <a:solidFill>
                        <a:srgbClr val="DDF3E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531498"/>
              </p:ext>
            </p:extLst>
          </p:nvPr>
        </p:nvGraphicFramePr>
        <p:xfrm>
          <a:off x="437455" y="3645024"/>
          <a:ext cx="99790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68" name="Equation" r:id="rId16" imgW="4305240" imgH="241200" progId="Equation.DSMT4">
                  <p:embed/>
                </p:oleObj>
              </mc:Choice>
              <mc:Fallback>
                <p:oleObj name="Equation" r:id="rId16" imgW="4305240" imgH="241200" progId="Equation.DSMT4">
                  <p:embed/>
                  <p:pic>
                    <p:nvPicPr>
                      <p:cNvPr id="32782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455" y="3645024"/>
                        <a:ext cx="9979025" cy="568325"/>
                      </a:xfrm>
                      <a:prstGeom prst="rect">
                        <a:avLst/>
                      </a:prstGeom>
                      <a:solidFill>
                        <a:srgbClr val="DDF3E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438101"/>
              </p:ext>
            </p:extLst>
          </p:nvPr>
        </p:nvGraphicFramePr>
        <p:xfrm>
          <a:off x="550301" y="4509120"/>
          <a:ext cx="102584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69" name="Equation" r:id="rId18" imgW="4559300" imgH="203200" progId="Equation.DSMT4">
                  <p:embed/>
                </p:oleObj>
              </mc:Choice>
              <mc:Fallback>
                <p:oleObj name="Equation" r:id="rId18" imgW="4559300" imgH="203200" progId="Equation.DSMT4">
                  <p:embed/>
                  <p:pic>
                    <p:nvPicPr>
                      <p:cNvPr id="3278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01" y="4509120"/>
                        <a:ext cx="102584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0561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=""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79375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线性组合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3000" b="1" dirty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概念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819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044370"/>
              </p:ext>
            </p:extLst>
          </p:nvPr>
        </p:nvGraphicFramePr>
        <p:xfrm>
          <a:off x="623392" y="3292106"/>
          <a:ext cx="982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244" name="Equation" r:id="rId4" imgW="4368600" imgH="228600" progId="Equation.DSMT4">
                  <p:embed/>
                </p:oleObj>
              </mc:Choice>
              <mc:Fallback>
                <p:oleObj name="Equation" r:id="rId4" imgW="4368600" imgH="228600" progId="Equation.DSMT4">
                  <p:embed/>
                  <p:pic>
                    <p:nvPicPr>
                      <p:cNvPr id="819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3292106"/>
                        <a:ext cx="9829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847753"/>
              </p:ext>
            </p:extLst>
          </p:nvPr>
        </p:nvGraphicFramePr>
        <p:xfrm>
          <a:off x="724220" y="990600"/>
          <a:ext cx="60007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245" name="Equation" r:id="rId6" imgW="2667000" imgH="203200" progId="Equation.DSMT4">
                  <p:embed/>
                </p:oleObj>
              </mc:Choice>
              <mc:Fallback>
                <p:oleObj name="Equation" r:id="rId6" imgW="2667000" imgH="203200" progId="Equation.DSMT4">
                  <p:embed/>
                  <p:pic>
                    <p:nvPicPr>
                      <p:cNvPr id="819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20" y="990600"/>
                        <a:ext cx="60007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781724"/>
              </p:ext>
            </p:extLst>
          </p:nvPr>
        </p:nvGraphicFramePr>
        <p:xfrm>
          <a:off x="1767207" y="1687284"/>
          <a:ext cx="39147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246" name="Equation" r:id="rId8" imgW="1739900" imgH="215900" progId="Equation.DSMT4">
                  <p:embed/>
                </p:oleObj>
              </mc:Choice>
              <mc:Fallback>
                <p:oleObj name="Equation" r:id="rId8" imgW="1739900" imgH="215900" progId="Equation.DSMT4">
                  <p:embed/>
                  <p:pic>
                    <p:nvPicPr>
                      <p:cNvPr id="819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207" y="1687284"/>
                        <a:ext cx="39147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165687"/>
              </p:ext>
            </p:extLst>
          </p:nvPr>
        </p:nvGraphicFramePr>
        <p:xfrm>
          <a:off x="1767207" y="2445429"/>
          <a:ext cx="71151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247" name="Equation" r:id="rId10" imgW="3162300" imgH="203200" progId="Equation.DSMT4">
                  <p:embed/>
                </p:oleObj>
              </mc:Choice>
              <mc:Fallback>
                <p:oleObj name="Equation" r:id="rId10" imgW="3162300" imgH="203200" progId="Equation.DSMT4">
                  <p:embed/>
                  <p:pic>
                    <p:nvPicPr>
                      <p:cNvPr id="820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207" y="2445429"/>
                        <a:ext cx="71151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669222"/>
              </p:ext>
            </p:extLst>
          </p:nvPr>
        </p:nvGraphicFramePr>
        <p:xfrm>
          <a:off x="1734395" y="4074726"/>
          <a:ext cx="71151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248" name="Equation" r:id="rId12" imgW="3162240" imgH="228600" progId="Equation.DSMT4">
                  <p:embed/>
                </p:oleObj>
              </mc:Choice>
              <mc:Fallback>
                <p:oleObj name="Equation" r:id="rId12" imgW="3162240" imgH="228600" progId="Equation.DSMT4">
                  <p:embed/>
                  <p:pic>
                    <p:nvPicPr>
                      <p:cNvPr id="820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395" y="4074726"/>
                        <a:ext cx="71151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433953"/>
              </p:ext>
            </p:extLst>
          </p:nvPr>
        </p:nvGraphicFramePr>
        <p:xfrm>
          <a:off x="1754373" y="4972916"/>
          <a:ext cx="98583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249" name="Equation" r:id="rId14" imgW="4381200" imgH="228600" progId="Equation.DSMT4">
                  <p:embed/>
                </p:oleObj>
              </mc:Choice>
              <mc:Fallback>
                <p:oleObj name="Equation" r:id="rId14" imgW="4381200" imgH="228600" progId="Equation.DSMT4">
                  <p:embed/>
                  <p:pic>
                    <p:nvPicPr>
                      <p:cNvPr id="8203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373" y="4972916"/>
                        <a:ext cx="98583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388293"/>
              </p:ext>
            </p:extLst>
          </p:nvPr>
        </p:nvGraphicFramePr>
        <p:xfrm>
          <a:off x="1729306" y="5755536"/>
          <a:ext cx="95154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250" name="Equation" r:id="rId16" imgW="4229100" imgH="228600" progId="Equation.DSMT4">
                  <p:embed/>
                </p:oleObj>
              </mc:Choice>
              <mc:Fallback>
                <p:oleObj name="Equation" r:id="rId16" imgW="4229100" imgH="228600" progId="Equation.DSMT4">
                  <p:embed/>
                  <p:pic>
                    <p:nvPicPr>
                      <p:cNvPr id="8204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306" y="5755536"/>
                        <a:ext cx="95154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9756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2774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22" name="内容占位符 3">
            <a:extLst>
              <a:ext uri="{FF2B5EF4-FFF2-40B4-BE49-F238E27FC236}">
                <a16:creationId xmlns="" xmlns:a16="http://schemas.microsoft.com/office/drawing/2014/main" id="{88F2500E-FFE4-4192-842E-AD5B740EA42C}"/>
              </a:ext>
            </a:extLst>
          </p:cNvPr>
          <p:cNvSpPr txBox="1">
            <a:spLocks/>
          </p:cNvSpPr>
          <p:nvPr/>
        </p:nvSpPr>
        <p:spPr>
          <a:xfrm>
            <a:off x="1295400" y="144463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线性无关</a:t>
            </a:r>
            <a:r>
              <a:rPr lang="en-US" altLang="zh-CN" sz="3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</a:t>
            </a:r>
            <a:r>
              <a:rPr lang="zh-CN" alt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重要结论</a:t>
            </a:r>
            <a:endParaRPr lang="zh-CN" altLang="en-US" sz="3000" dirty="0">
              <a:solidFill>
                <a:srgbClr val="00B0F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30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5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439938"/>
              </p:ext>
            </p:extLst>
          </p:nvPr>
        </p:nvGraphicFramePr>
        <p:xfrm>
          <a:off x="661888" y="1988840"/>
          <a:ext cx="80264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90" name="Equation" r:id="rId4" imgW="3479760" imgH="228600" progId="Equation.DSMT4">
                  <p:embed/>
                </p:oleObj>
              </mc:Choice>
              <mc:Fallback>
                <p:oleObj name="Equation" r:id="rId4" imgW="3479760" imgH="228600" progId="Equation.DSMT4">
                  <p:embed/>
                  <p:pic>
                    <p:nvPicPr>
                      <p:cNvPr id="32779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88" y="1988840"/>
                        <a:ext cx="8026400" cy="538162"/>
                      </a:xfrm>
                      <a:prstGeom prst="rect">
                        <a:avLst/>
                      </a:prstGeom>
                      <a:solidFill>
                        <a:srgbClr val="FBD38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680706"/>
              </p:ext>
            </p:extLst>
          </p:nvPr>
        </p:nvGraphicFramePr>
        <p:xfrm>
          <a:off x="711774" y="1053343"/>
          <a:ext cx="80264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91" name="Equation" r:id="rId6" imgW="3479760" imgH="228600" progId="Equation.DSMT4">
                  <p:embed/>
                </p:oleObj>
              </mc:Choice>
              <mc:Fallback>
                <p:oleObj name="Equation" r:id="rId6" imgW="3479760" imgH="228600" progId="Equation.DSMT4">
                  <p:embed/>
                  <p:pic>
                    <p:nvPicPr>
                      <p:cNvPr id="15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774" y="1053343"/>
                        <a:ext cx="8026400" cy="538162"/>
                      </a:xfrm>
                      <a:prstGeom prst="rect">
                        <a:avLst/>
                      </a:prstGeom>
                      <a:solidFill>
                        <a:srgbClr val="FBD38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827953"/>
              </p:ext>
            </p:extLst>
          </p:nvPr>
        </p:nvGraphicFramePr>
        <p:xfrm>
          <a:off x="1415480" y="4133671"/>
          <a:ext cx="50006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92" name="Equation" r:id="rId8" imgW="2222280" imgH="203040" progId="Equation.DSMT4">
                  <p:embed/>
                </p:oleObj>
              </mc:Choice>
              <mc:Fallback>
                <p:oleObj name="Equation" r:id="rId8" imgW="2222280" imgH="203040" progId="Equation.DSMT4">
                  <p:embed/>
                  <p:pic>
                    <p:nvPicPr>
                      <p:cNvPr id="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4133671"/>
                        <a:ext cx="50006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551702"/>
              </p:ext>
            </p:extLst>
          </p:nvPr>
        </p:nvGraphicFramePr>
        <p:xfrm>
          <a:off x="594667" y="2890958"/>
          <a:ext cx="108299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93" name="Equation" r:id="rId10" imgW="4813200" imgH="457200" progId="Equation.DSMT4">
                  <p:embed/>
                </p:oleObj>
              </mc:Choice>
              <mc:Fallback>
                <p:oleObj name="Equation" r:id="rId10" imgW="4813200" imgH="457200" progId="Equation.DSMT4">
                  <p:embed/>
                  <p:pic>
                    <p:nvPicPr>
                      <p:cNvPr id="1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67" y="2890958"/>
                        <a:ext cx="108299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567608" y="4869160"/>
            <a:ext cx="4463681" cy="1082139"/>
            <a:chOff x="2567608" y="4869160"/>
            <a:chExt cx="4463681" cy="1082139"/>
          </a:xfrm>
        </p:grpSpPr>
        <p:sp>
          <p:nvSpPr>
            <p:cNvPr id="23" name="矩形: 圆角 1">
              <a:extLst>
                <a:ext uri="{FF2B5EF4-FFF2-40B4-BE49-F238E27FC236}">
                  <a16:creationId xmlns="" xmlns:a16="http://schemas.microsoft.com/office/drawing/2014/main" id="{0196E3DC-0A1F-40BD-B640-341EF5C81149}"/>
                </a:ext>
              </a:extLst>
            </p:cNvPr>
            <p:cNvSpPr/>
            <p:nvPr/>
          </p:nvSpPr>
          <p:spPr>
            <a:xfrm>
              <a:off x="2567608" y="4869160"/>
              <a:ext cx="4463681" cy="108213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1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2311565"/>
                </p:ext>
              </p:extLst>
            </p:nvPr>
          </p:nvGraphicFramePr>
          <p:xfrm>
            <a:off x="2639616" y="4941888"/>
            <a:ext cx="4286250" cy="960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294" name="Equation" r:id="rId12" imgW="1904760" imgH="431640" progId="Equation.DSMT4">
                    <p:embed/>
                  </p:oleObj>
                </mc:Choice>
                <mc:Fallback>
                  <p:oleObj name="Equation" r:id="rId12" imgW="1904760" imgH="431640" progId="Equation.DSMT4">
                    <p:embed/>
                    <p:pic>
                      <p:nvPicPr>
                        <p:cNvPr id="18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9616" y="4941888"/>
                          <a:ext cx="4286250" cy="960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90843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>
            <a:cxnSpLocks/>
          </p:cNvCxnSpPr>
          <p:nvPr/>
        </p:nvCxnSpPr>
        <p:spPr>
          <a:xfrm flipV="1">
            <a:off x="687388" y="809625"/>
            <a:ext cx="10809287" cy="222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3796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22" name="内容占位符 3">
            <a:extLst>
              <a:ext uri="{FF2B5EF4-FFF2-40B4-BE49-F238E27FC236}">
                <a16:creationId xmlns="" xmlns:a16="http://schemas.microsoft.com/office/drawing/2014/main" id="{88F2500E-FFE4-4192-842E-AD5B740EA42C}"/>
              </a:ext>
            </a:extLst>
          </p:cNvPr>
          <p:cNvSpPr txBox="1">
            <a:spLocks/>
          </p:cNvSpPr>
          <p:nvPr/>
        </p:nvSpPr>
        <p:spPr>
          <a:xfrm>
            <a:off x="1260475" y="115888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线性相关与线性无关</a:t>
            </a:r>
            <a:endParaRPr lang="zh-CN" altLang="en-US" sz="30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3380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88657"/>
              </p:ext>
            </p:extLst>
          </p:nvPr>
        </p:nvGraphicFramePr>
        <p:xfrm>
          <a:off x="582241" y="1132930"/>
          <a:ext cx="54578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32" name="Equation" r:id="rId4" imgW="2425700" imgH="190500" progId="Equation.DSMT4">
                  <p:embed/>
                </p:oleObj>
              </mc:Choice>
              <mc:Fallback>
                <p:oleObj name="Equation" r:id="rId4" imgW="2425700" imgH="190500" progId="Equation.DSMT4">
                  <p:embed/>
                  <p:pic>
                    <p:nvPicPr>
                      <p:cNvPr id="3380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41" y="1132930"/>
                        <a:ext cx="54578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916733"/>
              </p:ext>
            </p:extLst>
          </p:nvPr>
        </p:nvGraphicFramePr>
        <p:xfrm>
          <a:off x="548567" y="3223890"/>
          <a:ext cx="100012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33" name="Equation" r:id="rId6" imgW="4445000" imgH="254000" progId="Equation.DSMT4">
                  <p:embed/>
                </p:oleObj>
              </mc:Choice>
              <mc:Fallback>
                <p:oleObj name="Equation" r:id="rId6" imgW="4445000" imgH="254000" progId="Equation.DSMT4">
                  <p:embed/>
                  <p:pic>
                    <p:nvPicPr>
                      <p:cNvPr id="3380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567" y="3223890"/>
                        <a:ext cx="100012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049046"/>
              </p:ext>
            </p:extLst>
          </p:nvPr>
        </p:nvGraphicFramePr>
        <p:xfrm>
          <a:off x="551384" y="1999754"/>
          <a:ext cx="92297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34" name="Equation" r:id="rId8" imgW="4102100" imgH="254000" progId="Equation.DSMT4">
                  <p:embed/>
                </p:oleObj>
              </mc:Choice>
              <mc:Fallback>
                <p:oleObj name="Equation" r:id="rId8" imgW="4102100" imgH="254000" progId="Equation.DSMT4">
                  <p:embed/>
                  <p:pic>
                    <p:nvPicPr>
                      <p:cNvPr id="3380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1999754"/>
                        <a:ext cx="92297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132886"/>
              </p:ext>
            </p:extLst>
          </p:nvPr>
        </p:nvGraphicFramePr>
        <p:xfrm>
          <a:off x="575093" y="5545546"/>
          <a:ext cx="80295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35" name="Equation" r:id="rId10" imgW="3568700" imgH="254000" progId="Equation.DSMT4">
                  <p:embed/>
                </p:oleObj>
              </mc:Choice>
              <mc:Fallback>
                <p:oleObj name="Equation" r:id="rId10" imgW="3568700" imgH="254000" progId="Equation.DSMT4">
                  <p:embed/>
                  <p:pic>
                    <p:nvPicPr>
                      <p:cNvPr id="3380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093" y="5545546"/>
                        <a:ext cx="80295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173257"/>
              </p:ext>
            </p:extLst>
          </p:nvPr>
        </p:nvGraphicFramePr>
        <p:xfrm>
          <a:off x="575093" y="4376018"/>
          <a:ext cx="104013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36" name="Equation" r:id="rId12" imgW="4622800" imgH="254000" progId="Equation.DSMT4">
                  <p:embed/>
                </p:oleObj>
              </mc:Choice>
              <mc:Fallback>
                <p:oleObj name="Equation" r:id="rId12" imgW="4622800" imgH="254000" progId="Equation.DSMT4">
                  <p:embed/>
                  <p:pic>
                    <p:nvPicPr>
                      <p:cNvPr id="3380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093" y="4376018"/>
                        <a:ext cx="104013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234370"/>
              </p:ext>
            </p:extLst>
          </p:nvPr>
        </p:nvGraphicFramePr>
        <p:xfrm>
          <a:off x="4759909" y="2677331"/>
          <a:ext cx="48577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37" name="Equation" r:id="rId14" imgW="2158920" imgH="203040" progId="Equation.DSMT4">
                  <p:embed/>
                </p:oleObj>
              </mc:Choice>
              <mc:Fallback>
                <p:oleObj name="Equation" r:id="rId14" imgW="2158920" imgH="203040" progId="Equation.DSMT4">
                  <p:embed/>
                  <p:pic>
                    <p:nvPicPr>
                      <p:cNvPr id="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909" y="2677331"/>
                        <a:ext cx="48577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538699"/>
              </p:ext>
            </p:extLst>
          </p:nvPr>
        </p:nvGraphicFramePr>
        <p:xfrm>
          <a:off x="4727848" y="6126321"/>
          <a:ext cx="48577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38" name="Equation" r:id="rId16" imgW="2158920" imgH="203040" progId="Equation.DSMT4">
                  <p:embed/>
                </p:oleObj>
              </mc:Choice>
              <mc:Fallback>
                <p:oleObj name="Equation" r:id="rId16" imgW="2158920" imgH="203040" progId="Equation.DSMT4">
                  <p:embed/>
                  <p:pic>
                    <p:nvPicPr>
                      <p:cNvPr id="1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8" y="6126321"/>
                        <a:ext cx="48577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6960911" y="906701"/>
            <a:ext cx="4463681" cy="1082139"/>
            <a:chOff x="2567608" y="4869160"/>
            <a:chExt cx="4463681" cy="1082139"/>
          </a:xfrm>
        </p:grpSpPr>
        <p:sp>
          <p:nvSpPr>
            <p:cNvPr id="17" name="矩形: 圆角 1">
              <a:extLst>
                <a:ext uri="{FF2B5EF4-FFF2-40B4-BE49-F238E27FC236}">
                  <a16:creationId xmlns="" xmlns:a16="http://schemas.microsoft.com/office/drawing/2014/main" id="{0196E3DC-0A1F-40BD-B640-341EF5C81149}"/>
                </a:ext>
              </a:extLst>
            </p:cNvPr>
            <p:cNvSpPr/>
            <p:nvPr/>
          </p:nvSpPr>
          <p:spPr>
            <a:xfrm>
              <a:off x="2567608" y="4869160"/>
              <a:ext cx="4463681" cy="108213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8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2989137"/>
                </p:ext>
              </p:extLst>
            </p:nvPr>
          </p:nvGraphicFramePr>
          <p:xfrm>
            <a:off x="2639616" y="4941888"/>
            <a:ext cx="4286250" cy="960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939" name="Equation" r:id="rId18" imgW="1904760" imgH="431640" progId="Equation.DSMT4">
                    <p:embed/>
                  </p:oleObj>
                </mc:Choice>
                <mc:Fallback>
                  <p:oleObj name="Equation" r:id="rId18" imgW="1904760" imgH="431640" progId="Equation.DSMT4">
                    <p:embed/>
                    <p:pic>
                      <p:nvPicPr>
                        <p:cNvPr id="21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9616" y="4941888"/>
                          <a:ext cx="4286250" cy="960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146579"/>
              </p:ext>
            </p:extLst>
          </p:nvPr>
        </p:nvGraphicFramePr>
        <p:xfrm>
          <a:off x="4727848" y="4985393"/>
          <a:ext cx="48577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40" name="Equation" r:id="rId20" imgW="2158920" imgH="203040" progId="Equation.DSMT4">
                  <p:embed/>
                </p:oleObj>
              </mc:Choice>
              <mc:Fallback>
                <p:oleObj name="Equation" r:id="rId20" imgW="2158920" imgH="203040" progId="Equation.DSMT4">
                  <p:embed/>
                  <p:pic>
                    <p:nvPicPr>
                      <p:cNvPr id="1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8" y="4985393"/>
                        <a:ext cx="48577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371294"/>
              </p:ext>
            </p:extLst>
          </p:nvPr>
        </p:nvGraphicFramePr>
        <p:xfrm>
          <a:off x="4743692" y="3865010"/>
          <a:ext cx="48577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41" name="Equation" r:id="rId21" imgW="2158920" imgH="203040" progId="Equation.DSMT4">
                  <p:embed/>
                </p:oleObj>
              </mc:Choice>
              <mc:Fallback>
                <p:oleObj name="Equation" r:id="rId21" imgW="2158920" imgH="203040" progId="Equation.DSMT4">
                  <p:embed/>
                  <p:pic>
                    <p:nvPicPr>
                      <p:cNvPr id="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692" y="3865010"/>
                        <a:ext cx="48577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3310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4820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8405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线性相关与线性无关</a:t>
            </a:r>
            <a:endParaRPr lang="en-US" altLang="zh-CN" b="1" i="1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17" name="对象 28"/>
          <p:cNvGraphicFramePr>
            <a:graphicFrameLocks noChangeAspect="1"/>
          </p:cNvGraphicFramePr>
          <p:nvPr>
            <p:extLst/>
          </p:nvPr>
        </p:nvGraphicFramePr>
        <p:xfrm>
          <a:off x="623392" y="1102679"/>
          <a:ext cx="92297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40" name="Equation" r:id="rId4" imgW="4102100" imgH="254000" progId="Equation.DSMT4">
                  <p:embed/>
                </p:oleObj>
              </mc:Choice>
              <mc:Fallback>
                <p:oleObj name="Equation" r:id="rId4" imgW="4102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1102679"/>
                        <a:ext cx="92297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>
            <p:extLst/>
          </p:nvPr>
        </p:nvGraphicFramePr>
        <p:xfrm>
          <a:off x="4871864" y="1915957"/>
          <a:ext cx="48577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41" name="Equation" r:id="rId6" imgW="2158920" imgH="203040" progId="Equation.DSMT4">
                  <p:embed/>
                </p:oleObj>
              </mc:Choice>
              <mc:Fallback>
                <p:oleObj name="Equation" r:id="rId6" imgW="2158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4" y="1915957"/>
                        <a:ext cx="48577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80064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4820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8405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线性相关与线性无关</a:t>
            </a:r>
            <a:endParaRPr lang="en-US" altLang="zh-CN" b="1" i="1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3482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015251"/>
              </p:ext>
            </p:extLst>
          </p:nvPr>
        </p:nvGraphicFramePr>
        <p:xfrm>
          <a:off x="767408" y="3429000"/>
          <a:ext cx="96869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14" name="Equation" r:id="rId4" imgW="4305240" imgH="215640" progId="Equation.DSMT4">
                  <p:embed/>
                </p:oleObj>
              </mc:Choice>
              <mc:Fallback>
                <p:oleObj name="Equation" r:id="rId4" imgW="4305240" imgH="215640" progId="Equation.DSMT4">
                  <p:embed/>
                  <p:pic>
                    <p:nvPicPr>
                      <p:cNvPr id="3482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3429000"/>
                        <a:ext cx="96869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072583"/>
              </p:ext>
            </p:extLst>
          </p:nvPr>
        </p:nvGraphicFramePr>
        <p:xfrm>
          <a:off x="623392" y="1102679"/>
          <a:ext cx="92297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15" name="Equation" r:id="rId6" imgW="4102100" imgH="254000" progId="Equation.DSMT4">
                  <p:embed/>
                </p:oleObj>
              </mc:Choice>
              <mc:Fallback>
                <p:oleObj name="Equation" r:id="rId6" imgW="4102100" imgH="254000" progId="Equation.DSMT4">
                  <p:embed/>
                  <p:pic>
                    <p:nvPicPr>
                      <p:cNvPr id="3380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1102679"/>
                        <a:ext cx="92297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588475"/>
              </p:ext>
            </p:extLst>
          </p:nvPr>
        </p:nvGraphicFramePr>
        <p:xfrm>
          <a:off x="4871864" y="1915957"/>
          <a:ext cx="48577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16" name="Equation" r:id="rId8" imgW="2158920" imgH="203040" progId="Equation.DSMT4">
                  <p:embed/>
                </p:oleObj>
              </mc:Choice>
              <mc:Fallback>
                <p:oleObj name="Equation" r:id="rId8" imgW="2158920" imgH="203040" progId="Equation.DSMT4">
                  <p:embed/>
                  <p:pic>
                    <p:nvPicPr>
                      <p:cNvPr id="1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4" y="1915957"/>
                        <a:ext cx="48577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691714"/>
              </p:ext>
            </p:extLst>
          </p:nvPr>
        </p:nvGraphicFramePr>
        <p:xfrm>
          <a:off x="870397" y="2466628"/>
          <a:ext cx="30861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17" name="Equation" r:id="rId10" imgW="1371600" imgH="228600" progId="Equation.DSMT4">
                  <p:embed/>
                </p:oleObj>
              </mc:Choice>
              <mc:Fallback>
                <p:oleObj name="Equation" r:id="rId10" imgW="1371600" imgH="228600" progId="Equation.DSMT4">
                  <p:embed/>
                  <p:pic>
                    <p:nvPicPr>
                      <p:cNvPr id="3482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397" y="2466628"/>
                        <a:ext cx="30861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61372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4820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8405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线性相关与线性无关</a:t>
            </a:r>
            <a:endParaRPr lang="en-US" altLang="zh-CN" b="1" i="1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17" name="对象 28"/>
          <p:cNvGraphicFramePr>
            <a:graphicFrameLocks noChangeAspect="1"/>
          </p:cNvGraphicFramePr>
          <p:nvPr>
            <p:extLst/>
          </p:nvPr>
        </p:nvGraphicFramePr>
        <p:xfrm>
          <a:off x="896844" y="989571"/>
          <a:ext cx="100012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53" name="Equation" r:id="rId4" imgW="4445000" imgH="254000" progId="Equation.DSMT4">
                  <p:embed/>
                </p:oleObj>
              </mc:Choice>
              <mc:Fallback>
                <p:oleObj name="Equation" r:id="rId4" imgW="4445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844" y="989571"/>
                        <a:ext cx="100012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9149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4820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8405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线性相关与线性无关</a:t>
            </a:r>
            <a:endParaRPr lang="en-US" altLang="zh-CN" b="1" i="1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3482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835668"/>
              </p:ext>
            </p:extLst>
          </p:nvPr>
        </p:nvGraphicFramePr>
        <p:xfrm>
          <a:off x="709612" y="1969552"/>
          <a:ext cx="107727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86" name="Equation" r:id="rId4" imgW="4787640" imgH="253800" progId="Equation.DSMT4">
                  <p:embed/>
                </p:oleObj>
              </mc:Choice>
              <mc:Fallback>
                <p:oleObj name="Equation" r:id="rId4" imgW="4787640" imgH="253800" progId="Equation.DSMT4">
                  <p:embed/>
                  <p:pic>
                    <p:nvPicPr>
                      <p:cNvPr id="3482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2" y="1969552"/>
                        <a:ext cx="107727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510923"/>
              </p:ext>
            </p:extLst>
          </p:nvPr>
        </p:nvGraphicFramePr>
        <p:xfrm>
          <a:off x="1401917" y="2686162"/>
          <a:ext cx="6172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87" name="Equation" r:id="rId6" imgW="2743200" imgH="203040" progId="Equation.DSMT4">
                  <p:embed/>
                </p:oleObj>
              </mc:Choice>
              <mc:Fallback>
                <p:oleObj name="Equation" r:id="rId6" imgW="2743200" imgH="203040" progId="Equation.DSMT4">
                  <p:embed/>
                  <p:pic>
                    <p:nvPicPr>
                      <p:cNvPr id="3482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917" y="2686162"/>
                        <a:ext cx="61722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4" name="组合 22"/>
          <p:cNvGrpSpPr>
            <a:grpSpLocks/>
          </p:cNvGrpSpPr>
          <p:nvPr/>
        </p:nvGrpSpPr>
        <p:grpSpPr bwMode="auto">
          <a:xfrm>
            <a:off x="836613" y="3348831"/>
            <a:ext cx="10164762" cy="1609725"/>
            <a:chOff x="862013" y="2473829"/>
            <a:chExt cx="10164861" cy="1610519"/>
          </a:xfrm>
        </p:grpSpPr>
        <p:graphicFrame>
          <p:nvGraphicFramePr>
            <p:cNvPr id="34827" name="对象 28"/>
            <p:cNvGraphicFramePr>
              <a:graphicFrameLocks noChangeAspect="1"/>
            </p:cNvGraphicFramePr>
            <p:nvPr/>
          </p:nvGraphicFramePr>
          <p:xfrm>
            <a:off x="862013" y="2530185"/>
            <a:ext cx="3629025" cy="1554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88" name="Equation" r:id="rId8" imgW="1612900" imgH="698500" progId="Equation.DSMT4">
                    <p:embed/>
                  </p:oleObj>
                </mc:Choice>
                <mc:Fallback>
                  <p:oleObj name="Equation" r:id="rId8" imgW="1612900" imgH="698500" progId="Equation.DSMT4">
                    <p:embed/>
                    <p:pic>
                      <p:nvPicPr>
                        <p:cNvPr id="34827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013" y="2530185"/>
                          <a:ext cx="3629025" cy="1554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8" name="对象 28"/>
            <p:cNvGraphicFramePr>
              <a:graphicFrameLocks noChangeAspect="1"/>
            </p:cNvGraphicFramePr>
            <p:nvPr/>
          </p:nvGraphicFramePr>
          <p:xfrm>
            <a:off x="4835860" y="2526845"/>
            <a:ext cx="2914650" cy="1554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89" name="Equation" r:id="rId10" imgW="1295400" imgH="698500" progId="Equation.DSMT4">
                    <p:embed/>
                  </p:oleObj>
                </mc:Choice>
                <mc:Fallback>
                  <p:oleObj name="Equation" r:id="rId10" imgW="1295400" imgH="698500" progId="Equation.DSMT4">
                    <p:embed/>
                    <p:pic>
                      <p:nvPicPr>
                        <p:cNvPr id="34828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5860" y="2526845"/>
                          <a:ext cx="2914650" cy="1554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9" name="对象 28"/>
            <p:cNvGraphicFramePr>
              <a:graphicFrameLocks noChangeAspect="1"/>
            </p:cNvGraphicFramePr>
            <p:nvPr/>
          </p:nvGraphicFramePr>
          <p:xfrm>
            <a:off x="8112224" y="2473829"/>
            <a:ext cx="2914650" cy="1554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90" name="Equation" r:id="rId12" imgW="1295400" imgH="698500" progId="Equation.DSMT4">
                    <p:embed/>
                  </p:oleObj>
                </mc:Choice>
                <mc:Fallback>
                  <p:oleObj name="Equation" r:id="rId12" imgW="1295400" imgH="698500" progId="Equation.DSMT4">
                    <p:embed/>
                    <p:pic>
                      <p:nvPicPr>
                        <p:cNvPr id="34829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2224" y="2473829"/>
                          <a:ext cx="2914650" cy="1554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" name="直接箭头连接符 3">
              <a:extLst>
                <a:ext uri="{FF2B5EF4-FFF2-40B4-BE49-F238E27FC236}">
                  <a16:creationId xmlns="" xmlns:a16="http://schemas.microsoft.com/office/drawing/2014/main" id="{87767623-60B2-4C9A-950C-7E63ADB11AD3}"/>
                </a:ext>
              </a:extLst>
            </p:cNvPr>
            <p:cNvCxnSpPr>
              <a:endCxn id="15" idx="1"/>
            </p:cNvCxnSpPr>
            <p:nvPr/>
          </p:nvCxnSpPr>
          <p:spPr>
            <a:xfrm>
              <a:off x="4473610" y="3304501"/>
              <a:ext cx="361954" cy="0"/>
            </a:xfrm>
            <a:prstGeom prst="straightConnector1">
              <a:avLst/>
            </a:prstGeom>
            <a:ln w="28575">
              <a:solidFill>
                <a:srgbClr val="BB138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="" xmlns:a16="http://schemas.microsoft.com/office/drawing/2014/main" id="{9FA98A90-12DD-48C8-B060-9DBAD216C2AB}"/>
                </a:ext>
              </a:extLst>
            </p:cNvPr>
            <p:cNvCxnSpPr>
              <a:cxnSpLocks/>
            </p:cNvCxnSpPr>
            <p:nvPr/>
          </p:nvCxnSpPr>
          <p:spPr>
            <a:xfrm>
              <a:off x="7750242" y="3296560"/>
              <a:ext cx="361954" cy="0"/>
            </a:xfrm>
            <a:prstGeom prst="straightConnector1">
              <a:avLst/>
            </a:prstGeom>
            <a:ln w="28575">
              <a:solidFill>
                <a:srgbClr val="BB138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连接符: 肘形 6">
              <a:extLst>
                <a:ext uri="{FF2B5EF4-FFF2-40B4-BE49-F238E27FC236}">
                  <a16:creationId xmlns="" xmlns:a16="http://schemas.microsoft.com/office/drawing/2014/main" id="{22CE1D31-1AFD-4943-8351-10FBECFF2164}"/>
                </a:ext>
              </a:extLst>
            </p:cNvPr>
            <p:cNvCxnSpPr>
              <a:cxnSpLocks/>
            </p:cNvCxnSpPr>
            <p:nvPr/>
          </p:nvCxnSpPr>
          <p:spPr>
            <a:xfrm>
              <a:off x="8328098" y="2996374"/>
              <a:ext cx="2520975" cy="432013"/>
            </a:xfrm>
            <a:prstGeom prst="bentConnector3">
              <a:avLst>
                <a:gd name="adj1" fmla="val 14451"/>
              </a:avLst>
            </a:prstGeom>
            <a:ln w="28575">
              <a:solidFill>
                <a:srgbClr val="1217E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82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223758"/>
              </p:ext>
            </p:extLst>
          </p:nvPr>
        </p:nvGraphicFramePr>
        <p:xfrm>
          <a:off x="1392238" y="5226843"/>
          <a:ext cx="71151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91" name="Equation" r:id="rId14" imgW="3162300" imgH="228600" progId="Equation.DSMT4">
                  <p:embed/>
                </p:oleObj>
              </mc:Choice>
              <mc:Fallback>
                <p:oleObj name="Equation" r:id="rId14" imgW="3162300" imgH="228600" progId="Equation.DSMT4">
                  <p:embed/>
                  <p:pic>
                    <p:nvPicPr>
                      <p:cNvPr id="3482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5226843"/>
                        <a:ext cx="71151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250517"/>
              </p:ext>
            </p:extLst>
          </p:nvPr>
        </p:nvGraphicFramePr>
        <p:xfrm>
          <a:off x="1392238" y="6018456"/>
          <a:ext cx="4114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92" name="Equation" r:id="rId16" imgW="1828800" imgH="203200" progId="Equation.DSMT4">
                  <p:embed/>
                </p:oleObj>
              </mc:Choice>
              <mc:Fallback>
                <p:oleObj name="Equation" r:id="rId16" imgW="1828800" imgH="203200" progId="Equation.DSMT4">
                  <p:embed/>
                  <p:pic>
                    <p:nvPicPr>
                      <p:cNvPr id="3482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6018456"/>
                        <a:ext cx="4114800" cy="4524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rgbClr val="1217E4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21512"/>
              </p:ext>
            </p:extLst>
          </p:nvPr>
        </p:nvGraphicFramePr>
        <p:xfrm>
          <a:off x="896844" y="989571"/>
          <a:ext cx="100012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93" name="Equation" r:id="rId18" imgW="4445000" imgH="254000" progId="Equation.DSMT4">
                  <p:embed/>
                </p:oleObj>
              </mc:Choice>
              <mc:Fallback>
                <p:oleObj name="Equation" r:id="rId18" imgW="4445000" imgH="254000" progId="Equation.DSMT4">
                  <p:embed/>
                  <p:pic>
                    <p:nvPicPr>
                      <p:cNvPr id="3380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844" y="989571"/>
                        <a:ext cx="100012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60860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5844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8405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线性相关与线性无关</a:t>
            </a:r>
            <a:endParaRPr lang="en-US" altLang="zh-CN" b="1" i="1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21" name="对象 28"/>
          <p:cNvGraphicFramePr>
            <a:graphicFrameLocks noChangeAspect="1"/>
          </p:cNvGraphicFramePr>
          <p:nvPr>
            <p:extLst/>
          </p:nvPr>
        </p:nvGraphicFramePr>
        <p:xfrm>
          <a:off x="527157" y="837552"/>
          <a:ext cx="104013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77" name="Equation" r:id="rId4" imgW="4622800" imgH="254000" progId="Equation.DSMT4">
                  <p:embed/>
                </p:oleObj>
              </mc:Choice>
              <mc:Fallback>
                <p:oleObj name="Equation" r:id="rId4" imgW="4622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157" y="837552"/>
                        <a:ext cx="104013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179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5844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8405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线性相关与线性无关</a:t>
            </a:r>
            <a:endParaRPr lang="en-US" altLang="zh-CN" b="1" i="1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3584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970736"/>
              </p:ext>
            </p:extLst>
          </p:nvPr>
        </p:nvGraphicFramePr>
        <p:xfrm>
          <a:off x="1096963" y="5336829"/>
          <a:ext cx="70866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56" name="Equation" r:id="rId4" imgW="3149600" imgH="228600" progId="Equation.DSMT4">
                  <p:embed/>
                </p:oleObj>
              </mc:Choice>
              <mc:Fallback>
                <p:oleObj name="Equation" r:id="rId4" imgW="3149600" imgH="228600" progId="Equation.DSMT4">
                  <p:embed/>
                  <p:pic>
                    <p:nvPicPr>
                      <p:cNvPr id="3584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5336829"/>
                        <a:ext cx="70866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570628"/>
              </p:ext>
            </p:extLst>
          </p:nvPr>
        </p:nvGraphicFramePr>
        <p:xfrm>
          <a:off x="554038" y="1596557"/>
          <a:ext cx="109442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57" name="Equation" r:id="rId6" imgW="4863960" imgH="253800" progId="Equation.DSMT4">
                  <p:embed/>
                </p:oleObj>
              </mc:Choice>
              <mc:Fallback>
                <p:oleObj name="Equation" r:id="rId6" imgW="4863960" imgH="253800" progId="Equation.DSMT4">
                  <p:embed/>
                  <p:pic>
                    <p:nvPicPr>
                      <p:cNvPr id="3584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1596557"/>
                        <a:ext cx="109442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431966"/>
              </p:ext>
            </p:extLst>
          </p:nvPr>
        </p:nvGraphicFramePr>
        <p:xfrm>
          <a:off x="1228725" y="2299915"/>
          <a:ext cx="7429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58" name="Equation" r:id="rId8" imgW="3302000" imgH="215900" progId="Equation.DSMT4">
                  <p:embed/>
                </p:oleObj>
              </mc:Choice>
              <mc:Fallback>
                <p:oleObj name="Equation" r:id="rId8" imgW="3302000" imgH="215900" progId="Equation.DSMT4">
                  <p:embed/>
                  <p:pic>
                    <p:nvPicPr>
                      <p:cNvPr id="3584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299915"/>
                        <a:ext cx="7429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8" name="组合 36"/>
          <p:cNvGrpSpPr>
            <a:grpSpLocks/>
          </p:cNvGrpSpPr>
          <p:nvPr/>
        </p:nvGrpSpPr>
        <p:grpSpPr bwMode="auto">
          <a:xfrm>
            <a:off x="674535" y="2925016"/>
            <a:ext cx="10404475" cy="2116137"/>
            <a:chOff x="1228725" y="1951336"/>
            <a:chExt cx="10403992" cy="2117411"/>
          </a:xfrm>
        </p:grpSpPr>
        <p:graphicFrame>
          <p:nvGraphicFramePr>
            <p:cNvPr id="35850" name="对象 28"/>
            <p:cNvGraphicFramePr>
              <a:graphicFrameLocks noChangeAspect="1"/>
            </p:cNvGraphicFramePr>
            <p:nvPr/>
          </p:nvGraphicFramePr>
          <p:xfrm>
            <a:off x="9375292" y="1951336"/>
            <a:ext cx="2257425" cy="2063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959" name="Equation" r:id="rId10" imgW="1002865" imgH="926698" progId="Equation.DSMT4">
                    <p:embed/>
                  </p:oleObj>
                </mc:Choice>
                <mc:Fallback>
                  <p:oleObj name="Equation" r:id="rId10" imgW="1002865" imgH="926698" progId="Equation.DSMT4">
                    <p:embed/>
                    <p:pic>
                      <p:nvPicPr>
                        <p:cNvPr id="3585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5292" y="1951336"/>
                          <a:ext cx="2257425" cy="2063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1" name="对象 28"/>
            <p:cNvGraphicFramePr>
              <a:graphicFrameLocks noChangeAspect="1"/>
            </p:cNvGraphicFramePr>
            <p:nvPr/>
          </p:nvGraphicFramePr>
          <p:xfrm>
            <a:off x="1228725" y="2004997"/>
            <a:ext cx="2771775" cy="2063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960" name="Equation" r:id="rId12" imgW="1231900" imgH="927100" progId="Equation.DSMT4">
                    <p:embed/>
                  </p:oleObj>
                </mc:Choice>
                <mc:Fallback>
                  <p:oleObj name="Equation" r:id="rId12" imgW="1231900" imgH="927100" progId="Equation.DSMT4">
                    <p:embed/>
                    <p:pic>
                      <p:nvPicPr>
                        <p:cNvPr id="35851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8725" y="2004997"/>
                          <a:ext cx="2771775" cy="2063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" name="直接箭头连接符 3">
              <a:extLst>
                <a:ext uri="{FF2B5EF4-FFF2-40B4-BE49-F238E27FC236}">
                  <a16:creationId xmlns="" xmlns:a16="http://schemas.microsoft.com/office/drawing/2014/main" id="{87767623-60B2-4C9A-950C-7E63ADB11AD3}"/>
                </a:ext>
              </a:extLst>
            </p:cNvPr>
            <p:cNvCxnSpPr>
              <a:cxnSpLocks/>
            </p:cNvCxnSpPr>
            <p:nvPr/>
          </p:nvCxnSpPr>
          <p:spPr>
            <a:xfrm>
              <a:off x="4000371" y="3033074"/>
              <a:ext cx="361933" cy="0"/>
            </a:xfrm>
            <a:prstGeom prst="straightConnector1">
              <a:avLst/>
            </a:prstGeom>
            <a:ln w="28575">
              <a:solidFill>
                <a:srgbClr val="BB138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="" xmlns:a16="http://schemas.microsoft.com/office/drawing/2014/main" id="{9FA98A90-12DD-48C8-B060-9DBAD216C2AB}"/>
                </a:ext>
              </a:extLst>
            </p:cNvPr>
            <p:cNvCxnSpPr>
              <a:cxnSpLocks/>
            </p:cNvCxnSpPr>
            <p:nvPr/>
          </p:nvCxnSpPr>
          <p:spPr>
            <a:xfrm>
              <a:off x="6394210" y="3033074"/>
              <a:ext cx="361933" cy="0"/>
            </a:xfrm>
            <a:prstGeom prst="straightConnector1">
              <a:avLst/>
            </a:prstGeom>
            <a:ln w="28575">
              <a:solidFill>
                <a:srgbClr val="BB138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854" name="对象 28"/>
            <p:cNvGraphicFramePr>
              <a:graphicFrameLocks noChangeAspect="1"/>
            </p:cNvGraphicFramePr>
            <p:nvPr/>
          </p:nvGraphicFramePr>
          <p:xfrm>
            <a:off x="4362214" y="1994345"/>
            <a:ext cx="2057400" cy="2063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961" name="Equation" r:id="rId14" imgW="914400" imgH="927100" progId="Equation.DSMT4">
                    <p:embed/>
                  </p:oleObj>
                </mc:Choice>
                <mc:Fallback>
                  <p:oleObj name="Equation" r:id="rId14" imgW="914400" imgH="927100" progId="Equation.DSMT4">
                    <p:embed/>
                    <p:pic>
                      <p:nvPicPr>
                        <p:cNvPr id="35854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2214" y="1994345"/>
                          <a:ext cx="2057400" cy="2063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5" name="对象 28"/>
            <p:cNvGraphicFramePr>
              <a:graphicFrameLocks noChangeAspect="1"/>
            </p:cNvGraphicFramePr>
            <p:nvPr/>
          </p:nvGraphicFramePr>
          <p:xfrm>
            <a:off x="6756153" y="1961080"/>
            <a:ext cx="2257425" cy="2063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962" name="Equation" r:id="rId16" imgW="1002865" imgH="926698" progId="Equation.DSMT4">
                    <p:embed/>
                  </p:oleObj>
                </mc:Choice>
                <mc:Fallback>
                  <p:oleObj name="Equation" r:id="rId16" imgW="1002865" imgH="926698" progId="Equation.DSMT4">
                    <p:embed/>
                    <p:pic>
                      <p:nvPicPr>
                        <p:cNvPr id="35855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56153" y="1961080"/>
                          <a:ext cx="2257425" cy="2063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4" name="直接箭头连接符 23">
              <a:extLst>
                <a:ext uri="{FF2B5EF4-FFF2-40B4-BE49-F238E27FC236}">
                  <a16:creationId xmlns="" xmlns:a16="http://schemas.microsoft.com/office/drawing/2014/main" id="{7F762E24-2B94-448A-874A-68B391BA9583}"/>
                </a:ext>
              </a:extLst>
            </p:cNvPr>
            <p:cNvCxnSpPr>
              <a:cxnSpLocks/>
            </p:cNvCxnSpPr>
            <p:nvPr/>
          </p:nvCxnSpPr>
          <p:spPr>
            <a:xfrm>
              <a:off x="9013464" y="3033074"/>
              <a:ext cx="361933" cy="0"/>
            </a:xfrm>
            <a:prstGeom prst="straightConnector1">
              <a:avLst/>
            </a:prstGeom>
            <a:ln w="28575">
              <a:solidFill>
                <a:srgbClr val="BB138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57" name="组合 35"/>
            <p:cNvGrpSpPr>
              <a:grpSpLocks/>
            </p:cNvGrpSpPr>
            <p:nvPr/>
          </p:nvGrpSpPr>
          <p:grpSpPr bwMode="auto">
            <a:xfrm>
              <a:off x="9527928" y="2494923"/>
              <a:ext cx="1952003" cy="1379869"/>
              <a:chOff x="9527928" y="2494923"/>
              <a:chExt cx="1952003" cy="1379869"/>
            </a:xfrm>
          </p:grpSpPr>
          <p:cxnSp>
            <p:nvCxnSpPr>
              <p:cNvPr id="7" name="连接符: 肘形 6">
                <a:extLst>
                  <a:ext uri="{FF2B5EF4-FFF2-40B4-BE49-F238E27FC236}">
                    <a16:creationId xmlns="" xmlns:a16="http://schemas.microsoft.com/office/drawing/2014/main" id="{22CE1D31-1AFD-4943-8351-10FBECFF2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27790" y="2494588"/>
                <a:ext cx="950868" cy="489244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1217E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连接符: 肘形 26">
                <a:extLst>
                  <a:ext uri="{FF2B5EF4-FFF2-40B4-BE49-F238E27FC236}">
                    <a16:creationId xmlns="" xmlns:a16="http://schemas.microsoft.com/office/drawing/2014/main" id="{5D89250C-19B9-48E8-9FA8-8304FDC197C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0275178" y="3187311"/>
                <a:ext cx="891123" cy="484165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1217E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="" xmlns:a16="http://schemas.microsoft.com/office/drawing/2014/main" id="{4DC3C93A-F586-45FB-88A8-C0C4C259DAC9}"/>
                  </a:ext>
                </a:extLst>
              </p:cNvPr>
              <p:cNvCxnSpPr/>
              <p:nvPr/>
            </p:nvCxnSpPr>
            <p:spPr>
              <a:xfrm>
                <a:off x="10962823" y="3874955"/>
                <a:ext cx="517501" cy="0"/>
              </a:xfrm>
              <a:prstGeom prst="line">
                <a:avLst/>
              </a:prstGeom>
              <a:ln w="28575">
                <a:solidFill>
                  <a:srgbClr val="1217E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584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051836"/>
              </p:ext>
            </p:extLst>
          </p:nvPr>
        </p:nvGraphicFramePr>
        <p:xfrm>
          <a:off x="1219200" y="6113327"/>
          <a:ext cx="41148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63" name="Equation" r:id="rId18" imgW="1828800" imgH="203200" progId="Equation.DSMT4">
                  <p:embed/>
                </p:oleObj>
              </mc:Choice>
              <mc:Fallback>
                <p:oleObj name="Equation" r:id="rId18" imgW="1828800" imgH="203200" progId="Equation.DSMT4">
                  <p:embed/>
                  <p:pic>
                    <p:nvPicPr>
                      <p:cNvPr id="3584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113327"/>
                        <a:ext cx="4114800" cy="452437"/>
                      </a:xfrm>
                      <a:prstGeom prst="rect">
                        <a:avLst/>
                      </a:prstGeom>
                      <a:solidFill>
                        <a:srgbClr val="98DCCA"/>
                      </a:solidFill>
                      <a:ln w="28575">
                        <a:solidFill>
                          <a:srgbClr val="1C3F98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761533"/>
              </p:ext>
            </p:extLst>
          </p:nvPr>
        </p:nvGraphicFramePr>
        <p:xfrm>
          <a:off x="527157" y="837552"/>
          <a:ext cx="104013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64" name="Equation" r:id="rId20" imgW="4622800" imgH="254000" progId="Equation.DSMT4">
                  <p:embed/>
                </p:oleObj>
              </mc:Choice>
              <mc:Fallback>
                <p:oleObj name="Equation" r:id="rId20" imgW="4622800" imgH="254000" progId="Equation.DSMT4">
                  <p:embed/>
                  <p:pic>
                    <p:nvPicPr>
                      <p:cNvPr id="3380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157" y="837552"/>
                        <a:ext cx="104013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09898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6868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8405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线性相关与线性无关</a:t>
            </a:r>
            <a:endParaRPr lang="en-US" altLang="zh-CN" b="1" i="1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3687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532615"/>
              </p:ext>
            </p:extLst>
          </p:nvPr>
        </p:nvGraphicFramePr>
        <p:xfrm>
          <a:off x="747384" y="1833456"/>
          <a:ext cx="571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951" name="Equation" r:id="rId4" imgW="253800" imgH="203040" progId="Equation.DSMT4">
                  <p:embed/>
                </p:oleObj>
              </mc:Choice>
              <mc:Fallback>
                <p:oleObj name="Equation" r:id="rId4" imgW="253800" imgH="203040" progId="Equation.DSMT4">
                  <p:embed/>
                  <p:pic>
                    <p:nvPicPr>
                      <p:cNvPr id="3687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84" y="1833456"/>
                        <a:ext cx="5715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791826"/>
              </p:ext>
            </p:extLst>
          </p:nvPr>
        </p:nvGraphicFramePr>
        <p:xfrm>
          <a:off x="678324" y="938447"/>
          <a:ext cx="80295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952" name="Equation" r:id="rId6" imgW="3568700" imgH="254000" progId="Equation.DSMT4">
                  <p:embed/>
                </p:oleObj>
              </mc:Choice>
              <mc:Fallback>
                <p:oleObj name="Equation" r:id="rId6" imgW="3568700" imgH="254000" progId="Equation.DSMT4">
                  <p:embed/>
                  <p:pic>
                    <p:nvPicPr>
                      <p:cNvPr id="3380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24" y="938447"/>
                        <a:ext cx="80295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557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6868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8405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线性相关与线性无关</a:t>
            </a:r>
            <a:endParaRPr lang="en-US" altLang="zh-CN" b="1" i="1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36869" name="对象 28"/>
          <p:cNvGraphicFramePr>
            <a:graphicFrameLocks noChangeAspect="1"/>
          </p:cNvGraphicFramePr>
          <p:nvPr>
            <p:extLst/>
          </p:nvPr>
        </p:nvGraphicFramePr>
        <p:xfrm>
          <a:off x="1263975" y="4028240"/>
          <a:ext cx="38290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00" name="Equation" r:id="rId4" imgW="1701800" imgH="228600" progId="Equation.DSMT4">
                  <p:embed/>
                </p:oleObj>
              </mc:Choice>
              <mc:Fallback>
                <p:oleObj name="Equation" r:id="rId4" imgW="1701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975" y="4028240"/>
                        <a:ext cx="38290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对象 28"/>
          <p:cNvGraphicFramePr>
            <a:graphicFrameLocks noChangeAspect="1"/>
          </p:cNvGraphicFramePr>
          <p:nvPr>
            <p:extLst/>
          </p:nvPr>
        </p:nvGraphicFramePr>
        <p:xfrm>
          <a:off x="8018462" y="2060848"/>
          <a:ext cx="26860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01" name="Equation" r:id="rId6" imgW="1193800" imgH="190500" progId="Equation.DSMT4">
                  <p:embed/>
                </p:oleObj>
              </mc:Choice>
              <mc:Fallback>
                <p:oleObj name="Equation" r:id="rId6" imgW="11938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8462" y="2060848"/>
                        <a:ext cx="2686050" cy="4238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28575">
                        <a:solidFill>
                          <a:srgbClr val="1C3F98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对象 28"/>
          <p:cNvGraphicFramePr>
            <a:graphicFrameLocks noChangeAspect="1"/>
          </p:cNvGraphicFramePr>
          <p:nvPr>
            <p:extLst/>
          </p:nvPr>
        </p:nvGraphicFramePr>
        <p:xfrm>
          <a:off x="747384" y="1833456"/>
          <a:ext cx="571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02" name="Equation" r:id="rId8" imgW="253800" imgH="203040" progId="Equation.DSMT4">
                  <p:embed/>
                </p:oleObj>
              </mc:Choice>
              <mc:Fallback>
                <p:oleObj name="Equation" r:id="rId8" imgW="253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84" y="1833456"/>
                        <a:ext cx="5715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3" name="组合 1"/>
          <p:cNvGrpSpPr>
            <a:grpSpLocks/>
          </p:cNvGrpSpPr>
          <p:nvPr/>
        </p:nvGrpSpPr>
        <p:grpSpPr bwMode="auto">
          <a:xfrm>
            <a:off x="1487488" y="1628800"/>
            <a:ext cx="5976938" cy="1571625"/>
            <a:chOff x="487303" y="2197139"/>
            <a:chExt cx="5978258" cy="1571061"/>
          </a:xfrm>
        </p:grpSpPr>
        <p:graphicFrame>
          <p:nvGraphicFramePr>
            <p:cNvPr id="36878" name="对象 28"/>
            <p:cNvGraphicFramePr>
              <a:graphicFrameLocks noChangeAspect="1"/>
            </p:cNvGraphicFramePr>
            <p:nvPr/>
          </p:nvGraphicFramePr>
          <p:xfrm>
            <a:off x="487303" y="2197139"/>
            <a:ext cx="3028950" cy="155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03" name="Equation" r:id="rId10" imgW="1346200" imgH="698500" progId="Equation.DSMT4">
                    <p:embed/>
                  </p:oleObj>
                </mc:Choice>
                <mc:Fallback>
                  <p:oleObj name="Equation" r:id="rId10" imgW="1346200" imgH="698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303" y="2197139"/>
                          <a:ext cx="3028950" cy="155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" name="直接箭头连接符 3">
              <a:extLst>
                <a:ext uri="{FF2B5EF4-FFF2-40B4-BE49-F238E27FC236}">
                  <a16:creationId xmlns="" xmlns:a16="http://schemas.microsoft.com/office/drawing/2014/main" id="{87767623-60B2-4C9A-950C-7E63ADB11AD3}"/>
                </a:ext>
              </a:extLst>
            </p:cNvPr>
            <p:cNvCxnSpPr>
              <a:cxnSpLocks/>
            </p:cNvCxnSpPr>
            <p:nvPr/>
          </p:nvCxnSpPr>
          <p:spPr>
            <a:xfrm>
              <a:off x="3481989" y="2974735"/>
              <a:ext cx="362030" cy="0"/>
            </a:xfrm>
            <a:prstGeom prst="straightConnector1">
              <a:avLst/>
            </a:prstGeom>
            <a:ln w="28575">
              <a:solidFill>
                <a:srgbClr val="BB138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880" name="对象 28"/>
            <p:cNvGraphicFramePr>
              <a:graphicFrameLocks noChangeAspect="1"/>
            </p:cNvGraphicFramePr>
            <p:nvPr/>
          </p:nvGraphicFramePr>
          <p:xfrm>
            <a:off x="3922386" y="2212450"/>
            <a:ext cx="2543175" cy="155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04" name="Equation" r:id="rId12" imgW="1130300" imgH="698500" progId="Equation.DSMT4">
                    <p:embed/>
                  </p:oleObj>
                </mc:Choice>
                <mc:Fallback>
                  <p:oleObj name="Equation" r:id="rId12" imgW="1130300" imgH="698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2386" y="2212450"/>
                          <a:ext cx="2543175" cy="155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74" name="对象 28"/>
          <p:cNvGraphicFramePr>
            <a:graphicFrameLocks noChangeAspect="1"/>
          </p:cNvGraphicFramePr>
          <p:nvPr>
            <p:extLst/>
          </p:nvPr>
        </p:nvGraphicFramePr>
        <p:xfrm>
          <a:off x="862013" y="3341927"/>
          <a:ext cx="82296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05" name="Equation" r:id="rId14" imgW="3657600" imgH="215900" progId="Equation.DSMT4">
                  <p:embed/>
                </p:oleObj>
              </mc:Choice>
              <mc:Fallback>
                <p:oleObj name="Equation" r:id="rId14" imgW="3657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3341927"/>
                        <a:ext cx="82296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对象 28"/>
          <p:cNvGraphicFramePr>
            <a:graphicFrameLocks noChangeAspect="1"/>
          </p:cNvGraphicFramePr>
          <p:nvPr>
            <p:extLst/>
          </p:nvPr>
        </p:nvGraphicFramePr>
        <p:xfrm>
          <a:off x="862013" y="4653136"/>
          <a:ext cx="77438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06" name="Equation" r:id="rId16" imgW="3441700" imgH="215900" progId="Equation.DSMT4">
                  <p:embed/>
                </p:oleObj>
              </mc:Choice>
              <mc:Fallback>
                <p:oleObj name="Equation" r:id="rId16" imgW="3441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4653136"/>
                        <a:ext cx="77438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对象 28"/>
          <p:cNvGraphicFramePr>
            <a:graphicFrameLocks noChangeAspect="1"/>
          </p:cNvGraphicFramePr>
          <p:nvPr>
            <p:extLst/>
          </p:nvPr>
        </p:nvGraphicFramePr>
        <p:xfrm>
          <a:off x="1271464" y="5301208"/>
          <a:ext cx="38290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07" name="Equation" r:id="rId18" imgW="1701800" imgH="228600" progId="Equation.DSMT4">
                  <p:embed/>
                </p:oleObj>
              </mc:Choice>
              <mc:Fallback>
                <p:oleObj name="Equation" r:id="rId18" imgW="1701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5301208"/>
                        <a:ext cx="38290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对象 28"/>
          <p:cNvGraphicFramePr>
            <a:graphicFrameLocks noChangeAspect="1"/>
          </p:cNvGraphicFramePr>
          <p:nvPr>
            <p:extLst/>
          </p:nvPr>
        </p:nvGraphicFramePr>
        <p:xfrm>
          <a:off x="552450" y="6021288"/>
          <a:ext cx="11087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08" name="Equation" r:id="rId20" imgW="4927600" imgH="241300" progId="Equation.DSMT4">
                  <p:embed/>
                </p:oleObj>
              </mc:Choice>
              <mc:Fallback>
                <p:oleObj name="Equation" r:id="rId20" imgW="4927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6021288"/>
                        <a:ext cx="110871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/>
          </p:nvPr>
        </p:nvGraphicFramePr>
        <p:xfrm>
          <a:off x="678324" y="938447"/>
          <a:ext cx="80295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09" name="Equation" r:id="rId22" imgW="3568700" imgH="254000" progId="Equation.DSMT4">
                  <p:embed/>
                </p:oleObj>
              </mc:Choice>
              <mc:Fallback>
                <p:oleObj name="Equation" r:id="rId22" imgW="3568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24" y="938447"/>
                        <a:ext cx="80295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59486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=""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79375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线性组合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3000" b="1" dirty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举例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922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727757"/>
              </p:ext>
            </p:extLst>
          </p:nvPr>
        </p:nvGraphicFramePr>
        <p:xfrm>
          <a:off x="1548360" y="3751262"/>
          <a:ext cx="9144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489" name="Equation" r:id="rId4" imgW="4063680" imgH="241200" progId="Equation.DSMT4">
                  <p:embed/>
                </p:oleObj>
              </mc:Choice>
              <mc:Fallback>
                <p:oleObj name="Equation" r:id="rId4" imgW="4063680" imgH="241200" progId="Equation.DSMT4">
                  <p:embed/>
                  <p:pic>
                    <p:nvPicPr>
                      <p:cNvPr id="922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360" y="3751262"/>
                        <a:ext cx="91440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7" name="组合 7"/>
          <p:cNvGrpSpPr>
            <a:grpSpLocks/>
          </p:cNvGrpSpPr>
          <p:nvPr/>
        </p:nvGrpSpPr>
        <p:grpSpPr bwMode="auto">
          <a:xfrm>
            <a:off x="3170238" y="4392613"/>
            <a:ext cx="3457575" cy="508000"/>
            <a:chOff x="2024683" y="4480185"/>
            <a:chExt cx="3457575" cy="508000"/>
          </a:xfrm>
        </p:grpSpPr>
        <p:graphicFrame>
          <p:nvGraphicFramePr>
            <p:cNvPr id="9236" name="对象 28"/>
            <p:cNvGraphicFramePr>
              <a:graphicFrameLocks noChangeAspect="1"/>
            </p:cNvGraphicFramePr>
            <p:nvPr/>
          </p:nvGraphicFramePr>
          <p:xfrm>
            <a:off x="2567608" y="4480185"/>
            <a:ext cx="291465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490" name="Equation" r:id="rId6" imgW="1295400" imgH="228600" progId="Equation.DSMT4">
                    <p:embed/>
                  </p:oleObj>
                </mc:Choice>
                <mc:Fallback>
                  <p:oleObj name="Equation" r:id="rId6" imgW="1295400" imgH="228600" progId="Equation.DSMT4">
                    <p:embed/>
                    <p:pic>
                      <p:nvPicPr>
                        <p:cNvPr id="9236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7608" y="4480185"/>
                          <a:ext cx="291465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7" name="对象 28"/>
            <p:cNvGraphicFramePr>
              <a:graphicFrameLocks noChangeAspect="1"/>
            </p:cNvGraphicFramePr>
            <p:nvPr/>
          </p:nvGraphicFramePr>
          <p:xfrm>
            <a:off x="2024683" y="4514122"/>
            <a:ext cx="542925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491" name="Equation" r:id="rId8" imgW="241091" imgH="177646" progId="Equation.DSMT4">
                    <p:embed/>
                  </p:oleObj>
                </mc:Choice>
                <mc:Fallback>
                  <p:oleObj name="Equation" r:id="rId8" imgW="241091" imgH="177646" progId="Equation.DSMT4">
                    <p:embed/>
                    <p:pic>
                      <p:nvPicPr>
                        <p:cNvPr id="9237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4683" y="4514122"/>
                          <a:ext cx="542925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141368"/>
              </p:ext>
            </p:extLst>
          </p:nvPr>
        </p:nvGraphicFramePr>
        <p:xfrm>
          <a:off x="573088" y="3775880"/>
          <a:ext cx="914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492" name="Equation" r:id="rId10" imgW="406048" imgH="203024" progId="Equation.DSMT4">
                  <p:embed/>
                </p:oleObj>
              </mc:Choice>
              <mc:Fallback>
                <p:oleObj name="Equation" r:id="rId10" imgW="406048" imgH="203024" progId="Equation.DSMT4">
                  <p:embed/>
                  <p:pic>
                    <p:nvPicPr>
                      <p:cNvPr id="922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3775880"/>
                        <a:ext cx="914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对象 28"/>
          <p:cNvGraphicFramePr>
            <a:graphicFrameLocks noChangeAspect="1"/>
          </p:cNvGraphicFramePr>
          <p:nvPr/>
        </p:nvGraphicFramePr>
        <p:xfrm>
          <a:off x="1571625" y="5106988"/>
          <a:ext cx="103441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493" name="Equation" r:id="rId12" imgW="4597400" imgH="228600" progId="Equation.DSMT4">
                  <p:embed/>
                </p:oleObj>
              </mc:Choice>
              <mc:Fallback>
                <p:oleObj name="Equation" r:id="rId12" imgW="4597400" imgH="228600" progId="Equation.DSMT4">
                  <p:embed/>
                  <p:pic>
                    <p:nvPicPr>
                      <p:cNvPr id="92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5106988"/>
                        <a:ext cx="103441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0" name="组合 9"/>
          <p:cNvGrpSpPr>
            <a:grpSpLocks/>
          </p:cNvGrpSpPr>
          <p:nvPr/>
        </p:nvGrpSpPr>
        <p:grpSpPr bwMode="auto">
          <a:xfrm>
            <a:off x="2362200" y="5794375"/>
            <a:ext cx="3135313" cy="509588"/>
            <a:chOff x="2249733" y="5591116"/>
            <a:chExt cx="3134339" cy="509588"/>
          </a:xfrm>
        </p:grpSpPr>
        <p:graphicFrame>
          <p:nvGraphicFramePr>
            <p:cNvPr id="9234" name="对象 28"/>
            <p:cNvGraphicFramePr>
              <a:graphicFrameLocks noChangeAspect="1"/>
            </p:cNvGraphicFramePr>
            <p:nvPr/>
          </p:nvGraphicFramePr>
          <p:xfrm>
            <a:off x="2249733" y="5591116"/>
            <a:ext cx="1200150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494" name="Equation" r:id="rId14" imgW="533169" imgH="228501" progId="Equation.DSMT4">
                    <p:embed/>
                  </p:oleObj>
                </mc:Choice>
                <mc:Fallback>
                  <p:oleObj name="Equation" r:id="rId14" imgW="533169" imgH="228501" progId="Equation.DSMT4">
                    <p:embed/>
                    <p:pic>
                      <p:nvPicPr>
                        <p:cNvPr id="9234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9733" y="5591116"/>
                          <a:ext cx="1200150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5" name="对象 28"/>
            <p:cNvGraphicFramePr>
              <a:graphicFrameLocks noChangeAspect="1"/>
            </p:cNvGraphicFramePr>
            <p:nvPr/>
          </p:nvGraphicFramePr>
          <p:xfrm>
            <a:off x="3412397" y="5591116"/>
            <a:ext cx="1971675" cy="50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495" name="Equation" r:id="rId16" imgW="876300" imgH="228600" progId="Equation.DSMT4">
                    <p:embed/>
                  </p:oleObj>
                </mc:Choice>
                <mc:Fallback>
                  <p:oleObj name="Equation" r:id="rId16" imgW="876300" imgH="228600" progId="Equation.DSMT4">
                    <p:embed/>
                    <p:pic>
                      <p:nvPicPr>
                        <p:cNvPr id="9235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2397" y="5591116"/>
                          <a:ext cx="1971675" cy="509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31" name="组合 8"/>
          <p:cNvGrpSpPr>
            <a:grpSpLocks/>
          </p:cNvGrpSpPr>
          <p:nvPr/>
        </p:nvGrpSpPr>
        <p:grpSpPr bwMode="auto">
          <a:xfrm>
            <a:off x="6086475" y="5784850"/>
            <a:ext cx="3116263" cy="527050"/>
            <a:chOff x="6051550" y="5573713"/>
            <a:chExt cx="3116263" cy="527050"/>
          </a:xfrm>
        </p:grpSpPr>
        <p:graphicFrame>
          <p:nvGraphicFramePr>
            <p:cNvPr id="9232" name="对象 28"/>
            <p:cNvGraphicFramePr>
              <a:graphicFrameLocks noChangeAspect="1"/>
            </p:cNvGraphicFramePr>
            <p:nvPr/>
          </p:nvGraphicFramePr>
          <p:xfrm>
            <a:off x="6051550" y="5573713"/>
            <a:ext cx="657225" cy="50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496" name="Equation" r:id="rId18" imgW="291973" imgH="228501" progId="Equation.DSMT4">
                    <p:embed/>
                  </p:oleObj>
                </mc:Choice>
                <mc:Fallback>
                  <p:oleObj name="Equation" r:id="rId18" imgW="291973" imgH="228501" progId="Equation.DSMT4">
                    <p:embed/>
                    <p:pic>
                      <p:nvPicPr>
                        <p:cNvPr id="9232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1550" y="5573713"/>
                          <a:ext cx="657225" cy="509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3" name="对象 31"/>
            <p:cNvGraphicFramePr>
              <a:graphicFrameLocks noChangeAspect="1"/>
            </p:cNvGraphicFramePr>
            <p:nvPr/>
          </p:nvGraphicFramePr>
          <p:xfrm>
            <a:off x="6653213" y="5591175"/>
            <a:ext cx="2514600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497" name="Equation" r:id="rId20" imgW="1117600" imgH="228600" progId="Equation.DSMT4">
                    <p:embed/>
                  </p:oleObj>
                </mc:Choice>
                <mc:Fallback>
                  <p:oleObj name="Equation" r:id="rId20" imgW="1117600" imgH="228600" progId="Equation.DSMT4">
                    <p:embed/>
                    <p:pic>
                      <p:nvPicPr>
                        <p:cNvPr id="9233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3213" y="5591175"/>
                          <a:ext cx="2514600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127749"/>
              </p:ext>
            </p:extLst>
          </p:nvPr>
        </p:nvGraphicFramePr>
        <p:xfrm>
          <a:off x="623392" y="892793"/>
          <a:ext cx="982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498" name="Equation" r:id="rId22" imgW="4368600" imgH="228600" progId="Equation.DSMT4">
                  <p:embed/>
                </p:oleObj>
              </mc:Choice>
              <mc:Fallback>
                <p:oleObj name="Equation" r:id="rId22" imgW="4368600" imgH="228600" progId="Equation.DSMT4">
                  <p:embed/>
                  <p:pic>
                    <p:nvPicPr>
                      <p:cNvPr id="819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892793"/>
                        <a:ext cx="9829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810564"/>
              </p:ext>
            </p:extLst>
          </p:nvPr>
        </p:nvGraphicFramePr>
        <p:xfrm>
          <a:off x="1729306" y="1543597"/>
          <a:ext cx="71151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499" name="Equation" r:id="rId24" imgW="3162240" imgH="228600" progId="Equation.DSMT4">
                  <p:embed/>
                </p:oleObj>
              </mc:Choice>
              <mc:Fallback>
                <p:oleObj name="Equation" r:id="rId24" imgW="3162240" imgH="228600" progId="Equation.DSMT4">
                  <p:embed/>
                  <p:pic>
                    <p:nvPicPr>
                      <p:cNvPr id="820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306" y="1543597"/>
                        <a:ext cx="71151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571345"/>
              </p:ext>
            </p:extLst>
          </p:nvPr>
        </p:nvGraphicFramePr>
        <p:xfrm>
          <a:off x="1708480" y="2273331"/>
          <a:ext cx="98583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500" name="Equation" r:id="rId26" imgW="4381200" imgH="228600" progId="Equation.DSMT4">
                  <p:embed/>
                </p:oleObj>
              </mc:Choice>
              <mc:Fallback>
                <p:oleObj name="Equation" r:id="rId26" imgW="4381200" imgH="228600" progId="Equation.DSMT4">
                  <p:embed/>
                  <p:pic>
                    <p:nvPicPr>
                      <p:cNvPr id="8203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480" y="2273331"/>
                        <a:ext cx="98583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029361"/>
              </p:ext>
            </p:extLst>
          </p:nvPr>
        </p:nvGraphicFramePr>
        <p:xfrm>
          <a:off x="1708480" y="2986119"/>
          <a:ext cx="95154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501" name="Equation" r:id="rId28" imgW="4229100" imgH="228600" progId="Equation.DSMT4">
                  <p:embed/>
                </p:oleObj>
              </mc:Choice>
              <mc:Fallback>
                <p:oleObj name="Equation" r:id="rId28" imgW="4229100" imgH="228600" progId="Equation.DSMT4">
                  <p:embed/>
                  <p:pic>
                    <p:nvPicPr>
                      <p:cNvPr id="8204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480" y="2986119"/>
                        <a:ext cx="95154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61183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58"/>
          <a:stretch>
            <a:fillRect/>
          </a:stretch>
        </p:blipFill>
        <p:spPr bwMode="auto">
          <a:xfrm>
            <a:off x="407368" y="797069"/>
            <a:ext cx="10944225" cy="599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7893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22" name="内容占位符 3">
            <a:extLst>
              <a:ext uri="{FF2B5EF4-FFF2-40B4-BE49-F238E27FC236}">
                <a16:creationId xmlns="" xmlns:a16="http://schemas.microsoft.com/office/drawing/2014/main" id="{88F2500E-FFE4-4192-842E-AD5B740EA42C}"/>
              </a:ext>
            </a:extLst>
          </p:cNvPr>
          <p:cNvSpPr txBox="1">
            <a:spLocks/>
          </p:cNvSpPr>
          <p:nvPr/>
        </p:nvSpPr>
        <p:spPr>
          <a:xfrm>
            <a:off x="1295399" y="144463"/>
            <a:ext cx="7554913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线性无关</a:t>
            </a:r>
            <a:r>
              <a:rPr lang="en-US" altLang="zh-CN" sz="3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</a:t>
            </a:r>
            <a:r>
              <a:rPr lang="zh-CN" alt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重要</a:t>
            </a:r>
            <a:r>
              <a:rPr lang="zh-CN" alt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结论</a:t>
            </a:r>
            <a:endParaRPr lang="zh-CN" altLang="en-US" sz="3000" dirty="0">
              <a:solidFill>
                <a:srgbClr val="00B0F0"/>
              </a:solidFill>
            </a:endParaRPr>
          </a:p>
        </p:txBody>
      </p:sp>
      <p:graphicFrame>
        <p:nvGraphicFramePr>
          <p:cNvPr id="37895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752036"/>
              </p:ext>
            </p:extLst>
          </p:nvPr>
        </p:nvGraphicFramePr>
        <p:xfrm>
          <a:off x="1068189" y="1270001"/>
          <a:ext cx="7658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789" name="Equation" r:id="rId5" imgW="3301920" imgH="241200" progId="Equation.DSMT4">
                  <p:embed/>
                </p:oleObj>
              </mc:Choice>
              <mc:Fallback>
                <p:oleObj name="Equation" r:id="rId5" imgW="3301920" imgH="241200" progId="Equation.DSMT4">
                  <p:embed/>
                  <p:pic>
                    <p:nvPicPr>
                      <p:cNvPr id="37895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189" y="1270001"/>
                        <a:ext cx="7658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626382"/>
              </p:ext>
            </p:extLst>
          </p:nvPr>
        </p:nvGraphicFramePr>
        <p:xfrm>
          <a:off x="2953519" y="2071740"/>
          <a:ext cx="45085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790" name="Equation" r:id="rId7" imgW="1955520" imgH="228600" progId="Equation.DSMT4">
                  <p:embed/>
                </p:oleObj>
              </mc:Choice>
              <mc:Fallback>
                <p:oleObj name="Equation" r:id="rId7" imgW="1955520" imgH="228600" progId="Equation.DSMT4">
                  <p:embed/>
                  <p:pic>
                    <p:nvPicPr>
                      <p:cNvPr id="37896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519" y="2071740"/>
                        <a:ext cx="45085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256803"/>
              </p:ext>
            </p:extLst>
          </p:nvPr>
        </p:nvGraphicFramePr>
        <p:xfrm>
          <a:off x="1654770" y="2889250"/>
          <a:ext cx="73215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791" name="Equation" r:id="rId9" imgW="3174840" imgH="203040" progId="Equation.DSMT4">
                  <p:embed/>
                </p:oleObj>
              </mc:Choice>
              <mc:Fallback>
                <p:oleObj name="Equation" r:id="rId9" imgW="3174840" imgH="203040" progId="Equation.DSMT4">
                  <p:embed/>
                  <p:pic>
                    <p:nvPicPr>
                      <p:cNvPr id="37897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770" y="2889250"/>
                        <a:ext cx="73215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2185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916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22" name="内容占位符 3">
            <a:extLst>
              <a:ext uri="{FF2B5EF4-FFF2-40B4-BE49-F238E27FC236}">
                <a16:creationId xmlns="" xmlns:a16="http://schemas.microsoft.com/office/drawing/2014/main" id="{88F2500E-FFE4-4192-842E-AD5B740EA42C}"/>
              </a:ext>
            </a:extLst>
          </p:cNvPr>
          <p:cNvSpPr txBox="1">
            <a:spLocks/>
          </p:cNvSpPr>
          <p:nvPr/>
        </p:nvSpPr>
        <p:spPr>
          <a:xfrm>
            <a:off x="1295400" y="144463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线性无关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38918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53408"/>
              </p:ext>
            </p:extLst>
          </p:nvPr>
        </p:nvGraphicFramePr>
        <p:xfrm>
          <a:off x="2750045" y="1572420"/>
          <a:ext cx="57150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977" name="Equation" r:id="rId4" imgW="2730500" imgH="444500" progId="Equation.DSMT4">
                  <p:embed/>
                </p:oleObj>
              </mc:Choice>
              <mc:Fallback>
                <p:oleObj name="Equation" r:id="rId4" imgW="2730500" imgH="444500" progId="Equation.DSMT4">
                  <p:embed/>
                  <p:pic>
                    <p:nvPicPr>
                      <p:cNvPr id="38918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045" y="1572420"/>
                        <a:ext cx="57150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9" name="组合 4"/>
          <p:cNvGrpSpPr>
            <a:grpSpLocks/>
          </p:cNvGrpSpPr>
          <p:nvPr/>
        </p:nvGrpSpPr>
        <p:grpSpPr bwMode="auto">
          <a:xfrm>
            <a:off x="550863" y="974725"/>
            <a:ext cx="10556875" cy="488950"/>
            <a:chOff x="501727" y="3210940"/>
            <a:chExt cx="10556876" cy="487363"/>
          </a:xfrm>
        </p:grpSpPr>
        <p:graphicFrame>
          <p:nvGraphicFramePr>
            <p:cNvPr id="38926" name="对象 20"/>
            <p:cNvGraphicFramePr>
              <a:graphicFrameLocks noChangeAspect="1"/>
            </p:cNvGraphicFramePr>
            <p:nvPr/>
          </p:nvGraphicFramePr>
          <p:xfrm>
            <a:off x="501727" y="3210940"/>
            <a:ext cx="10556876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8978" name="Equation" r:id="rId6" imgW="5041900" imgH="228600" progId="Equation.DSMT4">
                    <p:embed/>
                  </p:oleObj>
                </mc:Choice>
                <mc:Fallback>
                  <p:oleObj name="Equation" r:id="rId6" imgW="5041900" imgH="228600" progId="Equation.DSMT4">
                    <p:embed/>
                    <p:pic>
                      <p:nvPicPr>
                        <p:cNvPr id="38926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727" y="3210940"/>
                          <a:ext cx="10556876" cy="487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箭头: 右 3">
              <a:extLst>
                <a:ext uri="{FF2B5EF4-FFF2-40B4-BE49-F238E27FC236}">
                  <a16:creationId xmlns="" xmlns:a16="http://schemas.microsoft.com/office/drawing/2014/main" id="{F3CF4F6A-2564-44F0-9915-BBB4B78A3593}"/>
                </a:ext>
              </a:extLst>
            </p:cNvPr>
            <p:cNvSpPr/>
            <p:nvPr/>
          </p:nvSpPr>
          <p:spPr>
            <a:xfrm>
              <a:off x="1878089" y="3277399"/>
              <a:ext cx="517525" cy="231023"/>
            </a:xfrm>
            <a:prstGeom prst="rightArrow">
              <a:avLst/>
            </a:prstGeom>
            <a:solidFill>
              <a:schemeClr val="accent1"/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8920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324319"/>
              </p:ext>
            </p:extLst>
          </p:nvPr>
        </p:nvGraphicFramePr>
        <p:xfrm>
          <a:off x="2783734" y="2558297"/>
          <a:ext cx="39608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979" name="Equation" r:id="rId8" imgW="1892300" imgH="228600" progId="Equation.DSMT4">
                  <p:embed/>
                </p:oleObj>
              </mc:Choice>
              <mc:Fallback>
                <p:oleObj name="Equation" r:id="rId8" imgW="1892300" imgH="228600" progId="Equation.DSMT4">
                  <p:embed/>
                  <p:pic>
                    <p:nvPicPr>
                      <p:cNvPr id="3892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734" y="2558297"/>
                        <a:ext cx="396081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759057"/>
              </p:ext>
            </p:extLst>
          </p:nvPr>
        </p:nvGraphicFramePr>
        <p:xfrm>
          <a:off x="1716088" y="3373686"/>
          <a:ext cx="58451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980" name="Equation" r:id="rId10" imgW="2794000" imgH="228600" progId="Equation.DSMT4">
                  <p:embed/>
                </p:oleObj>
              </mc:Choice>
              <mc:Fallback>
                <p:oleObj name="Equation" r:id="rId10" imgW="2794000" imgH="228600" progId="Equation.DSMT4">
                  <p:embed/>
                  <p:pic>
                    <p:nvPicPr>
                      <p:cNvPr id="389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3373686"/>
                        <a:ext cx="584517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箭头: 右 23">
            <a:extLst>
              <a:ext uri="{FF2B5EF4-FFF2-40B4-BE49-F238E27FC236}">
                <a16:creationId xmlns="" xmlns:a16="http://schemas.microsoft.com/office/drawing/2014/main" id="{D2C0F150-4D03-405F-A75A-A99B98B56FED}"/>
              </a:ext>
            </a:extLst>
          </p:cNvPr>
          <p:cNvSpPr/>
          <p:nvPr/>
        </p:nvSpPr>
        <p:spPr bwMode="auto">
          <a:xfrm rot="10800000">
            <a:off x="1927225" y="3473823"/>
            <a:ext cx="517525" cy="231775"/>
          </a:xfrm>
          <a:prstGeom prst="rightArrow">
            <a:avLst/>
          </a:prstGeom>
          <a:solidFill>
            <a:schemeClr val="accent1"/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8923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329112"/>
              </p:ext>
            </p:extLst>
          </p:nvPr>
        </p:nvGraphicFramePr>
        <p:xfrm>
          <a:off x="2865438" y="4821237"/>
          <a:ext cx="61372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981" name="Equation" r:id="rId12" imgW="2933700" imgH="228600" progId="Equation.DSMT4">
                  <p:embed/>
                </p:oleObj>
              </mc:Choice>
              <mc:Fallback>
                <p:oleObj name="Equation" r:id="rId12" imgW="2933700" imgH="228600" progId="Equation.DSMT4">
                  <p:embed/>
                  <p:pic>
                    <p:nvPicPr>
                      <p:cNvPr id="38923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4821237"/>
                        <a:ext cx="613727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804478"/>
              </p:ext>
            </p:extLst>
          </p:nvPr>
        </p:nvGraphicFramePr>
        <p:xfrm>
          <a:off x="2865438" y="5599469"/>
          <a:ext cx="34004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982" name="Equation" r:id="rId14" imgW="1625600" imgH="228600" progId="Equation.DSMT4">
                  <p:embed/>
                </p:oleObj>
              </mc:Choice>
              <mc:Fallback>
                <p:oleObj name="Equation" r:id="rId14" imgW="1625600" imgH="228600" progId="Equation.DSMT4">
                  <p:embed/>
                  <p:pic>
                    <p:nvPicPr>
                      <p:cNvPr id="38924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5599469"/>
                        <a:ext cx="34004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852242"/>
              </p:ext>
            </p:extLst>
          </p:nvPr>
        </p:nvGraphicFramePr>
        <p:xfrm>
          <a:off x="2865438" y="4003676"/>
          <a:ext cx="475456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983" name="Equation" r:id="rId16" imgW="2273300" imgH="228600" progId="Equation.DSMT4">
                  <p:embed/>
                </p:oleObj>
              </mc:Choice>
              <mc:Fallback>
                <p:oleObj name="Equation" r:id="rId16" imgW="2273300" imgH="228600" progId="Equation.DSMT4">
                  <p:embed/>
                  <p:pic>
                    <p:nvPicPr>
                      <p:cNvPr id="38925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4003676"/>
                        <a:ext cx="4754562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374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58"/>
          <a:stretch>
            <a:fillRect/>
          </a:stretch>
        </p:blipFill>
        <p:spPr bwMode="auto">
          <a:xfrm>
            <a:off x="0" y="777875"/>
            <a:ext cx="9793288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9941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39943" name="对象 20"/>
          <p:cNvGraphicFramePr>
            <a:graphicFrameLocks noChangeAspect="1"/>
          </p:cNvGraphicFramePr>
          <p:nvPr/>
        </p:nvGraphicFramePr>
        <p:xfrm>
          <a:off x="577850" y="1182688"/>
          <a:ext cx="7099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22" name="Equation" r:id="rId5" imgW="3060700" imgH="241300" progId="Equation.DSMT4">
                  <p:embed/>
                </p:oleObj>
              </mc:Choice>
              <mc:Fallback>
                <p:oleObj name="Equation" r:id="rId5" imgW="3060700" imgH="241300" progId="Equation.DSMT4">
                  <p:embed/>
                  <p:pic>
                    <p:nvPicPr>
                      <p:cNvPr id="39943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1182688"/>
                        <a:ext cx="7099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345175"/>
              </p:ext>
            </p:extLst>
          </p:nvPr>
        </p:nvGraphicFramePr>
        <p:xfrm>
          <a:off x="865155" y="1997075"/>
          <a:ext cx="59420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23" name="Equation" r:id="rId7" imgW="2577960" imgH="228600" progId="Equation.DSMT4">
                  <p:embed/>
                </p:oleObj>
              </mc:Choice>
              <mc:Fallback>
                <p:oleObj name="Equation" r:id="rId7" imgW="2577960" imgH="228600" progId="Equation.DSMT4">
                  <p:embed/>
                  <p:pic>
                    <p:nvPicPr>
                      <p:cNvPr id="39944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55" y="1997075"/>
                        <a:ext cx="594201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834381"/>
              </p:ext>
            </p:extLst>
          </p:nvPr>
        </p:nvGraphicFramePr>
        <p:xfrm>
          <a:off x="862013" y="2708920"/>
          <a:ext cx="66182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24" name="Equation" r:id="rId9" imgW="2869920" imgH="203040" progId="Equation.DSMT4">
                  <p:embed/>
                </p:oleObj>
              </mc:Choice>
              <mc:Fallback>
                <p:oleObj name="Equation" r:id="rId9" imgW="2869920" imgH="203040" progId="Equation.DSMT4">
                  <p:embed/>
                  <p:pic>
                    <p:nvPicPr>
                      <p:cNvPr id="39945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2708920"/>
                        <a:ext cx="66182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对象 20"/>
          <p:cNvGraphicFramePr>
            <a:graphicFrameLocks noChangeAspect="1"/>
          </p:cNvGraphicFramePr>
          <p:nvPr/>
        </p:nvGraphicFramePr>
        <p:xfrm>
          <a:off x="407988" y="5522913"/>
          <a:ext cx="1051401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25" name="Equation" r:id="rId11" imgW="4533900" imgH="457200" progId="Equation.DSMT4">
                  <p:embed/>
                </p:oleObj>
              </mc:Choice>
              <mc:Fallback>
                <p:oleObj name="Equation" r:id="rId11" imgW="4533900" imgH="457200" progId="Equation.DSMT4">
                  <p:embed/>
                  <p:pic>
                    <p:nvPicPr>
                      <p:cNvPr id="39946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5522913"/>
                        <a:ext cx="10514012" cy="1082675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箭头: 左右 1">
            <a:extLst>
              <a:ext uri="{FF2B5EF4-FFF2-40B4-BE49-F238E27FC236}">
                <a16:creationId xmlns="" xmlns:a16="http://schemas.microsoft.com/office/drawing/2014/main" id="{BB1E2823-27E3-4E42-AC8A-D9179B1335DA}"/>
              </a:ext>
            </a:extLst>
          </p:cNvPr>
          <p:cNvSpPr/>
          <p:nvPr/>
        </p:nvSpPr>
        <p:spPr>
          <a:xfrm>
            <a:off x="6600825" y="5689600"/>
            <a:ext cx="617538" cy="215900"/>
          </a:xfrm>
          <a:prstGeom prst="leftRightArrow">
            <a:avLst/>
          </a:prstGeom>
          <a:solidFill>
            <a:srgbClr val="BB138B"/>
          </a:solidFill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847332"/>
              </p:ext>
            </p:extLst>
          </p:nvPr>
        </p:nvGraphicFramePr>
        <p:xfrm>
          <a:off x="8328248" y="960250"/>
          <a:ext cx="321151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926" name="Equation" r:id="rId13" imgW="1384300" imgH="660400" progId="Equation.DSMT4">
                  <p:embed/>
                </p:oleObj>
              </mc:Choice>
              <mc:Fallback>
                <p:oleObj name="Equation" r:id="rId13" imgW="1384300" imgH="660400" progId="Equation.DSMT4">
                  <p:embed/>
                  <p:pic>
                    <p:nvPicPr>
                      <p:cNvPr id="39949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248" y="960250"/>
                        <a:ext cx="3211513" cy="1562100"/>
                      </a:xfrm>
                      <a:prstGeom prst="rect">
                        <a:avLst/>
                      </a:prstGeom>
                      <a:solidFill>
                        <a:srgbClr val="98DC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内容占位符 3">
            <a:extLst>
              <a:ext uri="{FF2B5EF4-FFF2-40B4-BE49-F238E27FC236}">
                <a16:creationId xmlns="" xmlns:a16="http://schemas.microsoft.com/office/drawing/2014/main" id="{88F2500E-FFE4-4192-842E-AD5B740EA42C}"/>
              </a:ext>
            </a:extLst>
          </p:cNvPr>
          <p:cNvSpPr txBox="1">
            <a:spLocks/>
          </p:cNvSpPr>
          <p:nvPr/>
        </p:nvSpPr>
        <p:spPr>
          <a:xfrm>
            <a:off x="1295399" y="144463"/>
            <a:ext cx="7554913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线性无关</a:t>
            </a:r>
            <a:r>
              <a:rPr lang="en-US" altLang="zh-CN" sz="3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</a:t>
            </a:r>
            <a:r>
              <a:rPr lang="zh-CN" alt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重要</a:t>
            </a:r>
            <a:r>
              <a:rPr lang="zh-CN" alt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结论</a:t>
            </a:r>
            <a:endParaRPr lang="zh-CN" altLang="en-US" sz="3000" dirty="0">
              <a:solidFill>
                <a:srgbClr val="00B0F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7360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40964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40966" name="对象 20"/>
          <p:cNvGraphicFramePr>
            <a:graphicFrameLocks noChangeAspect="1"/>
          </p:cNvGraphicFramePr>
          <p:nvPr/>
        </p:nvGraphicFramePr>
        <p:xfrm>
          <a:off x="1882775" y="2459038"/>
          <a:ext cx="27987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011" name="Equation" r:id="rId4" imgW="1206500" imgH="203200" progId="Equation.DSMT4">
                  <p:embed/>
                </p:oleObj>
              </mc:Choice>
              <mc:Fallback>
                <p:oleObj name="Equation" r:id="rId4" imgW="1206500" imgH="203200" progId="Equation.DSMT4">
                  <p:embed/>
                  <p:pic>
                    <p:nvPicPr>
                      <p:cNvPr id="40966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2459038"/>
                        <a:ext cx="27987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800191"/>
              </p:ext>
            </p:extLst>
          </p:nvPr>
        </p:nvGraphicFramePr>
        <p:xfrm>
          <a:off x="687388" y="3158331"/>
          <a:ext cx="67183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012" name="Equation" r:id="rId6" imgW="2895480" imgH="228600" progId="Equation.DSMT4">
                  <p:embed/>
                </p:oleObj>
              </mc:Choice>
              <mc:Fallback>
                <p:oleObj name="Equation" r:id="rId6" imgW="2895480" imgH="228600" progId="Equation.DSMT4">
                  <p:embed/>
                  <p:pic>
                    <p:nvPicPr>
                      <p:cNvPr id="40967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3158331"/>
                        <a:ext cx="67183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对象 20"/>
          <p:cNvGraphicFramePr>
            <a:graphicFrameLocks noChangeAspect="1"/>
          </p:cNvGraphicFramePr>
          <p:nvPr/>
        </p:nvGraphicFramePr>
        <p:xfrm>
          <a:off x="3987800" y="4638675"/>
          <a:ext cx="64516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013" name="Equation" r:id="rId8" imgW="2781300" imgH="228600" progId="Equation.DSMT4">
                  <p:embed/>
                </p:oleObj>
              </mc:Choice>
              <mc:Fallback>
                <p:oleObj name="Equation" r:id="rId8" imgW="2781300" imgH="228600" progId="Equation.DSMT4">
                  <p:embed/>
                  <p:pic>
                    <p:nvPicPr>
                      <p:cNvPr id="40968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4638675"/>
                        <a:ext cx="64516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800074"/>
              </p:ext>
            </p:extLst>
          </p:nvPr>
        </p:nvGraphicFramePr>
        <p:xfrm>
          <a:off x="794097" y="5502275"/>
          <a:ext cx="77501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014" name="Equation" r:id="rId10" imgW="3340100" imgH="203200" progId="Equation.DSMT4">
                  <p:embed/>
                </p:oleObj>
              </mc:Choice>
              <mc:Fallback>
                <p:oleObj name="Equation" r:id="rId10" imgW="3340100" imgH="203200" progId="Equation.DSMT4">
                  <p:embed/>
                  <p:pic>
                    <p:nvPicPr>
                      <p:cNvPr id="40969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097" y="5502275"/>
                        <a:ext cx="7750175" cy="481013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70" name="图片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450975"/>
            <a:ext cx="865188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097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735741"/>
              </p:ext>
            </p:extLst>
          </p:nvPr>
        </p:nvGraphicFramePr>
        <p:xfrm>
          <a:off x="1724025" y="3823767"/>
          <a:ext cx="58626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015" name="Equation" r:id="rId13" imgW="2527200" imgH="228600" progId="Equation.DSMT4">
                  <p:embed/>
                </p:oleObj>
              </mc:Choice>
              <mc:Fallback>
                <p:oleObj name="Equation" r:id="rId13" imgW="2527200" imgH="228600" progId="Equation.DSMT4">
                  <p:embed/>
                  <p:pic>
                    <p:nvPicPr>
                      <p:cNvPr id="4097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3823767"/>
                        <a:ext cx="586263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对象 20"/>
          <p:cNvGraphicFramePr>
            <a:graphicFrameLocks noChangeAspect="1"/>
          </p:cNvGraphicFramePr>
          <p:nvPr/>
        </p:nvGraphicFramePr>
        <p:xfrm>
          <a:off x="622300" y="989013"/>
          <a:ext cx="106934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016" name="Equation" r:id="rId15" imgW="4610100" imgH="228600" progId="Equation.DSMT4">
                  <p:embed/>
                </p:oleObj>
              </mc:Choice>
              <mc:Fallback>
                <p:oleObj name="Equation" r:id="rId15" imgW="4610100" imgH="228600" progId="Equation.DSMT4">
                  <p:embed/>
                  <p:pic>
                    <p:nvPicPr>
                      <p:cNvPr id="40972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989013"/>
                        <a:ext cx="106934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对象 20"/>
          <p:cNvGraphicFramePr>
            <a:graphicFrameLocks noChangeAspect="1"/>
          </p:cNvGraphicFramePr>
          <p:nvPr/>
        </p:nvGraphicFramePr>
        <p:xfrm>
          <a:off x="1866900" y="1728788"/>
          <a:ext cx="93091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017" name="Equation" r:id="rId17" imgW="4013200" imgH="228600" progId="Equation.DSMT4">
                  <p:embed/>
                </p:oleObj>
              </mc:Choice>
              <mc:Fallback>
                <p:oleObj name="Equation" r:id="rId17" imgW="4013200" imgH="228600" progId="Equation.DSMT4">
                  <p:embed/>
                  <p:pic>
                    <p:nvPicPr>
                      <p:cNvPr id="40973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728788"/>
                        <a:ext cx="93091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内容占位符 3">
            <a:extLst>
              <a:ext uri="{FF2B5EF4-FFF2-40B4-BE49-F238E27FC236}">
                <a16:creationId xmlns="" xmlns:a16="http://schemas.microsoft.com/office/drawing/2014/main" id="{88F2500E-FFE4-4192-842E-AD5B740EA42C}"/>
              </a:ext>
            </a:extLst>
          </p:cNvPr>
          <p:cNvSpPr txBox="1">
            <a:spLocks/>
          </p:cNvSpPr>
          <p:nvPr/>
        </p:nvSpPr>
        <p:spPr>
          <a:xfrm>
            <a:off x="1295399" y="144463"/>
            <a:ext cx="7554913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线性无关</a:t>
            </a:r>
            <a:endParaRPr lang="zh-CN" altLang="en-US" sz="3000" dirty="0">
              <a:solidFill>
                <a:srgbClr val="00B0F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8561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41988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22" name="内容占位符 3">
            <a:extLst>
              <a:ext uri="{FF2B5EF4-FFF2-40B4-BE49-F238E27FC236}">
                <a16:creationId xmlns="" xmlns:a16="http://schemas.microsoft.com/office/drawing/2014/main" id="{88F2500E-FFE4-4192-842E-AD5B740EA42C}"/>
              </a:ext>
            </a:extLst>
          </p:cNvPr>
          <p:cNvSpPr txBox="1">
            <a:spLocks/>
          </p:cNvSpPr>
          <p:nvPr/>
        </p:nvSpPr>
        <p:spPr>
          <a:xfrm>
            <a:off x="1295400" y="144463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线性无关</a:t>
            </a:r>
            <a:endParaRPr lang="zh-CN" altLang="en-US" sz="30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41990" name="对象 20"/>
          <p:cNvGraphicFramePr>
            <a:graphicFrameLocks noChangeAspect="1"/>
          </p:cNvGraphicFramePr>
          <p:nvPr/>
        </p:nvGraphicFramePr>
        <p:xfrm>
          <a:off x="1689100" y="919163"/>
          <a:ext cx="46545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1" name="Equation" r:id="rId4" imgW="2006600" imgH="228600" progId="Equation.DSMT4">
                  <p:embed/>
                </p:oleObj>
              </mc:Choice>
              <mc:Fallback>
                <p:oleObj name="Equation" r:id="rId4" imgW="2006600" imgH="228600" progId="Equation.DSMT4">
                  <p:embed/>
                  <p:pic>
                    <p:nvPicPr>
                      <p:cNvPr id="4199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919163"/>
                        <a:ext cx="46545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对象 20"/>
          <p:cNvGraphicFramePr>
            <a:graphicFrameLocks noChangeAspect="1"/>
          </p:cNvGraphicFramePr>
          <p:nvPr/>
        </p:nvGraphicFramePr>
        <p:xfrm>
          <a:off x="7464425" y="977900"/>
          <a:ext cx="32702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2" name="Equation" r:id="rId6" imgW="1409088" imgH="203112" progId="Equation.DSMT4">
                  <p:embed/>
                </p:oleObj>
              </mc:Choice>
              <mc:Fallback>
                <p:oleObj name="Equation" r:id="rId6" imgW="1409088" imgH="203112" progId="Equation.DSMT4">
                  <p:embed/>
                  <p:pic>
                    <p:nvPicPr>
                      <p:cNvPr id="4199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977900"/>
                        <a:ext cx="3270250" cy="481013"/>
                      </a:xfrm>
                      <a:prstGeom prst="rect">
                        <a:avLst/>
                      </a:prstGeom>
                      <a:solidFill>
                        <a:srgbClr val="7FB5D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对象 20"/>
          <p:cNvGraphicFramePr>
            <a:graphicFrameLocks noChangeAspect="1"/>
          </p:cNvGraphicFramePr>
          <p:nvPr/>
        </p:nvGraphicFramePr>
        <p:xfrm>
          <a:off x="652463" y="1619250"/>
          <a:ext cx="91932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3" name="Equation" r:id="rId8" imgW="3962400" imgH="228600" progId="Equation.DSMT4">
                  <p:embed/>
                </p:oleObj>
              </mc:Choice>
              <mc:Fallback>
                <p:oleObj name="Equation" r:id="rId8" imgW="3962400" imgH="228600" progId="Equation.DSMT4">
                  <p:embed/>
                  <p:pic>
                    <p:nvPicPr>
                      <p:cNvPr id="41992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1619250"/>
                        <a:ext cx="919321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940007"/>
              </p:ext>
            </p:extLst>
          </p:nvPr>
        </p:nvGraphicFramePr>
        <p:xfrm>
          <a:off x="1919288" y="2244725"/>
          <a:ext cx="66579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4" name="Equation" r:id="rId10" imgW="2870200" imgH="228600" progId="Equation.DSMT4">
                  <p:embed/>
                </p:oleObj>
              </mc:Choice>
              <mc:Fallback>
                <p:oleObj name="Equation" r:id="rId10" imgW="2870200" imgH="228600" progId="Equation.DSMT4">
                  <p:embed/>
                  <p:pic>
                    <p:nvPicPr>
                      <p:cNvPr id="41993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2244725"/>
                        <a:ext cx="66579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对象 20"/>
          <p:cNvGraphicFramePr>
            <a:graphicFrameLocks noChangeAspect="1"/>
          </p:cNvGraphicFramePr>
          <p:nvPr/>
        </p:nvGraphicFramePr>
        <p:xfrm>
          <a:off x="673100" y="2947988"/>
          <a:ext cx="20034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5" name="Equation" r:id="rId12" imgW="863225" imgH="203112" progId="Equation.DSMT4">
                  <p:embed/>
                </p:oleObj>
              </mc:Choice>
              <mc:Fallback>
                <p:oleObj name="Equation" r:id="rId12" imgW="863225" imgH="203112" progId="Equation.DSMT4">
                  <p:embed/>
                  <p:pic>
                    <p:nvPicPr>
                      <p:cNvPr id="41994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947988"/>
                        <a:ext cx="20034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对象 20"/>
          <p:cNvGraphicFramePr>
            <a:graphicFrameLocks noChangeAspect="1"/>
          </p:cNvGraphicFramePr>
          <p:nvPr/>
        </p:nvGraphicFramePr>
        <p:xfrm>
          <a:off x="2844800" y="2703513"/>
          <a:ext cx="46545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6" name="Equation" r:id="rId14" imgW="2005729" imgH="406224" progId="Equation.DSMT4">
                  <p:embed/>
                </p:oleObj>
              </mc:Choice>
              <mc:Fallback>
                <p:oleObj name="Equation" r:id="rId14" imgW="2005729" imgH="406224" progId="Equation.DSMT4">
                  <p:embed/>
                  <p:pic>
                    <p:nvPicPr>
                      <p:cNvPr id="41995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2703513"/>
                        <a:ext cx="46545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对象 20"/>
          <p:cNvGraphicFramePr>
            <a:graphicFrameLocks noChangeAspect="1"/>
          </p:cNvGraphicFramePr>
          <p:nvPr/>
        </p:nvGraphicFramePr>
        <p:xfrm>
          <a:off x="704850" y="3776663"/>
          <a:ext cx="46831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7" name="Equation" r:id="rId16" imgW="2019300" imgH="215900" progId="Equation.DSMT4">
                  <p:embed/>
                </p:oleObj>
              </mc:Choice>
              <mc:Fallback>
                <p:oleObj name="Equation" r:id="rId16" imgW="2019300" imgH="215900" progId="Equation.DSMT4">
                  <p:embed/>
                  <p:pic>
                    <p:nvPicPr>
                      <p:cNvPr id="41996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3776663"/>
                        <a:ext cx="46831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="" xmlns:a16="http://schemas.microsoft.com/office/drawing/2014/main" id="{475B047A-DE34-4060-BAF7-D95F57951372}"/>
              </a:ext>
            </a:extLst>
          </p:cNvPr>
          <p:cNvCxnSpPr>
            <a:cxnSpLocks/>
          </p:cNvCxnSpPr>
          <p:nvPr/>
        </p:nvCxnSpPr>
        <p:spPr>
          <a:xfrm flipH="1">
            <a:off x="6456363" y="1189038"/>
            <a:ext cx="831850" cy="0"/>
          </a:xfrm>
          <a:prstGeom prst="straightConnector1">
            <a:avLst/>
          </a:prstGeom>
          <a:ln w="28575">
            <a:solidFill>
              <a:srgbClr val="BB13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998" name="对象 20"/>
          <p:cNvGraphicFramePr>
            <a:graphicFrameLocks noChangeAspect="1"/>
          </p:cNvGraphicFramePr>
          <p:nvPr/>
        </p:nvGraphicFramePr>
        <p:xfrm>
          <a:off x="652463" y="4476750"/>
          <a:ext cx="536098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8" name="Equation" r:id="rId18" imgW="2311400" imgH="228600" progId="Equation.DSMT4">
                  <p:embed/>
                </p:oleObj>
              </mc:Choice>
              <mc:Fallback>
                <p:oleObj name="Equation" r:id="rId18" imgW="2311400" imgH="228600" progId="Equation.DSMT4">
                  <p:embed/>
                  <p:pic>
                    <p:nvPicPr>
                      <p:cNvPr id="41998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476750"/>
                        <a:ext cx="5360987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对象 20"/>
          <p:cNvGraphicFramePr>
            <a:graphicFrameLocks noChangeAspect="1"/>
          </p:cNvGraphicFramePr>
          <p:nvPr/>
        </p:nvGraphicFramePr>
        <p:xfrm>
          <a:off x="6013450" y="4476750"/>
          <a:ext cx="462438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9" name="Equation" r:id="rId20" imgW="1993900" imgH="228600" progId="Equation.DSMT4">
                  <p:embed/>
                </p:oleObj>
              </mc:Choice>
              <mc:Fallback>
                <p:oleObj name="Equation" r:id="rId20" imgW="1993900" imgH="228600" progId="Equation.DSMT4">
                  <p:embed/>
                  <p:pic>
                    <p:nvPicPr>
                      <p:cNvPr id="41999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4476750"/>
                        <a:ext cx="4624388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097799"/>
              </p:ext>
            </p:extLst>
          </p:nvPr>
        </p:nvGraphicFramePr>
        <p:xfrm>
          <a:off x="1703512" y="5203825"/>
          <a:ext cx="69818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0" name="Equation" r:id="rId22" imgW="3009600" imgH="228600" progId="Equation.DSMT4">
                  <p:embed/>
                </p:oleObj>
              </mc:Choice>
              <mc:Fallback>
                <p:oleObj name="Equation" r:id="rId22" imgW="3009600" imgH="228600" progId="Equation.DSMT4">
                  <p:embed/>
                  <p:pic>
                    <p:nvPicPr>
                      <p:cNvPr id="4200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5203825"/>
                        <a:ext cx="698182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770169"/>
              </p:ext>
            </p:extLst>
          </p:nvPr>
        </p:nvGraphicFramePr>
        <p:xfrm>
          <a:off x="1713527" y="5944392"/>
          <a:ext cx="9077326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1" name="Equation" r:id="rId24" imgW="3911400" imgH="228600" progId="Equation.DSMT4">
                  <p:embed/>
                </p:oleObj>
              </mc:Choice>
              <mc:Fallback>
                <p:oleObj name="Equation" r:id="rId24" imgW="3911400" imgH="228600" progId="Equation.DSMT4">
                  <p:embed/>
                  <p:pic>
                    <p:nvPicPr>
                      <p:cNvPr id="4200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527" y="5944392"/>
                        <a:ext cx="9077326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70110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0EB5D53A-CF82-4174-809C-D3C0DFE2039D}"/>
              </a:ext>
            </a:extLst>
          </p:cNvPr>
          <p:cNvSpPr/>
          <p:nvPr/>
        </p:nvSpPr>
        <p:spPr>
          <a:xfrm>
            <a:off x="446088" y="809625"/>
            <a:ext cx="11626850" cy="16779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43013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43015" name="对象 20"/>
          <p:cNvGraphicFramePr>
            <a:graphicFrameLocks noChangeAspect="1"/>
          </p:cNvGraphicFramePr>
          <p:nvPr/>
        </p:nvGraphicFramePr>
        <p:xfrm>
          <a:off x="1778000" y="2638425"/>
          <a:ext cx="50990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32" name="Equation" r:id="rId4" imgW="2197100" imgH="228600" progId="Equation.DSMT4">
                  <p:embed/>
                </p:oleObj>
              </mc:Choice>
              <mc:Fallback>
                <p:oleObj name="Equation" r:id="rId4" imgW="2197100" imgH="228600" progId="Equation.DSMT4">
                  <p:embed/>
                  <p:pic>
                    <p:nvPicPr>
                      <p:cNvPr id="43015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638425"/>
                        <a:ext cx="50990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对象 20"/>
          <p:cNvGraphicFramePr>
            <a:graphicFrameLocks noChangeAspect="1"/>
          </p:cNvGraphicFramePr>
          <p:nvPr/>
        </p:nvGraphicFramePr>
        <p:xfrm>
          <a:off x="446088" y="963613"/>
          <a:ext cx="111331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33" name="Equation" r:id="rId6" imgW="4826000" imgH="228600" progId="Equation.DSMT4">
                  <p:embed/>
                </p:oleObj>
              </mc:Choice>
              <mc:Fallback>
                <p:oleObj name="Equation" r:id="rId6" imgW="4826000" imgH="228600" progId="Equation.DSMT4">
                  <p:embed/>
                  <p:pic>
                    <p:nvPicPr>
                      <p:cNvPr id="43016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963613"/>
                        <a:ext cx="111331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312908"/>
              </p:ext>
            </p:extLst>
          </p:nvPr>
        </p:nvGraphicFramePr>
        <p:xfrm>
          <a:off x="1763713" y="1716088"/>
          <a:ext cx="71882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34" name="Equation" r:id="rId8" imgW="3098520" imgH="228600" progId="Equation.DSMT4">
                  <p:embed/>
                </p:oleObj>
              </mc:Choice>
              <mc:Fallback>
                <p:oleObj name="Equation" r:id="rId8" imgW="3098520" imgH="228600" progId="Equation.DSMT4">
                  <p:embed/>
                  <p:pic>
                    <p:nvPicPr>
                      <p:cNvPr id="43017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716088"/>
                        <a:ext cx="71882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对象 20"/>
          <p:cNvGraphicFramePr>
            <a:graphicFrameLocks noChangeAspect="1"/>
          </p:cNvGraphicFramePr>
          <p:nvPr/>
        </p:nvGraphicFramePr>
        <p:xfrm>
          <a:off x="6743700" y="2097088"/>
          <a:ext cx="20272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35" name="Equation" r:id="rId10" imgW="875920" imgH="165028" progId="Equation.DSMT4">
                  <p:embed/>
                </p:oleObj>
              </mc:Choice>
              <mc:Fallback>
                <p:oleObj name="Equation" r:id="rId10" imgW="875920" imgH="165028" progId="Equation.DSMT4">
                  <p:embed/>
                  <p:pic>
                    <p:nvPicPr>
                      <p:cNvPr id="43018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2097088"/>
                        <a:ext cx="20272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对象 20"/>
          <p:cNvGraphicFramePr>
            <a:graphicFrameLocks noChangeAspect="1"/>
          </p:cNvGraphicFramePr>
          <p:nvPr/>
        </p:nvGraphicFramePr>
        <p:xfrm>
          <a:off x="460375" y="2644775"/>
          <a:ext cx="9429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36" name="Equation" r:id="rId12" imgW="406048" imgH="203024" progId="Equation.DSMT4">
                  <p:embed/>
                </p:oleObj>
              </mc:Choice>
              <mc:Fallback>
                <p:oleObj name="Equation" r:id="rId12" imgW="406048" imgH="203024" progId="Equation.DSMT4">
                  <p:embed/>
                  <p:pic>
                    <p:nvPicPr>
                      <p:cNvPr id="43019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2644775"/>
                        <a:ext cx="9429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501950"/>
              </p:ext>
            </p:extLst>
          </p:nvPr>
        </p:nvGraphicFramePr>
        <p:xfrm>
          <a:off x="1717675" y="4615855"/>
          <a:ext cx="51593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37" name="Equation" r:id="rId14" imgW="2222280" imgH="228600" progId="Equation.DSMT4">
                  <p:embed/>
                </p:oleObj>
              </mc:Choice>
              <mc:Fallback>
                <p:oleObj name="Equation" r:id="rId14" imgW="2222280" imgH="228600" progId="Equation.DSMT4">
                  <p:embed/>
                  <p:pic>
                    <p:nvPicPr>
                      <p:cNvPr id="4302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4615855"/>
                        <a:ext cx="51593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对象 20"/>
          <p:cNvGraphicFramePr>
            <a:graphicFrameLocks noChangeAspect="1"/>
          </p:cNvGraphicFramePr>
          <p:nvPr/>
        </p:nvGraphicFramePr>
        <p:xfrm>
          <a:off x="7470775" y="2662238"/>
          <a:ext cx="40655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38" name="Equation" r:id="rId16" imgW="1752600" imgH="228600" progId="Equation.DSMT4">
                  <p:embed/>
                </p:oleObj>
              </mc:Choice>
              <mc:Fallback>
                <p:oleObj name="Equation" r:id="rId16" imgW="1752600" imgH="228600" progId="Equation.DSMT4">
                  <p:embed/>
                  <p:pic>
                    <p:nvPicPr>
                      <p:cNvPr id="430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775" y="2662238"/>
                        <a:ext cx="406558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795840"/>
              </p:ext>
            </p:extLst>
          </p:nvPr>
        </p:nvGraphicFramePr>
        <p:xfrm>
          <a:off x="7444300" y="4614267"/>
          <a:ext cx="36814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39" name="Equation" r:id="rId18" imgW="1587500" imgH="228600" progId="Equation.DSMT4">
                  <p:embed/>
                </p:oleObj>
              </mc:Choice>
              <mc:Fallback>
                <p:oleObj name="Equation" r:id="rId18" imgW="1587500" imgH="228600" progId="Equation.DSMT4">
                  <p:embed/>
                  <p:pic>
                    <p:nvPicPr>
                      <p:cNvPr id="43022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4300" y="4614267"/>
                        <a:ext cx="36814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3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140058"/>
              </p:ext>
            </p:extLst>
          </p:nvPr>
        </p:nvGraphicFramePr>
        <p:xfrm>
          <a:off x="1714322" y="3603625"/>
          <a:ext cx="54244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40" name="Equation" r:id="rId20" imgW="2336760" imgH="228600" progId="Equation.DSMT4">
                  <p:embed/>
                </p:oleObj>
              </mc:Choice>
              <mc:Fallback>
                <p:oleObj name="Equation" r:id="rId20" imgW="2336760" imgH="228600" progId="Equation.DSMT4">
                  <p:embed/>
                  <p:pic>
                    <p:nvPicPr>
                      <p:cNvPr id="43023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322" y="3603625"/>
                        <a:ext cx="542448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340198"/>
              </p:ext>
            </p:extLst>
          </p:nvPr>
        </p:nvGraphicFramePr>
        <p:xfrm>
          <a:off x="7476360" y="3579813"/>
          <a:ext cx="350361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41" name="Equation" r:id="rId22" imgW="1511300" imgH="431800" progId="Equation.DSMT4">
                  <p:embed/>
                </p:oleObj>
              </mc:Choice>
              <mc:Fallback>
                <p:oleObj name="Equation" r:id="rId22" imgW="1511300" imgH="431800" progId="Equation.DSMT4">
                  <p:embed/>
                  <p:pic>
                    <p:nvPicPr>
                      <p:cNvPr id="43024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6360" y="3579813"/>
                        <a:ext cx="3503612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对象 20"/>
          <p:cNvGraphicFramePr>
            <a:graphicFrameLocks noChangeAspect="1"/>
          </p:cNvGraphicFramePr>
          <p:nvPr/>
        </p:nvGraphicFramePr>
        <p:xfrm>
          <a:off x="8875713" y="1697038"/>
          <a:ext cx="2946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42" name="Equation" r:id="rId24" imgW="1269449" imgH="190417" progId="Equation.DSMT4">
                  <p:embed/>
                </p:oleObj>
              </mc:Choice>
              <mc:Fallback>
                <p:oleObj name="Equation" r:id="rId24" imgW="1269449" imgH="190417" progId="Equation.DSMT4">
                  <p:embed/>
                  <p:pic>
                    <p:nvPicPr>
                      <p:cNvPr id="43025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5713" y="1697038"/>
                        <a:ext cx="2946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096498"/>
              </p:ext>
            </p:extLst>
          </p:nvPr>
        </p:nvGraphicFramePr>
        <p:xfrm>
          <a:off x="307975" y="5511282"/>
          <a:ext cx="100996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43" name="Equation" r:id="rId26" imgW="4356000" imgH="203040" progId="Equation.DSMT4">
                  <p:embed/>
                </p:oleObj>
              </mc:Choice>
              <mc:Fallback>
                <p:oleObj name="Equation" r:id="rId26" imgW="4356000" imgH="203040" progId="Equation.DSMT4">
                  <p:embed/>
                  <p:pic>
                    <p:nvPicPr>
                      <p:cNvPr id="43026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5511282"/>
                        <a:ext cx="100996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7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59814"/>
              </p:ext>
            </p:extLst>
          </p:nvPr>
        </p:nvGraphicFramePr>
        <p:xfrm>
          <a:off x="1322876" y="6125734"/>
          <a:ext cx="70929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44" name="Equation" r:id="rId28" imgW="3060360" imgH="203040" progId="Equation.DSMT4">
                  <p:embed/>
                </p:oleObj>
              </mc:Choice>
              <mc:Fallback>
                <p:oleObj name="Equation" r:id="rId28" imgW="3060360" imgH="203040" progId="Equation.DSMT4">
                  <p:embed/>
                  <p:pic>
                    <p:nvPicPr>
                      <p:cNvPr id="43027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876" y="6125734"/>
                        <a:ext cx="70929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内容占位符 3">
            <a:extLst>
              <a:ext uri="{FF2B5EF4-FFF2-40B4-BE49-F238E27FC236}">
                <a16:creationId xmlns="" xmlns:a16="http://schemas.microsoft.com/office/drawing/2014/main" id="{88F2500E-FFE4-4192-842E-AD5B740EA42C}"/>
              </a:ext>
            </a:extLst>
          </p:cNvPr>
          <p:cNvSpPr txBox="1">
            <a:spLocks/>
          </p:cNvSpPr>
          <p:nvPr/>
        </p:nvSpPr>
        <p:spPr>
          <a:xfrm>
            <a:off x="1295399" y="144463"/>
            <a:ext cx="7554913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线性无关</a:t>
            </a:r>
            <a:r>
              <a:rPr lang="en-US" altLang="zh-CN" sz="3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</a:t>
            </a:r>
            <a:r>
              <a:rPr lang="zh-CN" alt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重要</a:t>
            </a:r>
            <a:r>
              <a:rPr lang="zh-CN" altLang="en-US" sz="30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结论</a:t>
            </a:r>
            <a:endParaRPr lang="zh-CN" altLang="en-US" sz="3000" dirty="0">
              <a:solidFill>
                <a:srgbClr val="00B0F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3598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798513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44036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22" name="内容占位符 3">
            <a:extLst>
              <a:ext uri="{FF2B5EF4-FFF2-40B4-BE49-F238E27FC236}">
                <a16:creationId xmlns="" xmlns:a16="http://schemas.microsoft.com/office/drawing/2014/main" id="{88F2500E-FFE4-4192-842E-AD5B740EA42C}"/>
              </a:ext>
            </a:extLst>
          </p:cNvPr>
          <p:cNvSpPr txBox="1">
            <a:spLocks/>
          </p:cNvSpPr>
          <p:nvPr/>
        </p:nvSpPr>
        <p:spPr>
          <a:xfrm>
            <a:off x="1295400" y="144463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线性无关</a:t>
            </a:r>
            <a:r>
              <a:rPr lang="en-US" altLang="zh-CN" sz="3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---</a:t>
            </a:r>
            <a:r>
              <a:rPr lang="zh-CN" altLang="en-US" sz="30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重要结论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pSp>
        <p:nvGrpSpPr>
          <p:cNvPr id="44038" name="组合 2"/>
          <p:cNvGrpSpPr>
            <a:grpSpLocks/>
          </p:cNvGrpSpPr>
          <p:nvPr/>
        </p:nvGrpSpPr>
        <p:grpSpPr bwMode="auto">
          <a:xfrm>
            <a:off x="417513" y="950913"/>
            <a:ext cx="11356975" cy="4203700"/>
            <a:chOff x="417047" y="1343640"/>
            <a:chExt cx="11357904" cy="4203550"/>
          </a:xfrm>
        </p:grpSpPr>
        <p:sp>
          <p:nvSpPr>
            <p:cNvPr id="2" name="矩形: 圆角 1">
              <a:extLst>
                <a:ext uri="{FF2B5EF4-FFF2-40B4-BE49-F238E27FC236}">
                  <a16:creationId xmlns="" xmlns:a16="http://schemas.microsoft.com/office/drawing/2014/main" id="{0EB5D53A-CF82-4174-809C-D3C0DFE2039D}"/>
                </a:ext>
              </a:extLst>
            </p:cNvPr>
            <p:cNvSpPr/>
            <p:nvPr/>
          </p:nvSpPr>
          <p:spPr>
            <a:xfrm>
              <a:off x="417047" y="1343640"/>
              <a:ext cx="11357904" cy="420355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4040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6189338"/>
                </p:ext>
              </p:extLst>
            </p:nvPr>
          </p:nvGraphicFramePr>
          <p:xfrm>
            <a:off x="884657" y="1491601"/>
            <a:ext cx="9521825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44" name="Equation" r:id="rId4" imgW="4127400" imgH="253800" progId="Equation.DSMT4">
                    <p:embed/>
                  </p:oleObj>
                </mc:Choice>
                <mc:Fallback>
                  <p:oleObj name="Equation" r:id="rId4" imgW="4127400" imgH="253800" progId="Equation.DSMT4">
                    <p:embed/>
                    <p:pic>
                      <p:nvPicPr>
                        <p:cNvPr id="44040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657" y="1491601"/>
                          <a:ext cx="9521825" cy="596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2554632"/>
                </p:ext>
              </p:extLst>
            </p:nvPr>
          </p:nvGraphicFramePr>
          <p:xfrm>
            <a:off x="2131660" y="2131351"/>
            <a:ext cx="3778559" cy="6270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45" name="Equation" r:id="rId6" imgW="1638000" imgH="266400" progId="Equation.DSMT4">
                    <p:embed/>
                  </p:oleObj>
                </mc:Choice>
                <mc:Fallback>
                  <p:oleObj name="Equation" r:id="rId6" imgW="1638000" imgH="266400" progId="Equation.DSMT4">
                    <p:embed/>
                    <p:pic>
                      <p:nvPicPr>
                        <p:cNvPr id="44041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1660" y="2131351"/>
                          <a:ext cx="3778559" cy="6270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2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9590969"/>
                </p:ext>
              </p:extLst>
            </p:nvPr>
          </p:nvGraphicFramePr>
          <p:xfrm>
            <a:off x="1123542" y="2777101"/>
            <a:ext cx="8219160" cy="571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46" name="Equation" r:id="rId8" imgW="3543120" imgH="241200" progId="Equation.DSMT4">
                    <p:embed/>
                  </p:oleObj>
                </mc:Choice>
                <mc:Fallback>
                  <p:oleObj name="Equation" r:id="rId8" imgW="3543120" imgH="241200" progId="Equation.DSMT4">
                    <p:embed/>
                    <p:pic>
                      <p:nvPicPr>
                        <p:cNvPr id="44042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3542" y="2777101"/>
                          <a:ext cx="8219160" cy="571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4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8569094"/>
                </p:ext>
              </p:extLst>
            </p:nvPr>
          </p:nvGraphicFramePr>
          <p:xfrm>
            <a:off x="1109254" y="3461611"/>
            <a:ext cx="9309861" cy="571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47" name="Equation" r:id="rId10" imgW="4012920" imgH="241200" progId="Equation.DSMT4">
                    <p:embed/>
                  </p:oleObj>
                </mc:Choice>
                <mc:Fallback>
                  <p:oleObj name="Equation" r:id="rId10" imgW="4012920" imgH="241200" progId="Equation.DSMT4">
                    <p:embed/>
                    <p:pic>
                      <p:nvPicPr>
                        <p:cNvPr id="44044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254" y="3461611"/>
                          <a:ext cx="9309861" cy="571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6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4779571"/>
                </p:ext>
              </p:extLst>
            </p:nvPr>
          </p:nvGraphicFramePr>
          <p:xfrm>
            <a:off x="1111204" y="4231974"/>
            <a:ext cx="9455150" cy="54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48" name="Equation" r:id="rId12" imgW="4076700" imgH="228600" progId="Equation.DSMT4">
                    <p:embed/>
                  </p:oleObj>
                </mc:Choice>
                <mc:Fallback>
                  <p:oleObj name="Equation" r:id="rId12" imgW="4076700" imgH="228600" progId="Equation.DSMT4">
                    <p:embed/>
                    <p:pic>
                      <p:nvPicPr>
                        <p:cNvPr id="44046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204" y="4231974"/>
                          <a:ext cx="9455150" cy="541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7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2421650"/>
                </p:ext>
              </p:extLst>
            </p:nvPr>
          </p:nvGraphicFramePr>
          <p:xfrm>
            <a:off x="2131660" y="4894494"/>
            <a:ext cx="3122868" cy="541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49" name="Equation" r:id="rId14" imgW="1346040" imgH="228600" progId="Equation.DSMT4">
                    <p:embed/>
                  </p:oleObj>
                </mc:Choice>
                <mc:Fallback>
                  <p:oleObj name="Equation" r:id="rId14" imgW="1346040" imgH="228600" progId="Equation.DSMT4">
                    <p:embed/>
                    <p:pic>
                      <p:nvPicPr>
                        <p:cNvPr id="44047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1660" y="4894494"/>
                          <a:ext cx="3122868" cy="541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234058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45060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22" name="内容占位符 3">
            <a:extLst>
              <a:ext uri="{FF2B5EF4-FFF2-40B4-BE49-F238E27FC236}">
                <a16:creationId xmlns="" xmlns:a16="http://schemas.microsoft.com/office/drawing/2014/main" id="{88F2500E-FFE4-4192-842E-AD5B740EA42C}"/>
              </a:ext>
            </a:extLst>
          </p:cNvPr>
          <p:cNvSpPr txBox="1">
            <a:spLocks/>
          </p:cNvSpPr>
          <p:nvPr/>
        </p:nvSpPr>
        <p:spPr>
          <a:xfrm>
            <a:off x="1295400" y="144463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线性无关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45062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317747"/>
              </p:ext>
            </p:extLst>
          </p:nvPr>
        </p:nvGraphicFramePr>
        <p:xfrm>
          <a:off x="479376" y="891382"/>
          <a:ext cx="115506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107" name="Equation" r:id="rId4" imgW="4978400" imgH="279400" progId="Equation.DSMT4">
                  <p:embed/>
                </p:oleObj>
              </mc:Choice>
              <mc:Fallback>
                <p:oleObj name="Equation" r:id="rId4" imgW="4978400" imgH="279400" progId="Equation.DSMT4">
                  <p:embed/>
                  <p:pic>
                    <p:nvPicPr>
                      <p:cNvPr id="45062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76" y="891382"/>
                        <a:ext cx="1155065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对象 20"/>
          <p:cNvGraphicFramePr>
            <a:graphicFrameLocks noChangeAspect="1"/>
          </p:cNvGraphicFramePr>
          <p:nvPr/>
        </p:nvGraphicFramePr>
        <p:xfrm>
          <a:off x="1079500" y="1592263"/>
          <a:ext cx="21510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108" name="Equation" r:id="rId6" imgW="926698" imgH="203112" progId="Equation.DSMT4">
                  <p:embed/>
                </p:oleObj>
              </mc:Choice>
              <mc:Fallback>
                <p:oleObj name="Equation" r:id="rId6" imgW="926698" imgH="203112" progId="Equation.DSMT4">
                  <p:embed/>
                  <p:pic>
                    <p:nvPicPr>
                      <p:cNvPr id="45063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592263"/>
                        <a:ext cx="215106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对象 20"/>
          <p:cNvGraphicFramePr>
            <a:graphicFrameLocks noChangeAspect="1"/>
          </p:cNvGraphicFramePr>
          <p:nvPr/>
        </p:nvGraphicFramePr>
        <p:xfrm>
          <a:off x="1046163" y="2208213"/>
          <a:ext cx="55086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109" name="Equation" r:id="rId8" imgW="2374900" imgH="228600" progId="Equation.DSMT4">
                  <p:embed/>
                </p:oleObj>
              </mc:Choice>
              <mc:Fallback>
                <p:oleObj name="Equation" r:id="rId8" imgW="2374900" imgH="228600" progId="Equation.DSMT4">
                  <p:embed/>
                  <p:pic>
                    <p:nvPicPr>
                      <p:cNvPr id="45064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2208213"/>
                        <a:ext cx="550862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对象 20"/>
          <p:cNvGraphicFramePr>
            <a:graphicFrameLocks noChangeAspect="1"/>
          </p:cNvGraphicFramePr>
          <p:nvPr/>
        </p:nvGraphicFramePr>
        <p:xfrm>
          <a:off x="1068388" y="2835275"/>
          <a:ext cx="59182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110" name="Equation" r:id="rId10" imgW="2552700" imgH="228600" progId="Equation.DSMT4">
                  <p:embed/>
                </p:oleObj>
              </mc:Choice>
              <mc:Fallback>
                <p:oleObj name="Equation" r:id="rId10" imgW="2552700" imgH="228600" progId="Equation.DSMT4">
                  <p:embed/>
                  <p:pic>
                    <p:nvPicPr>
                      <p:cNvPr id="45065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2835275"/>
                        <a:ext cx="59182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对象 23"/>
          <p:cNvGraphicFramePr>
            <a:graphicFrameLocks noChangeAspect="1"/>
          </p:cNvGraphicFramePr>
          <p:nvPr/>
        </p:nvGraphicFramePr>
        <p:xfrm>
          <a:off x="1079500" y="3511550"/>
          <a:ext cx="912653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111" name="Equation" r:id="rId12" imgW="3937000" imgH="228600" progId="Equation.DSMT4">
                  <p:embed/>
                </p:oleObj>
              </mc:Choice>
              <mc:Fallback>
                <p:oleObj name="Equation" r:id="rId12" imgW="3937000" imgH="228600" progId="Equation.DSMT4">
                  <p:embed/>
                  <p:pic>
                    <p:nvPicPr>
                      <p:cNvPr id="45066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511550"/>
                        <a:ext cx="9126538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对象 20"/>
          <p:cNvGraphicFramePr>
            <a:graphicFrameLocks noChangeAspect="1"/>
          </p:cNvGraphicFramePr>
          <p:nvPr/>
        </p:nvGraphicFramePr>
        <p:xfrm>
          <a:off x="619125" y="4137025"/>
          <a:ext cx="7662863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112" name="Equation" r:id="rId14" imgW="3302000" imgH="698500" progId="Equation.DSMT4">
                  <p:embed/>
                </p:oleObj>
              </mc:Choice>
              <mc:Fallback>
                <p:oleObj name="Equation" r:id="rId14" imgW="3302000" imgH="698500" progId="Equation.DSMT4">
                  <p:embed/>
                  <p:pic>
                    <p:nvPicPr>
                      <p:cNvPr id="45067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4137025"/>
                        <a:ext cx="7662863" cy="16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4BFDF478-4CE3-4A20-9ACB-A3C16D03B576}"/>
              </a:ext>
            </a:extLst>
          </p:cNvPr>
          <p:cNvCxnSpPr/>
          <p:nvPr/>
        </p:nvCxnSpPr>
        <p:spPr>
          <a:xfrm>
            <a:off x="7535863" y="4187825"/>
            <a:ext cx="0" cy="1557338"/>
          </a:xfrm>
          <a:prstGeom prst="line">
            <a:avLst/>
          </a:prstGeom>
          <a:ln w="28575">
            <a:solidFill>
              <a:srgbClr val="BB1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253413" y="4525963"/>
            <a:ext cx="1481137" cy="379412"/>
            <a:chOff x="8253413" y="4525963"/>
            <a:chExt cx="1481137" cy="37941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="" xmlns:a16="http://schemas.microsoft.com/office/drawing/2014/main" id="{30326A5D-D71C-4903-8119-8FBC9665F16C}"/>
                </a:ext>
              </a:extLst>
            </p:cNvPr>
            <p:cNvCxnSpPr>
              <a:cxnSpLocks/>
            </p:cNvCxnSpPr>
            <p:nvPr/>
          </p:nvCxnSpPr>
          <p:spPr>
            <a:xfrm>
              <a:off x="8253413" y="4905375"/>
              <a:ext cx="148113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标题 1">
              <a:extLst>
                <a:ext uri="{FF2B5EF4-FFF2-40B4-BE49-F238E27FC236}">
                  <a16:creationId xmlns="" xmlns:a16="http://schemas.microsoft.com/office/drawing/2014/main" id="{0C641923-5A94-46B4-8AEC-37538A2E8633}"/>
                </a:ext>
              </a:extLst>
            </p:cNvPr>
            <p:cNvSpPr txBox="1">
              <a:spLocks/>
            </p:cNvSpPr>
            <p:nvPr/>
          </p:nvSpPr>
          <p:spPr>
            <a:xfrm>
              <a:off x="8291513" y="4525963"/>
              <a:ext cx="1404937" cy="328612"/>
            </a:xfrm>
            <a:prstGeom prst="rect">
              <a:avLst/>
            </a:prstGeom>
            <a:solidFill>
              <a:srgbClr val="002060"/>
            </a:solidFill>
          </p:spPr>
          <p:txBody>
            <a:bodyPr anchor="b">
              <a:normAutofit fontScale="7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sz="3200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j-cs"/>
                </a:defRPr>
              </a:lvl1pPr>
            </a:lstStyle>
            <a:p>
              <a:pPr algn="ctr" fontAlgn="auto">
                <a:spcAft>
                  <a:spcPts val="0"/>
                </a:spcAft>
                <a:defRPr/>
              </a:pPr>
              <a:r>
                <a:rPr altLang="en-US" sz="24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初等行变换</a:t>
              </a:r>
            </a:p>
          </p:txBody>
        </p:sp>
      </p:grpSp>
      <p:graphicFrame>
        <p:nvGraphicFramePr>
          <p:cNvPr id="45071" name="对象 41"/>
          <p:cNvGraphicFramePr>
            <a:graphicFrameLocks noChangeAspect="1"/>
          </p:cNvGraphicFramePr>
          <p:nvPr/>
        </p:nvGraphicFramePr>
        <p:xfrm>
          <a:off x="8739188" y="5795963"/>
          <a:ext cx="223678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113" name="Equation" r:id="rId16" imgW="965200" imgH="203200" progId="Equation.DSMT4">
                  <p:embed/>
                </p:oleObj>
              </mc:Choice>
              <mc:Fallback>
                <p:oleObj name="Equation" r:id="rId16" imgW="965200" imgH="203200" progId="Equation.DSMT4">
                  <p:embed/>
                  <p:pic>
                    <p:nvPicPr>
                      <p:cNvPr id="45071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9188" y="5795963"/>
                        <a:ext cx="2236787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72" name="图片 9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5" y="4368800"/>
            <a:ext cx="754063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13819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386091" y="1925638"/>
            <a:ext cx="2319392" cy="544512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67608" y="1925638"/>
            <a:ext cx="1584176" cy="544512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46084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22" name="内容占位符 3">
            <a:extLst>
              <a:ext uri="{FF2B5EF4-FFF2-40B4-BE49-F238E27FC236}">
                <a16:creationId xmlns="" xmlns:a16="http://schemas.microsoft.com/office/drawing/2014/main" id="{88F2500E-FFE4-4192-842E-AD5B740EA42C}"/>
              </a:ext>
            </a:extLst>
          </p:cNvPr>
          <p:cNvSpPr txBox="1">
            <a:spLocks/>
          </p:cNvSpPr>
          <p:nvPr/>
        </p:nvSpPr>
        <p:spPr>
          <a:xfrm>
            <a:off x="1295400" y="144463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线性相关与线性无关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核心结论</a:t>
            </a:r>
            <a:endParaRPr lang="zh-CN" altLang="en-US" sz="30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46086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76168"/>
              </p:ext>
            </p:extLst>
          </p:nvPr>
        </p:nvGraphicFramePr>
        <p:xfrm>
          <a:off x="1343025" y="887487"/>
          <a:ext cx="5510213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86" name="Equation" r:id="rId4" imgW="2374900" imgH="736600" progId="Equation.DSMT4">
                  <p:embed/>
                </p:oleObj>
              </mc:Choice>
              <mc:Fallback>
                <p:oleObj name="Equation" r:id="rId4" imgW="2374900" imgH="736600" progId="Equation.DSMT4">
                  <p:embed/>
                  <p:pic>
                    <p:nvPicPr>
                      <p:cNvPr id="46086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887487"/>
                        <a:ext cx="5510213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="" xmlns:a16="http://schemas.microsoft.com/office/drawing/2014/main" id="{3BF2935D-CE05-4846-8CFA-A7784BEBA4C5}"/>
              </a:ext>
            </a:extLst>
          </p:cNvPr>
          <p:cNvCxnSpPr>
            <a:cxnSpLocks/>
          </p:cNvCxnSpPr>
          <p:nvPr/>
        </p:nvCxnSpPr>
        <p:spPr>
          <a:xfrm>
            <a:off x="766763" y="1536700"/>
            <a:ext cx="4429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="" xmlns:a16="http://schemas.microsoft.com/office/drawing/2014/main" id="{501BE1D4-ABAB-4499-B7FE-BFC7BB221FE7}"/>
              </a:ext>
            </a:extLst>
          </p:cNvPr>
          <p:cNvCxnSpPr/>
          <p:nvPr/>
        </p:nvCxnSpPr>
        <p:spPr>
          <a:xfrm>
            <a:off x="4222750" y="912813"/>
            <a:ext cx="0" cy="1557337"/>
          </a:xfrm>
          <a:prstGeom prst="line">
            <a:avLst/>
          </a:prstGeom>
          <a:ln w="28575">
            <a:solidFill>
              <a:srgbClr val="BB1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="" xmlns:a16="http://schemas.microsoft.com/office/drawing/2014/main" id="{7484ABF6-25CA-4ED2-B0CD-02829948624B}"/>
              </a:ext>
            </a:extLst>
          </p:cNvPr>
          <p:cNvCxnSpPr>
            <a:cxnSpLocks/>
          </p:cNvCxnSpPr>
          <p:nvPr/>
        </p:nvCxnSpPr>
        <p:spPr>
          <a:xfrm>
            <a:off x="1558925" y="1349375"/>
            <a:ext cx="863600" cy="576263"/>
          </a:xfrm>
          <a:prstGeom prst="bentConnector3">
            <a:avLst>
              <a:gd name="adj1" fmla="val 41182"/>
            </a:avLst>
          </a:prstGeom>
          <a:ln w="28575">
            <a:solidFill>
              <a:srgbClr val="1217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="" xmlns:a16="http://schemas.microsoft.com/office/drawing/2014/main" id="{B45532AF-E023-4495-99C8-544B98B800C0}"/>
              </a:ext>
            </a:extLst>
          </p:cNvPr>
          <p:cNvCxnSpPr>
            <a:cxnSpLocks/>
          </p:cNvCxnSpPr>
          <p:nvPr/>
        </p:nvCxnSpPr>
        <p:spPr>
          <a:xfrm>
            <a:off x="2124075" y="1925638"/>
            <a:ext cx="4475163" cy="639762"/>
          </a:xfrm>
          <a:prstGeom prst="bentConnector3">
            <a:avLst>
              <a:gd name="adj1" fmla="val 7437"/>
            </a:avLst>
          </a:prstGeom>
          <a:ln w="28575">
            <a:solidFill>
              <a:srgbClr val="1217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标题 1">
            <a:extLst>
              <a:ext uri="{FF2B5EF4-FFF2-40B4-BE49-F238E27FC236}">
                <a16:creationId xmlns="" xmlns:a16="http://schemas.microsoft.com/office/drawing/2014/main" id="{8B86594B-A0F3-4376-A152-5B00FB1A8CE9}"/>
              </a:ext>
            </a:extLst>
          </p:cNvPr>
          <p:cNvSpPr txBox="1">
            <a:spLocks/>
          </p:cNvSpPr>
          <p:nvPr/>
        </p:nvSpPr>
        <p:spPr>
          <a:xfrm>
            <a:off x="7369175" y="1047750"/>
            <a:ext cx="3311525" cy="490538"/>
          </a:xfrm>
          <a:prstGeom prst="rect">
            <a:avLst/>
          </a:prstGeom>
          <a:solidFill>
            <a:srgbClr val="002060"/>
          </a:solidFill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形式上的行阶梯型矩阵</a:t>
            </a:r>
          </a:p>
        </p:txBody>
      </p:sp>
      <p:graphicFrame>
        <p:nvGraphicFramePr>
          <p:cNvPr id="46092" name="对象 32"/>
          <p:cNvGraphicFramePr>
            <a:graphicFrameLocks noChangeAspect="1"/>
          </p:cNvGraphicFramePr>
          <p:nvPr/>
        </p:nvGraphicFramePr>
        <p:xfrm>
          <a:off x="7489825" y="1725613"/>
          <a:ext cx="29130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87" name="Equation" r:id="rId6" imgW="1257300" imgH="190500" progId="Equation.DSMT4">
                  <p:embed/>
                </p:oleObj>
              </mc:Choice>
              <mc:Fallback>
                <p:oleObj name="Equation" r:id="rId6" imgW="1257300" imgH="190500" progId="Equation.DSMT4">
                  <p:embed/>
                  <p:pic>
                    <p:nvPicPr>
                      <p:cNvPr id="46092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9825" y="1725613"/>
                        <a:ext cx="29130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对象 33"/>
          <p:cNvGraphicFramePr>
            <a:graphicFrameLocks noChangeAspect="1"/>
          </p:cNvGraphicFramePr>
          <p:nvPr/>
        </p:nvGraphicFramePr>
        <p:xfrm>
          <a:off x="769938" y="2722563"/>
          <a:ext cx="80962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88" name="Equation" r:id="rId8" imgW="3492500" imgH="228600" progId="Equation.DSMT4">
                  <p:embed/>
                </p:oleObj>
              </mc:Choice>
              <mc:Fallback>
                <p:oleObj name="Equation" r:id="rId8" imgW="3492500" imgH="228600" progId="Equation.DSMT4">
                  <p:embed/>
                  <p:pic>
                    <p:nvPicPr>
                      <p:cNvPr id="46093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722563"/>
                        <a:ext cx="80962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对象 34"/>
          <p:cNvGraphicFramePr>
            <a:graphicFrameLocks noChangeAspect="1"/>
          </p:cNvGraphicFramePr>
          <p:nvPr/>
        </p:nvGraphicFramePr>
        <p:xfrm>
          <a:off x="1289050" y="3384550"/>
          <a:ext cx="62706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89" name="Equation" r:id="rId10" imgW="2705100" imgH="228600" progId="Equation.DSMT4">
                  <p:embed/>
                </p:oleObj>
              </mc:Choice>
              <mc:Fallback>
                <p:oleObj name="Equation" r:id="rId10" imgW="2705100" imgH="228600" progId="Equation.DSMT4">
                  <p:embed/>
                  <p:pic>
                    <p:nvPicPr>
                      <p:cNvPr id="46094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3384550"/>
                        <a:ext cx="62706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对象 35"/>
          <p:cNvGraphicFramePr>
            <a:graphicFrameLocks noChangeAspect="1"/>
          </p:cNvGraphicFramePr>
          <p:nvPr/>
        </p:nvGraphicFramePr>
        <p:xfrm>
          <a:off x="792163" y="3967163"/>
          <a:ext cx="53863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90" name="Equation" r:id="rId12" imgW="2324100" imgH="228600" progId="Equation.DSMT4">
                  <p:embed/>
                </p:oleObj>
              </mc:Choice>
              <mc:Fallback>
                <p:oleObj name="Equation" r:id="rId12" imgW="2324100" imgH="228600" progId="Equation.DSMT4">
                  <p:embed/>
                  <p:pic>
                    <p:nvPicPr>
                      <p:cNvPr id="46095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967163"/>
                        <a:ext cx="538638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对象 36"/>
          <p:cNvGraphicFramePr>
            <a:graphicFrameLocks noChangeAspect="1"/>
          </p:cNvGraphicFramePr>
          <p:nvPr/>
        </p:nvGraphicFramePr>
        <p:xfrm>
          <a:off x="1296988" y="4576763"/>
          <a:ext cx="77724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91" name="Equation" r:id="rId14" imgW="3352800" imgH="228600" progId="Equation.DSMT4">
                  <p:embed/>
                </p:oleObj>
              </mc:Choice>
              <mc:Fallback>
                <p:oleObj name="Equation" r:id="rId14" imgW="3352800" imgH="228600" progId="Equation.DSMT4">
                  <p:embed/>
                  <p:pic>
                    <p:nvPicPr>
                      <p:cNvPr id="46096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4576763"/>
                        <a:ext cx="77724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7" name="对象 37"/>
          <p:cNvGraphicFramePr>
            <a:graphicFrameLocks noChangeAspect="1"/>
          </p:cNvGraphicFramePr>
          <p:nvPr/>
        </p:nvGraphicFramePr>
        <p:xfrm>
          <a:off x="792163" y="5186363"/>
          <a:ext cx="85375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92" name="Equation" r:id="rId16" imgW="3683000" imgH="228600" progId="Equation.DSMT4">
                  <p:embed/>
                </p:oleObj>
              </mc:Choice>
              <mc:Fallback>
                <p:oleObj name="Equation" r:id="rId16" imgW="3683000" imgH="228600" progId="Equation.DSMT4">
                  <p:embed/>
                  <p:pic>
                    <p:nvPicPr>
                      <p:cNvPr id="46097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186363"/>
                        <a:ext cx="85375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8" name="对象 40"/>
          <p:cNvGraphicFramePr>
            <a:graphicFrameLocks noChangeAspect="1"/>
          </p:cNvGraphicFramePr>
          <p:nvPr/>
        </p:nvGraphicFramePr>
        <p:xfrm>
          <a:off x="1284288" y="5891213"/>
          <a:ext cx="89217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93" name="Equation" r:id="rId18" imgW="3848100" imgH="228600" progId="Equation.DSMT4">
                  <p:embed/>
                </p:oleObj>
              </mc:Choice>
              <mc:Fallback>
                <p:oleObj name="Equation" r:id="rId18" imgW="3848100" imgH="228600" progId="Equation.DSMT4">
                  <p:embed/>
                  <p:pic>
                    <p:nvPicPr>
                      <p:cNvPr id="46098" name="对象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5891213"/>
                        <a:ext cx="89217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10101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 animBg="1"/>
      <p:bldP spid="3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47108" name="内容占位符 3"/>
          <p:cNvSpPr txBox="1">
            <a:spLocks noChangeArrowheads="1"/>
          </p:cNvSpPr>
          <p:nvPr/>
        </p:nvSpPr>
        <p:spPr bwMode="auto">
          <a:xfrm>
            <a:off x="1343025" y="140930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内容小结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47109" name="对象 28"/>
          <p:cNvGraphicFramePr>
            <a:graphicFrameLocks noChangeAspect="1"/>
          </p:cNvGraphicFramePr>
          <p:nvPr/>
        </p:nvGraphicFramePr>
        <p:xfrm>
          <a:off x="623392" y="1071563"/>
          <a:ext cx="2000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19" name="Equation" r:id="rId3" imgW="888840" imgH="190440" progId="Equation.DSMT4">
                  <p:embed/>
                </p:oleObj>
              </mc:Choice>
              <mc:Fallback>
                <p:oleObj name="Equation" r:id="rId3" imgW="888840" imgH="190440" progId="Equation.DSMT4">
                  <p:embed/>
                  <p:pic>
                    <p:nvPicPr>
                      <p:cNvPr id="4710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1071563"/>
                        <a:ext cx="20002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734834"/>
              </p:ext>
            </p:extLst>
          </p:nvPr>
        </p:nvGraphicFramePr>
        <p:xfrm>
          <a:off x="479376" y="3379453"/>
          <a:ext cx="37433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20" name="Equation" r:id="rId5" imgW="1663560" imgH="190440" progId="Equation.DSMT4">
                  <p:embed/>
                </p:oleObj>
              </mc:Choice>
              <mc:Fallback>
                <p:oleObj name="Equation" r:id="rId5" imgW="1663560" imgH="190440" progId="Equation.DSMT4">
                  <p:embed/>
                  <p:pic>
                    <p:nvPicPr>
                      <p:cNvPr id="4711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76" y="3379453"/>
                        <a:ext cx="37433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8"/>
          <p:cNvGraphicFramePr>
            <a:graphicFrameLocks noChangeAspect="1"/>
          </p:cNvGraphicFramePr>
          <p:nvPr>
            <p:extLst/>
          </p:nvPr>
        </p:nvGraphicFramePr>
        <p:xfrm>
          <a:off x="6933152" y="1944688"/>
          <a:ext cx="39433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21" name="Equation" r:id="rId7" imgW="1752480" imgH="228600" progId="Equation.DSMT4">
                  <p:embed/>
                </p:oleObj>
              </mc:Choice>
              <mc:Fallback>
                <p:oleObj name="Equation" r:id="rId7" imgW="1752480" imgH="228600" progId="Equation.DSMT4">
                  <p:embed/>
                  <p:pic>
                    <p:nvPicPr>
                      <p:cNvPr id="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3152" y="1944688"/>
                        <a:ext cx="39433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9"/>
          <p:cNvGraphicFramePr>
            <a:graphicFrameLocks noChangeAspect="1"/>
          </p:cNvGraphicFramePr>
          <p:nvPr>
            <p:extLst/>
          </p:nvPr>
        </p:nvGraphicFramePr>
        <p:xfrm>
          <a:off x="717018" y="1663701"/>
          <a:ext cx="62007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22" name="Equation" r:id="rId9" imgW="2755800" imgH="482400" progId="Equation.DSMT4">
                  <p:embed/>
                </p:oleObj>
              </mc:Choice>
              <mc:Fallback>
                <p:oleObj name="Equation" r:id="rId9" imgW="2755800" imgH="482400" progId="Equation.DSMT4">
                  <p:embed/>
                  <p:pic>
                    <p:nvPicPr>
                      <p:cNvPr id="8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18" y="1663701"/>
                        <a:ext cx="620077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238006"/>
              </p:ext>
            </p:extLst>
          </p:nvPr>
        </p:nvGraphicFramePr>
        <p:xfrm>
          <a:off x="734576" y="5158705"/>
          <a:ext cx="37433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23" name="Equation" r:id="rId11" imgW="1663560" imgH="228600" progId="Equation.DSMT4">
                  <p:embed/>
                </p:oleObj>
              </mc:Choice>
              <mc:Fallback>
                <p:oleObj name="Equation" r:id="rId11" imgW="1663560" imgH="228600" progId="Equation.DSMT4">
                  <p:embed/>
                  <p:pic>
                    <p:nvPicPr>
                      <p:cNvPr id="1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76" y="5158705"/>
                        <a:ext cx="37433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654922"/>
              </p:ext>
            </p:extLst>
          </p:nvPr>
        </p:nvGraphicFramePr>
        <p:xfrm>
          <a:off x="4488477" y="4876130"/>
          <a:ext cx="40576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24" name="Equation" r:id="rId13" imgW="1803240" imgH="482400" progId="Equation.DSMT4">
                  <p:embed/>
                </p:oleObj>
              </mc:Choice>
              <mc:Fallback>
                <p:oleObj name="Equation" r:id="rId13" imgW="1803240" imgH="482400" progId="Equation.DSMT4">
                  <p:embed/>
                  <p:pic>
                    <p:nvPicPr>
                      <p:cNvPr id="1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477" y="4876130"/>
                        <a:ext cx="40576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093343"/>
              </p:ext>
            </p:extLst>
          </p:nvPr>
        </p:nvGraphicFramePr>
        <p:xfrm>
          <a:off x="8536693" y="4828428"/>
          <a:ext cx="32273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25" name="Equation" r:id="rId15" imgW="1434960" imgH="228600" progId="Equation.DSMT4">
                  <p:embed/>
                </p:oleObj>
              </mc:Choice>
              <mc:Fallback>
                <p:oleObj name="Equation" r:id="rId15" imgW="1434960" imgH="228600" progId="Equation.DSMT4">
                  <p:embed/>
                  <p:pic>
                    <p:nvPicPr>
                      <p:cNvPr id="1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6693" y="4828428"/>
                        <a:ext cx="32273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095823"/>
              </p:ext>
            </p:extLst>
          </p:nvPr>
        </p:nvGraphicFramePr>
        <p:xfrm>
          <a:off x="8040216" y="5395553"/>
          <a:ext cx="32273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26" name="Equation" r:id="rId17" imgW="1434960" imgH="228600" progId="Equation.DSMT4">
                  <p:embed/>
                </p:oleObj>
              </mc:Choice>
              <mc:Fallback>
                <p:oleObj name="Equation" r:id="rId17" imgW="1434960" imgH="228600" progId="Equation.DSMT4">
                  <p:embed/>
                  <p:pic>
                    <p:nvPicPr>
                      <p:cNvPr id="1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216" y="5395553"/>
                        <a:ext cx="32273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189031"/>
              </p:ext>
            </p:extLst>
          </p:nvPr>
        </p:nvGraphicFramePr>
        <p:xfrm>
          <a:off x="828070" y="4084640"/>
          <a:ext cx="42576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27" name="Equation" r:id="rId19" imgW="1892160" imgH="190440" progId="Equation.DSMT4">
                  <p:embed/>
                </p:oleObj>
              </mc:Choice>
              <mc:Fallback>
                <p:oleObj name="Equation" r:id="rId19" imgW="1892160" imgH="190440" progId="Equation.DSMT4">
                  <p:embed/>
                  <p:pic>
                    <p:nvPicPr>
                      <p:cNvPr id="2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70" y="4084640"/>
                        <a:ext cx="42576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690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=""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79375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线性组合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3000" b="1" dirty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举例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0245" name="Object 7"/>
          <p:cNvGraphicFramePr>
            <a:graphicFrameLocks noChangeAspect="1"/>
          </p:cNvGraphicFramePr>
          <p:nvPr/>
        </p:nvGraphicFramePr>
        <p:xfrm>
          <a:off x="1189038" y="2170113"/>
          <a:ext cx="52292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25" name="Equation" r:id="rId4" imgW="1993035" imgH="266584" progId="Equation.DSMT4">
                  <p:embed/>
                </p:oleObj>
              </mc:Choice>
              <mc:Fallback>
                <p:oleObj name="Equation" r:id="rId4" imgW="1993035" imgH="266584" progId="Equation.DSMT4">
                  <p:embed/>
                  <p:pic>
                    <p:nvPicPr>
                      <p:cNvPr id="1024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2170113"/>
                        <a:ext cx="522922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Box 20"/>
          <p:cNvSpPr txBox="1">
            <a:spLocks noChangeArrowheads="1"/>
          </p:cNvSpPr>
          <p:nvPr/>
        </p:nvSpPr>
        <p:spPr bwMode="auto">
          <a:xfrm>
            <a:off x="655911" y="901700"/>
            <a:ext cx="4071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回忆</a:t>
            </a: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三维向量空间中：</a:t>
            </a:r>
          </a:p>
        </p:txBody>
      </p:sp>
      <p:graphicFrame>
        <p:nvGraphicFramePr>
          <p:cNvPr id="10247" name="对象 28"/>
          <p:cNvGraphicFramePr>
            <a:graphicFrameLocks noChangeAspect="1"/>
          </p:cNvGraphicFramePr>
          <p:nvPr/>
        </p:nvGraphicFramePr>
        <p:xfrm>
          <a:off x="1082675" y="3673475"/>
          <a:ext cx="93440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26" name="Equation" r:id="rId6" imgW="4152900" imgH="241300" progId="Equation.DSMT4">
                  <p:embed/>
                </p:oleObj>
              </mc:Choice>
              <mc:Fallback>
                <p:oleObj name="Equation" r:id="rId6" imgW="4152900" imgH="241300" progId="Equation.DSMT4">
                  <p:embed/>
                  <p:pic>
                    <p:nvPicPr>
                      <p:cNvPr id="1024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3673475"/>
                        <a:ext cx="93440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对象 28"/>
          <p:cNvGraphicFramePr>
            <a:graphicFrameLocks noChangeAspect="1"/>
          </p:cNvGraphicFramePr>
          <p:nvPr/>
        </p:nvGraphicFramePr>
        <p:xfrm>
          <a:off x="1141413" y="2946400"/>
          <a:ext cx="56578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27" name="Equation" r:id="rId8" imgW="2514600" imgH="241300" progId="Equation.DSMT4">
                  <p:embed/>
                </p:oleObj>
              </mc:Choice>
              <mc:Fallback>
                <p:oleObj name="Equation" r:id="rId8" imgW="2514600" imgH="241300" progId="Equation.DSMT4">
                  <p:embed/>
                  <p:pic>
                    <p:nvPicPr>
                      <p:cNvPr id="1024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946400"/>
                        <a:ext cx="56578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03213" y="3779838"/>
            <a:ext cx="823912" cy="977900"/>
            <a:chOff x="303213" y="3779838"/>
            <a:chExt cx="823912" cy="977900"/>
          </a:xfrm>
        </p:grpSpPr>
        <p:sp>
          <p:nvSpPr>
            <p:cNvPr id="2" name="箭头: 左弧形 1">
              <a:extLst>
                <a:ext uri="{FF2B5EF4-FFF2-40B4-BE49-F238E27FC236}">
                  <a16:creationId xmlns="" xmlns:a16="http://schemas.microsoft.com/office/drawing/2014/main" id="{CC3CB19D-CF0B-4E24-8E1F-1D7E365C0CBD}"/>
                </a:ext>
              </a:extLst>
            </p:cNvPr>
            <p:cNvSpPr/>
            <p:nvPr/>
          </p:nvSpPr>
          <p:spPr>
            <a:xfrm>
              <a:off x="646113" y="3779838"/>
              <a:ext cx="481012" cy="977900"/>
            </a:xfrm>
            <a:prstGeom prst="curvedRightArrow">
              <a:avLst/>
            </a:prstGeom>
            <a:solidFill>
              <a:schemeClr val="accent1"/>
            </a:solidFill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0250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71156"/>
                </p:ext>
              </p:extLst>
            </p:nvPr>
          </p:nvGraphicFramePr>
          <p:xfrm>
            <a:off x="303213" y="3998913"/>
            <a:ext cx="742950" cy="423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528" name="Equation" r:id="rId10" imgW="330057" imgH="190417" progId="Equation.DSMT4">
                    <p:embed/>
                  </p:oleObj>
                </mc:Choice>
                <mc:Fallback>
                  <p:oleObj name="Equation" r:id="rId10" imgW="330057" imgH="190417" progId="Equation.DSMT4">
                    <p:embed/>
                    <p:pic>
                      <p:nvPicPr>
                        <p:cNvPr id="1025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213" y="3998913"/>
                          <a:ext cx="742950" cy="423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5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177586"/>
              </p:ext>
            </p:extLst>
          </p:nvPr>
        </p:nvGraphicFramePr>
        <p:xfrm>
          <a:off x="1082675" y="4402138"/>
          <a:ext cx="85439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29" name="Equation" r:id="rId12" imgW="3797300" imgH="254000" progId="Equation.DSMT4">
                  <p:embed/>
                </p:oleObj>
              </mc:Choice>
              <mc:Fallback>
                <p:oleObj name="Equation" r:id="rId12" imgW="3797300" imgH="254000" progId="Equation.DSMT4">
                  <p:embed/>
                  <p:pic>
                    <p:nvPicPr>
                      <p:cNvPr id="1025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4402138"/>
                        <a:ext cx="854392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对象 28"/>
          <p:cNvGraphicFramePr>
            <a:graphicFrameLocks noChangeAspect="1"/>
          </p:cNvGraphicFramePr>
          <p:nvPr/>
        </p:nvGraphicFramePr>
        <p:xfrm>
          <a:off x="1487488" y="5054600"/>
          <a:ext cx="69723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30" name="Equation" r:id="rId14" imgW="3098800" imgH="254000" progId="Equation.DSMT4">
                  <p:embed/>
                </p:oleObj>
              </mc:Choice>
              <mc:Fallback>
                <p:oleObj name="Equation" r:id="rId14" imgW="3098800" imgH="254000" progId="Equation.DSMT4">
                  <p:embed/>
                  <p:pic>
                    <p:nvPicPr>
                      <p:cNvPr id="1025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5054600"/>
                        <a:ext cx="69723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对象 28"/>
          <p:cNvGraphicFramePr>
            <a:graphicFrameLocks noChangeAspect="1"/>
          </p:cNvGraphicFramePr>
          <p:nvPr/>
        </p:nvGraphicFramePr>
        <p:xfrm>
          <a:off x="1455738" y="5732463"/>
          <a:ext cx="26003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31" name="Equation" r:id="rId16" imgW="1155700" imgH="203200" progId="Equation.DSMT4">
                  <p:embed/>
                </p:oleObj>
              </mc:Choice>
              <mc:Fallback>
                <p:oleObj name="Equation" r:id="rId16" imgW="1155700" imgH="203200" progId="Equation.DSMT4">
                  <p:embed/>
                  <p:pic>
                    <p:nvPicPr>
                      <p:cNvPr id="1025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5732463"/>
                        <a:ext cx="26003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4" name="组合 9"/>
          <p:cNvGrpSpPr>
            <a:grpSpLocks/>
          </p:cNvGrpSpPr>
          <p:nvPr/>
        </p:nvGrpSpPr>
        <p:grpSpPr bwMode="auto">
          <a:xfrm>
            <a:off x="9552384" y="955675"/>
            <a:ext cx="1743075" cy="2035175"/>
            <a:chOff x="9345070" y="1248569"/>
            <a:chExt cx="1743618" cy="2035374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="" xmlns:a16="http://schemas.microsoft.com/office/drawing/2014/main" id="{CA2182BC-F53C-44D7-B349-6A001B409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5031" y="1402572"/>
              <a:ext cx="0" cy="9462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="" xmlns:a16="http://schemas.microsoft.com/office/drawing/2014/main" id="{D8AAE7BC-C04B-441F-A5AD-03B374EBEBD0}"/>
                </a:ext>
              </a:extLst>
            </p:cNvPr>
            <p:cNvCxnSpPr/>
            <p:nvPr/>
          </p:nvCxnSpPr>
          <p:spPr>
            <a:xfrm>
              <a:off x="9985031" y="2348815"/>
              <a:ext cx="79082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="" xmlns:a16="http://schemas.microsoft.com/office/drawing/2014/main" id="{B57C55A9-A67E-4CAA-9DFF-C91C08D7ED7A}"/>
                </a:ext>
              </a:extLst>
            </p:cNvPr>
            <p:cNvCxnSpPr/>
            <p:nvPr/>
          </p:nvCxnSpPr>
          <p:spPr>
            <a:xfrm flipH="1">
              <a:off x="9487990" y="2351990"/>
              <a:ext cx="497042" cy="3746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260" name="对象 28"/>
            <p:cNvGraphicFramePr>
              <a:graphicFrameLocks noChangeAspect="1"/>
            </p:cNvGraphicFramePr>
            <p:nvPr/>
          </p:nvGraphicFramePr>
          <p:xfrm>
            <a:off x="9345070" y="2804518"/>
            <a:ext cx="285750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532" name="Equation" r:id="rId18" imgW="126780" imgH="215526" progId="Equation.DSMT4">
                    <p:embed/>
                  </p:oleObj>
                </mc:Choice>
                <mc:Fallback>
                  <p:oleObj name="Equation" r:id="rId18" imgW="126780" imgH="215526" progId="Equation.DSMT4">
                    <p:embed/>
                    <p:pic>
                      <p:nvPicPr>
                        <p:cNvPr id="1026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45070" y="2804518"/>
                          <a:ext cx="285750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1" name="对象 28"/>
            <p:cNvGraphicFramePr>
              <a:graphicFrameLocks noChangeAspect="1"/>
            </p:cNvGraphicFramePr>
            <p:nvPr/>
          </p:nvGraphicFramePr>
          <p:xfrm>
            <a:off x="10774363" y="2143125"/>
            <a:ext cx="314325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533" name="Equation" r:id="rId20" imgW="139639" imgH="241195" progId="Equation.DSMT4">
                    <p:embed/>
                  </p:oleObj>
                </mc:Choice>
                <mc:Fallback>
                  <p:oleObj name="Equation" r:id="rId20" imgW="139639" imgH="241195" progId="Equation.DSMT4">
                    <p:embed/>
                    <p:pic>
                      <p:nvPicPr>
                        <p:cNvPr id="10261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74363" y="2143125"/>
                          <a:ext cx="314325" cy="534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2" name="对象 28"/>
            <p:cNvGraphicFramePr>
              <a:graphicFrameLocks noChangeAspect="1"/>
            </p:cNvGraphicFramePr>
            <p:nvPr/>
          </p:nvGraphicFramePr>
          <p:xfrm>
            <a:off x="10065072" y="1248569"/>
            <a:ext cx="314325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534" name="Equation" r:id="rId22" imgW="139579" imgH="215713" progId="Equation.DSMT4">
                    <p:embed/>
                  </p:oleObj>
                </mc:Choice>
                <mc:Fallback>
                  <p:oleObj name="Equation" r:id="rId22" imgW="139579" imgH="215713" progId="Equation.DSMT4">
                    <p:embed/>
                    <p:pic>
                      <p:nvPicPr>
                        <p:cNvPr id="10262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65072" y="1248569"/>
                          <a:ext cx="314325" cy="477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3" name="对象 28"/>
            <p:cNvGraphicFramePr>
              <a:graphicFrameLocks noChangeAspect="1"/>
            </p:cNvGraphicFramePr>
            <p:nvPr/>
          </p:nvGraphicFramePr>
          <p:xfrm>
            <a:off x="9936484" y="2383427"/>
            <a:ext cx="285750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535" name="Equation" r:id="rId24" imgW="126835" imgH="139518" progId="Equation.DSMT4">
                    <p:embed/>
                  </p:oleObj>
                </mc:Choice>
                <mc:Fallback>
                  <p:oleObj name="Equation" r:id="rId24" imgW="126835" imgH="139518" progId="Equation.DSMT4">
                    <p:embed/>
                    <p:pic>
                      <p:nvPicPr>
                        <p:cNvPr id="10263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6484" y="2383427"/>
                          <a:ext cx="285750" cy="311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5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737833"/>
              </p:ext>
            </p:extLst>
          </p:nvPr>
        </p:nvGraphicFramePr>
        <p:xfrm>
          <a:off x="1134193" y="1556792"/>
          <a:ext cx="8058151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36" name="Equation" r:id="rId26" imgW="3581280" imgH="266400" progId="Equation.DSMT4">
                  <p:embed/>
                </p:oleObj>
              </mc:Choice>
              <mc:Fallback>
                <p:oleObj name="Equation" r:id="rId26" imgW="3581280" imgH="266400" progId="Equation.DSMT4">
                  <p:embed/>
                  <p:pic>
                    <p:nvPicPr>
                      <p:cNvPr id="1025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193" y="1556792"/>
                        <a:ext cx="8058151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209089"/>
              </p:ext>
            </p:extLst>
          </p:nvPr>
        </p:nvGraphicFramePr>
        <p:xfrm>
          <a:off x="8972039" y="5093187"/>
          <a:ext cx="23431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37" name="Equation" r:id="rId28" imgW="1041120" imgH="203040" progId="Equation.DSMT4">
                  <p:embed/>
                </p:oleObj>
              </mc:Choice>
              <mc:Fallback>
                <p:oleObj name="Equation" r:id="rId28" imgW="1041120" imgH="203040" progId="Equation.DSMT4">
                  <p:embed/>
                  <p:pic>
                    <p:nvPicPr>
                      <p:cNvPr id="922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2039" y="5093187"/>
                        <a:ext cx="23431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97380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47108" name="内容占位符 3"/>
          <p:cNvSpPr txBox="1">
            <a:spLocks noChangeArrowheads="1"/>
          </p:cNvSpPr>
          <p:nvPr/>
        </p:nvSpPr>
        <p:spPr bwMode="auto">
          <a:xfrm>
            <a:off x="1343025" y="140930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内容小结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20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385733"/>
              </p:ext>
            </p:extLst>
          </p:nvPr>
        </p:nvGraphicFramePr>
        <p:xfrm>
          <a:off x="1127125" y="2175488"/>
          <a:ext cx="80264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17" name="Equation" r:id="rId3" imgW="3479760" imgH="228600" progId="Equation.DSMT4">
                  <p:embed/>
                </p:oleObj>
              </mc:Choice>
              <mc:Fallback>
                <p:oleObj name="Equation" r:id="rId3" imgW="3479760" imgH="228600" progId="Equation.DSMT4">
                  <p:embed/>
                  <p:pic>
                    <p:nvPicPr>
                      <p:cNvPr id="15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2175488"/>
                        <a:ext cx="8026400" cy="538162"/>
                      </a:xfrm>
                      <a:prstGeom prst="rect">
                        <a:avLst/>
                      </a:prstGeom>
                      <a:solidFill>
                        <a:srgbClr val="FBD38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541396"/>
              </p:ext>
            </p:extLst>
          </p:nvPr>
        </p:nvGraphicFramePr>
        <p:xfrm>
          <a:off x="1127125" y="1412776"/>
          <a:ext cx="80264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18" name="Equation" r:id="rId5" imgW="3479760" imgH="228600" progId="Equation.DSMT4">
                  <p:embed/>
                </p:oleObj>
              </mc:Choice>
              <mc:Fallback>
                <p:oleObj name="Equation" r:id="rId5" imgW="3479760" imgH="228600" progId="Equation.DSMT4">
                  <p:embed/>
                  <p:pic>
                    <p:nvPicPr>
                      <p:cNvPr id="16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1412776"/>
                        <a:ext cx="8026400" cy="538162"/>
                      </a:xfrm>
                      <a:prstGeom prst="rect">
                        <a:avLst/>
                      </a:prstGeom>
                      <a:solidFill>
                        <a:srgbClr val="FBD38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789483"/>
              </p:ext>
            </p:extLst>
          </p:nvPr>
        </p:nvGraphicFramePr>
        <p:xfrm>
          <a:off x="687388" y="908720"/>
          <a:ext cx="49720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19" name="Equation" r:id="rId7" imgW="2209680" imgH="203040" progId="Equation.DSMT4">
                  <p:embed/>
                </p:oleObj>
              </mc:Choice>
              <mc:Fallback>
                <p:oleObj name="Equation" r:id="rId7" imgW="2209680" imgH="203040" progId="Equation.DSMT4">
                  <p:embed/>
                  <p:pic>
                    <p:nvPicPr>
                      <p:cNvPr id="4711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908720"/>
                        <a:ext cx="49720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692741"/>
              </p:ext>
            </p:extLst>
          </p:nvPr>
        </p:nvGraphicFramePr>
        <p:xfrm>
          <a:off x="664502" y="2970509"/>
          <a:ext cx="49720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20" name="Equation" r:id="rId9" imgW="2209680" imgH="190440" progId="Equation.DSMT4">
                  <p:embed/>
                </p:oleObj>
              </mc:Choice>
              <mc:Fallback>
                <p:oleObj name="Equation" r:id="rId9" imgW="2209680" imgH="190440" progId="Equation.DSMT4">
                  <p:embed/>
                  <p:pic>
                    <p:nvPicPr>
                      <p:cNvPr id="2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02" y="2970509"/>
                        <a:ext cx="49720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99538" y="3478944"/>
            <a:ext cx="11501118" cy="1462224"/>
            <a:chOff x="355522" y="4365104"/>
            <a:chExt cx="11501118" cy="1462224"/>
          </a:xfrm>
        </p:grpSpPr>
        <p:sp>
          <p:nvSpPr>
            <p:cNvPr id="2" name="矩形 1"/>
            <p:cNvSpPr/>
            <p:nvPr/>
          </p:nvSpPr>
          <p:spPr>
            <a:xfrm>
              <a:off x="355522" y="4365104"/>
              <a:ext cx="11501118" cy="146222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4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9184654"/>
                </p:ext>
              </p:extLst>
            </p:nvPr>
          </p:nvGraphicFramePr>
          <p:xfrm>
            <a:off x="971078" y="4365104"/>
            <a:ext cx="7069138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121" name="Equation" r:id="rId11" imgW="3047760" imgH="241200" progId="Equation.DSMT4">
                    <p:embed/>
                  </p:oleObj>
                </mc:Choice>
                <mc:Fallback>
                  <p:oleObj name="Equation" r:id="rId11" imgW="3047760" imgH="241200" progId="Equation.DSMT4">
                    <p:embed/>
                    <p:pic>
                      <p:nvPicPr>
                        <p:cNvPr id="37895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078" y="4365104"/>
                          <a:ext cx="7069138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7543327"/>
                </p:ext>
              </p:extLst>
            </p:nvPr>
          </p:nvGraphicFramePr>
          <p:xfrm>
            <a:off x="407368" y="5093766"/>
            <a:ext cx="11276013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122" name="Equation" r:id="rId13" imgW="4889160" imgH="228600" progId="Equation.DSMT4">
                    <p:embed/>
                  </p:oleObj>
                </mc:Choice>
                <mc:Fallback>
                  <p:oleObj name="Equation" r:id="rId13" imgW="4889160" imgH="228600" progId="Equation.DSMT4">
                    <p:embed/>
                    <p:pic>
                      <p:nvPicPr>
                        <p:cNvPr id="37897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368" y="5093766"/>
                          <a:ext cx="11276013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479376" y="5183557"/>
            <a:ext cx="11280510" cy="1386767"/>
            <a:chOff x="479376" y="5183557"/>
            <a:chExt cx="11280510" cy="1386767"/>
          </a:xfrm>
        </p:grpSpPr>
        <p:sp>
          <p:nvSpPr>
            <p:cNvPr id="27" name="矩形: 圆角 1">
              <a:extLst>
                <a:ext uri="{FF2B5EF4-FFF2-40B4-BE49-F238E27FC236}">
                  <a16:creationId xmlns="" xmlns:a16="http://schemas.microsoft.com/office/drawing/2014/main" id="{0EB5D53A-CF82-4174-809C-D3C0DFE2039D}"/>
                </a:ext>
              </a:extLst>
            </p:cNvPr>
            <p:cNvSpPr/>
            <p:nvPr/>
          </p:nvSpPr>
          <p:spPr>
            <a:xfrm>
              <a:off x="479376" y="5183557"/>
              <a:ext cx="11280510" cy="138676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8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6156784"/>
                </p:ext>
              </p:extLst>
            </p:nvPr>
          </p:nvGraphicFramePr>
          <p:xfrm>
            <a:off x="1011918" y="5332581"/>
            <a:ext cx="9874250" cy="536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123" name="Equation" r:id="rId15" imgW="4279680" imgH="228600" progId="Equation.DSMT4">
                    <p:embed/>
                  </p:oleObj>
                </mc:Choice>
                <mc:Fallback>
                  <p:oleObj name="Equation" r:id="rId15" imgW="4279680" imgH="228600" progId="Equation.DSMT4">
                    <p:embed/>
                    <p:pic>
                      <p:nvPicPr>
                        <p:cNvPr id="43016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1918" y="5332581"/>
                          <a:ext cx="9874250" cy="536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7198662"/>
                </p:ext>
              </p:extLst>
            </p:nvPr>
          </p:nvGraphicFramePr>
          <p:xfrm>
            <a:off x="1025657" y="5946716"/>
            <a:ext cx="7366000" cy="54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124" name="Equation" r:id="rId17" imgW="3174840" imgH="228600" progId="Equation.DSMT4">
                    <p:embed/>
                  </p:oleObj>
                </mc:Choice>
                <mc:Fallback>
                  <p:oleObj name="Equation" r:id="rId17" imgW="3174840" imgH="228600" progId="Equation.DSMT4">
                    <p:embed/>
                    <p:pic>
                      <p:nvPicPr>
                        <p:cNvPr id="43017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5657" y="5946716"/>
                          <a:ext cx="7366000" cy="541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0085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48132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48133" name="对象 20"/>
          <p:cNvGraphicFramePr>
            <a:graphicFrameLocks noChangeAspect="1"/>
          </p:cNvGraphicFramePr>
          <p:nvPr/>
        </p:nvGraphicFramePr>
        <p:xfrm>
          <a:off x="765175" y="992188"/>
          <a:ext cx="107267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20" name="Equation" r:id="rId3" imgW="4622760" imgH="228600" progId="Equation.DSMT4">
                  <p:embed/>
                </p:oleObj>
              </mc:Choice>
              <mc:Fallback>
                <p:oleObj name="Equation" r:id="rId3" imgW="4622760" imgH="228600" progId="Equation.DSMT4">
                  <p:embed/>
                  <p:pic>
                    <p:nvPicPr>
                      <p:cNvPr id="48133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992188"/>
                        <a:ext cx="107267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对象 20"/>
          <p:cNvGraphicFramePr>
            <a:graphicFrameLocks noChangeAspect="1"/>
          </p:cNvGraphicFramePr>
          <p:nvPr/>
        </p:nvGraphicFramePr>
        <p:xfrm>
          <a:off x="2135188" y="1844675"/>
          <a:ext cx="75136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21" name="Equation" r:id="rId5" imgW="3238200" imgH="228600" progId="Equation.DSMT4">
                  <p:embed/>
                </p:oleObj>
              </mc:Choice>
              <mc:Fallback>
                <p:oleObj name="Equation" r:id="rId5" imgW="3238200" imgH="228600" progId="Equation.DSMT4">
                  <p:embed/>
                  <p:pic>
                    <p:nvPicPr>
                      <p:cNvPr id="48134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844675"/>
                        <a:ext cx="7513637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对象 20"/>
          <p:cNvGraphicFramePr>
            <a:graphicFrameLocks noChangeAspect="1"/>
          </p:cNvGraphicFramePr>
          <p:nvPr/>
        </p:nvGraphicFramePr>
        <p:xfrm>
          <a:off x="2135188" y="2636838"/>
          <a:ext cx="77787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22" name="Equation" r:id="rId7" imgW="3352680" imgH="228600" progId="Equation.DSMT4">
                  <p:embed/>
                </p:oleObj>
              </mc:Choice>
              <mc:Fallback>
                <p:oleObj name="Equation" r:id="rId7" imgW="3352680" imgH="228600" progId="Equation.DSMT4">
                  <p:embed/>
                  <p:pic>
                    <p:nvPicPr>
                      <p:cNvPr id="48135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636838"/>
                        <a:ext cx="77787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73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49156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r>
              <a:rPr lang="en-US" altLang="zh-CN" sz="3000" b="1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000" b="1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b="1" i="1">
              <a:solidFill>
                <a:srgbClr val="1217E4"/>
              </a:solidFill>
            </a:endParaRPr>
          </a:p>
        </p:txBody>
      </p:sp>
      <p:graphicFrame>
        <p:nvGraphicFramePr>
          <p:cNvPr id="49157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927626"/>
              </p:ext>
            </p:extLst>
          </p:nvPr>
        </p:nvGraphicFramePr>
        <p:xfrm>
          <a:off x="829699" y="1234281"/>
          <a:ext cx="49482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07" name="Equation" r:id="rId3" imgW="2133360" imgH="228600" progId="Equation.DSMT4">
                  <p:embed/>
                </p:oleObj>
              </mc:Choice>
              <mc:Fallback>
                <p:oleObj name="Equation" r:id="rId3" imgW="2133360" imgH="228600" progId="Equation.DSMT4">
                  <p:embed/>
                  <p:pic>
                    <p:nvPicPr>
                      <p:cNvPr id="49157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699" y="1234281"/>
                        <a:ext cx="49482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497367"/>
              </p:ext>
            </p:extLst>
          </p:nvPr>
        </p:nvGraphicFramePr>
        <p:xfrm>
          <a:off x="818305" y="2103438"/>
          <a:ext cx="9629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08" name="Equation" r:id="rId5" imgW="4152600" imgH="228600" progId="Equation.DSMT4">
                  <p:embed/>
                </p:oleObj>
              </mc:Choice>
              <mc:Fallback>
                <p:oleObj name="Equation" r:id="rId5" imgW="4152600" imgH="228600" progId="Equation.DSMT4">
                  <p:embed/>
                  <p:pic>
                    <p:nvPicPr>
                      <p:cNvPr id="49158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05" y="2103438"/>
                        <a:ext cx="96297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945218"/>
              </p:ext>
            </p:extLst>
          </p:nvPr>
        </p:nvGraphicFramePr>
        <p:xfrm>
          <a:off x="1544637" y="2886075"/>
          <a:ext cx="89233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09" name="Equation" r:id="rId7" imgW="3848040" imgH="228600" progId="Equation.DSMT4">
                  <p:embed/>
                </p:oleObj>
              </mc:Choice>
              <mc:Fallback>
                <p:oleObj name="Equation" r:id="rId7" imgW="3848040" imgH="228600" progId="Equation.DSMT4">
                  <p:embed/>
                  <p:pic>
                    <p:nvPicPr>
                      <p:cNvPr id="49159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7" y="2886075"/>
                        <a:ext cx="89233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4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50180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r>
              <a:rPr lang="en-US" altLang="zh-CN" sz="3000" b="1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000" b="1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b="1" i="1">
              <a:solidFill>
                <a:srgbClr val="1217E4"/>
              </a:solidFill>
            </a:endParaRPr>
          </a:p>
        </p:txBody>
      </p:sp>
      <p:graphicFrame>
        <p:nvGraphicFramePr>
          <p:cNvPr id="5018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765163"/>
              </p:ext>
            </p:extLst>
          </p:nvPr>
        </p:nvGraphicFramePr>
        <p:xfrm>
          <a:off x="1248370" y="4875491"/>
          <a:ext cx="62722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167" name="Equation" r:id="rId3" imgW="2705040" imgH="228600" progId="Equation.DSMT4">
                  <p:embed/>
                </p:oleObj>
              </mc:Choice>
              <mc:Fallback>
                <p:oleObj name="Equation" r:id="rId3" imgW="2705040" imgH="228600" progId="Equation.DSMT4">
                  <p:embed/>
                  <p:pic>
                    <p:nvPicPr>
                      <p:cNvPr id="5018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370" y="4875491"/>
                        <a:ext cx="62722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012629"/>
              </p:ext>
            </p:extLst>
          </p:nvPr>
        </p:nvGraphicFramePr>
        <p:xfrm>
          <a:off x="1263186" y="4032269"/>
          <a:ext cx="78359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168" name="Equation" r:id="rId5" imgW="3377880" imgH="228600" progId="Equation.DSMT4">
                  <p:embed/>
                </p:oleObj>
              </mc:Choice>
              <mc:Fallback>
                <p:oleObj name="Equation" r:id="rId5" imgW="3377880" imgH="228600" progId="Equation.DSMT4">
                  <p:embed/>
                  <p:pic>
                    <p:nvPicPr>
                      <p:cNvPr id="50182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186" y="4032269"/>
                        <a:ext cx="78359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296009"/>
              </p:ext>
            </p:extLst>
          </p:nvPr>
        </p:nvGraphicFramePr>
        <p:xfrm>
          <a:off x="1271550" y="5628014"/>
          <a:ext cx="53625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169" name="Equation" r:id="rId7" imgW="2311200" imgH="228600" progId="Equation.DSMT4">
                  <p:embed/>
                </p:oleObj>
              </mc:Choice>
              <mc:Fallback>
                <p:oleObj name="Equation" r:id="rId7" imgW="2311200" imgH="228600" progId="Equation.DSMT4">
                  <p:embed/>
                  <p:pic>
                    <p:nvPicPr>
                      <p:cNvPr id="50183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50" y="5628014"/>
                        <a:ext cx="53625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166052"/>
              </p:ext>
            </p:extLst>
          </p:nvPr>
        </p:nvGraphicFramePr>
        <p:xfrm>
          <a:off x="688480" y="1187054"/>
          <a:ext cx="55689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170" name="Equation" r:id="rId9" imgW="2400120" imgH="228600" progId="Equation.DSMT4">
                  <p:embed/>
                </p:oleObj>
              </mc:Choice>
              <mc:Fallback>
                <p:oleObj name="Equation" r:id="rId9" imgW="2400120" imgH="228600" progId="Equation.DSMT4">
                  <p:embed/>
                  <p:pic>
                    <p:nvPicPr>
                      <p:cNvPr id="4916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80" y="1187054"/>
                        <a:ext cx="55689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02200"/>
              </p:ext>
            </p:extLst>
          </p:nvPr>
        </p:nvGraphicFramePr>
        <p:xfrm>
          <a:off x="661492" y="1893491"/>
          <a:ext cx="76009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171" name="Equation" r:id="rId11" imgW="3276360" imgH="228600" progId="Equation.DSMT4">
                  <p:embed/>
                </p:oleObj>
              </mc:Choice>
              <mc:Fallback>
                <p:oleObj name="Equation" r:id="rId11" imgW="3276360" imgH="228600" progId="Equation.DSMT4">
                  <p:embed/>
                  <p:pic>
                    <p:nvPicPr>
                      <p:cNvPr id="4916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92" y="1893491"/>
                        <a:ext cx="76009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731076"/>
              </p:ext>
            </p:extLst>
          </p:nvPr>
        </p:nvGraphicFramePr>
        <p:xfrm>
          <a:off x="2361705" y="2620566"/>
          <a:ext cx="43894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172" name="Equation" r:id="rId13" imgW="1892160" imgH="228600" progId="Equation.DSMT4">
                  <p:embed/>
                </p:oleObj>
              </mc:Choice>
              <mc:Fallback>
                <p:oleObj name="Equation" r:id="rId13" imgW="1892160" imgH="228600" progId="Equation.DSMT4">
                  <p:embed/>
                  <p:pic>
                    <p:nvPicPr>
                      <p:cNvPr id="49162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705" y="2620566"/>
                        <a:ext cx="4389437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798593"/>
              </p:ext>
            </p:extLst>
          </p:nvPr>
        </p:nvGraphicFramePr>
        <p:xfrm>
          <a:off x="1236167" y="3323829"/>
          <a:ext cx="64516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173" name="Equation" r:id="rId15" imgW="2781000" imgH="228600" progId="Equation.DSMT4">
                  <p:embed/>
                </p:oleObj>
              </mc:Choice>
              <mc:Fallback>
                <p:oleObj name="Equation" r:id="rId15" imgW="2781000" imgH="228600" progId="Equation.DSMT4">
                  <p:embed/>
                  <p:pic>
                    <p:nvPicPr>
                      <p:cNvPr id="49163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167" y="3323829"/>
                        <a:ext cx="64516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88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51204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51205" name="对象 20"/>
          <p:cNvGraphicFramePr>
            <a:graphicFrameLocks noChangeAspect="1"/>
          </p:cNvGraphicFramePr>
          <p:nvPr/>
        </p:nvGraphicFramePr>
        <p:xfrm>
          <a:off x="879475" y="974725"/>
          <a:ext cx="104330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251" name="Equation" r:id="rId3" imgW="4495680" imgH="228600" progId="Equation.DSMT4">
                  <p:embed/>
                </p:oleObj>
              </mc:Choice>
              <mc:Fallback>
                <p:oleObj name="Equation" r:id="rId3" imgW="4495680" imgH="228600" progId="Equation.DSMT4">
                  <p:embed/>
                  <p:pic>
                    <p:nvPicPr>
                      <p:cNvPr id="51205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974725"/>
                        <a:ext cx="104330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对象 20"/>
          <p:cNvGraphicFramePr>
            <a:graphicFrameLocks noChangeAspect="1"/>
          </p:cNvGraphicFramePr>
          <p:nvPr/>
        </p:nvGraphicFramePr>
        <p:xfrm>
          <a:off x="1209675" y="1679575"/>
          <a:ext cx="71897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252" name="Equation" r:id="rId5" imgW="3098520" imgH="228600" progId="Equation.DSMT4">
                  <p:embed/>
                </p:oleObj>
              </mc:Choice>
              <mc:Fallback>
                <p:oleObj name="Equation" r:id="rId5" imgW="3098520" imgH="228600" progId="Equation.DSMT4">
                  <p:embed/>
                  <p:pic>
                    <p:nvPicPr>
                      <p:cNvPr id="51206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675" y="1679575"/>
                        <a:ext cx="71897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对象 20"/>
          <p:cNvGraphicFramePr>
            <a:graphicFrameLocks noChangeAspect="1"/>
          </p:cNvGraphicFramePr>
          <p:nvPr/>
        </p:nvGraphicFramePr>
        <p:xfrm>
          <a:off x="908050" y="2492375"/>
          <a:ext cx="92837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253" name="Equation" r:id="rId7" imgW="4000320" imgH="253800" progId="Equation.DSMT4">
                  <p:embed/>
                </p:oleObj>
              </mc:Choice>
              <mc:Fallback>
                <p:oleObj name="Equation" r:id="rId7" imgW="4000320" imgH="253800" progId="Equation.DSMT4">
                  <p:embed/>
                  <p:pic>
                    <p:nvPicPr>
                      <p:cNvPr id="51207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492375"/>
                        <a:ext cx="92837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623222"/>
              </p:ext>
            </p:extLst>
          </p:nvPr>
        </p:nvGraphicFramePr>
        <p:xfrm>
          <a:off x="902416" y="4043206"/>
          <a:ext cx="83375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254" name="Equation" r:id="rId9" imgW="3594100" imgH="228600" progId="Equation.DSMT4">
                  <p:embed/>
                </p:oleObj>
              </mc:Choice>
              <mc:Fallback>
                <p:oleObj name="Equation" r:id="rId9" imgW="3594100" imgH="228600" progId="Equation.DSMT4">
                  <p:embed/>
                  <p:pic>
                    <p:nvPicPr>
                      <p:cNvPr id="51208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416" y="4043206"/>
                        <a:ext cx="83375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对象 20"/>
          <p:cNvGraphicFramePr>
            <a:graphicFrameLocks noChangeAspect="1"/>
          </p:cNvGraphicFramePr>
          <p:nvPr/>
        </p:nvGraphicFramePr>
        <p:xfrm>
          <a:off x="1552575" y="3159125"/>
          <a:ext cx="530383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255" name="Equation" r:id="rId11" imgW="2286000" imgH="254000" progId="Equation.DSMT4">
                  <p:embed/>
                </p:oleObj>
              </mc:Choice>
              <mc:Fallback>
                <p:oleObj name="Equation" r:id="rId11" imgW="2286000" imgH="254000" progId="Equation.DSMT4">
                  <p:embed/>
                  <p:pic>
                    <p:nvPicPr>
                      <p:cNvPr id="51209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3159125"/>
                        <a:ext cx="5303838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85753"/>
              </p:ext>
            </p:extLst>
          </p:nvPr>
        </p:nvGraphicFramePr>
        <p:xfrm>
          <a:off x="900829" y="4782981"/>
          <a:ext cx="83978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256" name="Equation" r:id="rId13" imgW="3619500" imgH="228600" progId="Equation.DSMT4">
                  <p:embed/>
                </p:oleObj>
              </mc:Choice>
              <mc:Fallback>
                <p:oleObj name="Equation" r:id="rId13" imgW="3619500" imgH="228600" progId="Equation.DSMT4">
                  <p:embed/>
                  <p:pic>
                    <p:nvPicPr>
                      <p:cNvPr id="5121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829" y="4782981"/>
                        <a:ext cx="83978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060772"/>
              </p:ext>
            </p:extLst>
          </p:nvPr>
        </p:nvGraphicFramePr>
        <p:xfrm>
          <a:off x="900829" y="5487831"/>
          <a:ext cx="1110773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257" name="Equation" r:id="rId15" imgW="4787640" imgH="228600" progId="Equation.DSMT4">
                  <p:embed/>
                </p:oleObj>
              </mc:Choice>
              <mc:Fallback>
                <p:oleObj name="Equation" r:id="rId15" imgW="4787640" imgH="228600" progId="Equation.DSMT4">
                  <p:embed/>
                  <p:pic>
                    <p:nvPicPr>
                      <p:cNvPr id="52229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829" y="5487831"/>
                        <a:ext cx="11107737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83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53252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r>
              <a:rPr lang="en-US" altLang="zh-CN" sz="3000" b="1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000" b="1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b="1" i="1">
              <a:solidFill>
                <a:srgbClr val="1217E4"/>
              </a:solidFill>
            </a:endParaRPr>
          </a:p>
        </p:txBody>
      </p:sp>
      <p:graphicFrame>
        <p:nvGraphicFramePr>
          <p:cNvPr id="53253" name="对象 20"/>
          <p:cNvGraphicFramePr>
            <a:graphicFrameLocks noChangeAspect="1"/>
          </p:cNvGraphicFramePr>
          <p:nvPr/>
        </p:nvGraphicFramePr>
        <p:xfrm>
          <a:off x="817563" y="974725"/>
          <a:ext cx="78105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06" name="Equation" r:id="rId3" imgW="3365280" imgH="228600" progId="Equation.DSMT4">
                  <p:embed/>
                </p:oleObj>
              </mc:Choice>
              <mc:Fallback>
                <p:oleObj name="Equation" r:id="rId3" imgW="3365280" imgH="228600" progId="Equation.DSMT4">
                  <p:embed/>
                  <p:pic>
                    <p:nvPicPr>
                      <p:cNvPr id="53253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974725"/>
                        <a:ext cx="78105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对象 20"/>
          <p:cNvGraphicFramePr>
            <a:graphicFrameLocks noChangeAspect="1"/>
          </p:cNvGraphicFramePr>
          <p:nvPr/>
        </p:nvGraphicFramePr>
        <p:xfrm>
          <a:off x="1046163" y="1762125"/>
          <a:ext cx="2740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07" name="Equation" r:id="rId5" imgW="1180800" imgH="203040" progId="Equation.DSMT4">
                  <p:embed/>
                </p:oleObj>
              </mc:Choice>
              <mc:Fallback>
                <p:oleObj name="Equation" r:id="rId5" imgW="1180800" imgH="203040" progId="Equation.DSMT4">
                  <p:embed/>
                  <p:pic>
                    <p:nvPicPr>
                      <p:cNvPr id="53254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1762125"/>
                        <a:ext cx="27400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对象 20"/>
          <p:cNvGraphicFramePr>
            <a:graphicFrameLocks noChangeAspect="1"/>
          </p:cNvGraphicFramePr>
          <p:nvPr/>
        </p:nvGraphicFramePr>
        <p:xfrm>
          <a:off x="3806825" y="1739900"/>
          <a:ext cx="67214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08" name="Equation" r:id="rId7" imgW="2895480" imgH="228600" progId="Equation.DSMT4">
                  <p:embed/>
                </p:oleObj>
              </mc:Choice>
              <mc:Fallback>
                <p:oleObj name="Equation" r:id="rId7" imgW="2895480" imgH="228600" progId="Equation.DSMT4">
                  <p:embed/>
                  <p:pic>
                    <p:nvPicPr>
                      <p:cNvPr id="53255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1739900"/>
                        <a:ext cx="67214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对象 20"/>
          <p:cNvGraphicFramePr>
            <a:graphicFrameLocks noChangeAspect="1"/>
          </p:cNvGraphicFramePr>
          <p:nvPr/>
        </p:nvGraphicFramePr>
        <p:xfrm>
          <a:off x="1046163" y="2514600"/>
          <a:ext cx="129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09" name="Equation" r:id="rId9" imgW="558720" imgH="203040" progId="Equation.DSMT4">
                  <p:embed/>
                </p:oleObj>
              </mc:Choice>
              <mc:Fallback>
                <p:oleObj name="Equation" r:id="rId9" imgW="558720" imgH="203040" progId="Equation.DSMT4">
                  <p:embed/>
                  <p:pic>
                    <p:nvPicPr>
                      <p:cNvPr id="53256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2514600"/>
                        <a:ext cx="1295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对象 20"/>
          <p:cNvGraphicFramePr>
            <a:graphicFrameLocks noChangeAspect="1"/>
          </p:cNvGraphicFramePr>
          <p:nvPr/>
        </p:nvGraphicFramePr>
        <p:xfrm>
          <a:off x="2414588" y="2481263"/>
          <a:ext cx="60436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10" name="Equation" r:id="rId11" imgW="2603160" imgH="228600" progId="Equation.DSMT4">
                  <p:embed/>
                </p:oleObj>
              </mc:Choice>
              <mc:Fallback>
                <p:oleObj name="Equation" r:id="rId11" imgW="2603160" imgH="228600" progId="Equation.DSMT4">
                  <p:embed/>
                  <p:pic>
                    <p:nvPicPr>
                      <p:cNvPr id="53257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2481263"/>
                        <a:ext cx="60436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对象 20"/>
          <p:cNvGraphicFramePr>
            <a:graphicFrameLocks noChangeAspect="1"/>
          </p:cNvGraphicFramePr>
          <p:nvPr/>
        </p:nvGraphicFramePr>
        <p:xfrm>
          <a:off x="1027113" y="3219450"/>
          <a:ext cx="71056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11" name="Equation" r:id="rId13" imgW="3060360" imgH="228600" progId="Equation.DSMT4">
                  <p:embed/>
                </p:oleObj>
              </mc:Choice>
              <mc:Fallback>
                <p:oleObj name="Equation" r:id="rId13" imgW="3060360" imgH="228600" progId="Equation.DSMT4">
                  <p:embed/>
                  <p:pic>
                    <p:nvPicPr>
                      <p:cNvPr id="53258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219450"/>
                        <a:ext cx="71056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对象 20"/>
          <p:cNvGraphicFramePr>
            <a:graphicFrameLocks noChangeAspect="1"/>
          </p:cNvGraphicFramePr>
          <p:nvPr/>
        </p:nvGraphicFramePr>
        <p:xfrm>
          <a:off x="3806825" y="3860800"/>
          <a:ext cx="28892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12" name="Equation" r:id="rId15" imgW="1244520" imgH="482400" progId="Equation.DSMT4">
                  <p:embed/>
                </p:oleObj>
              </mc:Choice>
              <mc:Fallback>
                <p:oleObj name="Equation" r:id="rId15" imgW="1244520" imgH="482400" progId="Equation.DSMT4">
                  <p:embed/>
                  <p:pic>
                    <p:nvPicPr>
                      <p:cNvPr id="53259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3860800"/>
                        <a:ext cx="288925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对象 20"/>
          <p:cNvGraphicFramePr>
            <a:graphicFrameLocks noChangeAspect="1"/>
          </p:cNvGraphicFramePr>
          <p:nvPr/>
        </p:nvGraphicFramePr>
        <p:xfrm>
          <a:off x="1046163" y="5106988"/>
          <a:ext cx="42735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13" name="Equation" r:id="rId17" imgW="1841400" imgH="228600" progId="Equation.DSMT4">
                  <p:embed/>
                </p:oleObj>
              </mc:Choice>
              <mc:Fallback>
                <p:oleObj name="Equation" r:id="rId17" imgW="1841400" imgH="228600" progId="Equation.DSMT4">
                  <p:embed/>
                  <p:pic>
                    <p:nvPicPr>
                      <p:cNvPr id="5326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5106988"/>
                        <a:ext cx="42735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对象 20"/>
          <p:cNvGraphicFramePr>
            <a:graphicFrameLocks noChangeAspect="1"/>
          </p:cNvGraphicFramePr>
          <p:nvPr/>
        </p:nvGraphicFramePr>
        <p:xfrm>
          <a:off x="5319713" y="5106988"/>
          <a:ext cx="2832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14" name="Equation" r:id="rId19" imgW="1218960" imgH="228600" progId="Equation.DSMT4">
                  <p:embed/>
                </p:oleObj>
              </mc:Choice>
              <mc:Fallback>
                <p:oleObj name="Equation" r:id="rId19" imgW="1218960" imgH="228600" progId="Equation.DSMT4">
                  <p:embed/>
                  <p:pic>
                    <p:nvPicPr>
                      <p:cNvPr id="5326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5106988"/>
                        <a:ext cx="28321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对象 20"/>
          <p:cNvGraphicFramePr>
            <a:graphicFrameLocks noChangeAspect="1"/>
          </p:cNvGraphicFramePr>
          <p:nvPr/>
        </p:nvGraphicFramePr>
        <p:xfrm>
          <a:off x="1027113" y="5846763"/>
          <a:ext cx="47450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15" name="Equation" r:id="rId21" imgW="2044440" imgH="228600" progId="Equation.DSMT4">
                  <p:embed/>
                </p:oleObj>
              </mc:Choice>
              <mc:Fallback>
                <p:oleObj name="Equation" r:id="rId21" imgW="2044440" imgH="228600" progId="Equation.DSMT4">
                  <p:embed/>
                  <p:pic>
                    <p:nvPicPr>
                      <p:cNvPr id="53262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5846763"/>
                        <a:ext cx="47450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73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54276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r>
              <a:rPr lang="en-US" altLang="zh-CN" sz="3000" b="1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000" b="1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b="1" i="1">
              <a:solidFill>
                <a:srgbClr val="1217E4"/>
              </a:solidFill>
            </a:endParaRPr>
          </a:p>
        </p:txBody>
      </p:sp>
      <p:graphicFrame>
        <p:nvGraphicFramePr>
          <p:cNvPr id="54277" name="对象 20"/>
          <p:cNvGraphicFramePr>
            <a:graphicFrameLocks noChangeAspect="1"/>
          </p:cNvGraphicFramePr>
          <p:nvPr/>
        </p:nvGraphicFramePr>
        <p:xfrm>
          <a:off x="1343025" y="1700213"/>
          <a:ext cx="8812213" cy="220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49" name="Equation" r:id="rId3" imgW="3797300" imgH="927100" progId="Equation.DSMT4">
                  <p:embed/>
                </p:oleObj>
              </mc:Choice>
              <mc:Fallback>
                <p:oleObj name="Equation" r:id="rId3" imgW="3797300" imgH="927100" progId="Equation.DSMT4">
                  <p:embed/>
                  <p:pic>
                    <p:nvPicPr>
                      <p:cNvPr id="54277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1700213"/>
                        <a:ext cx="8812213" cy="220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对象 20"/>
          <p:cNvGraphicFramePr>
            <a:graphicFrameLocks noChangeAspect="1"/>
          </p:cNvGraphicFramePr>
          <p:nvPr/>
        </p:nvGraphicFramePr>
        <p:xfrm>
          <a:off x="766763" y="1022350"/>
          <a:ext cx="83407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50" name="Equation" r:id="rId5" imgW="3593880" imgH="279360" progId="Equation.DSMT4">
                  <p:embed/>
                </p:oleObj>
              </mc:Choice>
              <mc:Fallback>
                <p:oleObj name="Equation" r:id="rId5" imgW="3593880" imgH="279360" progId="Equation.DSMT4">
                  <p:embed/>
                  <p:pic>
                    <p:nvPicPr>
                      <p:cNvPr id="54278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1022350"/>
                        <a:ext cx="834072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157224"/>
              </p:ext>
            </p:extLst>
          </p:nvPr>
        </p:nvGraphicFramePr>
        <p:xfrm>
          <a:off x="479376" y="4142829"/>
          <a:ext cx="74231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51" name="Equation" r:id="rId7" imgW="3200400" imgH="228600" progId="Equation.DSMT4">
                  <p:embed/>
                </p:oleObj>
              </mc:Choice>
              <mc:Fallback>
                <p:oleObj name="Equation" r:id="rId7" imgW="3200400" imgH="228600" progId="Equation.DSMT4">
                  <p:embed/>
                  <p:pic>
                    <p:nvPicPr>
                      <p:cNvPr id="54279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76" y="4142829"/>
                        <a:ext cx="74231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039088"/>
              </p:ext>
            </p:extLst>
          </p:nvPr>
        </p:nvGraphicFramePr>
        <p:xfrm>
          <a:off x="455786" y="4835731"/>
          <a:ext cx="68643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52" name="Equation" r:id="rId9" imgW="2958840" imgH="228600" progId="Equation.DSMT4">
                  <p:embed/>
                </p:oleObj>
              </mc:Choice>
              <mc:Fallback>
                <p:oleObj name="Equation" r:id="rId9" imgW="2958840" imgH="228600" progId="Equation.DSMT4">
                  <p:embed/>
                  <p:pic>
                    <p:nvPicPr>
                      <p:cNvPr id="54280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86" y="4835731"/>
                        <a:ext cx="68643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934244"/>
              </p:ext>
            </p:extLst>
          </p:nvPr>
        </p:nvGraphicFramePr>
        <p:xfrm>
          <a:off x="407368" y="5571086"/>
          <a:ext cx="115728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53" name="Equation" r:id="rId11" imgW="4991040" imgH="228600" progId="Equation.DSMT4">
                  <p:embed/>
                </p:oleObj>
              </mc:Choice>
              <mc:Fallback>
                <p:oleObj name="Equation" r:id="rId11" imgW="4991040" imgH="228600" progId="Equation.DSMT4">
                  <p:embed/>
                  <p:pic>
                    <p:nvPicPr>
                      <p:cNvPr id="55301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68" y="5571086"/>
                        <a:ext cx="115728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612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=""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55300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r>
              <a:rPr lang="en-US" altLang="zh-CN" sz="3000" b="1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000" b="1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b="1" i="1">
              <a:solidFill>
                <a:srgbClr val="1217E4"/>
              </a:solidFill>
            </a:endParaRPr>
          </a:p>
        </p:txBody>
      </p:sp>
      <p:graphicFrame>
        <p:nvGraphicFramePr>
          <p:cNvPr id="55301" name="对象 33"/>
          <p:cNvGraphicFramePr>
            <a:graphicFrameLocks noChangeAspect="1"/>
          </p:cNvGraphicFramePr>
          <p:nvPr/>
        </p:nvGraphicFramePr>
        <p:xfrm>
          <a:off x="695325" y="1069975"/>
          <a:ext cx="89820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30" name="Equation" r:id="rId3" imgW="3873500" imgH="228600" progId="Equation.DSMT4">
                  <p:embed/>
                </p:oleObj>
              </mc:Choice>
              <mc:Fallback>
                <p:oleObj name="Equation" r:id="rId3" imgW="3873500" imgH="228600" progId="Equation.DSMT4">
                  <p:embed/>
                  <p:pic>
                    <p:nvPicPr>
                      <p:cNvPr id="55301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1069975"/>
                        <a:ext cx="89820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对象 33"/>
          <p:cNvGraphicFramePr>
            <a:graphicFrameLocks noChangeAspect="1"/>
          </p:cNvGraphicFramePr>
          <p:nvPr/>
        </p:nvGraphicFramePr>
        <p:xfrm>
          <a:off x="1127125" y="1747838"/>
          <a:ext cx="60404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31" name="Equation" r:id="rId5" imgW="2603500" imgH="228600" progId="Equation.DSMT4">
                  <p:embed/>
                </p:oleObj>
              </mc:Choice>
              <mc:Fallback>
                <p:oleObj name="Equation" r:id="rId5" imgW="2603500" imgH="228600" progId="Equation.DSMT4">
                  <p:embed/>
                  <p:pic>
                    <p:nvPicPr>
                      <p:cNvPr id="55302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1747838"/>
                        <a:ext cx="604043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对象 33"/>
          <p:cNvGraphicFramePr>
            <a:graphicFrameLocks noChangeAspect="1"/>
          </p:cNvGraphicFramePr>
          <p:nvPr/>
        </p:nvGraphicFramePr>
        <p:xfrm>
          <a:off x="1127125" y="2454275"/>
          <a:ext cx="1019333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32" name="Equation" r:id="rId7" imgW="4394200" imgH="228600" progId="Equation.DSMT4">
                  <p:embed/>
                </p:oleObj>
              </mc:Choice>
              <mc:Fallback>
                <p:oleObj name="Equation" r:id="rId7" imgW="4394200" imgH="228600" progId="Equation.DSMT4">
                  <p:embed/>
                  <p:pic>
                    <p:nvPicPr>
                      <p:cNvPr id="55303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2454275"/>
                        <a:ext cx="10193338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对象 33"/>
          <p:cNvGraphicFramePr>
            <a:graphicFrameLocks noChangeAspect="1"/>
          </p:cNvGraphicFramePr>
          <p:nvPr/>
        </p:nvGraphicFramePr>
        <p:xfrm>
          <a:off x="1077913" y="3189288"/>
          <a:ext cx="16208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33" name="Equation" r:id="rId9" imgW="698197" imgH="203112" progId="Equation.DSMT4">
                  <p:embed/>
                </p:oleObj>
              </mc:Choice>
              <mc:Fallback>
                <p:oleObj name="Equation" r:id="rId9" imgW="698197" imgH="203112" progId="Equation.DSMT4">
                  <p:embed/>
                  <p:pic>
                    <p:nvPicPr>
                      <p:cNvPr id="55304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3189288"/>
                        <a:ext cx="162083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12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ChangeArrowheads="1"/>
          </p:cNvSpPr>
          <p:nvPr/>
        </p:nvSpPr>
        <p:spPr bwMode="auto">
          <a:xfrm>
            <a:off x="0" y="346075"/>
            <a:ext cx="12192000" cy="773113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6323" name="未知"/>
          <p:cNvSpPr>
            <a:spLocks/>
          </p:cNvSpPr>
          <p:nvPr/>
        </p:nvSpPr>
        <p:spPr bwMode="auto">
          <a:xfrm>
            <a:off x="3125788" y="2995613"/>
            <a:ext cx="487362" cy="225425"/>
          </a:xfrm>
          <a:custGeom>
            <a:avLst/>
            <a:gdLst>
              <a:gd name="T0" fmla="*/ 2147483646 w 130"/>
              <a:gd name="T1" fmla="*/ 2147483646 h 60"/>
              <a:gd name="T2" fmla="*/ 2147483646 w 130"/>
              <a:gd name="T3" fmla="*/ 2147483646 h 60"/>
              <a:gd name="T4" fmla="*/ 2147483646 w 130"/>
              <a:gd name="T5" fmla="*/ 2147483646 h 60"/>
              <a:gd name="T6" fmla="*/ 2147483646 w 130"/>
              <a:gd name="T7" fmla="*/ 2147483646 h 60"/>
              <a:gd name="T8" fmla="*/ 2147483646 w 130"/>
              <a:gd name="T9" fmla="*/ 2147483646 h 60"/>
              <a:gd name="T10" fmla="*/ 2147483646 w 130"/>
              <a:gd name="T11" fmla="*/ 2147483646 h 60"/>
              <a:gd name="T12" fmla="*/ 2147483646 w 130"/>
              <a:gd name="T13" fmla="*/ 2147483646 h 60"/>
              <a:gd name="T14" fmla="*/ 2147483646 w 130"/>
              <a:gd name="T15" fmla="*/ 2147483646 h 60"/>
              <a:gd name="T16" fmla="*/ 2147483646 w 130"/>
              <a:gd name="T17" fmla="*/ 2147483646 h 60"/>
              <a:gd name="T18" fmla="*/ 2147483646 w 130"/>
              <a:gd name="T19" fmla="*/ 0 h 60"/>
              <a:gd name="T20" fmla="*/ 2147483646 w 130"/>
              <a:gd name="T21" fmla="*/ 0 h 60"/>
              <a:gd name="T22" fmla="*/ 2147483646 w 130"/>
              <a:gd name="T23" fmla="*/ 2147483646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0"/>
              <a:gd name="T37" fmla="*/ 0 h 60"/>
              <a:gd name="T38" fmla="*/ 130 w 130"/>
              <a:gd name="T39" fmla="*/ 60 h 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0" h="60">
                <a:moveTo>
                  <a:pt x="3" y="11"/>
                </a:moveTo>
                <a:cubicBezTo>
                  <a:pt x="0" y="40"/>
                  <a:pt x="27" y="60"/>
                  <a:pt x="61" y="60"/>
                </a:cubicBezTo>
                <a:cubicBezTo>
                  <a:pt x="97" y="60"/>
                  <a:pt x="130" y="46"/>
                  <a:pt x="129" y="22"/>
                </a:cubicBezTo>
                <a:cubicBezTo>
                  <a:pt x="129" y="12"/>
                  <a:pt x="122" y="6"/>
                  <a:pt x="118" y="4"/>
                </a:cubicBezTo>
                <a:cubicBezTo>
                  <a:pt x="116" y="2"/>
                  <a:pt x="114" y="1"/>
                  <a:pt x="112" y="2"/>
                </a:cubicBezTo>
                <a:cubicBezTo>
                  <a:pt x="111" y="2"/>
                  <a:pt x="114" y="4"/>
                  <a:pt x="115" y="5"/>
                </a:cubicBezTo>
                <a:cubicBezTo>
                  <a:pt x="118" y="10"/>
                  <a:pt x="119" y="16"/>
                  <a:pt x="118" y="21"/>
                </a:cubicBezTo>
                <a:cubicBezTo>
                  <a:pt x="117" y="42"/>
                  <a:pt x="94" y="56"/>
                  <a:pt x="61" y="56"/>
                </a:cubicBezTo>
                <a:cubicBezTo>
                  <a:pt x="31" y="54"/>
                  <a:pt x="6" y="37"/>
                  <a:pt x="9" y="12"/>
                </a:cubicBezTo>
                <a:cubicBezTo>
                  <a:pt x="10" y="8"/>
                  <a:pt x="11" y="4"/>
                  <a:pt x="12" y="0"/>
                </a:cubicBezTo>
                <a:cubicBezTo>
                  <a:pt x="10" y="0"/>
                  <a:pt x="8" y="0"/>
                  <a:pt x="5" y="0"/>
                </a:cubicBezTo>
                <a:cubicBezTo>
                  <a:pt x="4" y="3"/>
                  <a:pt x="3" y="7"/>
                  <a:pt x="3" y="1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4" name="未知"/>
          <p:cNvSpPr>
            <a:spLocks/>
          </p:cNvSpPr>
          <p:nvPr/>
        </p:nvSpPr>
        <p:spPr bwMode="auto">
          <a:xfrm>
            <a:off x="4006850" y="2565400"/>
            <a:ext cx="585788" cy="217488"/>
          </a:xfrm>
          <a:custGeom>
            <a:avLst/>
            <a:gdLst>
              <a:gd name="T0" fmla="*/ 2147483646 w 156"/>
              <a:gd name="T1" fmla="*/ 0 h 58"/>
              <a:gd name="T2" fmla="*/ 2147483646 w 156"/>
              <a:gd name="T3" fmla="*/ 2147483646 h 58"/>
              <a:gd name="T4" fmla="*/ 2147483646 w 156"/>
              <a:gd name="T5" fmla="*/ 2147483646 h 58"/>
              <a:gd name="T6" fmla="*/ 2147483646 w 156"/>
              <a:gd name="T7" fmla="*/ 2147483646 h 58"/>
              <a:gd name="T8" fmla="*/ 2147483646 w 156"/>
              <a:gd name="T9" fmla="*/ 2147483646 h 58"/>
              <a:gd name="T10" fmla="*/ 2147483646 w 156"/>
              <a:gd name="T11" fmla="*/ 2147483646 h 58"/>
              <a:gd name="T12" fmla="*/ 2147483646 w 156"/>
              <a:gd name="T13" fmla="*/ 2147483646 h 58"/>
              <a:gd name="T14" fmla="*/ 2147483646 w 156"/>
              <a:gd name="T15" fmla="*/ 2147483646 h 58"/>
              <a:gd name="T16" fmla="*/ 2147483646 w 156"/>
              <a:gd name="T17" fmla="*/ 2147483646 h 58"/>
              <a:gd name="T18" fmla="*/ 2147483646 w 156"/>
              <a:gd name="T19" fmla="*/ 0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6"/>
              <a:gd name="T31" fmla="*/ 0 h 58"/>
              <a:gd name="T32" fmla="*/ 156 w 156"/>
              <a:gd name="T33" fmla="*/ 58 h 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6" h="58">
                <a:moveTo>
                  <a:pt x="83" y="0"/>
                </a:moveTo>
                <a:cubicBezTo>
                  <a:pt x="49" y="0"/>
                  <a:pt x="22" y="14"/>
                  <a:pt x="9" y="32"/>
                </a:cubicBezTo>
                <a:cubicBezTo>
                  <a:pt x="4" y="38"/>
                  <a:pt x="1" y="45"/>
                  <a:pt x="1" y="51"/>
                </a:cubicBezTo>
                <a:cubicBezTo>
                  <a:pt x="0" y="55"/>
                  <a:pt x="1" y="58"/>
                  <a:pt x="2" y="58"/>
                </a:cubicBezTo>
                <a:cubicBezTo>
                  <a:pt x="3" y="58"/>
                  <a:pt x="3" y="55"/>
                  <a:pt x="4" y="50"/>
                </a:cubicBezTo>
                <a:cubicBezTo>
                  <a:pt x="7" y="44"/>
                  <a:pt x="9" y="40"/>
                  <a:pt x="13" y="35"/>
                </a:cubicBezTo>
                <a:cubicBezTo>
                  <a:pt x="26" y="20"/>
                  <a:pt x="51" y="7"/>
                  <a:pt x="82" y="7"/>
                </a:cubicBezTo>
                <a:cubicBezTo>
                  <a:pt x="124" y="7"/>
                  <a:pt x="149" y="27"/>
                  <a:pt x="147" y="50"/>
                </a:cubicBezTo>
                <a:cubicBezTo>
                  <a:pt x="150" y="50"/>
                  <a:pt x="152" y="50"/>
                  <a:pt x="155" y="50"/>
                </a:cubicBezTo>
                <a:cubicBezTo>
                  <a:pt x="156" y="18"/>
                  <a:pt x="125" y="0"/>
                  <a:pt x="8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5" name="未知"/>
          <p:cNvSpPr>
            <a:spLocks/>
          </p:cNvSpPr>
          <p:nvPr/>
        </p:nvSpPr>
        <p:spPr bwMode="auto">
          <a:xfrm>
            <a:off x="3144838" y="2752725"/>
            <a:ext cx="1444625" cy="242888"/>
          </a:xfrm>
          <a:custGeom>
            <a:avLst/>
            <a:gdLst>
              <a:gd name="T0" fmla="*/ 2147483646 w 385"/>
              <a:gd name="T1" fmla="*/ 0 h 65"/>
              <a:gd name="T2" fmla="*/ 2147483646 w 385"/>
              <a:gd name="T3" fmla="*/ 2147483646 h 65"/>
              <a:gd name="T4" fmla="*/ 2147483646 w 385"/>
              <a:gd name="T5" fmla="*/ 2147483646 h 65"/>
              <a:gd name="T6" fmla="*/ 2147483646 w 385"/>
              <a:gd name="T7" fmla="*/ 2147483646 h 65"/>
              <a:gd name="T8" fmla="*/ 2147483646 w 385"/>
              <a:gd name="T9" fmla="*/ 2147483646 h 65"/>
              <a:gd name="T10" fmla="*/ 0 w 385"/>
              <a:gd name="T11" fmla="*/ 2147483646 h 65"/>
              <a:gd name="T12" fmla="*/ 2147483646 w 385"/>
              <a:gd name="T13" fmla="*/ 2147483646 h 65"/>
              <a:gd name="T14" fmla="*/ 2147483646 w 385"/>
              <a:gd name="T15" fmla="*/ 2147483646 h 65"/>
              <a:gd name="T16" fmla="*/ 2147483646 w 385"/>
              <a:gd name="T17" fmla="*/ 2147483646 h 65"/>
              <a:gd name="T18" fmla="*/ 2147483646 w 385"/>
              <a:gd name="T19" fmla="*/ 2147483646 h 65"/>
              <a:gd name="T20" fmla="*/ 2147483646 w 385"/>
              <a:gd name="T21" fmla="*/ 2147483646 h 65"/>
              <a:gd name="T22" fmla="*/ 2147483646 w 385"/>
              <a:gd name="T23" fmla="*/ 2147483646 h 65"/>
              <a:gd name="T24" fmla="*/ 2147483646 w 385"/>
              <a:gd name="T25" fmla="*/ 2147483646 h 65"/>
              <a:gd name="T26" fmla="*/ 2147483646 w 385"/>
              <a:gd name="T27" fmla="*/ 2147483646 h 65"/>
              <a:gd name="T28" fmla="*/ 2147483646 w 385"/>
              <a:gd name="T29" fmla="*/ 2147483646 h 65"/>
              <a:gd name="T30" fmla="*/ 2147483646 w 385"/>
              <a:gd name="T31" fmla="*/ 2147483646 h 65"/>
              <a:gd name="T32" fmla="*/ 2147483646 w 385"/>
              <a:gd name="T33" fmla="*/ 2147483646 h 65"/>
              <a:gd name="T34" fmla="*/ 2147483646 w 385"/>
              <a:gd name="T35" fmla="*/ 0 h 65"/>
              <a:gd name="T36" fmla="*/ 2147483646 w 385"/>
              <a:gd name="T37" fmla="*/ 0 h 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85"/>
              <a:gd name="T58" fmla="*/ 0 h 65"/>
              <a:gd name="T59" fmla="*/ 385 w 385"/>
              <a:gd name="T60" fmla="*/ 65 h 6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85" h="65">
                <a:moveTo>
                  <a:pt x="377" y="0"/>
                </a:moveTo>
                <a:cubicBezTo>
                  <a:pt x="377" y="1"/>
                  <a:pt x="377" y="2"/>
                  <a:pt x="377" y="2"/>
                </a:cubicBezTo>
                <a:cubicBezTo>
                  <a:pt x="372" y="28"/>
                  <a:pt x="337" y="40"/>
                  <a:pt x="290" y="37"/>
                </a:cubicBezTo>
                <a:cubicBezTo>
                  <a:pt x="255" y="35"/>
                  <a:pt x="223" y="30"/>
                  <a:pt x="197" y="26"/>
                </a:cubicBezTo>
                <a:cubicBezTo>
                  <a:pt x="168" y="21"/>
                  <a:pt x="134" y="15"/>
                  <a:pt x="106" y="14"/>
                </a:cubicBezTo>
                <a:cubicBezTo>
                  <a:pt x="55" y="13"/>
                  <a:pt x="11" y="32"/>
                  <a:pt x="0" y="65"/>
                </a:cubicBezTo>
                <a:cubicBezTo>
                  <a:pt x="3" y="65"/>
                  <a:pt x="5" y="65"/>
                  <a:pt x="7" y="65"/>
                </a:cubicBezTo>
                <a:cubicBezTo>
                  <a:pt x="19" y="38"/>
                  <a:pt x="57" y="25"/>
                  <a:pt x="100" y="28"/>
                </a:cubicBezTo>
                <a:cubicBezTo>
                  <a:pt x="129" y="29"/>
                  <a:pt x="159" y="35"/>
                  <a:pt x="188" y="41"/>
                </a:cubicBezTo>
                <a:cubicBezTo>
                  <a:pt x="213" y="45"/>
                  <a:pt x="234" y="49"/>
                  <a:pt x="254" y="51"/>
                </a:cubicBezTo>
                <a:cubicBezTo>
                  <a:pt x="256" y="52"/>
                  <a:pt x="259" y="52"/>
                  <a:pt x="262" y="52"/>
                </a:cubicBezTo>
                <a:cubicBezTo>
                  <a:pt x="262" y="53"/>
                  <a:pt x="262" y="53"/>
                  <a:pt x="262" y="53"/>
                </a:cubicBezTo>
                <a:cubicBezTo>
                  <a:pt x="261" y="53"/>
                  <a:pt x="260" y="53"/>
                  <a:pt x="260" y="54"/>
                </a:cubicBezTo>
                <a:cubicBezTo>
                  <a:pt x="262" y="54"/>
                  <a:pt x="264" y="55"/>
                  <a:pt x="266" y="56"/>
                </a:cubicBezTo>
                <a:cubicBezTo>
                  <a:pt x="267" y="55"/>
                  <a:pt x="269" y="55"/>
                  <a:pt x="270" y="54"/>
                </a:cubicBezTo>
                <a:cubicBezTo>
                  <a:pt x="274" y="53"/>
                  <a:pt x="279" y="54"/>
                  <a:pt x="284" y="54"/>
                </a:cubicBezTo>
                <a:cubicBezTo>
                  <a:pt x="337" y="55"/>
                  <a:pt x="378" y="41"/>
                  <a:pt x="384" y="9"/>
                </a:cubicBezTo>
                <a:cubicBezTo>
                  <a:pt x="384" y="6"/>
                  <a:pt x="385" y="3"/>
                  <a:pt x="385" y="0"/>
                </a:cubicBezTo>
                <a:cubicBezTo>
                  <a:pt x="382" y="0"/>
                  <a:pt x="380" y="0"/>
                  <a:pt x="37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6" name="未知"/>
          <p:cNvSpPr>
            <a:spLocks/>
          </p:cNvSpPr>
          <p:nvPr/>
        </p:nvSpPr>
        <p:spPr bwMode="auto">
          <a:xfrm>
            <a:off x="2770188" y="2954338"/>
            <a:ext cx="1371600" cy="712787"/>
          </a:xfrm>
          <a:custGeom>
            <a:avLst/>
            <a:gdLst>
              <a:gd name="T0" fmla="*/ 2147483646 w 366"/>
              <a:gd name="T1" fmla="*/ 2147483646 h 190"/>
              <a:gd name="T2" fmla="*/ 2147483646 w 366"/>
              <a:gd name="T3" fmla="*/ 2147483646 h 190"/>
              <a:gd name="T4" fmla="*/ 2147483646 w 366"/>
              <a:gd name="T5" fmla="*/ 2147483646 h 190"/>
              <a:gd name="T6" fmla="*/ 2147483646 w 366"/>
              <a:gd name="T7" fmla="*/ 2147483646 h 190"/>
              <a:gd name="T8" fmla="*/ 2147483646 w 366"/>
              <a:gd name="T9" fmla="*/ 0 h 190"/>
              <a:gd name="T10" fmla="*/ 2147483646 w 366"/>
              <a:gd name="T11" fmla="*/ 2147483646 h 190"/>
              <a:gd name="T12" fmla="*/ 2147483646 w 366"/>
              <a:gd name="T13" fmla="*/ 2147483646 h 190"/>
              <a:gd name="T14" fmla="*/ 2147483646 w 366"/>
              <a:gd name="T15" fmla="*/ 2147483646 h 190"/>
              <a:gd name="T16" fmla="*/ 2147483646 w 366"/>
              <a:gd name="T17" fmla="*/ 2147483646 h 190"/>
              <a:gd name="T18" fmla="*/ 2147483646 w 366"/>
              <a:gd name="T19" fmla="*/ 2147483646 h 190"/>
              <a:gd name="T20" fmla="*/ 2147483646 w 366"/>
              <a:gd name="T21" fmla="*/ 2147483646 h 190"/>
              <a:gd name="T22" fmla="*/ 2147483646 w 366"/>
              <a:gd name="T23" fmla="*/ 2147483646 h 190"/>
              <a:gd name="T24" fmla="*/ 2147483646 w 366"/>
              <a:gd name="T25" fmla="*/ 2147483646 h 190"/>
              <a:gd name="T26" fmla="*/ 2147483646 w 366"/>
              <a:gd name="T27" fmla="*/ 2147483646 h 1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66"/>
              <a:gd name="T43" fmla="*/ 0 h 190"/>
              <a:gd name="T44" fmla="*/ 366 w 366"/>
              <a:gd name="T45" fmla="*/ 190 h 1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66" h="190">
                <a:moveTo>
                  <a:pt x="147" y="174"/>
                </a:moveTo>
                <a:cubicBezTo>
                  <a:pt x="182" y="165"/>
                  <a:pt x="229" y="146"/>
                  <a:pt x="267" y="111"/>
                </a:cubicBezTo>
                <a:cubicBezTo>
                  <a:pt x="295" y="84"/>
                  <a:pt x="305" y="62"/>
                  <a:pt x="328" y="34"/>
                </a:cubicBezTo>
                <a:cubicBezTo>
                  <a:pt x="342" y="18"/>
                  <a:pt x="356" y="7"/>
                  <a:pt x="366" y="2"/>
                </a:cubicBezTo>
                <a:cubicBezTo>
                  <a:pt x="364" y="1"/>
                  <a:pt x="362" y="0"/>
                  <a:pt x="360" y="0"/>
                </a:cubicBezTo>
                <a:cubicBezTo>
                  <a:pt x="331" y="9"/>
                  <a:pt x="304" y="28"/>
                  <a:pt x="278" y="56"/>
                </a:cubicBezTo>
                <a:cubicBezTo>
                  <a:pt x="247" y="88"/>
                  <a:pt x="234" y="111"/>
                  <a:pt x="203" y="138"/>
                </a:cubicBezTo>
                <a:cubicBezTo>
                  <a:pt x="180" y="157"/>
                  <a:pt x="147" y="170"/>
                  <a:pt x="129" y="173"/>
                </a:cubicBezTo>
                <a:cubicBezTo>
                  <a:pt x="108" y="171"/>
                  <a:pt x="70" y="166"/>
                  <a:pt x="47" y="166"/>
                </a:cubicBezTo>
                <a:cubicBezTo>
                  <a:pt x="26" y="166"/>
                  <a:pt x="4" y="169"/>
                  <a:pt x="2" y="180"/>
                </a:cubicBezTo>
                <a:cubicBezTo>
                  <a:pt x="0" y="190"/>
                  <a:pt x="35" y="190"/>
                  <a:pt x="55" y="189"/>
                </a:cubicBezTo>
                <a:cubicBezTo>
                  <a:pt x="70" y="189"/>
                  <a:pt x="98" y="186"/>
                  <a:pt x="113" y="183"/>
                </a:cubicBezTo>
                <a:cubicBezTo>
                  <a:pt x="116" y="184"/>
                  <a:pt x="120" y="184"/>
                  <a:pt x="124" y="184"/>
                </a:cubicBezTo>
                <a:cubicBezTo>
                  <a:pt x="130" y="178"/>
                  <a:pt x="137" y="173"/>
                  <a:pt x="147" y="17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7" name="未知"/>
          <p:cNvSpPr>
            <a:spLocks/>
          </p:cNvSpPr>
          <p:nvPr/>
        </p:nvSpPr>
        <p:spPr bwMode="auto">
          <a:xfrm>
            <a:off x="3235325" y="3446463"/>
            <a:ext cx="911225" cy="225425"/>
          </a:xfrm>
          <a:custGeom>
            <a:avLst/>
            <a:gdLst>
              <a:gd name="T0" fmla="*/ 2147483646 w 243"/>
              <a:gd name="T1" fmla="*/ 2147483646 h 60"/>
              <a:gd name="T2" fmla="*/ 2147483646 w 243"/>
              <a:gd name="T3" fmla="*/ 2147483646 h 60"/>
              <a:gd name="T4" fmla="*/ 2147483646 w 243"/>
              <a:gd name="T5" fmla="*/ 2147483646 h 60"/>
              <a:gd name="T6" fmla="*/ 2147483646 w 243"/>
              <a:gd name="T7" fmla="*/ 2147483646 h 60"/>
              <a:gd name="T8" fmla="*/ 2147483646 w 243"/>
              <a:gd name="T9" fmla="*/ 2147483646 h 60"/>
              <a:gd name="T10" fmla="*/ 2147483646 w 243"/>
              <a:gd name="T11" fmla="*/ 2147483646 h 60"/>
              <a:gd name="T12" fmla="*/ 0 w 243"/>
              <a:gd name="T13" fmla="*/ 2147483646 h 60"/>
              <a:gd name="T14" fmla="*/ 2147483646 w 243"/>
              <a:gd name="T15" fmla="*/ 2147483646 h 60"/>
              <a:gd name="T16" fmla="*/ 2147483646 w 243"/>
              <a:gd name="T17" fmla="*/ 2147483646 h 60"/>
              <a:gd name="T18" fmla="*/ 2147483646 w 243"/>
              <a:gd name="T19" fmla="*/ 2147483646 h 60"/>
              <a:gd name="T20" fmla="*/ 2147483646 w 243"/>
              <a:gd name="T21" fmla="*/ 2147483646 h 60"/>
              <a:gd name="T22" fmla="*/ 2147483646 w 243"/>
              <a:gd name="T23" fmla="*/ 2147483646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60"/>
              <a:gd name="T38" fmla="*/ 243 w 243"/>
              <a:gd name="T39" fmla="*/ 60 h 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60">
                <a:moveTo>
                  <a:pt x="234" y="4"/>
                </a:moveTo>
                <a:cubicBezTo>
                  <a:pt x="228" y="9"/>
                  <a:pt x="220" y="17"/>
                  <a:pt x="210" y="23"/>
                </a:cubicBezTo>
                <a:cubicBezTo>
                  <a:pt x="179" y="43"/>
                  <a:pt x="150" y="49"/>
                  <a:pt x="104" y="49"/>
                </a:cubicBezTo>
                <a:cubicBezTo>
                  <a:pt x="66" y="49"/>
                  <a:pt x="29" y="46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9" y="44"/>
                  <a:pt x="21" y="43"/>
                  <a:pt x="23" y="43"/>
                </a:cubicBezTo>
                <a:cubicBezTo>
                  <a:pt x="13" y="42"/>
                  <a:pt x="6" y="47"/>
                  <a:pt x="0" y="53"/>
                </a:cubicBezTo>
                <a:cubicBezTo>
                  <a:pt x="22" y="56"/>
                  <a:pt x="60" y="60"/>
                  <a:pt x="96" y="60"/>
                </a:cubicBezTo>
                <a:cubicBezTo>
                  <a:pt x="147" y="60"/>
                  <a:pt x="181" y="50"/>
                  <a:pt x="212" y="28"/>
                </a:cubicBezTo>
                <a:cubicBezTo>
                  <a:pt x="221" y="21"/>
                  <a:pt x="231" y="13"/>
                  <a:pt x="237" y="8"/>
                </a:cubicBezTo>
                <a:cubicBezTo>
                  <a:pt x="241" y="5"/>
                  <a:pt x="243" y="2"/>
                  <a:pt x="241" y="1"/>
                </a:cubicBezTo>
                <a:cubicBezTo>
                  <a:pt x="239" y="0"/>
                  <a:pt x="237" y="1"/>
                  <a:pt x="234" y="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8" name="未知"/>
          <p:cNvSpPr>
            <a:spLocks noEditPoints="1"/>
          </p:cNvSpPr>
          <p:nvPr/>
        </p:nvSpPr>
        <p:spPr bwMode="auto">
          <a:xfrm>
            <a:off x="4716463" y="3284538"/>
            <a:ext cx="465137" cy="376237"/>
          </a:xfrm>
          <a:custGeom>
            <a:avLst/>
            <a:gdLst>
              <a:gd name="T0" fmla="*/ 2147483646 w 124"/>
              <a:gd name="T1" fmla="*/ 2147483646 h 100"/>
              <a:gd name="T2" fmla="*/ 2147483646 w 124"/>
              <a:gd name="T3" fmla="*/ 2147483646 h 100"/>
              <a:gd name="T4" fmla="*/ 2147483646 w 124"/>
              <a:gd name="T5" fmla="*/ 2147483646 h 100"/>
              <a:gd name="T6" fmla="*/ 2147483646 w 124"/>
              <a:gd name="T7" fmla="*/ 2147483646 h 100"/>
              <a:gd name="T8" fmla="*/ 2147483646 w 124"/>
              <a:gd name="T9" fmla="*/ 2147483646 h 100"/>
              <a:gd name="T10" fmla="*/ 2147483646 w 124"/>
              <a:gd name="T11" fmla="*/ 2147483646 h 100"/>
              <a:gd name="T12" fmla="*/ 2147483646 w 124"/>
              <a:gd name="T13" fmla="*/ 2147483646 h 100"/>
              <a:gd name="T14" fmla="*/ 2147483646 w 124"/>
              <a:gd name="T15" fmla="*/ 2147483646 h 100"/>
              <a:gd name="T16" fmla="*/ 2147483646 w 124"/>
              <a:gd name="T17" fmla="*/ 2147483646 h 100"/>
              <a:gd name="T18" fmla="*/ 2147483646 w 124"/>
              <a:gd name="T19" fmla="*/ 2147483646 h 100"/>
              <a:gd name="T20" fmla="*/ 2147483646 w 124"/>
              <a:gd name="T21" fmla="*/ 2147483646 h 100"/>
              <a:gd name="T22" fmla="*/ 2147483646 w 124"/>
              <a:gd name="T23" fmla="*/ 2147483646 h 100"/>
              <a:gd name="T24" fmla="*/ 2147483646 w 124"/>
              <a:gd name="T25" fmla="*/ 2147483646 h 100"/>
              <a:gd name="T26" fmla="*/ 2147483646 w 124"/>
              <a:gd name="T27" fmla="*/ 2147483646 h 100"/>
              <a:gd name="T28" fmla="*/ 2147483646 w 124"/>
              <a:gd name="T29" fmla="*/ 2147483646 h 100"/>
              <a:gd name="T30" fmla="*/ 2147483646 w 124"/>
              <a:gd name="T31" fmla="*/ 2147483646 h 100"/>
              <a:gd name="T32" fmla="*/ 2147483646 w 124"/>
              <a:gd name="T33" fmla="*/ 2147483646 h 100"/>
              <a:gd name="T34" fmla="*/ 2147483646 w 124"/>
              <a:gd name="T35" fmla="*/ 2147483646 h 100"/>
              <a:gd name="T36" fmla="*/ 2147483646 w 124"/>
              <a:gd name="T37" fmla="*/ 2147483646 h 100"/>
              <a:gd name="T38" fmla="*/ 2147483646 w 124"/>
              <a:gd name="T39" fmla="*/ 2147483646 h 100"/>
              <a:gd name="T40" fmla="*/ 2147483646 w 124"/>
              <a:gd name="T41" fmla="*/ 2147483646 h 100"/>
              <a:gd name="T42" fmla="*/ 2147483646 w 124"/>
              <a:gd name="T43" fmla="*/ 2147483646 h 1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4"/>
              <a:gd name="T67" fmla="*/ 0 h 100"/>
              <a:gd name="T68" fmla="*/ 124 w 124"/>
              <a:gd name="T69" fmla="*/ 100 h 1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4" h="100">
                <a:moveTo>
                  <a:pt x="121" y="23"/>
                </a:moveTo>
                <a:cubicBezTo>
                  <a:pt x="124" y="14"/>
                  <a:pt x="120" y="4"/>
                  <a:pt x="109" y="3"/>
                </a:cubicBezTo>
                <a:cubicBezTo>
                  <a:pt x="95" y="0"/>
                  <a:pt x="76" y="7"/>
                  <a:pt x="55" y="18"/>
                </a:cubicBezTo>
                <a:cubicBezTo>
                  <a:pt x="44" y="23"/>
                  <a:pt x="35" y="29"/>
                  <a:pt x="29" y="33"/>
                </a:cubicBezTo>
                <a:cubicBezTo>
                  <a:pt x="24" y="37"/>
                  <a:pt x="15" y="45"/>
                  <a:pt x="13" y="46"/>
                </a:cubicBezTo>
                <a:cubicBezTo>
                  <a:pt x="7" y="52"/>
                  <a:pt x="4" y="55"/>
                  <a:pt x="5" y="57"/>
                </a:cubicBezTo>
                <a:cubicBezTo>
                  <a:pt x="6" y="58"/>
                  <a:pt x="8" y="57"/>
                  <a:pt x="10" y="55"/>
                </a:cubicBezTo>
                <a:cubicBezTo>
                  <a:pt x="14" y="52"/>
                  <a:pt x="16" y="50"/>
                  <a:pt x="17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8" y="61"/>
                  <a:pt x="4" y="69"/>
                  <a:pt x="3" y="78"/>
                </a:cubicBezTo>
                <a:cubicBezTo>
                  <a:pt x="0" y="95"/>
                  <a:pt x="13" y="100"/>
                  <a:pt x="25" y="100"/>
                </a:cubicBezTo>
                <a:cubicBezTo>
                  <a:pt x="46" y="98"/>
                  <a:pt x="71" y="80"/>
                  <a:pt x="85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101" y="55"/>
                  <a:pt x="113" y="39"/>
                  <a:pt x="123" y="21"/>
                </a:cubicBezTo>
                <a:cubicBezTo>
                  <a:pt x="123" y="22"/>
                  <a:pt x="122" y="23"/>
                  <a:pt x="121" y="23"/>
                </a:cubicBezTo>
                <a:close/>
                <a:moveTo>
                  <a:pt x="79" y="66"/>
                </a:moveTo>
                <a:cubicBezTo>
                  <a:pt x="64" y="79"/>
                  <a:pt x="44" y="91"/>
                  <a:pt x="33" y="91"/>
                </a:cubicBezTo>
                <a:cubicBezTo>
                  <a:pt x="29" y="91"/>
                  <a:pt x="27" y="90"/>
                  <a:pt x="26" y="86"/>
                </a:cubicBezTo>
                <a:cubicBezTo>
                  <a:pt x="25" y="79"/>
                  <a:pt x="34" y="64"/>
                  <a:pt x="57" y="43"/>
                </a:cubicBezTo>
                <a:cubicBezTo>
                  <a:pt x="76" y="23"/>
                  <a:pt x="96" y="8"/>
                  <a:pt x="107" y="8"/>
                </a:cubicBezTo>
                <a:cubicBezTo>
                  <a:pt x="113" y="8"/>
                  <a:pt x="118" y="11"/>
                  <a:pt x="117" y="18"/>
                </a:cubicBezTo>
                <a:cubicBezTo>
                  <a:pt x="116" y="27"/>
                  <a:pt x="97" y="50"/>
                  <a:pt x="79" y="6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9" name="未知"/>
          <p:cNvSpPr>
            <a:spLocks/>
          </p:cNvSpPr>
          <p:nvPr/>
        </p:nvSpPr>
        <p:spPr bwMode="auto">
          <a:xfrm>
            <a:off x="5319713" y="3295650"/>
            <a:ext cx="333375" cy="357188"/>
          </a:xfrm>
          <a:custGeom>
            <a:avLst/>
            <a:gdLst>
              <a:gd name="T0" fmla="*/ 2147483646 w 89"/>
              <a:gd name="T1" fmla="*/ 2147483646 h 95"/>
              <a:gd name="T2" fmla="*/ 2147483646 w 89"/>
              <a:gd name="T3" fmla="*/ 2147483646 h 95"/>
              <a:gd name="T4" fmla="*/ 2147483646 w 89"/>
              <a:gd name="T5" fmla="*/ 0 h 95"/>
              <a:gd name="T6" fmla="*/ 2147483646 w 89"/>
              <a:gd name="T7" fmla="*/ 2147483646 h 95"/>
              <a:gd name="T8" fmla="*/ 2147483646 w 89"/>
              <a:gd name="T9" fmla="*/ 2147483646 h 95"/>
              <a:gd name="T10" fmla="*/ 2147483646 w 89"/>
              <a:gd name="T11" fmla="*/ 2147483646 h 95"/>
              <a:gd name="T12" fmla="*/ 2147483646 w 89"/>
              <a:gd name="T13" fmla="*/ 2147483646 h 95"/>
              <a:gd name="T14" fmla="*/ 2147483646 w 89"/>
              <a:gd name="T15" fmla="*/ 2147483646 h 95"/>
              <a:gd name="T16" fmla="*/ 2147483646 w 89"/>
              <a:gd name="T17" fmla="*/ 2147483646 h 95"/>
              <a:gd name="T18" fmla="*/ 2147483646 w 89"/>
              <a:gd name="T19" fmla="*/ 2147483646 h 95"/>
              <a:gd name="T20" fmla="*/ 2147483646 w 89"/>
              <a:gd name="T21" fmla="*/ 2147483646 h 95"/>
              <a:gd name="T22" fmla="*/ 2147483646 w 89"/>
              <a:gd name="T23" fmla="*/ 2147483646 h 95"/>
              <a:gd name="T24" fmla="*/ 2147483646 w 89"/>
              <a:gd name="T25" fmla="*/ 2147483646 h 95"/>
              <a:gd name="T26" fmla="*/ 2147483646 w 89"/>
              <a:gd name="T27" fmla="*/ 2147483646 h 95"/>
              <a:gd name="T28" fmla="*/ 2147483646 w 89"/>
              <a:gd name="T29" fmla="*/ 2147483646 h 95"/>
              <a:gd name="T30" fmla="*/ 2147483646 w 89"/>
              <a:gd name="T31" fmla="*/ 2147483646 h 95"/>
              <a:gd name="T32" fmla="*/ 2147483646 w 89"/>
              <a:gd name="T33" fmla="*/ 2147483646 h 95"/>
              <a:gd name="T34" fmla="*/ 2147483646 w 89"/>
              <a:gd name="T35" fmla="*/ 2147483646 h 9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9"/>
              <a:gd name="T55" fmla="*/ 0 h 95"/>
              <a:gd name="T56" fmla="*/ 89 w 89"/>
              <a:gd name="T57" fmla="*/ 95 h 9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9" h="95">
                <a:moveTo>
                  <a:pt x="77" y="35"/>
                </a:moveTo>
                <a:cubicBezTo>
                  <a:pt x="85" y="25"/>
                  <a:pt x="89" y="18"/>
                  <a:pt x="89" y="12"/>
                </a:cubicBezTo>
                <a:cubicBezTo>
                  <a:pt x="89" y="6"/>
                  <a:pt x="86" y="0"/>
                  <a:pt x="75" y="0"/>
                </a:cubicBezTo>
                <a:cubicBezTo>
                  <a:pt x="64" y="0"/>
                  <a:pt x="53" y="6"/>
                  <a:pt x="38" y="18"/>
                </a:cubicBezTo>
                <a:cubicBezTo>
                  <a:pt x="28" y="25"/>
                  <a:pt x="16" y="37"/>
                  <a:pt x="10" y="43"/>
                </a:cubicBezTo>
                <a:cubicBezTo>
                  <a:pt x="3" y="49"/>
                  <a:pt x="0" y="52"/>
                  <a:pt x="1" y="53"/>
                </a:cubicBezTo>
                <a:cubicBezTo>
                  <a:pt x="3" y="55"/>
                  <a:pt x="5" y="53"/>
                  <a:pt x="11" y="48"/>
                </a:cubicBezTo>
                <a:cubicBezTo>
                  <a:pt x="18" y="41"/>
                  <a:pt x="27" y="34"/>
                  <a:pt x="34" y="28"/>
                </a:cubicBezTo>
                <a:cubicBezTo>
                  <a:pt x="41" y="22"/>
                  <a:pt x="49" y="16"/>
                  <a:pt x="56" y="13"/>
                </a:cubicBezTo>
                <a:cubicBezTo>
                  <a:pt x="59" y="11"/>
                  <a:pt x="62" y="10"/>
                  <a:pt x="64" y="12"/>
                </a:cubicBezTo>
                <a:cubicBezTo>
                  <a:pt x="65" y="14"/>
                  <a:pt x="64" y="17"/>
                  <a:pt x="60" y="22"/>
                </a:cubicBezTo>
                <a:cubicBezTo>
                  <a:pt x="54" y="29"/>
                  <a:pt x="44" y="42"/>
                  <a:pt x="38" y="50"/>
                </a:cubicBezTo>
                <a:cubicBezTo>
                  <a:pt x="29" y="61"/>
                  <a:pt x="18" y="80"/>
                  <a:pt x="14" y="87"/>
                </a:cubicBezTo>
                <a:cubicBezTo>
                  <a:pt x="10" y="94"/>
                  <a:pt x="13" y="95"/>
                  <a:pt x="21" y="95"/>
                </a:cubicBezTo>
                <a:cubicBezTo>
                  <a:pt x="27" y="95"/>
                  <a:pt x="30" y="94"/>
                  <a:pt x="35" y="90"/>
                </a:cubicBezTo>
                <a:cubicBezTo>
                  <a:pt x="37" y="89"/>
                  <a:pt x="38" y="88"/>
                  <a:pt x="40" y="87"/>
                </a:cubicBezTo>
                <a:cubicBezTo>
                  <a:pt x="43" y="80"/>
                  <a:pt x="48" y="73"/>
                  <a:pt x="54" y="67"/>
                </a:cubicBezTo>
                <a:cubicBezTo>
                  <a:pt x="60" y="58"/>
                  <a:pt x="70" y="45"/>
                  <a:pt x="77" y="3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0" name="未知"/>
          <p:cNvSpPr>
            <a:spLocks/>
          </p:cNvSpPr>
          <p:nvPr/>
        </p:nvSpPr>
        <p:spPr bwMode="auto">
          <a:xfrm>
            <a:off x="5470525" y="3295650"/>
            <a:ext cx="501650" cy="327025"/>
          </a:xfrm>
          <a:custGeom>
            <a:avLst/>
            <a:gdLst>
              <a:gd name="T0" fmla="*/ 2147483646 w 134"/>
              <a:gd name="T1" fmla="*/ 0 h 87"/>
              <a:gd name="T2" fmla="*/ 2147483646 w 134"/>
              <a:gd name="T3" fmla="*/ 2147483646 h 87"/>
              <a:gd name="T4" fmla="*/ 2147483646 w 134"/>
              <a:gd name="T5" fmla="*/ 2147483646 h 87"/>
              <a:gd name="T6" fmla="*/ 2147483646 w 134"/>
              <a:gd name="T7" fmla="*/ 2147483646 h 87"/>
              <a:gd name="T8" fmla="*/ 2147483646 w 134"/>
              <a:gd name="T9" fmla="*/ 2147483646 h 87"/>
              <a:gd name="T10" fmla="*/ 0 w 134"/>
              <a:gd name="T11" fmla="*/ 2147483646 h 87"/>
              <a:gd name="T12" fmla="*/ 2147483646 w 134"/>
              <a:gd name="T13" fmla="*/ 2147483646 h 87"/>
              <a:gd name="T14" fmla="*/ 2147483646 w 134"/>
              <a:gd name="T15" fmla="*/ 2147483646 h 87"/>
              <a:gd name="T16" fmla="*/ 2147483646 w 134"/>
              <a:gd name="T17" fmla="*/ 2147483646 h 87"/>
              <a:gd name="T18" fmla="*/ 2147483646 w 134"/>
              <a:gd name="T19" fmla="*/ 2147483646 h 87"/>
              <a:gd name="T20" fmla="*/ 2147483646 w 134"/>
              <a:gd name="T21" fmla="*/ 2147483646 h 87"/>
              <a:gd name="T22" fmla="*/ 2147483646 w 134"/>
              <a:gd name="T23" fmla="*/ 0 h 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"/>
              <a:gd name="T37" fmla="*/ 0 h 87"/>
              <a:gd name="T38" fmla="*/ 134 w 134"/>
              <a:gd name="T39" fmla="*/ 87 h 8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" h="87">
                <a:moveTo>
                  <a:pt x="122" y="0"/>
                </a:moveTo>
                <a:cubicBezTo>
                  <a:pt x="106" y="0"/>
                  <a:pt x="82" y="15"/>
                  <a:pt x="63" y="29"/>
                </a:cubicBezTo>
                <a:cubicBezTo>
                  <a:pt x="43" y="43"/>
                  <a:pt x="25" y="59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2" y="69"/>
                  <a:pt x="13" y="68"/>
                  <a:pt x="14" y="67"/>
                </a:cubicBezTo>
                <a:cubicBezTo>
                  <a:pt x="8" y="73"/>
                  <a:pt x="3" y="80"/>
                  <a:pt x="0" y="87"/>
                </a:cubicBezTo>
                <a:cubicBezTo>
                  <a:pt x="21" y="70"/>
                  <a:pt x="34" y="58"/>
                  <a:pt x="57" y="41"/>
                </a:cubicBezTo>
                <a:cubicBezTo>
                  <a:pt x="74" y="27"/>
                  <a:pt x="89" y="18"/>
                  <a:pt x="99" y="13"/>
                </a:cubicBezTo>
                <a:cubicBezTo>
                  <a:pt x="105" y="10"/>
                  <a:pt x="111" y="8"/>
                  <a:pt x="114" y="9"/>
                </a:cubicBezTo>
                <a:cubicBezTo>
                  <a:pt x="116" y="11"/>
                  <a:pt x="115" y="13"/>
                  <a:pt x="114" y="15"/>
                </a:cubicBezTo>
                <a:cubicBezTo>
                  <a:pt x="121" y="10"/>
                  <a:pt x="127" y="6"/>
                  <a:pt x="134" y="3"/>
                </a:cubicBezTo>
                <a:cubicBezTo>
                  <a:pt x="131" y="1"/>
                  <a:pt x="127" y="0"/>
                  <a:pt x="12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1" name="未知"/>
          <p:cNvSpPr>
            <a:spLocks/>
          </p:cNvSpPr>
          <p:nvPr/>
        </p:nvSpPr>
        <p:spPr bwMode="auto">
          <a:xfrm>
            <a:off x="7153275" y="3243263"/>
            <a:ext cx="217488" cy="104775"/>
          </a:xfrm>
          <a:custGeom>
            <a:avLst/>
            <a:gdLst>
              <a:gd name="T0" fmla="*/ 2147483646 w 58"/>
              <a:gd name="T1" fmla="*/ 2147483646 h 28"/>
              <a:gd name="T2" fmla="*/ 2147483646 w 58"/>
              <a:gd name="T3" fmla="*/ 2147483646 h 28"/>
              <a:gd name="T4" fmla="*/ 2147483646 w 58"/>
              <a:gd name="T5" fmla="*/ 2147483646 h 28"/>
              <a:gd name="T6" fmla="*/ 2147483646 w 58"/>
              <a:gd name="T7" fmla="*/ 2147483646 h 28"/>
              <a:gd name="T8" fmla="*/ 2147483646 w 58"/>
              <a:gd name="T9" fmla="*/ 2147483646 h 28"/>
              <a:gd name="T10" fmla="*/ 2147483646 w 58"/>
              <a:gd name="T11" fmla="*/ 2147483646 h 28"/>
              <a:gd name="T12" fmla="*/ 2147483646 w 58"/>
              <a:gd name="T13" fmla="*/ 0 h 28"/>
              <a:gd name="T14" fmla="*/ 0 w 58"/>
              <a:gd name="T15" fmla="*/ 2147483646 h 28"/>
              <a:gd name="T16" fmla="*/ 2147483646 w 58"/>
              <a:gd name="T17" fmla="*/ 2147483646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"/>
              <a:gd name="T28" fmla="*/ 0 h 28"/>
              <a:gd name="T29" fmla="*/ 58 w 58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" h="28">
                <a:moveTo>
                  <a:pt x="27" y="28"/>
                </a:moveTo>
                <a:cubicBezTo>
                  <a:pt x="37" y="28"/>
                  <a:pt x="44" y="25"/>
                  <a:pt x="50" y="21"/>
                </a:cubicBezTo>
                <a:cubicBezTo>
                  <a:pt x="54" y="19"/>
                  <a:pt x="58" y="14"/>
                  <a:pt x="56" y="13"/>
                </a:cubicBezTo>
                <a:cubicBezTo>
                  <a:pt x="55" y="11"/>
                  <a:pt x="53" y="15"/>
                  <a:pt x="48" y="18"/>
                </a:cubicBezTo>
                <a:cubicBezTo>
                  <a:pt x="44" y="21"/>
                  <a:pt x="37" y="23"/>
                  <a:pt x="29" y="23"/>
                </a:cubicBezTo>
                <a:cubicBezTo>
                  <a:pt x="15" y="23"/>
                  <a:pt x="9" y="14"/>
                  <a:pt x="9" y="1"/>
                </a:cubicBezTo>
                <a:cubicBezTo>
                  <a:pt x="9" y="1"/>
                  <a:pt x="9" y="1"/>
                  <a:pt x="9" y="0"/>
                </a:cubicBezTo>
                <a:cubicBezTo>
                  <a:pt x="6" y="1"/>
                  <a:pt x="3" y="2"/>
                  <a:pt x="0" y="3"/>
                </a:cubicBezTo>
                <a:cubicBezTo>
                  <a:pt x="2" y="19"/>
                  <a:pt x="13" y="28"/>
                  <a:pt x="27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2" name="未知"/>
          <p:cNvSpPr>
            <a:spLocks noEditPoints="1"/>
          </p:cNvSpPr>
          <p:nvPr/>
        </p:nvSpPr>
        <p:spPr bwMode="auto">
          <a:xfrm>
            <a:off x="7337425" y="2774950"/>
            <a:ext cx="1147763" cy="889000"/>
          </a:xfrm>
          <a:custGeom>
            <a:avLst/>
            <a:gdLst>
              <a:gd name="T0" fmla="*/ 2147483646 w 306"/>
              <a:gd name="T1" fmla="*/ 2147483646 h 237"/>
              <a:gd name="T2" fmla="*/ 2147483646 w 306"/>
              <a:gd name="T3" fmla="*/ 2147483646 h 237"/>
              <a:gd name="T4" fmla="*/ 2147483646 w 306"/>
              <a:gd name="T5" fmla="*/ 2147483646 h 237"/>
              <a:gd name="T6" fmla="*/ 2147483646 w 306"/>
              <a:gd name="T7" fmla="*/ 2147483646 h 237"/>
              <a:gd name="T8" fmla="*/ 2147483646 w 306"/>
              <a:gd name="T9" fmla="*/ 2147483646 h 237"/>
              <a:gd name="T10" fmla="*/ 2147483646 w 306"/>
              <a:gd name="T11" fmla="*/ 2147483646 h 237"/>
              <a:gd name="T12" fmla="*/ 0 w 306"/>
              <a:gd name="T13" fmla="*/ 2147483646 h 237"/>
              <a:gd name="T14" fmla="*/ 2147483646 w 306"/>
              <a:gd name="T15" fmla="*/ 2147483646 h 237"/>
              <a:gd name="T16" fmla="*/ 2147483646 w 306"/>
              <a:gd name="T17" fmla="*/ 2147483646 h 237"/>
              <a:gd name="T18" fmla="*/ 2147483646 w 306"/>
              <a:gd name="T19" fmla="*/ 2147483646 h 237"/>
              <a:gd name="T20" fmla="*/ 2147483646 w 306"/>
              <a:gd name="T21" fmla="*/ 2147483646 h 237"/>
              <a:gd name="T22" fmla="*/ 2147483646 w 306"/>
              <a:gd name="T23" fmla="*/ 2147483646 h 237"/>
              <a:gd name="T24" fmla="*/ 2147483646 w 306"/>
              <a:gd name="T25" fmla="*/ 2147483646 h 237"/>
              <a:gd name="T26" fmla="*/ 2147483646 w 306"/>
              <a:gd name="T27" fmla="*/ 2147483646 h 237"/>
              <a:gd name="T28" fmla="*/ 2147483646 w 306"/>
              <a:gd name="T29" fmla="*/ 2147483646 h 237"/>
              <a:gd name="T30" fmla="*/ 2147483646 w 306"/>
              <a:gd name="T31" fmla="*/ 2147483646 h 237"/>
              <a:gd name="T32" fmla="*/ 2147483646 w 306"/>
              <a:gd name="T33" fmla="*/ 2147483646 h 237"/>
              <a:gd name="T34" fmla="*/ 2147483646 w 306"/>
              <a:gd name="T35" fmla="*/ 2147483646 h 237"/>
              <a:gd name="T36" fmla="*/ 2147483646 w 306"/>
              <a:gd name="T37" fmla="*/ 2147483646 h 237"/>
              <a:gd name="T38" fmla="*/ 2147483646 w 306"/>
              <a:gd name="T39" fmla="*/ 2147483646 h 2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06"/>
              <a:gd name="T61" fmla="*/ 0 h 237"/>
              <a:gd name="T62" fmla="*/ 306 w 306"/>
              <a:gd name="T63" fmla="*/ 237 h 23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06" h="237">
                <a:moveTo>
                  <a:pt x="295" y="1"/>
                </a:moveTo>
                <a:cubicBezTo>
                  <a:pt x="284" y="0"/>
                  <a:pt x="268" y="11"/>
                  <a:pt x="255" y="23"/>
                </a:cubicBezTo>
                <a:cubicBezTo>
                  <a:pt x="227" y="52"/>
                  <a:pt x="209" y="72"/>
                  <a:pt x="169" y="121"/>
                </a:cubicBezTo>
                <a:cubicBezTo>
                  <a:pt x="148" y="146"/>
                  <a:pt x="122" y="173"/>
                  <a:pt x="88" y="197"/>
                </a:cubicBezTo>
                <a:cubicBezTo>
                  <a:pt x="68" y="212"/>
                  <a:pt x="41" y="228"/>
                  <a:pt x="28" y="227"/>
                </a:cubicBezTo>
                <a:cubicBezTo>
                  <a:pt x="24" y="226"/>
                  <a:pt x="21" y="224"/>
                  <a:pt x="20" y="219"/>
                </a:cubicBezTo>
                <a:cubicBezTo>
                  <a:pt x="14" y="224"/>
                  <a:pt x="7" y="229"/>
                  <a:pt x="0" y="233"/>
                </a:cubicBezTo>
                <a:cubicBezTo>
                  <a:pt x="4" y="236"/>
                  <a:pt x="9" y="237"/>
                  <a:pt x="16" y="237"/>
                </a:cubicBezTo>
                <a:cubicBezTo>
                  <a:pt x="52" y="237"/>
                  <a:pt x="115" y="187"/>
                  <a:pt x="150" y="151"/>
                </a:cubicBezTo>
                <a:cubicBezTo>
                  <a:pt x="149" y="152"/>
                  <a:pt x="148" y="153"/>
                  <a:pt x="148" y="154"/>
                </a:cubicBezTo>
                <a:cubicBezTo>
                  <a:pt x="169" y="132"/>
                  <a:pt x="191" y="105"/>
                  <a:pt x="218" y="97"/>
                </a:cubicBezTo>
                <a:cubicBezTo>
                  <a:pt x="236" y="80"/>
                  <a:pt x="245" y="73"/>
                  <a:pt x="261" y="60"/>
                </a:cubicBezTo>
                <a:cubicBezTo>
                  <a:pt x="272" y="51"/>
                  <a:pt x="287" y="38"/>
                  <a:pt x="297" y="25"/>
                </a:cubicBezTo>
                <a:cubicBezTo>
                  <a:pt x="305" y="14"/>
                  <a:pt x="306" y="2"/>
                  <a:pt x="295" y="1"/>
                </a:cubicBezTo>
                <a:close/>
                <a:moveTo>
                  <a:pt x="289" y="28"/>
                </a:moveTo>
                <a:cubicBezTo>
                  <a:pt x="284" y="34"/>
                  <a:pt x="271" y="46"/>
                  <a:pt x="257" y="57"/>
                </a:cubicBezTo>
                <a:cubicBezTo>
                  <a:pt x="248" y="65"/>
                  <a:pt x="239" y="72"/>
                  <a:pt x="229" y="80"/>
                </a:cubicBezTo>
                <a:cubicBezTo>
                  <a:pt x="243" y="61"/>
                  <a:pt x="256" y="43"/>
                  <a:pt x="270" y="27"/>
                </a:cubicBezTo>
                <a:cubicBezTo>
                  <a:pt x="279" y="14"/>
                  <a:pt x="290" y="4"/>
                  <a:pt x="296" y="6"/>
                </a:cubicBezTo>
                <a:cubicBezTo>
                  <a:pt x="300" y="8"/>
                  <a:pt x="299" y="16"/>
                  <a:pt x="289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3" name="未知"/>
          <p:cNvSpPr>
            <a:spLocks/>
          </p:cNvSpPr>
          <p:nvPr/>
        </p:nvSpPr>
        <p:spPr bwMode="auto">
          <a:xfrm>
            <a:off x="7700963" y="3757613"/>
            <a:ext cx="330200" cy="296862"/>
          </a:xfrm>
          <a:custGeom>
            <a:avLst/>
            <a:gdLst>
              <a:gd name="T0" fmla="*/ 2147483646 w 88"/>
              <a:gd name="T1" fmla="*/ 2147483646 h 79"/>
              <a:gd name="T2" fmla="*/ 0 w 88"/>
              <a:gd name="T3" fmla="*/ 2147483646 h 79"/>
              <a:gd name="T4" fmla="*/ 2147483646 w 88"/>
              <a:gd name="T5" fmla="*/ 2147483646 h 79"/>
              <a:gd name="T6" fmla="*/ 2147483646 w 88"/>
              <a:gd name="T7" fmla="*/ 2147483646 h 79"/>
              <a:gd name="T8" fmla="*/ 2147483646 w 88"/>
              <a:gd name="T9" fmla="*/ 2147483646 h 79"/>
              <a:gd name="T10" fmla="*/ 2147483646 w 88"/>
              <a:gd name="T11" fmla="*/ 2147483646 h 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"/>
              <a:gd name="T19" fmla="*/ 0 h 79"/>
              <a:gd name="T20" fmla="*/ 88 w 88"/>
              <a:gd name="T21" fmla="*/ 79 h 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" h="79">
                <a:moveTo>
                  <a:pt x="3" y="1"/>
                </a:moveTo>
                <a:cubicBezTo>
                  <a:pt x="2" y="3"/>
                  <a:pt x="1" y="4"/>
                  <a:pt x="0" y="6"/>
                </a:cubicBezTo>
                <a:cubicBezTo>
                  <a:pt x="53" y="5"/>
                  <a:pt x="82" y="29"/>
                  <a:pt x="77" y="68"/>
                </a:cubicBezTo>
                <a:cubicBezTo>
                  <a:pt x="76" y="76"/>
                  <a:pt x="75" y="77"/>
                  <a:pt x="76" y="78"/>
                </a:cubicBezTo>
                <a:cubicBezTo>
                  <a:pt x="78" y="79"/>
                  <a:pt x="81" y="73"/>
                  <a:pt x="82" y="67"/>
                </a:cubicBezTo>
                <a:cubicBezTo>
                  <a:pt x="88" y="27"/>
                  <a:pt x="57" y="0"/>
                  <a:pt x="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4" name="未知"/>
          <p:cNvSpPr>
            <a:spLocks noEditPoints="1"/>
          </p:cNvSpPr>
          <p:nvPr/>
        </p:nvSpPr>
        <p:spPr bwMode="auto">
          <a:xfrm>
            <a:off x="6888163" y="3746500"/>
            <a:ext cx="822325" cy="644525"/>
          </a:xfrm>
          <a:custGeom>
            <a:avLst/>
            <a:gdLst>
              <a:gd name="T0" fmla="*/ 2147483646 w 219"/>
              <a:gd name="T1" fmla="*/ 2147483646 h 172"/>
              <a:gd name="T2" fmla="*/ 2147483646 w 219"/>
              <a:gd name="T3" fmla="*/ 0 h 172"/>
              <a:gd name="T4" fmla="*/ 2147483646 w 219"/>
              <a:gd name="T5" fmla="*/ 2147483646 h 172"/>
              <a:gd name="T6" fmla="*/ 2147483646 w 219"/>
              <a:gd name="T7" fmla="*/ 2147483646 h 172"/>
              <a:gd name="T8" fmla="*/ 2147483646 w 219"/>
              <a:gd name="T9" fmla="*/ 2147483646 h 172"/>
              <a:gd name="T10" fmla="*/ 2147483646 w 219"/>
              <a:gd name="T11" fmla="*/ 2147483646 h 172"/>
              <a:gd name="T12" fmla="*/ 2147483646 w 219"/>
              <a:gd name="T13" fmla="*/ 2147483646 h 172"/>
              <a:gd name="T14" fmla="*/ 2147483646 w 219"/>
              <a:gd name="T15" fmla="*/ 2147483646 h 172"/>
              <a:gd name="T16" fmla="*/ 2147483646 w 219"/>
              <a:gd name="T17" fmla="*/ 2147483646 h 172"/>
              <a:gd name="T18" fmla="*/ 2147483646 w 219"/>
              <a:gd name="T19" fmla="*/ 2147483646 h 172"/>
              <a:gd name="T20" fmla="*/ 2147483646 w 219"/>
              <a:gd name="T21" fmla="*/ 2147483646 h 172"/>
              <a:gd name="T22" fmla="*/ 2147483646 w 219"/>
              <a:gd name="T23" fmla="*/ 2147483646 h 172"/>
              <a:gd name="T24" fmla="*/ 2147483646 w 219"/>
              <a:gd name="T25" fmla="*/ 2147483646 h 172"/>
              <a:gd name="T26" fmla="*/ 2147483646 w 219"/>
              <a:gd name="T27" fmla="*/ 2147483646 h 172"/>
              <a:gd name="T28" fmla="*/ 2147483646 w 219"/>
              <a:gd name="T29" fmla="*/ 2147483646 h 172"/>
              <a:gd name="T30" fmla="*/ 2147483646 w 219"/>
              <a:gd name="T31" fmla="*/ 2147483646 h 172"/>
              <a:gd name="T32" fmla="*/ 2147483646 w 219"/>
              <a:gd name="T33" fmla="*/ 2147483646 h 172"/>
              <a:gd name="T34" fmla="*/ 2147483646 w 219"/>
              <a:gd name="T35" fmla="*/ 2147483646 h 172"/>
              <a:gd name="T36" fmla="*/ 2147483646 w 219"/>
              <a:gd name="T37" fmla="*/ 2147483646 h 1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19"/>
              <a:gd name="T58" fmla="*/ 0 h 172"/>
              <a:gd name="T59" fmla="*/ 219 w 219"/>
              <a:gd name="T60" fmla="*/ 172 h 1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19" h="172">
                <a:moveTo>
                  <a:pt x="216" y="4"/>
                </a:moveTo>
                <a:cubicBezTo>
                  <a:pt x="217" y="3"/>
                  <a:pt x="218" y="1"/>
                  <a:pt x="219" y="0"/>
                </a:cubicBezTo>
                <a:cubicBezTo>
                  <a:pt x="210" y="1"/>
                  <a:pt x="200" y="2"/>
                  <a:pt x="191" y="3"/>
                </a:cubicBezTo>
                <a:cubicBezTo>
                  <a:pt x="190" y="5"/>
                  <a:pt x="189" y="6"/>
                  <a:pt x="188" y="8"/>
                </a:cubicBezTo>
                <a:cubicBezTo>
                  <a:pt x="158" y="14"/>
                  <a:pt x="118" y="30"/>
                  <a:pt x="83" y="54"/>
                </a:cubicBezTo>
                <a:cubicBezTo>
                  <a:pt x="54" y="73"/>
                  <a:pt x="4" y="118"/>
                  <a:pt x="2" y="149"/>
                </a:cubicBezTo>
                <a:cubicBezTo>
                  <a:pt x="0" y="168"/>
                  <a:pt x="15" y="172"/>
                  <a:pt x="25" y="172"/>
                </a:cubicBezTo>
                <a:cubicBezTo>
                  <a:pt x="55" y="172"/>
                  <a:pt x="111" y="134"/>
                  <a:pt x="154" y="84"/>
                </a:cubicBezTo>
                <a:cubicBezTo>
                  <a:pt x="182" y="51"/>
                  <a:pt x="196" y="33"/>
                  <a:pt x="212" y="9"/>
                </a:cubicBezTo>
                <a:cubicBezTo>
                  <a:pt x="213" y="9"/>
                  <a:pt x="214" y="9"/>
                  <a:pt x="215" y="9"/>
                </a:cubicBezTo>
                <a:cubicBezTo>
                  <a:pt x="216" y="7"/>
                  <a:pt x="217" y="6"/>
                  <a:pt x="218" y="4"/>
                </a:cubicBezTo>
                <a:cubicBezTo>
                  <a:pt x="217" y="4"/>
                  <a:pt x="217" y="4"/>
                  <a:pt x="216" y="4"/>
                </a:cubicBezTo>
                <a:close/>
                <a:moveTo>
                  <a:pt x="133" y="83"/>
                </a:moveTo>
                <a:cubicBezTo>
                  <a:pt x="110" y="114"/>
                  <a:pt x="82" y="142"/>
                  <a:pt x="63" y="154"/>
                </a:cubicBezTo>
                <a:cubicBezTo>
                  <a:pt x="49" y="162"/>
                  <a:pt x="38" y="166"/>
                  <a:pt x="29" y="165"/>
                </a:cubicBezTo>
                <a:cubicBezTo>
                  <a:pt x="24" y="164"/>
                  <a:pt x="18" y="160"/>
                  <a:pt x="18" y="151"/>
                </a:cubicBezTo>
                <a:cubicBezTo>
                  <a:pt x="18" y="124"/>
                  <a:pt x="59" y="78"/>
                  <a:pt x="87" y="59"/>
                </a:cubicBezTo>
                <a:cubicBezTo>
                  <a:pt x="120" y="36"/>
                  <a:pt x="157" y="20"/>
                  <a:pt x="185" y="14"/>
                </a:cubicBezTo>
                <a:cubicBezTo>
                  <a:pt x="165" y="39"/>
                  <a:pt x="146" y="66"/>
                  <a:pt x="133" y="8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5" name="未知"/>
          <p:cNvSpPr>
            <a:spLocks/>
          </p:cNvSpPr>
          <p:nvPr/>
        </p:nvSpPr>
        <p:spPr bwMode="auto">
          <a:xfrm>
            <a:off x="7612063" y="3138488"/>
            <a:ext cx="542925" cy="619125"/>
          </a:xfrm>
          <a:custGeom>
            <a:avLst/>
            <a:gdLst>
              <a:gd name="T0" fmla="*/ 2147483646 w 145"/>
              <a:gd name="T1" fmla="*/ 2147483646 h 165"/>
              <a:gd name="T2" fmla="*/ 2147483646 w 145"/>
              <a:gd name="T3" fmla="*/ 0 h 165"/>
              <a:gd name="T4" fmla="*/ 2147483646 w 145"/>
              <a:gd name="T5" fmla="*/ 2147483646 h 165"/>
              <a:gd name="T6" fmla="*/ 0 w 145"/>
              <a:gd name="T7" fmla="*/ 2147483646 h 165"/>
              <a:gd name="T8" fmla="*/ 2147483646 w 145"/>
              <a:gd name="T9" fmla="*/ 2147483646 h 165"/>
              <a:gd name="T10" fmla="*/ 2147483646 w 145"/>
              <a:gd name="T11" fmla="*/ 2147483646 h 165"/>
              <a:gd name="T12" fmla="*/ 2147483646 w 145"/>
              <a:gd name="T13" fmla="*/ 2147483646 h 1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5"/>
              <a:gd name="T22" fmla="*/ 0 h 165"/>
              <a:gd name="T23" fmla="*/ 145 w 145"/>
              <a:gd name="T24" fmla="*/ 165 h 1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5" h="165">
                <a:moveTo>
                  <a:pt x="143" y="1"/>
                </a:moveTo>
                <a:cubicBezTo>
                  <a:pt x="144" y="1"/>
                  <a:pt x="144" y="0"/>
                  <a:pt x="145" y="0"/>
                </a:cubicBezTo>
                <a:cubicBezTo>
                  <a:pt x="118" y="8"/>
                  <a:pt x="96" y="35"/>
                  <a:pt x="75" y="57"/>
                </a:cubicBezTo>
                <a:cubicBezTo>
                  <a:pt x="58" y="81"/>
                  <a:pt x="26" y="127"/>
                  <a:pt x="0" y="165"/>
                </a:cubicBezTo>
                <a:cubicBezTo>
                  <a:pt x="9" y="164"/>
                  <a:pt x="19" y="163"/>
                  <a:pt x="28" y="162"/>
                </a:cubicBezTo>
                <a:cubicBezTo>
                  <a:pt x="39" y="146"/>
                  <a:pt x="53" y="126"/>
                  <a:pt x="72" y="99"/>
                </a:cubicBezTo>
                <a:cubicBezTo>
                  <a:pt x="92" y="71"/>
                  <a:pt x="123" y="29"/>
                  <a:pt x="14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6" name="未知"/>
          <p:cNvSpPr>
            <a:spLocks/>
          </p:cNvSpPr>
          <p:nvPr/>
        </p:nvSpPr>
        <p:spPr bwMode="auto">
          <a:xfrm>
            <a:off x="7304088" y="2794000"/>
            <a:ext cx="573087" cy="854075"/>
          </a:xfrm>
          <a:custGeom>
            <a:avLst/>
            <a:gdLst>
              <a:gd name="T0" fmla="*/ 2147483646 w 153"/>
              <a:gd name="T1" fmla="*/ 0 h 228"/>
              <a:gd name="T2" fmla="*/ 2147483646 w 153"/>
              <a:gd name="T3" fmla="*/ 2147483646 h 228"/>
              <a:gd name="T4" fmla="*/ 2147483646 w 153"/>
              <a:gd name="T5" fmla="*/ 2147483646 h 228"/>
              <a:gd name="T6" fmla="*/ 2147483646 w 153"/>
              <a:gd name="T7" fmla="*/ 2147483646 h 228"/>
              <a:gd name="T8" fmla="*/ 2147483646 w 153"/>
              <a:gd name="T9" fmla="*/ 2147483646 h 228"/>
              <a:gd name="T10" fmla="*/ 2147483646 w 153"/>
              <a:gd name="T11" fmla="*/ 2147483646 h 228"/>
              <a:gd name="T12" fmla="*/ 2147483646 w 153"/>
              <a:gd name="T13" fmla="*/ 2147483646 h 228"/>
              <a:gd name="T14" fmla="*/ 2147483646 w 153"/>
              <a:gd name="T15" fmla="*/ 2147483646 h 228"/>
              <a:gd name="T16" fmla="*/ 2147483646 w 153"/>
              <a:gd name="T17" fmla="*/ 2147483646 h 228"/>
              <a:gd name="T18" fmla="*/ 2147483646 w 153"/>
              <a:gd name="T19" fmla="*/ 2147483646 h 228"/>
              <a:gd name="T20" fmla="*/ 2147483646 w 153"/>
              <a:gd name="T21" fmla="*/ 0 h 22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3"/>
              <a:gd name="T34" fmla="*/ 0 h 228"/>
              <a:gd name="T35" fmla="*/ 153 w 153"/>
              <a:gd name="T36" fmla="*/ 228 h 22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3" h="228">
                <a:moveTo>
                  <a:pt x="128" y="0"/>
                </a:moveTo>
                <a:cubicBezTo>
                  <a:pt x="125" y="1"/>
                  <a:pt x="122" y="2"/>
                  <a:pt x="119" y="4"/>
                </a:cubicBezTo>
                <a:cubicBezTo>
                  <a:pt x="128" y="6"/>
                  <a:pt x="134" y="13"/>
                  <a:pt x="131" y="24"/>
                </a:cubicBezTo>
                <a:cubicBezTo>
                  <a:pt x="125" y="44"/>
                  <a:pt x="105" y="69"/>
                  <a:pt x="71" y="108"/>
                </a:cubicBezTo>
                <a:cubicBezTo>
                  <a:pt x="28" y="155"/>
                  <a:pt x="4" y="184"/>
                  <a:pt x="1" y="207"/>
                </a:cubicBezTo>
                <a:cubicBezTo>
                  <a:pt x="0" y="217"/>
                  <a:pt x="3" y="224"/>
                  <a:pt x="9" y="228"/>
                </a:cubicBezTo>
                <a:cubicBezTo>
                  <a:pt x="16" y="224"/>
                  <a:pt x="23" y="219"/>
                  <a:pt x="29" y="214"/>
                </a:cubicBezTo>
                <a:cubicBezTo>
                  <a:pt x="29" y="213"/>
                  <a:pt x="29" y="211"/>
                  <a:pt x="30" y="209"/>
                </a:cubicBezTo>
                <a:cubicBezTo>
                  <a:pt x="32" y="191"/>
                  <a:pt x="56" y="162"/>
                  <a:pt x="99" y="114"/>
                </a:cubicBezTo>
                <a:cubicBezTo>
                  <a:pt x="126" y="83"/>
                  <a:pt x="152" y="53"/>
                  <a:pt x="152" y="29"/>
                </a:cubicBezTo>
                <a:cubicBezTo>
                  <a:pt x="153" y="14"/>
                  <a:pt x="143" y="4"/>
                  <a:pt x="12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7" name="未知"/>
          <p:cNvSpPr>
            <a:spLocks/>
          </p:cNvSpPr>
          <p:nvPr/>
        </p:nvSpPr>
        <p:spPr bwMode="auto">
          <a:xfrm>
            <a:off x="7150100" y="2782888"/>
            <a:ext cx="633413" cy="471487"/>
          </a:xfrm>
          <a:custGeom>
            <a:avLst/>
            <a:gdLst>
              <a:gd name="T0" fmla="*/ 2147483646 w 169"/>
              <a:gd name="T1" fmla="*/ 0 h 126"/>
              <a:gd name="T2" fmla="*/ 2147483646 w 169"/>
              <a:gd name="T3" fmla="*/ 2147483646 h 126"/>
              <a:gd name="T4" fmla="*/ 2147483646 w 169"/>
              <a:gd name="T5" fmla="*/ 2147483646 h 126"/>
              <a:gd name="T6" fmla="*/ 2147483646 w 169"/>
              <a:gd name="T7" fmla="*/ 2147483646 h 126"/>
              <a:gd name="T8" fmla="*/ 2147483646 w 169"/>
              <a:gd name="T9" fmla="*/ 2147483646 h 126"/>
              <a:gd name="T10" fmla="*/ 2147483646 w 169"/>
              <a:gd name="T11" fmla="*/ 2147483646 h 126"/>
              <a:gd name="T12" fmla="*/ 2147483646 w 169"/>
              <a:gd name="T13" fmla="*/ 2147483646 h 126"/>
              <a:gd name="T14" fmla="*/ 2147483646 w 169"/>
              <a:gd name="T15" fmla="*/ 2147483646 h 126"/>
              <a:gd name="T16" fmla="*/ 2147483646 w 169"/>
              <a:gd name="T17" fmla="*/ 2147483646 h 126"/>
              <a:gd name="T18" fmla="*/ 2147483646 w 169"/>
              <a:gd name="T19" fmla="*/ 0 h 1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9"/>
              <a:gd name="T31" fmla="*/ 0 h 126"/>
              <a:gd name="T32" fmla="*/ 169 w 169"/>
              <a:gd name="T33" fmla="*/ 126 h 12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9" h="126">
                <a:moveTo>
                  <a:pt x="149" y="0"/>
                </a:moveTo>
                <a:cubicBezTo>
                  <a:pt x="122" y="0"/>
                  <a:pt x="77" y="13"/>
                  <a:pt x="43" y="43"/>
                </a:cubicBezTo>
                <a:cubicBezTo>
                  <a:pt x="16" y="68"/>
                  <a:pt x="0" y="101"/>
                  <a:pt x="1" y="125"/>
                </a:cubicBezTo>
                <a:cubicBezTo>
                  <a:pt x="1" y="125"/>
                  <a:pt x="1" y="126"/>
                  <a:pt x="1" y="126"/>
                </a:cubicBezTo>
                <a:cubicBezTo>
                  <a:pt x="4" y="125"/>
                  <a:pt x="7" y="124"/>
                  <a:pt x="10" y="123"/>
                </a:cubicBezTo>
                <a:cubicBezTo>
                  <a:pt x="10" y="101"/>
                  <a:pt x="31" y="75"/>
                  <a:pt x="54" y="53"/>
                </a:cubicBezTo>
                <a:cubicBezTo>
                  <a:pt x="84" y="23"/>
                  <a:pt x="121" y="5"/>
                  <a:pt x="149" y="5"/>
                </a:cubicBezTo>
                <a:cubicBezTo>
                  <a:pt x="153" y="5"/>
                  <a:pt x="157" y="6"/>
                  <a:pt x="160" y="7"/>
                </a:cubicBezTo>
                <a:cubicBezTo>
                  <a:pt x="163" y="5"/>
                  <a:pt x="166" y="4"/>
                  <a:pt x="169" y="3"/>
                </a:cubicBezTo>
                <a:cubicBezTo>
                  <a:pt x="163" y="1"/>
                  <a:pt x="156" y="0"/>
                  <a:pt x="14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8" name="未知"/>
          <p:cNvSpPr>
            <a:spLocks/>
          </p:cNvSpPr>
          <p:nvPr/>
        </p:nvSpPr>
        <p:spPr bwMode="auto">
          <a:xfrm>
            <a:off x="8034338" y="3295650"/>
            <a:ext cx="382587" cy="368300"/>
          </a:xfrm>
          <a:custGeom>
            <a:avLst/>
            <a:gdLst>
              <a:gd name="T0" fmla="*/ 2147483646 w 102"/>
              <a:gd name="T1" fmla="*/ 2147483646 h 98"/>
              <a:gd name="T2" fmla="*/ 2147483646 w 102"/>
              <a:gd name="T3" fmla="*/ 2147483646 h 98"/>
              <a:gd name="T4" fmla="*/ 2147483646 w 102"/>
              <a:gd name="T5" fmla="*/ 2147483646 h 98"/>
              <a:gd name="T6" fmla="*/ 2147483646 w 102"/>
              <a:gd name="T7" fmla="*/ 2147483646 h 98"/>
              <a:gd name="T8" fmla="*/ 2147483646 w 102"/>
              <a:gd name="T9" fmla="*/ 2147483646 h 98"/>
              <a:gd name="T10" fmla="*/ 2147483646 w 102"/>
              <a:gd name="T11" fmla="*/ 0 h 98"/>
              <a:gd name="T12" fmla="*/ 2147483646 w 102"/>
              <a:gd name="T13" fmla="*/ 2147483646 h 98"/>
              <a:gd name="T14" fmla="*/ 2147483646 w 102"/>
              <a:gd name="T15" fmla="*/ 2147483646 h 98"/>
              <a:gd name="T16" fmla="*/ 2147483646 w 102"/>
              <a:gd name="T17" fmla="*/ 2147483646 h 98"/>
              <a:gd name="T18" fmla="*/ 2147483646 w 102"/>
              <a:gd name="T19" fmla="*/ 2147483646 h 98"/>
              <a:gd name="T20" fmla="*/ 2147483646 w 102"/>
              <a:gd name="T21" fmla="*/ 2147483646 h 98"/>
              <a:gd name="T22" fmla="*/ 2147483646 w 102"/>
              <a:gd name="T23" fmla="*/ 2147483646 h 98"/>
              <a:gd name="T24" fmla="*/ 2147483646 w 102"/>
              <a:gd name="T25" fmla="*/ 2147483646 h 98"/>
              <a:gd name="T26" fmla="*/ 2147483646 w 102"/>
              <a:gd name="T27" fmla="*/ 2147483646 h 98"/>
              <a:gd name="T28" fmla="*/ 2147483646 w 102"/>
              <a:gd name="T29" fmla="*/ 2147483646 h 98"/>
              <a:gd name="T30" fmla="*/ 2147483646 w 102"/>
              <a:gd name="T31" fmla="*/ 2147483646 h 98"/>
              <a:gd name="T32" fmla="*/ 2147483646 w 102"/>
              <a:gd name="T33" fmla="*/ 2147483646 h 98"/>
              <a:gd name="T34" fmla="*/ 2147483646 w 102"/>
              <a:gd name="T35" fmla="*/ 2147483646 h 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2"/>
              <a:gd name="T55" fmla="*/ 0 h 98"/>
              <a:gd name="T56" fmla="*/ 102 w 102"/>
              <a:gd name="T57" fmla="*/ 98 h 9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2" h="98">
                <a:moveTo>
                  <a:pt x="32" y="93"/>
                </a:moveTo>
                <a:cubicBezTo>
                  <a:pt x="26" y="93"/>
                  <a:pt x="24" y="89"/>
                  <a:pt x="24" y="83"/>
                </a:cubicBezTo>
                <a:cubicBezTo>
                  <a:pt x="26" y="72"/>
                  <a:pt x="40" y="51"/>
                  <a:pt x="56" y="35"/>
                </a:cubicBezTo>
                <a:cubicBezTo>
                  <a:pt x="72" y="20"/>
                  <a:pt x="82" y="11"/>
                  <a:pt x="96" y="5"/>
                </a:cubicBezTo>
                <a:cubicBezTo>
                  <a:pt x="100" y="3"/>
                  <a:pt x="102" y="3"/>
                  <a:pt x="102" y="2"/>
                </a:cubicBezTo>
                <a:cubicBezTo>
                  <a:pt x="102" y="0"/>
                  <a:pt x="97" y="0"/>
                  <a:pt x="93" y="0"/>
                </a:cubicBezTo>
                <a:cubicBezTo>
                  <a:pt x="81" y="0"/>
                  <a:pt x="64" y="6"/>
                  <a:pt x="48" y="14"/>
                </a:cubicBezTo>
                <a:cubicBezTo>
                  <a:pt x="37" y="20"/>
                  <a:pt x="29" y="25"/>
                  <a:pt x="22" y="30"/>
                </a:cubicBezTo>
                <a:cubicBezTo>
                  <a:pt x="16" y="34"/>
                  <a:pt x="9" y="40"/>
                  <a:pt x="5" y="44"/>
                </a:cubicBezTo>
                <a:cubicBezTo>
                  <a:pt x="3" y="46"/>
                  <a:pt x="0" y="49"/>
                  <a:pt x="1" y="51"/>
                </a:cubicBezTo>
                <a:cubicBezTo>
                  <a:pt x="2" y="52"/>
                  <a:pt x="4" y="51"/>
                  <a:pt x="8" y="47"/>
                </a:cubicBezTo>
                <a:cubicBezTo>
                  <a:pt x="12" y="44"/>
                  <a:pt x="14" y="42"/>
                  <a:pt x="18" y="38"/>
                </a:cubicBezTo>
                <a:cubicBezTo>
                  <a:pt x="18" y="39"/>
                  <a:pt x="18" y="39"/>
                  <a:pt x="18" y="39"/>
                </a:cubicBezTo>
                <a:cubicBezTo>
                  <a:pt x="8" y="50"/>
                  <a:pt x="1" y="63"/>
                  <a:pt x="1" y="74"/>
                </a:cubicBezTo>
                <a:cubicBezTo>
                  <a:pt x="0" y="90"/>
                  <a:pt x="11" y="98"/>
                  <a:pt x="28" y="98"/>
                </a:cubicBezTo>
                <a:cubicBezTo>
                  <a:pt x="29" y="98"/>
                  <a:pt x="30" y="98"/>
                  <a:pt x="31" y="98"/>
                </a:cubicBezTo>
                <a:cubicBezTo>
                  <a:pt x="31" y="96"/>
                  <a:pt x="32" y="94"/>
                  <a:pt x="33" y="93"/>
                </a:cubicBezTo>
                <a:cubicBezTo>
                  <a:pt x="33" y="93"/>
                  <a:pt x="32" y="93"/>
                  <a:pt x="32" y="9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9" name="未知"/>
          <p:cNvSpPr>
            <a:spLocks/>
          </p:cNvSpPr>
          <p:nvPr/>
        </p:nvSpPr>
        <p:spPr bwMode="auto">
          <a:xfrm>
            <a:off x="8151813" y="3295650"/>
            <a:ext cx="360362" cy="368300"/>
          </a:xfrm>
          <a:custGeom>
            <a:avLst/>
            <a:gdLst>
              <a:gd name="T0" fmla="*/ 2147483646 w 96"/>
              <a:gd name="T1" fmla="*/ 2147483646 h 98"/>
              <a:gd name="T2" fmla="*/ 2147483646 w 96"/>
              <a:gd name="T3" fmla="*/ 2147483646 h 98"/>
              <a:gd name="T4" fmla="*/ 2147483646 w 96"/>
              <a:gd name="T5" fmla="*/ 2147483646 h 98"/>
              <a:gd name="T6" fmla="*/ 2147483646 w 96"/>
              <a:gd name="T7" fmla="*/ 2147483646 h 98"/>
              <a:gd name="T8" fmla="*/ 2147483646 w 96"/>
              <a:gd name="T9" fmla="*/ 2147483646 h 98"/>
              <a:gd name="T10" fmla="*/ 2147483646 w 96"/>
              <a:gd name="T11" fmla="*/ 2147483646 h 98"/>
              <a:gd name="T12" fmla="*/ 2147483646 w 96"/>
              <a:gd name="T13" fmla="*/ 2147483646 h 98"/>
              <a:gd name="T14" fmla="*/ 2147483646 w 96"/>
              <a:gd name="T15" fmla="*/ 2147483646 h 98"/>
              <a:gd name="T16" fmla="*/ 2147483646 w 96"/>
              <a:gd name="T17" fmla="*/ 2147483646 h 98"/>
              <a:gd name="T18" fmla="*/ 2147483646 w 96"/>
              <a:gd name="T19" fmla="*/ 2147483646 h 98"/>
              <a:gd name="T20" fmla="*/ 2147483646 w 96"/>
              <a:gd name="T21" fmla="*/ 2147483646 h 98"/>
              <a:gd name="T22" fmla="*/ 2147483646 w 96"/>
              <a:gd name="T23" fmla="*/ 2147483646 h 98"/>
              <a:gd name="T24" fmla="*/ 0 w 96"/>
              <a:gd name="T25" fmla="*/ 2147483646 h 98"/>
              <a:gd name="T26" fmla="*/ 2147483646 w 96"/>
              <a:gd name="T27" fmla="*/ 2147483646 h 98"/>
              <a:gd name="T28" fmla="*/ 2147483646 w 96"/>
              <a:gd name="T29" fmla="*/ 2147483646 h 98"/>
              <a:gd name="T30" fmla="*/ 2147483646 w 96"/>
              <a:gd name="T31" fmla="*/ 2147483646 h 98"/>
              <a:gd name="T32" fmla="*/ 2147483646 w 96"/>
              <a:gd name="T33" fmla="*/ 2147483646 h 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"/>
              <a:gd name="T52" fmla="*/ 0 h 98"/>
              <a:gd name="T53" fmla="*/ 96 w 96"/>
              <a:gd name="T54" fmla="*/ 98 h 9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" h="98">
                <a:moveTo>
                  <a:pt x="64" y="68"/>
                </a:moveTo>
                <a:cubicBezTo>
                  <a:pt x="64" y="68"/>
                  <a:pt x="64" y="68"/>
                  <a:pt x="64" y="68"/>
                </a:cubicBezTo>
                <a:cubicBezTo>
                  <a:pt x="67" y="65"/>
                  <a:pt x="69" y="62"/>
                  <a:pt x="72" y="59"/>
                </a:cubicBezTo>
                <a:cubicBezTo>
                  <a:pt x="85" y="47"/>
                  <a:pt x="93" y="34"/>
                  <a:pt x="95" y="23"/>
                </a:cubicBezTo>
                <a:cubicBezTo>
                  <a:pt x="96" y="15"/>
                  <a:pt x="93" y="8"/>
                  <a:pt x="88" y="4"/>
                </a:cubicBezTo>
                <a:cubicBezTo>
                  <a:pt x="86" y="2"/>
                  <a:pt x="83" y="0"/>
                  <a:pt x="80" y="1"/>
                </a:cubicBezTo>
                <a:cubicBezTo>
                  <a:pt x="79" y="2"/>
                  <a:pt x="81" y="3"/>
                  <a:pt x="81" y="9"/>
                </a:cubicBezTo>
                <a:cubicBezTo>
                  <a:pt x="81" y="12"/>
                  <a:pt x="81" y="18"/>
                  <a:pt x="79" y="22"/>
                </a:cubicBezTo>
                <a:cubicBezTo>
                  <a:pt x="76" y="24"/>
                  <a:pt x="68" y="28"/>
                  <a:pt x="62" y="36"/>
                </a:cubicBezTo>
                <a:cubicBezTo>
                  <a:pt x="55" y="46"/>
                  <a:pt x="53" y="54"/>
                  <a:pt x="52" y="59"/>
                </a:cubicBezTo>
                <a:cubicBezTo>
                  <a:pt x="52" y="60"/>
                  <a:pt x="52" y="60"/>
                  <a:pt x="51" y="60"/>
                </a:cubicBezTo>
                <a:cubicBezTo>
                  <a:pt x="35" y="78"/>
                  <a:pt x="14" y="92"/>
                  <a:pt x="2" y="93"/>
                </a:cubicBezTo>
                <a:cubicBezTo>
                  <a:pt x="1" y="94"/>
                  <a:pt x="0" y="96"/>
                  <a:pt x="0" y="98"/>
                </a:cubicBezTo>
                <a:cubicBezTo>
                  <a:pt x="19" y="97"/>
                  <a:pt x="40" y="85"/>
                  <a:pt x="54" y="75"/>
                </a:cubicBezTo>
                <a:cubicBezTo>
                  <a:pt x="56" y="74"/>
                  <a:pt x="58" y="73"/>
                  <a:pt x="59" y="71"/>
                </a:cubicBezTo>
                <a:cubicBezTo>
                  <a:pt x="60" y="72"/>
                  <a:pt x="60" y="72"/>
                  <a:pt x="60" y="72"/>
                </a:cubicBezTo>
                <a:cubicBezTo>
                  <a:pt x="61" y="70"/>
                  <a:pt x="62" y="69"/>
                  <a:pt x="64" y="6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0" name="未知"/>
          <p:cNvSpPr>
            <a:spLocks/>
          </p:cNvSpPr>
          <p:nvPr/>
        </p:nvSpPr>
        <p:spPr bwMode="auto">
          <a:xfrm>
            <a:off x="8537575" y="3300413"/>
            <a:ext cx="333375" cy="195262"/>
          </a:xfrm>
          <a:custGeom>
            <a:avLst/>
            <a:gdLst>
              <a:gd name="T0" fmla="*/ 2147483646 w 89"/>
              <a:gd name="T1" fmla="*/ 0 h 52"/>
              <a:gd name="T2" fmla="*/ 2147483646 w 89"/>
              <a:gd name="T3" fmla="*/ 2147483646 h 52"/>
              <a:gd name="T4" fmla="*/ 2147483646 w 89"/>
              <a:gd name="T5" fmla="*/ 2147483646 h 52"/>
              <a:gd name="T6" fmla="*/ 2147483646 w 89"/>
              <a:gd name="T7" fmla="*/ 2147483646 h 52"/>
              <a:gd name="T8" fmla="*/ 2147483646 w 89"/>
              <a:gd name="T9" fmla="*/ 2147483646 h 52"/>
              <a:gd name="T10" fmla="*/ 2147483646 w 89"/>
              <a:gd name="T11" fmla="*/ 2147483646 h 52"/>
              <a:gd name="T12" fmla="*/ 2147483646 w 89"/>
              <a:gd name="T13" fmla="*/ 2147483646 h 52"/>
              <a:gd name="T14" fmla="*/ 2147483646 w 89"/>
              <a:gd name="T15" fmla="*/ 2147483646 h 52"/>
              <a:gd name="T16" fmla="*/ 2147483646 w 89"/>
              <a:gd name="T17" fmla="*/ 2147483646 h 52"/>
              <a:gd name="T18" fmla="*/ 2147483646 w 89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9"/>
              <a:gd name="T31" fmla="*/ 0 h 52"/>
              <a:gd name="T32" fmla="*/ 89 w 89"/>
              <a:gd name="T33" fmla="*/ 52 h 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9" h="52">
                <a:moveTo>
                  <a:pt x="78" y="0"/>
                </a:moveTo>
                <a:cubicBezTo>
                  <a:pt x="68" y="0"/>
                  <a:pt x="61" y="2"/>
                  <a:pt x="46" y="12"/>
                </a:cubicBezTo>
                <a:cubicBezTo>
                  <a:pt x="33" y="21"/>
                  <a:pt x="14" y="37"/>
                  <a:pt x="8" y="42"/>
                </a:cubicBezTo>
                <a:cubicBezTo>
                  <a:pt x="2" y="48"/>
                  <a:pt x="0" y="50"/>
                  <a:pt x="2" y="51"/>
                </a:cubicBezTo>
                <a:cubicBezTo>
                  <a:pt x="3" y="52"/>
                  <a:pt x="5" y="51"/>
                  <a:pt x="10" y="47"/>
                </a:cubicBezTo>
                <a:cubicBezTo>
                  <a:pt x="15" y="42"/>
                  <a:pt x="21" y="37"/>
                  <a:pt x="29" y="30"/>
                </a:cubicBezTo>
                <a:cubicBezTo>
                  <a:pt x="38" y="24"/>
                  <a:pt x="49" y="16"/>
                  <a:pt x="53" y="14"/>
                </a:cubicBezTo>
                <a:cubicBezTo>
                  <a:pt x="52" y="15"/>
                  <a:pt x="50" y="16"/>
                  <a:pt x="49" y="18"/>
                </a:cubicBezTo>
                <a:cubicBezTo>
                  <a:pt x="61" y="15"/>
                  <a:pt x="75" y="9"/>
                  <a:pt x="88" y="4"/>
                </a:cubicBezTo>
                <a:cubicBezTo>
                  <a:pt x="89" y="1"/>
                  <a:pt x="86" y="0"/>
                  <a:pt x="7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1" name="未知"/>
          <p:cNvSpPr>
            <a:spLocks/>
          </p:cNvSpPr>
          <p:nvPr/>
        </p:nvSpPr>
        <p:spPr bwMode="auto">
          <a:xfrm>
            <a:off x="8548688" y="3302000"/>
            <a:ext cx="319087" cy="338138"/>
          </a:xfrm>
          <a:custGeom>
            <a:avLst/>
            <a:gdLst>
              <a:gd name="T0" fmla="*/ 2147483646 w 85"/>
              <a:gd name="T1" fmla="*/ 2147483646 h 90"/>
              <a:gd name="T2" fmla="*/ 2147483646 w 85"/>
              <a:gd name="T3" fmla="*/ 2147483646 h 90"/>
              <a:gd name="T4" fmla="*/ 2147483646 w 85"/>
              <a:gd name="T5" fmla="*/ 2147483646 h 90"/>
              <a:gd name="T6" fmla="*/ 2147483646 w 85"/>
              <a:gd name="T7" fmla="*/ 0 h 90"/>
              <a:gd name="T8" fmla="*/ 2147483646 w 85"/>
              <a:gd name="T9" fmla="*/ 2147483646 h 90"/>
              <a:gd name="T10" fmla="*/ 2147483646 w 85"/>
              <a:gd name="T11" fmla="*/ 2147483646 h 90"/>
              <a:gd name="T12" fmla="*/ 2147483646 w 85"/>
              <a:gd name="T13" fmla="*/ 2147483646 h 90"/>
              <a:gd name="T14" fmla="*/ 2147483646 w 85"/>
              <a:gd name="T15" fmla="*/ 2147483646 h 90"/>
              <a:gd name="T16" fmla="*/ 2147483646 w 85"/>
              <a:gd name="T17" fmla="*/ 2147483646 h 90"/>
              <a:gd name="T18" fmla="*/ 2147483646 w 85"/>
              <a:gd name="T19" fmla="*/ 2147483646 h 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90"/>
              <a:gd name="T32" fmla="*/ 85 w 85"/>
              <a:gd name="T33" fmla="*/ 90 h 9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90">
                <a:moveTo>
                  <a:pt x="32" y="68"/>
                </a:moveTo>
                <a:cubicBezTo>
                  <a:pt x="35" y="62"/>
                  <a:pt x="44" y="50"/>
                  <a:pt x="53" y="38"/>
                </a:cubicBezTo>
                <a:cubicBezTo>
                  <a:pt x="64" y="25"/>
                  <a:pt x="74" y="12"/>
                  <a:pt x="81" y="4"/>
                </a:cubicBezTo>
                <a:cubicBezTo>
                  <a:pt x="83" y="2"/>
                  <a:pt x="84" y="1"/>
                  <a:pt x="85" y="0"/>
                </a:cubicBezTo>
                <a:cubicBezTo>
                  <a:pt x="72" y="5"/>
                  <a:pt x="58" y="11"/>
                  <a:pt x="46" y="14"/>
                </a:cubicBezTo>
                <a:cubicBezTo>
                  <a:pt x="31" y="28"/>
                  <a:pt x="21" y="40"/>
                  <a:pt x="11" y="54"/>
                </a:cubicBezTo>
                <a:cubicBezTo>
                  <a:pt x="6" y="60"/>
                  <a:pt x="1" y="69"/>
                  <a:pt x="1" y="76"/>
                </a:cubicBezTo>
                <a:cubicBezTo>
                  <a:pt x="0" y="83"/>
                  <a:pt x="4" y="88"/>
                  <a:pt x="9" y="90"/>
                </a:cubicBezTo>
                <a:cubicBezTo>
                  <a:pt x="17" y="85"/>
                  <a:pt x="24" y="80"/>
                  <a:pt x="31" y="76"/>
                </a:cubicBezTo>
                <a:cubicBezTo>
                  <a:pt x="31" y="74"/>
                  <a:pt x="31" y="71"/>
                  <a:pt x="32" y="6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2" name="未知"/>
          <p:cNvSpPr>
            <a:spLocks/>
          </p:cNvSpPr>
          <p:nvPr/>
        </p:nvSpPr>
        <p:spPr bwMode="auto">
          <a:xfrm>
            <a:off x="8582025" y="3282950"/>
            <a:ext cx="623888" cy="365125"/>
          </a:xfrm>
          <a:custGeom>
            <a:avLst/>
            <a:gdLst>
              <a:gd name="T0" fmla="*/ 2147483646 w 166"/>
              <a:gd name="T1" fmla="*/ 0 h 97"/>
              <a:gd name="T2" fmla="*/ 2147483646 w 166"/>
              <a:gd name="T3" fmla="*/ 2147483646 h 97"/>
              <a:gd name="T4" fmla="*/ 2147483646 w 166"/>
              <a:gd name="T5" fmla="*/ 2147483646 h 97"/>
              <a:gd name="T6" fmla="*/ 2147483646 w 166"/>
              <a:gd name="T7" fmla="*/ 2147483646 h 97"/>
              <a:gd name="T8" fmla="*/ 2147483646 w 166"/>
              <a:gd name="T9" fmla="*/ 2147483646 h 97"/>
              <a:gd name="T10" fmla="*/ 2147483646 w 166"/>
              <a:gd name="T11" fmla="*/ 2147483646 h 97"/>
              <a:gd name="T12" fmla="*/ 0 w 166"/>
              <a:gd name="T13" fmla="*/ 2147483646 h 97"/>
              <a:gd name="T14" fmla="*/ 2147483646 w 166"/>
              <a:gd name="T15" fmla="*/ 2147483646 h 97"/>
              <a:gd name="T16" fmla="*/ 2147483646 w 166"/>
              <a:gd name="T17" fmla="*/ 2147483646 h 97"/>
              <a:gd name="T18" fmla="*/ 2147483646 w 166"/>
              <a:gd name="T19" fmla="*/ 2147483646 h 97"/>
              <a:gd name="T20" fmla="*/ 2147483646 w 166"/>
              <a:gd name="T21" fmla="*/ 2147483646 h 97"/>
              <a:gd name="T22" fmla="*/ 2147483646 w 166"/>
              <a:gd name="T23" fmla="*/ 2147483646 h 97"/>
              <a:gd name="T24" fmla="*/ 2147483646 w 166"/>
              <a:gd name="T25" fmla="*/ 2147483646 h 97"/>
              <a:gd name="T26" fmla="*/ 2147483646 w 166"/>
              <a:gd name="T27" fmla="*/ 2147483646 h 97"/>
              <a:gd name="T28" fmla="*/ 2147483646 w 166"/>
              <a:gd name="T29" fmla="*/ 2147483646 h 97"/>
              <a:gd name="T30" fmla="*/ 2147483646 w 166"/>
              <a:gd name="T31" fmla="*/ 2147483646 h 97"/>
              <a:gd name="T32" fmla="*/ 2147483646 w 166"/>
              <a:gd name="T33" fmla="*/ 2147483646 h 97"/>
              <a:gd name="T34" fmla="*/ 2147483646 w 166"/>
              <a:gd name="T35" fmla="*/ 0 h 9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6"/>
              <a:gd name="T55" fmla="*/ 0 h 97"/>
              <a:gd name="T56" fmla="*/ 166 w 166"/>
              <a:gd name="T57" fmla="*/ 97 h 9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6" h="97">
                <a:moveTo>
                  <a:pt x="152" y="0"/>
                </a:moveTo>
                <a:cubicBezTo>
                  <a:pt x="143" y="0"/>
                  <a:pt x="140" y="2"/>
                  <a:pt x="136" y="6"/>
                </a:cubicBezTo>
                <a:cubicBezTo>
                  <a:pt x="118" y="19"/>
                  <a:pt x="103" y="33"/>
                  <a:pt x="77" y="53"/>
                </a:cubicBezTo>
                <a:cubicBezTo>
                  <a:pt x="60" y="66"/>
                  <a:pt x="48" y="75"/>
                  <a:pt x="36" y="82"/>
                </a:cubicBezTo>
                <a:cubicBezTo>
                  <a:pt x="30" y="84"/>
                  <a:pt x="25" y="85"/>
                  <a:pt x="23" y="83"/>
                </a:cubicBezTo>
                <a:cubicBezTo>
                  <a:pt x="22" y="82"/>
                  <a:pt x="22" y="81"/>
                  <a:pt x="22" y="81"/>
                </a:cubicBezTo>
                <a:cubicBezTo>
                  <a:pt x="15" y="85"/>
                  <a:pt x="8" y="90"/>
                  <a:pt x="0" y="95"/>
                </a:cubicBezTo>
                <a:cubicBezTo>
                  <a:pt x="3" y="96"/>
                  <a:pt x="6" y="97"/>
                  <a:pt x="10" y="97"/>
                </a:cubicBezTo>
                <a:cubicBezTo>
                  <a:pt x="26" y="97"/>
                  <a:pt x="46" y="83"/>
                  <a:pt x="68" y="66"/>
                </a:cubicBezTo>
                <a:cubicBezTo>
                  <a:pt x="81" y="57"/>
                  <a:pt x="98" y="44"/>
                  <a:pt x="109" y="35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8" y="35"/>
                  <a:pt x="108" y="35"/>
                  <a:pt x="109" y="35"/>
                </a:cubicBezTo>
                <a:cubicBezTo>
                  <a:pt x="110" y="34"/>
                  <a:pt x="111" y="33"/>
                  <a:pt x="112" y="32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26" y="27"/>
                  <a:pt x="139" y="21"/>
                  <a:pt x="153" y="16"/>
                </a:cubicBezTo>
                <a:cubicBezTo>
                  <a:pt x="155" y="14"/>
                  <a:pt x="158" y="11"/>
                  <a:pt x="160" y="8"/>
                </a:cubicBezTo>
                <a:cubicBezTo>
                  <a:pt x="166" y="1"/>
                  <a:pt x="161" y="0"/>
                  <a:pt x="15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3" name="未知"/>
          <p:cNvSpPr>
            <a:spLocks/>
          </p:cNvSpPr>
          <p:nvPr/>
        </p:nvSpPr>
        <p:spPr bwMode="auto">
          <a:xfrm>
            <a:off x="8875713" y="3330575"/>
            <a:ext cx="280987" cy="296863"/>
          </a:xfrm>
          <a:custGeom>
            <a:avLst/>
            <a:gdLst>
              <a:gd name="T0" fmla="*/ 2147483646 w 75"/>
              <a:gd name="T1" fmla="*/ 2147483646 h 79"/>
              <a:gd name="T2" fmla="*/ 2147483646 w 75"/>
              <a:gd name="T3" fmla="*/ 2147483646 h 79"/>
              <a:gd name="T4" fmla="*/ 2147483646 w 75"/>
              <a:gd name="T5" fmla="*/ 0 h 79"/>
              <a:gd name="T6" fmla="*/ 2147483646 w 75"/>
              <a:gd name="T7" fmla="*/ 2147483646 h 79"/>
              <a:gd name="T8" fmla="*/ 2147483646 w 75"/>
              <a:gd name="T9" fmla="*/ 2147483646 h 79"/>
              <a:gd name="T10" fmla="*/ 0 w 75"/>
              <a:gd name="T11" fmla="*/ 2147483646 h 79"/>
              <a:gd name="T12" fmla="*/ 2147483646 w 75"/>
              <a:gd name="T13" fmla="*/ 2147483646 h 79"/>
              <a:gd name="T14" fmla="*/ 2147483646 w 75"/>
              <a:gd name="T15" fmla="*/ 2147483646 h 79"/>
              <a:gd name="T16" fmla="*/ 2147483646 w 75"/>
              <a:gd name="T17" fmla="*/ 2147483646 h 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"/>
              <a:gd name="T28" fmla="*/ 0 h 79"/>
              <a:gd name="T29" fmla="*/ 75 w 75"/>
              <a:gd name="T30" fmla="*/ 79 h 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" h="79">
                <a:moveTo>
                  <a:pt x="33" y="55"/>
                </a:moveTo>
                <a:cubicBezTo>
                  <a:pt x="36" y="49"/>
                  <a:pt x="43" y="39"/>
                  <a:pt x="53" y="27"/>
                </a:cubicBezTo>
                <a:cubicBezTo>
                  <a:pt x="61" y="16"/>
                  <a:pt x="68" y="9"/>
                  <a:pt x="75" y="0"/>
                </a:cubicBezTo>
                <a:cubicBezTo>
                  <a:pt x="61" y="5"/>
                  <a:pt x="48" y="11"/>
                  <a:pt x="34" y="17"/>
                </a:cubicBezTo>
                <a:cubicBezTo>
                  <a:pt x="25" y="26"/>
                  <a:pt x="15" y="36"/>
                  <a:pt x="9" y="45"/>
                </a:cubicBezTo>
                <a:cubicBezTo>
                  <a:pt x="4" y="52"/>
                  <a:pt x="0" y="60"/>
                  <a:pt x="0" y="67"/>
                </a:cubicBezTo>
                <a:cubicBezTo>
                  <a:pt x="0" y="73"/>
                  <a:pt x="3" y="78"/>
                  <a:pt x="9" y="79"/>
                </a:cubicBezTo>
                <a:cubicBezTo>
                  <a:pt x="16" y="74"/>
                  <a:pt x="23" y="69"/>
                  <a:pt x="30" y="65"/>
                </a:cubicBezTo>
                <a:cubicBezTo>
                  <a:pt x="29" y="62"/>
                  <a:pt x="30" y="59"/>
                  <a:pt x="33" y="5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4" name="未知"/>
          <p:cNvSpPr>
            <a:spLocks/>
          </p:cNvSpPr>
          <p:nvPr/>
        </p:nvSpPr>
        <p:spPr bwMode="auto">
          <a:xfrm>
            <a:off x="8909050" y="3409950"/>
            <a:ext cx="355600" cy="225425"/>
          </a:xfrm>
          <a:custGeom>
            <a:avLst/>
            <a:gdLst>
              <a:gd name="T0" fmla="*/ 2147483646 w 95"/>
              <a:gd name="T1" fmla="*/ 2147483646 h 60"/>
              <a:gd name="T2" fmla="*/ 2147483646 w 95"/>
              <a:gd name="T3" fmla="*/ 2147483646 h 60"/>
              <a:gd name="T4" fmla="*/ 2147483646 w 95"/>
              <a:gd name="T5" fmla="*/ 2147483646 h 60"/>
              <a:gd name="T6" fmla="*/ 2147483646 w 95"/>
              <a:gd name="T7" fmla="*/ 2147483646 h 60"/>
              <a:gd name="T8" fmla="*/ 2147483646 w 95"/>
              <a:gd name="T9" fmla="*/ 2147483646 h 60"/>
              <a:gd name="T10" fmla="*/ 2147483646 w 95"/>
              <a:gd name="T11" fmla="*/ 2147483646 h 60"/>
              <a:gd name="T12" fmla="*/ 0 w 95"/>
              <a:gd name="T13" fmla="*/ 2147483646 h 60"/>
              <a:gd name="T14" fmla="*/ 2147483646 w 95"/>
              <a:gd name="T15" fmla="*/ 2147483646 h 60"/>
              <a:gd name="T16" fmla="*/ 2147483646 w 95"/>
              <a:gd name="T17" fmla="*/ 2147483646 h 60"/>
              <a:gd name="T18" fmla="*/ 2147483646 w 95"/>
              <a:gd name="T19" fmla="*/ 2147483646 h 60"/>
              <a:gd name="T20" fmla="*/ 2147483646 w 95"/>
              <a:gd name="T21" fmla="*/ 2147483646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3" y="2"/>
                </a:moveTo>
                <a:cubicBezTo>
                  <a:pt x="92" y="0"/>
                  <a:pt x="89" y="3"/>
                  <a:pt x="85" y="6"/>
                </a:cubicBezTo>
                <a:cubicBezTo>
                  <a:pt x="79" y="11"/>
                  <a:pt x="70" y="20"/>
                  <a:pt x="59" y="28"/>
                </a:cubicBezTo>
                <a:cubicBezTo>
                  <a:pt x="50" y="35"/>
                  <a:pt x="40" y="42"/>
                  <a:pt x="34" y="45"/>
                </a:cubicBezTo>
                <a:cubicBezTo>
                  <a:pt x="29" y="47"/>
                  <a:pt x="25" y="49"/>
                  <a:pt x="22" y="46"/>
                </a:cubicBezTo>
                <a:cubicBezTo>
                  <a:pt x="21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3" y="59"/>
                  <a:pt x="5" y="60"/>
                  <a:pt x="8" y="60"/>
                </a:cubicBezTo>
                <a:cubicBezTo>
                  <a:pt x="26" y="60"/>
                  <a:pt x="45" y="45"/>
                  <a:pt x="55" y="38"/>
                </a:cubicBezTo>
                <a:cubicBezTo>
                  <a:pt x="68" y="27"/>
                  <a:pt x="82" y="16"/>
                  <a:pt x="89" y="9"/>
                </a:cubicBezTo>
                <a:cubicBezTo>
                  <a:pt x="90" y="8"/>
                  <a:pt x="95" y="3"/>
                  <a:pt x="93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5" name="未知"/>
          <p:cNvSpPr>
            <a:spLocks/>
          </p:cNvSpPr>
          <p:nvPr/>
        </p:nvSpPr>
        <p:spPr bwMode="auto">
          <a:xfrm>
            <a:off x="4240213" y="2478088"/>
            <a:ext cx="911225" cy="869950"/>
          </a:xfrm>
          <a:custGeom>
            <a:avLst/>
            <a:gdLst>
              <a:gd name="T0" fmla="*/ 0 w 243"/>
              <a:gd name="T1" fmla="*/ 2147483646 h 232"/>
              <a:gd name="T2" fmla="*/ 2147483646 w 243"/>
              <a:gd name="T3" fmla="*/ 2147483646 h 232"/>
              <a:gd name="T4" fmla="*/ 2147483646 w 243"/>
              <a:gd name="T5" fmla="*/ 2147483646 h 232"/>
              <a:gd name="T6" fmla="*/ 2147483646 w 243"/>
              <a:gd name="T7" fmla="*/ 2147483646 h 232"/>
              <a:gd name="T8" fmla="*/ 2147483646 w 243"/>
              <a:gd name="T9" fmla="*/ 2147483646 h 232"/>
              <a:gd name="T10" fmla="*/ 2147483646 w 243"/>
              <a:gd name="T11" fmla="*/ 2147483646 h 232"/>
              <a:gd name="T12" fmla="*/ 2147483646 w 243"/>
              <a:gd name="T13" fmla="*/ 0 h 232"/>
              <a:gd name="T14" fmla="*/ 2147483646 w 243"/>
              <a:gd name="T15" fmla="*/ 0 h 232"/>
              <a:gd name="T16" fmla="*/ 2147483646 w 243"/>
              <a:gd name="T17" fmla="*/ 2147483646 h 232"/>
              <a:gd name="T18" fmla="*/ 2147483646 w 243"/>
              <a:gd name="T19" fmla="*/ 2147483646 h 232"/>
              <a:gd name="T20" fmla="*/ 2147483646 w 243"/>
              <a:gd name="T21" fmla="*/ 2147483646 h 232"/>
              <a:gd name="T22" fmla="*/ 0 w 243"/>
              <a:gd name="T23" fmla="*/ 2147483646 h 2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232"/>
              <a:gd name="T38" fmla="*/ 243 w 243"/>
              <a:gd name="T39" fmla="*/ 232 h 23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6" name="未知"/>
          <p:cNvSpPr>
            <a:spLocks/>
          </p:cNvSpPr>
          <p:nvPr/>
        </p:nvSpPr>
        <p:spPr bwMode="auto">
          <a:xfrm>
            <a:off x="4408488" y="3295650"/>
            <a:ext cx="277812" cy="365125"/>
          </a:xfrm>
          <a:custGeom>
            <a:avLst/>
            <a:gdLst>
              <a:gd name="T0" fmla="*/ 2147483646 w 74"/>
              <a:gd name="T1" fmla="*/ 2147483646 h 97"/>
              <a:gd name="T2" fmla="*/ 2147483646 w 74"/>
              <a:gd name="T3" fmla="*/ 2147483646 h 97"/>
              <a:gd name="T4" fmla="*/ 2147483646 w 74"/>
              <a:gd name="T5" fmla="*/ 2147483646 h 97"/>
              <a:gd name="T6" fmla="*/ 2147483646 w 74"/>
              <a:gd name="T7" fmla="*/ 2147483646 h 97"/>
              <a:gd name="T8" fmla="*/ 2147483646 w 74"/>
              <a:gd name="T9" fmla="*/ 0 h 97"/>
              <a:gd name="T10" fmla="*/ 2147483646 w 74"/>
              <a:gd name="T11" fmla="*/ 2147483646 h 97"/>
              <a:gd name="T12" fmla="*/ 2147483646 w 74"/>
              <a:gd name="T13" fmla="*/ 2147483646 h 97"/>
              <a:gd name="T14" fmla="*/ 2147483646 w 74"/>
              <a:gd name="T15" fmla="*/ 2147483646 h 97"/>
              <a:gd name="T16" fmla="*/ 2147483646 w 74"/>
              <a:gd name="T17" fmla="*/ 2147483646 h 97"/>
              <a:gd name="T18" fmla="*/ 0 w 74"/>
              <a:gd name="T19" fmla="*/ 2147483646 h 97"/>
              <a:gd name="T20" fmla="*/ 2147483646 w 74"/>
              <a:gd name="T21" fmla="*/ 2147483646 h 97"/>
              <a:gd name="T22" fmla="*/ 2147483646 w 74"/>
              <a:gd name="T23" fmla="*/ 2147483646 h 97"/>
              <a:gd name="T24" fmla="*/ 2147483646 w 74"/>
              <a:gd name="T25" fmla="*/ 2147483646 h 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4"/>
              <a:gd name="T40" fmla="*/ 0 h 97"/>
              <a:gd name="T41" fmla="*/ 74 w 74"/>
              <a:gd name="T42" fmla="*/ 97 h 9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4" h="97">
                <a:moveTo>
                  <a:pt x="30" y="84"/>
                </a:moveTo>
                <a:cubicBezTo>
                  <a:pt x="28" y="82"/>
                  <a:pt x="29" y="78"/>
                  <a:pt x="33" y="72"/>
                </a:cubicBezTo>
                <a:cubicBezTo>
                  <a:pt x="36" y="66"/>
                  <a:pt x="42" y="58"/>
                  <a:pt x="51" y="48"/>
                </a:cubicBezTo>
                <a:cubicBezTo>
                  <a:pt x="59" y="37"/>
                  <a:pt x="71" y="24"/>
                  <a:pt x="73" y="14"/>
                </a:cubicBezTo>
                <a:cubicBezTo>
                  <a:pt x="74" y="5"/>
                  <a:pt x="67" y="0"/>
                  <a:pt x="56" y="0"/>
                </a:cubicBezTo>
                <a:cubicBezTo>
                  <a:pt x="53" y="3"/>
                  <a:pt x="50" y="6"/>
                  <a:pt x="46" y="9"/>
                </a:cubicBezTo>
                <a:cubicBezTo>
                  <a:pt x="46" y="9"/>
                  <a:pt x="47" y="9"/>
                  <a:pt x="47" y="9"/>
                </a:cubicBezTo>
                <a:cubicBezTo>
                  <a:pt x="50" y="11"/>
                  <a:pt x="48" y="14"/>
                  <a:pt x="46" y="17"/>
                </a:cubicBezTo>
                <a:cubicBezTo>
                  <a:pt x="40" y="25"/>
                  <a:pt x="32" y="34"/>
                  <a:pt x="23" y="44"/>
                </a:cubicBezTo>
                <a:cubicBezTo>
                  <a:pt x="13" y="57"/>
                  <a:pt x="1" y="70"/>
                  <a:pt x="0" y="82"/>
                </a:cubicBezTo>
                <a:cubicBezTo>
                  <a:pt x="0" y="92"/>
                  <a:pt x="6" y="97"/>
                  <a:pt x="17" y="97"/>
                </a:cubicBezTo>
                <a:cubicBezTo>
                  <a:pt x="17" y="97"/>
                  <a:pt x="18" y="96"/>
                  <a:pt x="19" y="96"/>
                </a:cubicBezTo>
                <a:cubicBezTo>
                  <a:pt x="22" y="92"/>
                  <a:pt x="26" y="88"/>
                  <a:pt x="30" y="8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7" name="未知"/>
          <p:cNvSpPr>
            <a:spLocks/>
          </p:cNvSpPr>
          <p:nvPr/>
        </p:nvSpPr>
        <p:spPr bwMode="auto">
          <a:xfrm>
            <a:off x="4479925" y="3438525"/>
            <a:ext cx="319088" cy="217488"/>
          </a:xfrm>
          <a:custGeom>
            <a:avLst/>
            <a:gdLst>
              <a:gd name="T0" fmla="*/ 2147483646 w 85"/>
              <a:gd name="T1" fmla="*/ 2147483646 h 58"/>
              <a:gd name="T2" fmla="*/ 2147483646 w 85"/>
              <a:gd name="T3" fmla="*/ 2147483646 h 58"/>
              <a:gd name="T4" fmla="*/ 2147483646 w 85"/>
              <a:gd name="T5" fmla="*/ 2147483646 h 58"/>
              <a:gd name="T6" fmla="*/ 2147483646 w 85"/>
              <a:gd name="T7" fmla="*/ 2147483646 h 58"/>
              <a:gd name="T8" fmla="*/ 2147483646 w 85"/>
              <a:gd name="T9" fmla="*/ 2147483646 h 58"/>
              <a:gd name="T10" fmla="*/ 2147483646 w 85"/>
              <a:gd name="T11" fmla="*/ 2147483646 h 58"/>
              <a:gd name="T12" fmla="*/ 0 w 85"/>
              <a:gd name="T13" fmla="*/ 2147483646 h 58"/>
              <a:gd name="T14" fmla="*/ 2147483646 w 85"/>
              <a:gd name="T15" fmla="*/ 2147483646 h 58"/>
              <a:gd name="T16" fmla="*/ 2147483646 w 85"/>
              <a:gd name="T17" fmla="*/ 2147483646 h 58"/>
              <a:gd name="T18" fmla="*/ 2147483646 w 85"/>
              <a:gd name="T19" fmla="*/ 2147483646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58"/>
              <a:gd name="T32" fmla="*/ 85 w 85"/>
              <a:gd name="T33" fmla="*/ 58 h 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58">
                <a:moveTo>
                  <a:pt x="84" y="1"/>
                </a:moveTo>
                <a:cubicBezTo>
                  <a:pt x="83" y="0"/>
                  <a:pt x="81" y="0"/>
                  <a:pt x="77" y="4"/>
                </a:cubicBezTo>
                <a:cubicBezTo>
                  <a:pt x="71" y="10"/>
                  <a:pt x="60" y="20"/>
                  <a:pt x="51" y="27"/>
                </a:cubicBezTo>
                <a:cubicBezTo>
                  <a:pt x="38" y="37"/>
                  <a:pt x="31" y="40"/>
                  <a:pt x="25" y="44"/>
                </a:cubicBezTo>
                <a:cubicBezTo>
                  <a:pt x="20" y="46"/>
                  <a:pt x="14" y="48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7" y="50"/>
                  <a:pt x="3" y="54"/>
                  <a:pt x="0" y="58"/>
                </a:cubicBezTo>
                <a:cubicBezTo>
                  <a:pt x="16" y="57"/>
                  <a:pt x="36" y="45"/>
                  <a:pt x="47" y="37"/>
                </a:cubicBezTo>
                <a:cubicBezTo>
                  <a:pt x="58" y="28"/>
                  <a:pt x="75" y="13"/>
                  <a:pt x="80" y="8"/>
                </a:cubicBezTo>
                <a:cubicBezTo>
                  <a:pt x="84" y="4"/>
                  <a:pt x="85" y="2"/>
                  <a:pt x="8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8" name="未知"/>
          <p:cNvSpPr>
            <a:spLocks/>
          </p:cNvSpPr>
          <p:nvPr/>
        </p:nvSpPr>
        <p:spPr bwMode="auto">
          <a:xfrm>
            <a:off x="4191000" y="3295650"/>
            <a:ext cx="427038" cy="300038"/>
          </a:xfrm>
          <a:custGeom>
            <a:avLst/>
            <a:gdLst>
              <a:gd name="T0" fmla="*/ 2147483646 w 114"/>
              <a:gd name="T1" fmla="*/ 2147483646 h 80"/>
              <a:gd name="T2" fmla="*/ 2147483646 w 114"/>
              <a:gd name="T3" fmla="*/ 2147483646 h 80"/>
              <a:gd name="T4" fmla="*/ 2147483646 w 114"/>
              <a:gd name="T5" fmla="*/ 2147483646 h 80"/>
              <a:gd name="T6" fmla="*/ 2147483646 w 114"/>
              <a:gd name="T7" fmla="*/ 0 h 80"/>
              <a:gd name="T8" fmla="*/ 2147483646 w 114"/>
              <a:gd name="T9" fmla="*/ 0 h 80"/>
              <a:gd name="T10" fmla="*/ 2147483646 w 114"/>
              <a:gd name="T11" fmla="*/ 2147483646 h 80"/>
              <a:gd name="T12" fmla="*/ 2147483646 w 114"/>
              <a:gd name="T13" fmla="*/ 2147483646 h 80"/>
              <a:gd name="T14" fmla="*/ 0 w 114"/>
              <a:gd name="T15" fmla="*/ 2147483646 h 80"/>
              <a:gd name="T16" fmla="*/ 2147483646 w 114"/>
              <a:gd name="T17" fmla="*/ 2147483646 h 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"/>
              <a:gd name="T28" fmla="*/ 0 h 80"/>
              <a:gd name="T29" fmla="*/ 114 w 114"/>
              <a:gd name="T30" fmla="*/ 80 h 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" h="80">
                <a:moveTo>
                  <a:pt x="48" y="41"/>
                </a:moveTo>
                <a:cubicBezTo>
                  <a:pt x="65" y="27"/>
                  <a:pt x="81" y="18"/>
                  <a:pt x="91" y="13"/>
                </a:cubicBezTo>
                <a:cubicBezTo>
                  <a:pt x="96" y="10"/>
                  <a:pt x="101" y="8"/>
                  <a:pt x="104" y="9"/>
                </a:cubicBezTo>
                <a:cubicBezTo>
                  <a:pt x="108" y="6"/>
                  <a:pt x="111" y="3"/>
                  <a:pt x="11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97" y="0"/>
                  <a:pt x="73" y="15"/>
                  <a:pt x="54" y="29"/>
                </a:cubicBezTo>
                <a:cubicBezTo>
                  <a:pt x="36" y="43"/>
                  <a:pt x="19" y="57"/>
                  <a:pt x="6" y="68"/>
                </a:cubicBezTo>
                <a:cubicBezTo>
                  <a:pt x="3" y="72"/>
                  <a:pt x="1" y="76"/>
                  <a:pt x="0" y="80"/>
                </a:cubicBezTo>
                <a:cubicBezTo>
                  <a:pt x="16" y="67"/>
                  <a:pt x="29" y="56"/>
                  <a:pt x="48" y="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9" name="未知"/>
          <p:cNvSpPr>
            <a:spLocks/>
          </p:cNvSpPr>
          <p:nvPr/>
        </p:nvSpPr>
        <p:spPr bwMode="auto">
          <a:xfrm>
            <a:off x="4105275" y="2478088"/>
            <a:ext cx="1112838" cy="1001712"/>
          </a:xfrm>
          <a:custGeom>
            <a:avLst/>
            <a:gdLst>
              <a:gd name="T0" fmla="*/ 2147483646 w 297"/>
              <a:gd name="T1" fmla="*/ 0 h 267"/>
              <a:gd name="T2" fmla="*/ 2147483646 w 297"/>
              <a:gd name="T3" fmla="*/ 2147483646 h 267"/>
              <a:gd name="T4" fmla="*/ 2147483646 w 297"/>
              <a:gd name="T5" fmla="*/ 2147483646 h 267"/>
              <a:gd name="T6" fmla="*/ 2147483646 w 297"/>
              <a:gd name="T7" fmla="*/ 2147483646 h 267"/>
              <a:gd name="T8" fmla="*/ 2147483646 w 297"/>
              <a:gd name="T9" fmla="*/ 2147483646 h 267"/>
              <a:gd name="T10" fmla="*/ 2147483646 w 297"/>
              <a:gd name="T11" fmla="*/ 2147483646 h 267"/>
              <a:gd name="T12" fmla="*/ 2147483646 w 297"/>
              <a:gd name="T13" fmla="*/ 2147483646 h 267"/>
              <a:gd name="T14" fmla="*/ 2147483646 w 297"/>
              <a:gd name="T15" fmla="*/ 2147483646 h 267"/>
              <a:gd name="T16" fmla="*/ 2147483646 w 297"/>
              <a:gd name="T17" fmla="*/ 2147483646 h 267"/>
              <a:gd name="T18" fmla="*/ 2147483646 w 297"/>
              <a:gd name="T19" fmla="*/ 2147483646 h 267"/>
              <a:gd name="T20" fmla="*/ 2147483646 w 297"/>
              <a:gd name="T21" fmla="*/ 2147483646 h 267"/>
              <a:gd name="T22" fmla="*/ 0 w 297"/>
              <a:gd name="T23" fmla="*/ 2147483646 h 267"/>
              <a:gd name="T24" fmla="*/ 2147483646 w 297"/>
              <a:gd name="T25" fmla="*/ 2147483646 h 267"/>
              <a:gd name="T26" fmla="*/ 2147483646 w 297"/>
              <a:gd name="T27" fmla="*/ 2147483646 h 267"/>
              <a:gd name="T28" fmla="*/ 2147483646 w 297"/>
              <a:gd name="T29" fmla="*/ 2147483646 h 267"/>
              <a:gd name="T30" fmla="*/ 2147483646 w 297"/>
              <a:gd name="T31" fmla="*/ 2147483646 h 267"/>
              <a:gd name="T32" fmla="*/ 2147483646 w 297"/>
              <a:gd name="T33" fmla="*/ 2147483646 h 267"/>
              <a:gd name="T34" fmla="*/ 2147483646 w 297"/>
              <a:gd name="T35" fmla="*/ 2147483646 h 267"/>
              <a:gd name="T36" fmla="*/ 2147483646 w 297"/>
              <a:gd name="T37" fmla="*/ 2147483646 h 267"/>
              <a:gd name="T38" fmla="*/ 2147483646 w 297"/>
              <a:gd name="T39" fmla="*/ 0 h 2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97"/>
              <a:gd name="T61" fmla="*/ 0 h 267"/>
              <a:gd name="T62" fmla="*/ 297 w 297"/>
              <a:gd name="T63" fmla="*/ 267 h 2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0" name="未知"/>
          <p:cNvSpPr>
            <a:spLocks/>
          </p:cNvSpPr>
          <p:nvPr/>
        </p:nvSpPr>
        <p:spPr bwMode="auto">
          <a:xfrm>
            <a:off x="4044950" y="3311525"/>
            <a:ext cx="341313" cy="341313"/>
          </a:xfrm>
          <a:custGeom>
            <a:avLst/>
            <a:gdLst>
              <a:gd name="T0" fmla="*/ 2147483646 w 91"/>
              <a:gd name="T1" fmla="*/ 2147483646 h 91"/>
              <a:gd name="T2" fmla="*/ 2147483646 w 91"/>
              <a:gd name="T3" fmla="*/ 2147483646 h 91"/>
              <a:gd name="T4" fmla="*/ 2147483646 w 91"/>
              <a:gd name="T5" fmla="*/ 2147483646 h 91"/>
              <a:gd name="T6" fmla="*/ 2147483646 w 91"/>
              <a:gd name="T7" fmla="*/ 2147483646 h 91"/>
              <a:gd name="T8" fmla="*/ 2147483646 w 91"/>
              <a:gd name="T9" fmla="*/ 2147483646 h 91"/>
              <a:gd name="T10" fmla="*/ 2147483646 w 91"/>
              <a:gd name="T11" fmla="*/ 2147483646 h 91"/>
              <a:gd name="T12" fmla="*/ 2147483646 w 91"/>
              <a:gd name="T13" fmla="*/ 2147483646 h 91"/>
              <a:gd name="T14" fmla="*/ 2147483646 w 91"/>
              <a:gd name="T15" fmla="*/ 2147483646 h 91"/>
              <a:gd name="T16" fmla="*/ 2147483646 w 91"/>
              <a:gd name="T17" fmla="*/ 2147483646 h 91"/>
              <a:gd name="T18" fmla="*/ 2147483646 w 91"/>
              <a:gd name="T19" fmla="*/ 2147483646 h 91"/>
              <a:gd name="T20" fmla="*/ 2147483646 w 91"/>
              <a:gd name="T21" fmla="*/ 0 h 91"/>
              <a:gd name="T22" fmla="*/ 2147483646 w 91"/>
              <a:gd name="T23" fmla="*/ 2147483646 h 91"/>
              <a:gd name="T24" fmla="*/ 2147483646 w 91"/>
              <a:gd name="T25" fmla="*/ 2147483646 h 9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1"/>
              <a:gd name="T40" fmla="*/ 0 h 91"/>
              <a:gd name="T41" fmla="*/ 91 w 91"/>
              <a:gd name="T42" fmla="*/ 91 h 9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1" h="91">
                <a:moveTo>
                  <a:pt x="33" y="37"/>
                </a:moveTo>
                <a:cubicBezTo>
                  <a:pt x="17" y="60"/>
                  <a:pt x="17" y="60"/>
                  <a:pt x="17" y="60"/>
                </a:cubicBezTo>
                <a:cubicBezTo>
                  <a:pt x="12" y="68"/>
                  <a:pt x="8" y="76"/>
                  <a:pt x="4" y="83"/>
                </a:cubicBezTo>
                <a:cubicBezTo>
                  <a:pt x="0" y="90"/>
                  <a:pt x="4" y="91"/>
                  <a:pt x="11" y="91"/>
                </a:cubicBezTo>
                <a:cubicBezTo>
                  <a:pt x="17" y="91"/>
                  <a:pt x="21" y="90"/>
                  <a:pt x="26" y="86"/>
                </a:cubicBezTo>
                <a:cubicBezTo>
                  <a:pt x="30" y="83"/>
                  <a:pt x="35" y="79"/>
                  <a:pt x="39" y="76"/>
                </a:cubicBezTo>
                <a:cubicBezTo>
                  <a:pt x="40" y="72"/>
                  <a:pt x="42" y="68"/>
                  <a:pt x="45" y="64"/>
                </a:cubicBezTo>
                <a:cubicBezTo>
                  <a:pt x="44" y="65"/>
                  <a:pt x="43" y="66"/>
                  <a:pt x="43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55" y="47"/>
                  <a:pt x="78" y="13"/>
                  <a:pt x="87" y="3"/>
                </a:cubicBezTo>
                <a:cubicBezTo>
                  <a:pt x="89" y="2"/>
                  <a:pt x="90" y="1"/>
                  <a:pt x="91" y="0"/>
                </a:cubicBezTo>
                <a:cubicBezTo>
                  <a:pt x="70" y="3"/>
                  <a:pt x="50" y="19"/>
                  <a:pt x="42" y="25"/>
                </a:cubicBezTo>
                <a:cubicBezTo>
                  <a:pt x="39" y="29"/>
                  <a:pt x="36" y="33"/>
                  <a:pt x="33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1" name="未知"/>
          <p:cNvSpPr>
            <a:spLocks/>
          </p:cNvSpPr>
          <p:nvPr/>
        </p:nvSpPr>
        <p:spPr bwMode="auto">
          <a:xfrm>
            <a:off x="6064250" y="3213100"/>
            <a:ext cx="608013" cy="360363"/>
          </a:xfrm>
          <a:custGeom>
            <a:avLst/>
            <a:gdLst>
              <a:gd name="T0" fmla="*/ 2147483646 w 162"/>
              <a:gd name="T1" fmla="*/ 2147483646 h 96"/>
              <a:gd name="T2" fmla="*/ 2147483646 w 162"/>
              <a:gd name="T3" fmla="*/ 2147483646 h 96"/>
              <a:gd name="T4" fmla="*/ 2147483646 w 162"/>
              <a:gd name="T5" fmla="*/ 2147483646 h 96"/>
              <a:gd name="T6" fmla="*/ 2147483646 w 162"/>
              <a:gd name="T7" fmla="*/ 2147483646 h 96"/>
              <a:gd name="T8" fmla="*/ 2147483646 w 162"/>
              <a:gd name="T9" fmla="*/ 2147483646 h 96"/>
              <a:gd name="T10" fmla="*/ 2147483646 w 162"/>
              <a:gd name="T11" fmla="*/ 2147483646 h 96"/>
              <a:gd name="T12" fmla="*/ 2147483646 w 162"/>
              <a:gd name="T13" fmla="*/ 2147483646 h 96"/>
              <a:gd name="T14" fmla="*/ 2147483646 w 162"/>
              <a:gd name="T15" fmla="*/ 2147483646 h 96"/>
              <a:gd name="T16" fmla="*/ 2147483646 w 162"/>
              <a:gd name="T17" fmla="*/ 2147483646 h 96"/>
              <a:gd name="T18" fmla="*/ 2147483646 w 162"/>
              <a:gd name="T19" fmla="*/ 2147483646 h 96"/>
              <a:gd name="T20" fmla="*/ 2147483646 w 162"/>
              <a:gd name="T21" fmla="*/ 2147483646 h 96"/>
              <a:gd name="T22" fmla="*/ 2147483646 w 162"/>
              <a:gd name="T23" fmla="*/ 2147483646 h 96"/>
              <a:gd name="T24" fmla="*/ 2147483646 w 162"/>
              <a:gd name="T25" fmla="*/ 2147483646 h 96"/>
              <a:gd name="T26" fmla="*/ 2147483646 w 162"/>
              <a:gd name="T27" fmla="*/ 2147483646 h 96"/>
              <a:gd name="T28" fmla="*/ 2147483646 w 162"/>
              <a:gd name="T29" fmla="*/ 2147483646 h 96"/>
              <a:gd name="T30" fmla="*/ 2147483646 w 162"/>
              <a:gd name="T31" fmla="*/ 2147483646 h 96"/>
              <a:gd name="T32" fmla="*/ 2147483646 w 162"/>
              <a:gd name="T33" fmla="*/ 2147483646 h 96"/>
              <a:gd name="T34" fmla="*/ 2147483646 w 162"/>
              <a:gd name="T35" fmla="*/ 2147483646 h 96"/>
              <a:gd name="T36" fmla="*/ 2147483646 w 162"/>
              <a:gd name="T37" fmla="*/ 2147483646 h 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62"/>
              <a:gd name="T58" fmla="*/ 0 h 96"/>
              <a:gd name="T59" fmla="*/ 162 w 162"/>
              <a:gd name="T60" fmla="*/ 96 h 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62" h="96">
                <a:moveTo>
                  <a:pt x="155" y="1"/>
                </a:moveTo>
                <a:cubicBezTo>
                  <a:pt x="146" y="0"/>
                  <a:pt x="136" y="2"/>
                  <a:pt x="127" y="6"/>
                </a:cubicBezTo>
                <a:cubicBezTo>
                  <a:pt x="117" y="10"/>
                  <a:pt x="101" y="20"/>
                  <a:pt x="91" y="28"/>
                </a:cubicBezTo>
                <a:cubicBezTo>
                  <a:pt x="72" y="42"/>
                  <a:pt x="59" y="55"/>
                  <a:pt x="44" y="69"/>
                </a:cubicBezTo>
                <a:cubicBezTo>
                  <a:pt x="43" y="68"/>
                  <a:pt x="43" y="68"/>
                  <a:pt x="43" y="68"/>
                </a:cubicBezTo>
                <a:cubicBezTo>
                  <a:pt x="50" y="58"/>
                  <a:pt x="77" y="18"/>
                  <a:pt x="87" y="8"/>
                </a:cubicBezTo>
                <a:cubicBezTo>
                  <a:pt x="88" y="7"/>
                  <a:pt x="89" y="6"/>
                  <a:pt x="90" y="5"/>
                </a:cubicBezTo>
                <a:cubicBezTo>
                  <a:pt x="73" y="9"/>
                  <a:pt x="56" y="1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37" y="36"/>
                  <a:pt x="32" y="42"/>
                  <a:pt x="26" y="51"/>
                </a:cubicBezTo>
                <a:cubicBezTo>
                  <a:pt x="17" y="65"/>
                  <a:pt x="8" y="77"/>
                  <a:pt x="3" y="88"/>
                </a:cubicBezTo>
                <a:cubicBezTo>
                  <a:pt x="0" y="95"/>
                  <a:pt x="2" y="96"/>
                  <a:pt x="11" y="96"/>
                </a:cubicBezTo>
                <a:cubicBezTo>
                  <a:pt x="17" y="96"/>
                  <a:pt x="20" y="95"/>
                  <a:pt x="25" y="91"/>
                </a:cubicBezTo>
                <a:cubicBezTo>
                  <a:pt x="36" y="83"/>
                  <a:pt x="62" y="59"/>
                  <a:pt x="86" y="39"/>
                </a:cubicBezTo>
                <a:cubicBezTo>
                  <a:pt x="102" y="26"/>
                  <a:pt x="113" y="18"/>
                  <a:pt x="127" y="12"/>
                </a:cubicBezTo>
                <a:cubicBezTo>
                  <a:pt x="133" y="9"/>
                  <a:pt x="140" y="7"/>
                  <a:pt x="144" y="9"/>
                </a:cubicBezTo>
                <a:cubicBezTo>
                  <a:pt x="145" y="9"/>
                  <a:pt x="145" y="10"/>
                  <a:pt x="146" y="10"/>
                </a:cubicBezTo>
                <a:cubicBezTo>
                  <a:pt x="151" y="8"/>
                  <a:pt x="157" y="5"/>
                  <a:pt x="162" y="2"/>
                </a:cubicBezTo>
                <a:cubicBezTo>
                  <a:pt x="160" y="1"/>
                  <a:pt x="157" y="1"/>
                  <a:pt x="15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2" name="未知"/>
          <p:cNvSpPr>
            <a:spLocks/>
          </p:cNvSpPr>
          <p:nvPr/>
        </p:nvSpPr>
        <p:spPr bwMode="auto">
          <a:xfrm>
            <a:off x="6415088" y="3213100"/>
            <a:ext cx="314325" cy="360363"/>
          </a:xfrm>
          <a:custGeom>
            <a:avLst/>
            <a:gdLst>
              <a:gd name="T0" fmla="*/ 2147483646 w 84"/>
              <a:gd name="T1" fmla="*/ 0 h 96"/>
              <a:gd name="T2" fmla="*/ 2147483646 w 84"/>
              <a:gd name="T3" fmla="*/ 2147483646 h 96"/>
              <a:gd name="T4" fmla="*/ 2147483646 w 84"/>
              <a:gd name="T5" fmla="*/ 2147483646 h 96"/>
              <a:gd name="T6" fmla="*/ 2147483646 w 84"/>
              <a:gd name="T7" fmla="*/ 2147483646 h 96"/>
              <a:gd name="T8" fmla="*/ 2147483646 w 84"/>
              <a:gd name="T9" fmla="*/ 2147483646 h 96"/>
              <a:gd name="T10" fmla="*/ 0 w 84"/>
              <a:gd name="T11" fmla="*/ 2147483646 h 96"/>
              <a:gd name="T12" fmla="*/ 2147483646 w 84"/>
              <a:gd name="T13" fmla="*/ 2147483646 h 96"/>
              <a:gd name="T14" fmla="*/ 2147483646 w 84"/>
              <a:gd name="T15" fmla="*/ 2147483646 h 96"/>
              <a:gd name="T16" fmla="*/ 2147483646 w 84"/>
              <a:gd name="T17" fmla="*/ 2147483646 h 96"/>
              <a:gd name="T18" fmla="*/ 2147483646 w 84"/>
              <a:gd name="T19" fmla="*/ 2147483646 h 96"/>
              <a:gd name="T20" fmla="*/ 2147483646 w 84"/>
              <a:gd name="T21" fmla="*/ 2147483646 h 96"/>
              <a:gd name="T22" fmla="*/ 2147483646 w 84"/>
              <a:gd name="T23" fmla="*/ 2147483646 h 96"/>
              <a:gd name="T24" fmla="*/ 2147483646 w 84"/>
              <a:gd name="T25" fmla="*/ 2147483646 h 96"/>
              <a:gd name="T26" fmla="*/ 2147483646 w 84"/>
              <a:gd name="T27" fmla="*/ 0 h 9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4"/>
              <a:gd name="T43" fmla="*/ 0 h 96"/>
              <a:gd name="T44" fmla="*/ 84 w 84"/>
              <a:gd name="T45" fmla="*/ 96 h 9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4" h="96">
                <a:moveTo>
                  <a:pt x="69" y="0"/>
                </a:moveTo>
                <a:cubicBezTo>
                  <a:pt x="64" y="3"/>
                  <a:pt x="58" y="6"/>
                  <a:pt x="53" y="8"/>
                </a:cubicBezTo>
                <a:cubicBezTo>
                  <a:pt x="57" y="11"/>
                  <a:pt x="55" y="19"/>
                  <a:pt x="52" y="23"/>
                </a:cubicBezTo>
                <a:cubicBezTo>
                  <a:pt x="47" y="28"/>
                  <a:pt x="41" y="29"/>
                  <a:pt x="35" y="30"/>
                </a:cubicBezTo>
                <a:cubicBezTo>
                  <a:pt x="27" y="31"/>
                  <a:pt x="17" y="35"/>
                  <a:pt x="12" y="40"/>
                </a:cubicBezTo>
                <a:cubicBezTo>
                  <a:pt x="8" y="44"/>
                  <a:pt x="1" y="56"/>
                  <a:pt x="0" y="70"/>
                </a:cubicBezTo>
                <a:cubicBezTo>
                  <a:pt x="0" y="88"/>
                  <a:pt x="8" y="96"/>
                  <a:pt x="19" y="96"/>
                </a:cubicBezTo>
                <a:cubicBezTo>
                  <a:pt x="19" y="96"/>
                  <a:pt x="20" y="95"/>
                  <a:pt x="20" y="95"/>
                </a:cubicBezTo>
                <a:cubicBezTo>
                  <a:pt x="24" y="90"/>
                  <a:pt x="28" y="85"/>
                  <a:pt x="32" y="80"/>
                </a:cubicBezTo>
                <a:cubicBezTo>
                  <a:pt x="28" y="78"/>
                  <a:pt x="27" y="72"/>
                  <a:pt x="26" y="62"/>
                </a:cubicBezTo>
                <a:cubicBezTo>
                  <a:pt x="25" y="52"/>
                  <a:pt x="27" y="45"/>
                  <a:pt x="30" y="40"/>
                </a:cubicBezTo>
                <a:cubicBezTo>
                  <a:pt x="34" y="35"/>
                  <a:pt x="43" y="34"/>
                  <a:pt x="54" y="32"/>
                </a:cubicBezTo>
                <a:cubicBezTo>
                  <a:pt x="66" y="30"/>
                  <a:pt x="76" y="28"/>
                  <a:pt x="80" y="21"/>
                </a:cubicBezTo>
                <a:cubicBezTo>
                  <a:pt x="84" y="12"/>
                  <a:pt x="79" y="4"/>
                  <a:pt x="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3" name="未知"/>
          <p:cNvSpPr>
            <a:spLocks/>
          </p:cNvSpPr>
          <p:nvPr/>
        </p:nvSpPr>
        <p:spPr bwMode="auto">
          <a:xfrm>
            <a:off x="6483350" y="3357563"/>
            <a:ext cx="319088" cy="220662"/>
          </a:xfrm>
          <a:custGeom>
            <a:avLst/>
            <a:gdLst>
              <a:gd name="T0" fmla="*/ 2147483646 w 85"/>
              <a:gd name="T1" fmla="*/ 2147483646 h 59"/>
              <a:gd name="T2" fmla="*/ 2147483646 w 85"/>
              <a:gd name="T3" fmla="*/ 2147483646 h 59"/>
              <a:gd name="T4" fmla="*/ 2147483646 w 85"/>
              <a:gd name="T5" fmla="*/ 2147483646 h 59"/>
              <a:gd name="T6" fmla="*/ 2147483646 w 85"/>
              <a:gd name="T7" fmla="*/ 2147483646 h 59"/>
              <a:gd name="T8" fmla="*/ 2147483646 w 85"/>
              <a:gd name="T9" fmla="*/ 2147483646 h 59"/>
              <a:gd name="T10" fmla="*/ 2147483646 w 85"/>
              <a:gd name="T11" fmla="*/ 2147483646 h 59"/>
              <a:gd name="T12" fmla="*/ 0 w 85"/>
              <a:gd name="T13" fmla="*/ 2147483646 h 59"/>
              <a:gd name="T14" fmla="*/ 2147483646 w 85"/>
              <a:gd name="T15" fmla="*/ 2147483646 h 59"/>
              <a:gd name="T16" fmla="*/ 2147483646 w 85"/>
              <a:gd name="T17" fmla="*/ 2147483646 h 59"/>
              <a:gd name="T18" fmla="*/ 2147483646 w 85"/>
              <a:gd name="T19" fmla="*/ 2147483646 h 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59"/>
              <a:gd name="T32" fmla="*/ 85 w 85"/>
              <a:gd name="T33" fmla="*/ 59 h 5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59">
                <a:moveTo>
                  <a:pt x="84" y="2"/>
                </a:moveTo>
                <a:cubicBezTo>
                  <a:pt x="82" y="0"/>
                  <a:pt x="77" y="5"/>
                  <a:pt x="77" y="5"/>
                </a:cubicBezTo>
                <a:cubicBezTo>
                  <a:pt x="70" y="11"/>
                  <a:pt x="62" y="18"/>
                  <a:pt x="50" y="28"/>
                </a:cubicBezTo>
                <a:cubicBezTo>
                  <a:pt x="42" y="35"/>
                  <a:pt x="34" y="39"/>
                  <a:pt x="29" y="42"/>
                </a:cubicBezTo>
                <a:cubicBezTo>
                  <a:pt x="23" y="45"/>
                  <a:pt x="19" y="47"/>
                  <a:pt x="15" y="46"/>
                </a:cubicBezTo>
                <a:cubicBezTo>
                  <a:pt x="14" y="46"/>
                  <a:pt x="13" y="45"/>
                  <a:pt x="12" y="44"/>
                </a:cubicBezTo>
                <a:cubicBezTo>
                  <a:pt x="8" y="49"/>
                  <a:pt x="4" y="54"/>
                  <a:pt x="0" y="59"/>
                </a:cubicBezTo>
                <a:cubicBezTo>
                  <a:pt x="17" y="59"/>
                  <a:pt x="36" y="46"/>
                  <a:pt x="46" y="38"/>
                </a:cubicBezTo>
                <a:cubicBezTo>
                  <a:pt x="59" y="28"/>
                  <a:pt x="71" y="17"/>
                  <a:pt x="78" y="10"/>
                </a:cubicBezTo>
                <a:cubicBezTo>
                  <a:pt x="80" y="9"/>
                  <a:pt x="85" y="4"/>
                  <a:pt x="84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4" name="未知"/>
          <p:cNvSpPr>
            <a:spLocks/>
          </p:cNvSpPr>
          <p:nvPr/>
        </p:nvSpPr>
        <p:spPr bwMode="auto">
          <a:xfrm>
            <a:off x="8375650" y="3435350"/>
            <a:ext cx="230188" cy="138113"/>
          </a:xfrm>
          <a:custGeom>
            <a:avLst/>
            <a:gdLst>
              <a:gd name="T0" fmla="*/ 2147483646 w 61"/>
              <a:gd name="T1" fmla="*/ 2147483646 h 37"/>
              <a:gd name="T2" fmla="*/ 2147483646 w 61"/>
              <a:gd name="T3" fmla="*/ 2147483646 h 37"/>
              <a:gd name="T4" fmla="*/ 2147483646 w 61"/>
              <a:gd name="T5" fmla="*/ 2147483646 h 37"/>
              <a:gd name="T6" fmla="*/ 2147483646 w 61"/>
              <a:gd name="T7" fmla="*/ 2147483646 h 37"/>
              <a:gd name="T8" fmla="*/ 2147483646 w 61"/>
              <a:gd name="T9" fmla="*/ 2147483646 h 37"/>
              <a:gd name="T10" fmla="*/ 0 w 61"/>
              <a:gd name="T11" fmla="*/ 2147483646 h 37"/>
              <a:gd name="T12" fmla="*/ 2147483646 w 61"/>
              <a:gd name="T13" fmla="*/ 2147483646 h 37"/>
              <a:gd name="T14" fmla="*/ 2147483646 w 61"/>
              <a:gd name="T15" fmla="*/ 2147483646 h 37"/>
              <a:gd name="T16" fmla="*/ 2147483646 w 61"/>
              <a:gd name="T17" fmla="*/ 2147483646 h 37"/>
              <a:gd name="T18" fmla="*/ 2147483646 w 61"/>
              <a:gd name="T19" fmla="*/ 2147483646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"/>
              <a:gd name="T31" fmla="*/ 0 h 37"/>
              <a:gd name="T32" fmla="*/ 61 w 61"/>
              <a:gd name="T33" fmla="*/ 37 h 3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" h="37">
                <a:moveTo>
                  <a:pt x="59" y="1"/>
                </a:moveTo>
                <a:cubicBezTo>
                  <a:pt x="58" y="0"/>
                  <a:pt x="55" y="3"/>
                  <a:pt x="50" y="7"/>
                </a:cubicBezTo>
                <a:cubicBezTo>
                  <a:pt x="44" y="12"/>
                  <a:pt x="40" y="16"/>
                  <a:pt x="33" y="21"/>
                </a:cubicBezTo>
                <a:cubicBezTo>
                  <a:pt x="25" y="27"/>
                  <a:pt x="19" y="29"/>
                  <a:pt x="14" y="31"/>
                </a:cubicBezTo>
                <a:cubicBezTo>
                  <a:pt x="12" y="31"/>
                  <a:pt x="6" y="32"/>
                  <a:pt x="4" y="31"/>
                </a:cubicBezTo>
                <a:cubicBezTo>
                  <a:pt x="2" y="32"/>
                  <a:pt x="1" y="33"/>
                  <a:pt x="0" y="35"/>
                </a:cubicBezTo>
                <a:cubicBezTo>
                  <a:pt x="4" y="37"/>
                  <a:pt x="10" y="36"/>
                  <a:pt x="14" y="35"/>
                </a:cubicBezTo>
                <a:cubicBezTo>
                  <a:pt x="19" y="34"/>
                  <a:pt x="26" y="32"/>
                  <a:pt x="35" y="26"/>
                </a:cubicBezTo>
                <a:cubicBezTo>
                  <a:pt x="42" y="21"/>
                  <a:pt x="47" y="16"/>
                  <a:pt x="52" y="11"/>
                </a:cubicBezTo>
                <a:cubicBezTo>
                  <a:pt x="58" y="6"/>
                  <a:pt x="61" y="3"/>
                  <a:pt x="5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5" name="未知"/>
          <p:cNvSpPr>
            <a:spLocks/>
          </p:cNvSpPr>
          <p:nvPr/>
        </p:nvSpPr>
        <p:spPr bwMode="auto">
          <a:xfrm>
            <a:off x="5035550" y="3435350"/>
            <a:ext cx="355600" cy="225425"/>
          </a:xfrm>
          <a:custGeom>
            <a:avLst/>
            <a:gdLst>
              <a:gd name="T0" fmla="*/ 2147483646 w 95"/>
              <a:gd name="T1" fmla="*/ 2147483646 h 60"/>
              <a:gd name="T2" fmla="*/ 2147483646 w 95"/>
              <a:gd name="T3" fmla="*/ 2147483646 h 60"/>
              <a:gd name="T4" fmla="*/ 2147483646 w 95"/>
              <a:gd name="T5" fmla="*/ 2147483646 h 60"/>
              <a:gd name="T6" fmla="*/ 2147483646 w 95"/>
              <a:gd name="T7" fmla="*/ 2147483646 h 60"/>
              <a:gd name="T8" fmla="*/ 2147483646 w 95"/>
              <a:gd name="T9" fmla="*/ 2147483646 h 60"/>
              <a:gd name="T10" fmla="*/ 2147483646 w 95"/>
              <a:gd name="T11" fmla="*/ 2147483646 h 60"/>
              <a:gd name="T12" fmla="*/ 0 w 95"/>
              <a:gd name="T13" fmla="*/ 2147483646 h 60"/>
              <a:gd name="T14" fmla="*/ 2147483646 w 95"/>
              <a:gd name="T15" fmla="*/ 2147483646 h 60"/>
              <a:gd name="T16" fmla="*/ 2147483646 w 95"/>
              <a:gd name="T17" fmla="*/ 2147483646 h 60"/>
              <a:gd name="T18" fmla="*/ 2147483646 w 95"/>
              <a:gd name="T19" fmla="*/ 2147483646 h 60"/>
              <a:gd name="T20" fmla="*/ 2147483646 w 95"/>
              <a:gd name="T21" fmla="*/ 2147483646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6" name="未知"/>
          <p:cNvSpPr>
            <a:spLocks/>
          </p:cNvSpPr>
          <p:nvPr/>
        </p:nvSpPr>
        <p:spPr bwMode="auto">
          <a:xfrm>
            <a:off x="5008563" y="3292475"/>
            <a:ext cx="327025" cy="360363"/>
          </a:xfrm>
          <a:custGeom>
            <a:avLst/>
            <a:gdLst>
              <a:gd name="T0" fmla="*/ 2147483646 w 87"/>
              <a:gd name="T1" fmla="*/ 2147483646 h 96"/>
              <a:gd name="T2" fmla="*/ 2147483646 w 87"/>
              <a:gd name="T3" fmla="*/ 2147483646 h 96"/>
              <a:gd name="T4" fmla="*/ 2147483646 w 87"/>
              <a:gd name="T5" fmla="*/ 2147483646 h 96"/>
              <a:gd name="T6" fmla="*/ 2147483646 w 87"/>
              <a:gd name="T7" fmla="*/ 2147483646 h 96"/>
              <a:gd name="T8" fmla="*/ 0 w 87"/>
              <a:gd name="T9" fmla="*/ 2147483646 h 96"/>
              <a:gd name="T10" fmla="*/ 2147483646 w 87"/>
              <a:gd name="T11" fmla="*/ 2147483646 h 96"/>
              <a:gd name="T12" fmla="*/ 2147483646 w 87"/>
              <a:gd name="T13" fmla="*/ 2147483646 h 96"/>
              <a:gd name="T14" fmla="*/ 2147483646 w 87"/>
              <a:gd name="T15" fmla="*/ 2147483646 h 96"/>
              <a:gd name="T16" fmla="*/ 2147483646 w 87"/>
              <a:gd name="T17" fmla="*/ 2147483646 h 96"/>
              <a:gd name="T18" fmla="*/ 2147483646 w 87"/>
              <a:gd name="T19" fmla="*/ 2147483646 h 96"/>
              <a:gd name="T20" fmla="*/ 2147483646 w 87"/>
              <a:gd name="T21" fmla="*/ 2147483646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"/>
              <a:gd name="T34" fmla="*/ 0 h 96"/>
              <a:gd name="T35" fmla="*/ 87 w 87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6357" name="图片 25" descr="羽毛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554">
            <a:off x="9428163" y="-1033463"/>
            <a:ext cx="1239837" cy="396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58" name="未知"/>
          <p:cNvSpPr>
            <a:spLocks/>
          </p:cNvSpPr>
          <p:nvPr/>
        </p:nvSpPr>
        <p:spPr bwMode="auto">
          <a:xfrm>
            <a:off x="6096000" y="2420938"/>
            <a:ext cx="1112838" cy="1001712"/>
          </a:xfrm>
          <a:custGeom>
            <a:avLst/>
            <a:gdLst>
              <a:gd name="T0" fmla="*/ 2147483646 w 297"/>
              <a:gd name="T1" fmla="*/ 0 h 267"/>
              <a:gd name="T2" fmla="*/ 2147483646 w 297"/>
              <a:gd name="T3" fmla="*/ 2147483646 h 267"/>
              <a:gd name="T4" fmla="*/ 2147483646 w 297"/>
              <a:gd name="T5" fmla="*/ 2147483646 h 267"/>
              <a:gd name="T6" fmla="*/ 2147483646 w 297"/>
              <a:gd name="T7" fmla="*/ 2147483646 h 267"/>
              <a:gd name="T8" fmla="*/ 2147483646 w 297"/>
              <a:gd name="T9" fmla="*/ 2147483646 h 267"/>
              <a:gd name="T10" fmla="*/ 2147483646 w 297"/>
              <a:gd name="T11" fmla="*/ 2147483646 h 267"/>
              <a:gd name="T12" fmla="*/ 2147483646 w 297"/>
              <a:gd name="T13" fmla="*/ 2147483646 h 267"/>
              <a:gd name="T14" fmla="*/ 2147483646 w 297"/>
              <a:gd name="T15" fmla="*/ 2147483646 h 267"/>
              <a:gd name="T16" fmla="*/ 2147483646 w 297"/>
              <a:gd name="T17" fmla="*/ 2147483646 h 267"/>
              <a:gd name="T18" fmla="*/ 2147483646 w 297"/>
              <a:gd name="T19" fmla="*/ 2147483646 h 267"/>
              <a:gd name="T20" fmla="*/ 2147483646 w 297"/>
              <a:gd name="T21" fmla="*/ 2147483646 h 267"/>
              <a:gd name="T22" fmla="*/ 0 w 297"/>
              <a:gd name="T23" fmla="*/ 2147483646 h 267"/>
              <a:gd name="T24" fmla="*/ 2147483646 w 297"/>
              <a:gd name="T25" fmla="*/ 2147483646 h 267"/>
              <a:gd name="T26" fmla="*/ 2147483646 w 297"/>
              <a:gd name="T27" fmla="*/ 2147483646 h 267"/>
              <a:gd name="T28" fmla="*/ 2147483646 w 297"/>
              <a:gd name="T29" fmla="*/ 2147483646 h 267"/>
              <a:gd name="T30" fmla="*/ 2147483646 w 297"/>
              <a:gd name="T31" fmla="*/ 2147483646 h 267"/>
              <a:gd name="T32" fmla="*/ 2147483646 w 297"/>
              <a:gd name="T33" fmla="*/ 2147483646 h 267"/>
              <a:gd name="T34" fmla="*/ 2147483646 w 297"/>
              <a:gd name="T35" fmla="*/ 2147483646 h 267"/>
              <a:gd name="T36" fmla="*/ 2147483646 w 297"/>
              <a:gd name="T37" fmla="*/ 2147483646 h 267"/>
              <a:gd name="T38" fmla="*/ 2147483646 w 297"/>
              <a:gd name="T39" fmla="*/ 0 h 2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97"/>
              <a:gd name="T61" fmla="*/ 0 h 267"/>
              <a:gd name="T62" fmla="*/ 297 w 297"/>
              <a:gd name="T63" fmla="*/ 267 h 2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59" name="未知"/>
          <p:cNvSpPr>
            <a:spLocks/>
          </p:cNvSpPr>
          <p:nvPr/>
        </p:nvSpPr>
        <p:spPr bwMode="auto">
          <a:xfrm>
            <a:off x="6251575" y="2420938"/>
            <a:ext cx="911225" cy="869950"/>
          </a:xfrm>
          <a:custGeom>
            <a:avLst/>
            <a:gdLst>
              <a:gd name="T0" fmla="*/ 0 w 243"/>
              <a:gd name="T1" fmla="*/ 2147483646 h 232"/>
              <a:gd name="T2" fmla="*/ 2147483646 w 243"/>
              <a:gd name="T3" fmla="*/ 2147483646 h 232"/>
              <a:gd name="T4" fmla="*/ 2147483646 w 243"/>
              <a:gd name="T5" fmla="*/ 2147483646 h 232"/>
              <a:gd name="T6" fmla="*/ 2147483646 w 243"/>
              <a:gd name="T7" fmla="*/ 2147483646 h 232"/>
              <a:gd name="T8" fmla="*/ 2147483646 w 243"/>
              <a:gd name="T9" fmla="*/ 2147483646 h 232"/>
              <a:gd name="T10" fmla="*/ 2147483646 w 243"/>
              <a:gd name="T11" fmla="*/ 2147483646 h 232"/>
              <a:gd name="T12" fmla="*/ 2147483646 w 243"/>
              <a:gd name="T13" fmla="*/ 0 h 232"/>
              <a:gd name="T14" fmla="*/ 2147483646 w 243"/>
              <a:gd name="T15" fmla="*/ 0 h 232"/>
              <a:gd name="T16" fmla="*/ 2147483646 w 243"/>
              <a:gd name="T17" fmla="*/ 2147483646 h 232"/>
              <a:gd name="T18" fmla="*/ 2147483646 w 243"/>
              <a:gd name="T19" fmla="*/ 2147483646 h 232"/>
              <a:gd name="T20" fmla="*/ 2147483646 w 243"/>
              <a:gd name="T21" fmla="*/ 2147483646 h 232"/>
              <a:gd name="T22" fmla="*/ 0 w 243"/>
              <a:gd name="T23" fmla="*/ 2147483646 h 2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232"/>
              <a:gd name="T38" fmla="*/ 243 w 243"/>
              <a:gd name="T39" fmla="*/ 232 h 23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60" name="未知"/>
          <p:cNvSpPr>
            <a:spLocks/>
          </p:cNvSpPr>
          <p:nvPr/>
        </p:nvSpPr>
        <p:spPr bwMode="auto">
          <a:xfrm>
            <a:off x="5664200" y="3284538"/>
            <a:ext cx="327025" cy="360362"/>
          </a:xfrm>
          <a:custGeom>
            <a:avLst/>
            <a:gdLst>
              <a:gd name="T0" fmla="*/ 2147483646 w 87"/>
              <a:gd name="T1" fmla="*/ 2147483646 h 96"/>
              <a:gd name="T2" fmla="*/ 2147483646 w 87"/>
              <a:gd name="T3" fmla="*/ 2147483646 h 96"/>
              <a:gd name="T4" fmla="*/ 2147483646 w 87"/>
              <a:gd name="T5" fmla="*/ 2147483646 h 96"/>
              <a:gd name="T6" fmla="*/ 2147483646 w 87"/>
              <a:gd name="T7" fmla="*/ 2147483646 h 96"/>
              <a:gd name="T8" fmla="*/ 0 w 87"/>
              <a:gd name="T9" fmla="*/ 2147483646 h 96"/>
              <a:gd name="T10" fmla="*/ 2147483646 w 87"/>
              <a:gd name="T11" fmla="*/ 2147483646 h 96"/>
              <a:gd name="T12" fmla="*/ 2147483646 w 87"/>
              <a:gd name="T13" fmla="*/ 2147483646 h 96"/>
              <a:gd name="T14" fmla="*/ 2147483646 w 87"/>
              <a:gd name="T15" fmla="*/ 2147483646 h 96"/>
              <a:gd name="T16" fmla="*/ 2147483646 w 87"/>
              <a:gd name="T17" fmla="*/ 2147483646 h 96"/>
              <a:gd name="T18" fmla="*/ 2147483646 w 87"/>
              <a:gd name="T19" fmla="*/ 2147483646 h 96"/>
              <a:gd name="T20" fmla="*/ 2147483646 w 87"/>
              <a:gd name="T21" fmla="*/ 2147483646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"/>
              <a:gd name="T34" fmla="*/ 0 h 96"/>
              <a:gd name="T35" fmla="*/ 87 w 87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61" name="未知"/>
          <p:cNvSpPr>
            <a:spLocks/>
          </p:cNvSpPr>
          <p:nvPr/>
        </p:nvSpPr>
        <p:spPr bwMode="auto">
          <a:xfrm>
            <a:off x="5668963" y="3357563"/>
            <a:ext cx="498475" cy="296862"/>
          </a:xfrm>
          <a:custGeom>
            <a:avLst/>
            <a:gdLst>
              <a:gd name="T0" fmla="*/ 2147483646 w 95"/>
              <a:gd name="T1" fmla="*/ 2147483646 h 60"/>
              <a:gd name="T2" fmla="*/ 2147483646 w 95"/>
              <a:gd name="T3" fmla="*/ 2147483646 h 60"/>
              <a:gd name="T4" fmla="*/ 2147483646 w 95"/>
              <a:gd name="T5" fmla="*/ 2147483646 h 60"/>
              <a:gd name="T6" fmla="*/ 2147483646 w 95"/>
              <a:gd name="T7" fmla="*/ 2147483646 h 60"/>
              <a:gd name="T8" fmla="*/ 2147483646 w 95"/>
              <a:gd name="T9" fmla="*/ 2147483646 h 60"/>
              <a:gd name="T10" fmla="*/ 2147483646 w 95"/>
              <a:gd name="T11" fmla="*/ 2147483646 h 60"/>
              <a:gd name="T12" fmla="*/ 0 w 95"/>
              <a:gd name="T13" fmla="*/ 2147483646 h 60"/>
              <a:gd name="T14" fmla="*/ 2147483646 w 95"/>
              <a:gd name="T15" fmla="*/ 2147483646 h 60"/>
              <a:gd name="T16" fmla="*/ 2147483646 w 95"/>
              <a:gd name="T17" fmla="*/ 2147483646 h 60"/>
              <a:gd name="T18" fmla="*/ 2147483646 w 95"/>
              <a:gd name="T19" fmla="*/ 2147483646 h 60"/>
              <a:gd name="T20" fmla="*/ 2147483646 w 95"/>
              <a:gd name="T21" fmla="*/ 2147483646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472336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=""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79375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线性组合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3000" b="1" dirty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例题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sp>
        <p:nvSpPr>
          <p:cNvPr id="29" name="TextBox 7">
            <a:extLst>
              <a:ext uri="{FF2B5EF4-FFF2-40B4-BE49-F238E27FC236}">
                <a16:creationId xmlns="" xmlns:a16="http://schemas.microsoft.com/office/drawing/2014/main" id="{BD7170E7-53B7-4E9E-BC70-FF2F139A8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7" y="968375"/>
            <a:ext cx="10690225" cy="954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思考：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任何一个向量是否可以由某个确定的向量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组线性表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出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可以，应该怎样表示？</a:t>
            </a:r>
          </a:p>
        </p:txBody>
      </p:sp>
      <p:graphicFrame>
        <p:nvGraphicFramePr>
          <p:cNvPr id="11270" name="对象 28"/>
          <p:cNvGraphicFramePr>
            <a:graphicFrameLocks noChangeAspect="1"/>
          </p:cNvGraphicFramePr>
          <p:nvPr/>
        </p:nvGraphicFramePr>
        <p:xfrm>
          <a:off x="814388" y="2136775"/>
          <a:ext cx="98583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7" name="Equation" r:id="rId4" imgW="4381500" imgH="254000" progId="Equation.DSMT4">
                  <p:embed/>
                </p:oleObj>
              </mc:Choice>
              <mc:Fallback>
                <p:oleObj name="Equation" r:id="rId4" imgW="4381500" imgH="254000" progId="Equation.DSMT4">
                  <p:embed/>
                  <p:pic>
                    <p:nvPicPr>
                      <p:cNvPr id="1127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2136775"/>
                        <a:ext cx="98583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689317"/>
              </p:ext>
            </p:extLst>
          </p:nvPr>
        </p:nvGraphicFramePr>
        <p:xfrm>
          <a:off x="1487488" y="2813050"/>
          <a:ext cx="60007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8" name="Equation" r:id="rId6" imgW="2667000" imgH="228600" progId="Equation.DSMT4">
                  <p:embed/>
                </p:oleObj>
              </mc:Choice>
              <mc:Fallback>
                <p:oleObj name="Equation" r:id="rId6" imgW="2667000" imgH="228600" progId="Equation.DSMT4">
                  <p:embed/>
                  <p:pic>
                    <p:nvPicPr>
                      <p:cNvPr id="1127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2813050"/>
                        <a:ext cx="60007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6351"/>
              </p:ext>
            </p:extLst>
          </p:nvPr>
        </p:nvGraphicFramePr>
        <p:xfrm>
          <a:off x="911424" y="3372106"/>
          <a:ext cx="44577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9" name="Equation" r:id="rId8" imgW="1981080" imgH="228600" progId="Equation.DSMT4">
                  <p:embed/>
                </p:oleObj>
              </mc:Choice>
              <mc:Fallback>
                <p:oleObj name="Equation" r:id="rId8" imgW="1981080" imgH="228600" progId="Equation.DSMT4">
                  <p:embed/>
                  <p:pic>
                    <p:nvPicPr>
                      <p:cNvPr id="1127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3372106"/>
                        <a:ext cx="44577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682832"/>
              </p:ext>
            </p:extLst>
          </p:nvPr>
        </p:nvGraphicFramePr>
        <p:xfrm>
          <a:off x="5643333" y="4068466"/>
          <a:ext cx="3171825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0" name="Equation" r:id="rId10" imgW="1409400" imgH="711000" progId="Equation.DSMT4">
                  <p:embed/>
                </p:oleObj>
              </mc:Choice>
              <mc:Fallback>
                <p:oleObj name="Equation" r:id="rId10" imgW="1409400" imgH="711000" progId="Equation.DSMT4">
                  <p:embed/>
                  <p:pic>
                    <p:nvPicPr>
                      <p:cNvPr id="1127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333" y="4068466"/>
                        <a:ext cx="3171825" cy="157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391919"/>
              </p:ext>
            </p:extLst>
          </p:nvPr>
        </p:nvGraphicFramePr>
        <p:xfrm>
          <a:off x="8816836" y="4084489"/>
          <a:ext cx="2343150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1" name="Equation" r:id="rId12" imgW="1041120" imgH="711000" progId="Equation.DSMT4">
                  <p:embed/>
                </p:oleObj>
              </mc:Choice>
              <mc:Fallback>
                <p:oleObj name="Equation" r:id="rId12" imgW="1041120" imgH="711000" progId="Equation.DSMT4">
                  <p:embed/>
                  <p:pic>
                    <p:nvPicPr>
                      <p:cNvPr id="1127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6836" y="4084489"/>
                        <a:ext cx="2343150" cy="157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975106"/>
              </p:ext>
            </p:extLst>
          </p:nvPr>
        </p:nvGraphicFramePr>
        <p:xfrm>
          <a:off x="1045369" y="6093296"/>
          <a:ext cx="73437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2" name="Equation" r:id="rId14" imgW="3263760" imgH="228600" progId="Equation.DSMT4">
                  <p:embed/>
                </p:oleObj>
              </mc:Choice>
              <mc:Fallback>
                <p:oleObj name="Equation" r:id="rId14" imgW="3263760" imgH="228600" progId="Equation.DSMT4">
                  <p:embed/>
                  <p:pic>
                    <p:nvPicPr>
                      <p:cNvPr id="1127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369" y="6093296"/>
                        <a:ext cx="73437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438494"/>
              </p:ext>
            </p:extLst>
          </p:nvPr>
        </p:nvGraphicFramePr>
        <p:xfrm>
          <a:off x="928458" y="4111476"/>
          <a:ext cx="471487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3" name="Equation" r:id="rId16" imgW="2095200" imgH="698400" progId="Equation.DSMT4">
                  <p:embed/>
                </p:oleObj>
              </mc:Choice>
              <mc:Fallback>
                <p:oleObj name="Equation" r:id="rId16" imgW="2095200" imgH="698400" progId="Equation.DSMT4">
                  <p:embed/>
                  <p:pic>
                    <p:nvPicPr>
                      <p:cNvPr id="1127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458" y="4111476"/>
                        <a:ext cx="471487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4248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2292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12293" name="对象 20"/>
          <p:cNvGraphicFramePr>
            <a:graphicFrameLocks noChangeAspect="1"/>
          </p:cNvGraphicFramePr>
          <p:nvPr/>
        </p:nvGraphicFramePr>
        <p:xfrm>
          <a:off x="614363" y="1706563"/>
          <a:ext cx="4830762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39" name="Equation" r:id="rId4" imgW="2273300" imgH="939800" progId="Equation.DSMT4">
                  <p:embed/>
                </p:oleObj>
              </mc:Choice>
              <mc:Fallback>
                <p:oleObj name="Equation" r:id="rId4" imgW="2273300" imgH="939800" progId="Equation.DSMT4">
                  <p:embed/>
                  <p:pic>
                    <p:nvPicPr>
                      <p:cNvPr id="12293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1706563"/>
                        <a:ext cx="4830762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="" xmlns:a16="http://schemas.microsoft.com/office/drawing/2014/main" id="{A1085B4E-8ED2-40D6-A923-792BCEBCDFD6}"/>
              </a:ext>
            </a:extLst>
          </p:cNvPr>
          <p:cNvSpPr/>
          <p:nvPr/>
        </p:nvSpPr>
        <p:spPr bwMode="auto">
          <a:xfrm>
            <a:off x="2662238" y="1628775"/>
            <a:ext cx="504825" cy="2082800"/>
          </a:xfrm>
          <a:prstGeom prst="rect">
            <a:avLst/>
          </a:prstGeom>
          <a:noFill/>
          <a:ln w="28575">
            <a:solidFill>
              <a:srgbClr val="BB138B"/>
            </a:solidFill>
          </a:ln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8B163ED8-B2CB-4CD4-98F6-0A2C4F63C961}"/>
              </a:ext>
            </a:extLst>
          </p:cNvPr>
          <p:cNvSpPr/>
          <p:nvPr/>
        </p:nvSpPr>
        <p:spPr bwMode="auto">
          <a:xfrm>
            <a:off x="3379788" y="1638300"/>
            <a:ext cx="504825" cy="2082800"/>
          </a:xfrm>
          <a:prstGeom prst="rect">
            <a:avLst/>
          </a:prstGeom>
          <a:noFill/>
          <a:ln w="28575">
            <a:solidFill>
              <a:srgbClr val="BB138B"/>
            </a:solidFill>
          </a:ln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="" xmlns:a16="http://schemas.microsoft.com/office/drawing/2014/main" id="{69A2F383-FD00-45D3-A96D-7AB24CC52A7F}"/>
              </a:ext>
            </a:extLst>
          </p:cNvPr>
          <p:cNvSpPr/>
          <p:nvPr/>
        </p:nvSpPr>
        <p:spPr bwMode="auto">
          <a:xfrm>
            <a:off x="4684713" y="1604963"/>
            <a:ext cx="604837" cy="2082800"/>
          </a:xfrm>
          <a:prstGeom prst="rect">
            <a:avLst/>
          </a:prstGeom>
          <a:noFill/>
          <a:ln w="28575">
            <a:solidFill>
              <a:srgbClr val="BB138B"/>
            </a:solidFill>
          </a:ln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297" name="对象 20"/>
          <p:cNvGraphicFramePr>
            <a:graphicFrameLocks noChangeAspect="1"/>
          </p:cNvGraphicFramePr>
          <p:nvPr/>
        </p:nvGraphicFramePr>
        <p:xfrm>
          <a:off x="5422900" y="2408238"/>
          <a:ext cx="20780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40" name="Equation" r:id="rId6" imgW="977900" imgH="228600" progId="Equation.DSMT4">
                  <p:embed/>
                </p:oleObj>
              </mc:Choice>
              <mc:Fallback>
                <p:oleObj name="Equation" r:id="rId6" imgW="977900" imgH="228600" progId="Equation.DSMT4">
                  <p:embed/>
                  <p:pic>
                    <p:nvPicPr>
                      <p:cNvPr id="12297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2408238"/>
                        <a:ext cx="20780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对象 20"/>
          <p:cNvGraphicFramePr>
            <a:graphicFrameLocks noChangeAspect="1"/>
          </p:cNvGraphicFramePr>
          <p:nvPr/>
        </p:nvGraphicFramePr>
        <p:xfrm>
          <a:off x="473075" y="3944938"/>
          <a:ext cx="4830763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41" name="Equation" r:id="rId8" imgW="2273300" imgH="939800" progId="Equation.DSMT4">
                  <p:embed/>
                </p:oleObj>
              </mc:Choice>
              <mc:Fallback>
                <p:oleObj name="Equation" r:id="rId8" imgW="2273300" imgH="939800" progId="Equation.DSMT4">
                  <p:embed/>
                  <p:pic>
                    <p:nvPicPr>
                      <p:cNvPr id="12298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944938"/>
                        <a:ext cx="4830763" cy="195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对象 20"/>
          <p:cNvGraphicFramePr>
            <a:graphicFrameLocks noChangeAspect="1"/>
          </p:cNvGraphicFramePr>
          <p:nvPr/>
        </p:nvGraphicFramePr>
        <p:xfrm>
          <a:off x="5422900" y="3924300"/>
          <a:ext cx="1052513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42" name="Equation" r:id="rId10" imgW="495085" imgH="939392" progId="Equation.DSMT4">
                  <p:embed/>
                </p:oleObj>
              </mc:Choice>
              <mc:Fallback>
                <p:oleObj name="Equation" r:id="rId10" imgW="495085" imgH="939392" progId="Equation.DSMT4">
                  <p:embed/>
                  <p:pic>
                    <p:nvPicPr>
                      <p:cNvPr id="12299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3924300"/>
                        <a:ext cx="1052513" cy="19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07C72999-B0C0-47E4-BC2F-DF32DAF2C2F1}"/>
              </a:ext>
            </a:extLst>
          </p:cNvPr>
          <p:cNvSpPr/>
          <p:nvPr/>
        </p:nvSpPr>
        <p:spPr>
          <a:xfrm>
            <a:off x="2516188" y="4086225"/>
            <a:ext cx="2665412" cy="341313"/>
          </a:xfrm>
          <a:prstGeom prst="rect">
            <a:avLst/>
          </a:prstGeom>
          <a:noFill/>
          <a:ln w="28575">
            <a:solidFill>
              <a:srgbClr val="BB138B"/>
            </a:solidFill>
          </a:ln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45CD4584-C16A-4234-8909-302BC320497F}"/>
              </a:ext>
            </a:extLst>
          </p:cNvPr>
          <p:cNvSpPr/>
          <p:nvPr/>
        </p:nvSpPr>
        <p:spPr>
          <a:xfrm>
            <a:off x="2519363" y="4559300"/>
            <a:ext cx="2663825" cy="342900"/>
          </a:xfrm>
          <a:prstGeom prst="rect">
            <a:avLst/>
          </a:prstGeom>
          <a:noFill/>
          <a:ln w="28575">
            <a:solidFill>
              <a:srgbClr val="BB138B"/>
            </a:solidFill>
          </a:ln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B7F2DC33-7824-4262-8C73-2791D702C6D2}"/>
              </a:ext>
            </a:extLst>
          </p:cNvPr>
          <p:cNvSpPr/>
          <p:nvPr/>
        </p:nvSpPr>
        <p:spPr>
          <a:xfrm>
            <a:off x="2468563" y="5495925"/>
            <a:ext cx="2663825" cy="342900"/>
          </a:xfrm>
          <a:prstGeom prst="rect">
            <a:avLst/>
          </a:prstGeom>
          <a:noFill/>
          <a:ln w="28575">
            <a:solidFill>
              <a:srgbClr val="BB138B"/>
            </a:solidFill>
          </a:ln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内容占位符 3">
            <a:extLst>
              <a:ext uri="{FF2B5EF4-FFF2-40B4-BE49-F238E27FC236}">
                <a16:creationId xmlns="" xmlns:a16="http://schemas.microsoft.com/office/drawing/2014/main" id="{88F2500E-FFE4-4192-842E-AD5B740EA42C}"/>
              </a:ext>
            </a:extLst>
          </p:cNvPr>
          <p:cNvSpPr txBox="1">
            <a:spLocks/>
          </p:cNvSpPr>
          <p:nvPr/>
        </p:nvSpPr>
        <p:spPr>
          <a:xfrm>
            <a:off x="1295400" y="144463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线性组合</a:t>
            </a:r>
            <a:endParaRPr lang="zh-CN" altLang="en-US" sz="30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2304" name="对象 20"/>
          <p:cNvGraphicFramePr>
            <a:graphicFrameLocks noChangeAspect="1"/>
          </p:cNvGraphicFramePr>
          <p:nvPr/>
        </p:nvGraphicFramePr>
        <p:xfrm>
          <a:off x="454025" y="1004888"/>
          <a:ext cx="39671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43" name="Equation" r:id="rId12" imgW="1866090" imgH="203112" progId="Equation.DSMT4">
                  <p:embed/>
                </p:oleObj>
              </mc:Choice>
              <mc:Fallback>
                <p:oleObj name="Equation" r:id="rId12" imgW="1866090" imgH="203112" progId="Equation.DSMT4">
                  <p:embed/>
                  <p:pic>
                    <p:nvPicPr>
                      <p:cNvPr id="12304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1004888"/>
                        <a:ext cx="39671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5" name="组合 5"/>
          <p:cNvGrpSpPr>
            <a:grpSpLocks/>
          </p:cNvGrpSpPr>
          <p:nvPr/>
        </p:nvGrpSpPr>
        <p:grpSpPr bwMode="auto">
          <a:xfrm>
            <a:off x="8183563" y="1630363"/>
            <a:ext cx="2808287" cy="609600"/>
            <a:chOff x="7956288" y="1265838"/>
            <a:chExt cx="2808287" cy="609600"/>
          </a:xfrm>
        </p:grpSpPr>
        <p:sp>
          <p:nvSpPr>
            <p:cNvPr id="12311" name="Rectangle 1027"/>
            <p:cNvSpPr>
              <a:spLocks noChangeArrowheads="1"/>
            </p:cNvSpPr>
            <p:nvPr/>
          </p:nvSpPr>
          <p:spPr bwMode="auto">
            <a:xfrm>
              <a:off x="7956288" y="1265838"/>
              <a:ext cx="2808287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b="1">
                  <a:solidFill>
                    <a:srgbClr val="000066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向量组    矩阵 </a:t>
              </a:r>
            </a:p>
          </p:txBody>
        </p:sp>
        <p:sp>
          <p:nvSpPr>
            <p:cNvPr id="29" name="箭头: 左右 28">
              <a:extLst>
                <a:ext uri="{FF2B5EF4-FFF2-40B4-BE49-F238E27FC236}">
                  <a16:creationId xmlns="" xmlns:a16="http://schemas.microsoft.com/office/drawing/2014/main" id="{8F6FF6E4-386F-408B-8292-40C1A1ADCB8B}"/>
                </a:ext>
              </a:extLst>
            </p:cNvPr>
            <p:cNvSpPr/>
            <p:nvPr/>
          </p:nvSpPr>
          <p:spPr>
            <a:xfrm>
              <a:off x="9165963" y="1516663"/>
              <a:ext cx="630237" cy="174625"/>
            </a:xfrm>
            <a:prstGeom prst="leftRightArrow">
              <a:avLst/>
            </a:prstGeom>
            <a:solidFill>
              <a:srgbClr val="BB138B"/>
            </a:solidFill>
            <a:ln>
              <a:solidFill>
                <a:srgbClr val="BB138B"/>
              </a:solidFill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06" name="组合 4"/>
          <p:cNvGrpSpPr>
            <a:grpSpLocks/>
          </p:cNvGrpSpPr>
          <p:nvPr/>
        </p:nvGrpSpPr>
        <p:grpSpPr bwMode="auto">
          <a:xfrm>
            <a:off x="7893050" y="2640013"/>
            <a:ext cx="3933825" cy="2587625"/>
            <a:chOff x="7876722" y="2309425"/>
            <a:chExt cx="3933314" cy="2588035"/>
          </a:xfrm>
        </p:grpSpPr>
        <p:sp>
          <p:nvSpPr>
            <p:cNvPr id="4" name="矩形: 圆角 3">
              <a:extLst>
                <a:ext uri="{FF2B5EF4-FFF2-40B4-BE49-F238E27FC236}">
                  <a16:creationId xmlns="" xmlns:a16="http://schemas.microsoft.com/office/drawing/2014/main" id="{23A0F285-F9C3-4558-B522-8DB70AC09999}"/>
                </a:ext>
              </a:extLst>
            </p:cNvPr>
            <p:cNvSpPr/>
            <p:nvPr/>
          </p:nvSpPr>
          <p:spPr>
            <a:xfrm>
              <a:off x="7876722" y="2377698"/>
              <a:ext cx="3890458" cy="251976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0" name="Rectangle 1027"/>
            <p:cNvSpPr>
              <a:spLocks noChangeArrowheads="1"/>
            </p:cNvSpPr>
            <p:nvPr/>
          </p:nvSpPr>
          <p:spPr bwMode="auto">
            <a:xfrm>
              <a:off x="7919754" y="2309425"/>
              <a:ext cx="3890282" cy="2520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注：</a:t>
              </a:r>
              <a:r>
                <a:rPr kumimoji="1" lang="zh-CN" altLang="en-US" b="1" dirty="0">
                  <a:solidFill>
                    <a:srgbClr val="000066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可以利用矩阵理论</a:t>
              </a:r>
              <a:endParaRPr kumimoji="1" lang="en-US" altLang="zh-CN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b="1" dirty="0">
                  <a:solidFill>
                    <a:srgbClr val="000066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研究向量问题，也可以</a:t>
              </a:r>
              <a:endParaRPr kumimoji="1" lang="en-US" altLang="zh-CN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b="1" dirty="0">
                  <a:solidFill>
                    <a:srgbClr val="000066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用向量理论进一步研究</a:t>
              </a:r>
              <a:endParaRPr kumimoji="1" lang="en-US" altLang="zh-CN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b="1" dirty="0">
                  <a:solidFill>
                    <a:srgbClr val="000066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矩阵问题</a:t>
              </a:r>
              <a:r>
                <a:rPr kumimoji="1" lang="en-US" altLang="zh-CN" b="1" dirty="0">
                  <a:solidFill>
                    <a:srgbClr val="000066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.</a:t>
              </a:r>
              <a:endParaRPr kumimoji="1" lang="zh-CN" altLang="en-US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aphicFrame>
        <p:nvGraphicFramePr>
          <p:cNvPr id="12307" name="对象 20"/>
          <p:cNvGraphicFramePr>
            <a:graphicFrameLocks noChangeAspect="1"/>
          </p:cNvGraphicFramePr>
          <p:nvPr/>
        </p:nvGraphicFramePr>
        <p:xfrm>
          <a:off x="5637213" y="3006725"/>
          <a:ext cx="14033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44" name="Equation" r:id="rId14" imgW="660113" imgH="190417" progId="Equation.DSMT4">
                  <p:embed/>
                </p:oleObj>
              </mc:Choice>
              <mc:Fallback>
                <p:oleObj name="Equation" r:id="rId14" imgW="660113" imgH="190417" progId="Equation.DSMT4">
                  <p:embed/>
                  <p:pic>
                    <p:nvPicPr>
                      <p:cNvPr id="12307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213" y="3006725"/>
                        <a:ext cx="14033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对象 20"/>
          <p:cNvGraphicFramePr>
            <a:graphicFrameLocks noChangeAspect="1"/>
          </p:cNvGraphicFramePr>
          <p:nvPr/>
        </p:nvGraphicFramePr>
        <p:xfrm>
          <a:off x="5664200" y="5970588"/>
          <a:ext cx="14033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45" name="Equation" r:id="rId16" imgW="660113" imgH="190417" progId="Equation.DSMT4">
                  <p:embed/>
                </p:oleObj>
              </mc:Choice>
              <mc:Fallback>
                <p:oleObj name="Equation" r:id="rId16" imgW="660113" imgH="190417" progId="Equation.DSMT4">
                  <p:embed/>
                  <p:pic>
                    <p:nvPicPr>
                      <p:cNvPr id="12308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5970588"/>
                        <a:ext cx="14033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6122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0196E3DC-0A1F-40BD-B640-341EF5C81149}"/>
              </a:ext>
            </a:extLst>
          </p:cNvPr>
          <p:cNvSpPr/>
          <p:nvPr/>
        </p:nvSpPr>
        <p:spPr>
          <a:xfrm>
            <a:off x="623392" y="908050"/>
            <a:ext cx="10953750" cy="25923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3317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22" name="内容占位符 3">
            <a:extLst>
              <a:ext uri="{FF2B5EF4-FFF2-40B4-BE49-F238E27FC236}">
                <a16:creationId xmlns="" xmlns:a16="http://schemas.microsoft.com/office/drawing/2014/main" id="{88F2500E-FFE4-4192-842E-AD5B740EA42C}"/>
              </a:ext>
            </a:extLst>
          </p:cNvPr>
          <p:cNvSpPr txBox="1">
            <a:spLocks/>
          </p:cNvSpPr>
          <p:nvPr/>
        </p:nvSpPr>
        <p:spPr>
          <a:xfrm>
            <a:off x="1295400" y="144463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线性组合</a:t>
            </a:r>
            <a:endParaRPr lang="zh-CN" altLang="en-US" sz="30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3319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917227"/>
              </p:ext>
            </p:extLst>
          </p:nvPr>
        </p:nvGraphicFramePr>
        <p:xfrm>
          <a:off x="821829" y="1050925"/>
          <a:ext cx="102917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65" name="Equation" r:id="rId4" imgW="4914720" imgH="241200" progId="Equation.DSMT4">
                  <p:embed/>
                </p:oleObj>
              </mc:Choice>
              <mc:Fallback>
                <p:oleObj name="Equation" r:id="rId4" imgW="4914720" imgH="241200" progId="Equation.DSMT4">
                  <p:embed/>
                  <p:pic>
                    <p:nvPicPr>
                      <p:cNvPr id="13319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829" y="1050925"/>
                        <a:ext cx="102917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518357"/>
              </p:ext>
            </p:extLst>
          </p:nvPr>
        </p:nvGraphicFramePr>
        <p:xfrm>
          <a:off x="1821060" y="1893888"/>
          <a:ext cx="91074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66" name="Equation" r:id="rId6" imgW="4394200" imgH="228600" progId="Equation.DSMT4">
                  <p:embed/>
                </p:oleObj>
              </mc:Choice>
              <mc:Fallback>
                <p:oleObj name="Equation" r:id="rId6" imgW="4394200" imgH="228600" progId="Equation.DSMT4">
                  <p:embed/>
                  <p:pic>
                    <p:nvPicPr>
                      <p:cNvPr id="1332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060" y="1893888"/>
                        <a:ext cx="91074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764391"/>
              </p:ext>
            </p:extLst>
          </p:nvPr>
        </p:nvGraphicFramePr>
        <p:xfrm>
          <a:off x="1805654" y="2713038"/>
          <a:ext cx="431323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67" name="Equation" r:id="rId8" imgW="1930400" imgH="228600" progId="Equation.DSMT4">
                  <p:embed/>
                </p:oleObj>
              </mc:Choice>
              <mc:Fallback>
                <p:oleObj name="Equation" r:id="rId8" imgW="1930400" imgH="228600" progId="Equation.DSMT4">
                  <p:embed/>
                  <p:pic>
                    <p:nvPicPr>
                      <p:cNvPr id="133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654" y="2713038"/>
                        <a:ext cx="431323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193875"/>
              </p:ext>
            </p:extLst>
          </p:nvPr>
        </p:nvGraphicFramePr>
        <p:xfrm>
          <a:off x="6217742" y="2719388"/>
          <a:ext cx="43132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68" name="Equation" r:id="rId10" imgW="1930400" imgH="228600" progId="Equation.DSMT4">
                  <p:embed/>
                </p:oleObj>
              </mc:Choice>
              <mc:Fallback>
                <p:oleObj name="Equation" r:id="rId10" imgW="1930400" imgH="228600" progId="Equation.DSMT4">
                  <p:embed/>
                  <p:pic>
                    <p:nvPicPr>
                      <p:cNvPr id="13322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7742" y="2719388"/>
                        <a:ext cx="43132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398150"/>
              </p:ext>
            </p:extLst>
          </p:nvPr>
        </p:nvGraphicFramePr>
        <p:xfrm>
          <a:off x="911424" y="3859708"/>
          <a:ext cx="79263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69" name="Equation" r:id="rId12" imgW="3784600" imgH="203200" progId="Equation.DSMT4">
                  <p:embed/>
                </p:oleObj>
              </mc:Choice>
              <mc:Fallback>
                <p:oleObj name="Equation" r:id="rId12" imgW="3784600" imgH="203200" progId="Equation.DSMT4">
                  <p:embed/>
                  <p:pic>
                    <p:nvPicPr>
                      <p:cNvPr id="13323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3859708"/>
                        <a:ext cx="7926388" cy="43338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: 圆角 1">
            <a:extLst>
              <a:ext uri="{FF2B5EF4-FFF2-40B4-BE49-F238E27FC236}">
                <a16:creationId xmlns="" xmlns:a16="http://schemas.microsoft.com/office/drawing/2014/main" id="{BE018EA0-0479-4BCF-BB64-389CAE0D3404}"/>
              </a:ext>
            </a:extLst>
          </p:cNvPr>
          <p:cNvSpPr/>
          <p:nvPr/>
        </p:nvSpPr>
        <p:spPr>
          <a:xfrm>
            <a:off x="473075" y="4725144"/>
            <a:ext cx="11017250" cy="16541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1C3F98"/>
            </a:solidFill>
          </a:ln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037635"/>
              </p:ext>
            </p:extLst>
          </p:nvPr>
        </p:nvGraphicFramePr>
        <p:xfrm>
          <a:off x="1695450" y="5882431"/>
          <a:ext cx="38592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70" name="Equation" r:id="rId14" imgW="1727200" imgH="228600" progId="Equation.DSMT4">
                  <p:embed/>
                </p:oleObj>
              </mc:Choice>
              <mc:Fallback>
                <p:oleObj name="Equation" r:id="rId14" imgW="1727200" imgH="228600" progId="Equation.DSMT4">
                  <p:embed/>
                  <p:pic>
                    <p:nvPicPr>
                      <p:cNvPr id="14345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5882431"/>
                        <a:ext cx="3859213" cy="498475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202839"/>
              </p:ext>
            </p:extLst>
          </p:nvPr>
        </p:nvGraphicFramePr>
        <p:xfrm>
          <a:off x="6638925" y="5899894"/>
          <a:ext cx="34909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71" name="Equation" r:id="rId16" imgW="1562100" imgH="228600" progId="Equation.DSMT4">
                  <p:embed/>
                </p:oleObj>
              </mc:Choice>
              <mc:Fallback>
                <p:oleObj name="Equation" r:id="rId16" imgW="1562100" imgH="228600" progId="Equation.DSMT4">
                  <p:embed/>
                  <p:pic>
                    <p:nvPicPr>
                      <p:cNvPr id="14346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5" y="5899894"/>
                        <a:ext cx="3490913" cy="498475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73075" y="4850556"/>
            <a:ext cx="8856663" cy="684213"/>
            <a:chOff x="473075" y="4850556"/>
            <a:chExt cx="8856663" cy="684213"/>
          </a:xfrm>
        </p:grpSpPr>
        <p:graphicFrame>
          <p:nvGraphicFramePr>
            <p:cNvPr id="13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7846241"/>
                </p:ext>
              </p:extLst>
            </p:nvPr>
          </p:nvGraphicFramePr>
          <p:xfrm>
            <a:off x="473075" y="5047406"/>
            <a:ext cx="4492625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472" name="Equation" r:id="rId18" imgW="2146300" imgH="228600" progId="Equation.DSMT4">
                    <p:embed/>
                  </p:oleObj>
                </mc:Choice>
                <mc:Fallback>
                  <p:oleObj name="Equation" r:id="rId18" imgW="2146300" imgH="228600" progId="Equation.DSMT4">
                    <p:embed/>
                    <p:pic>
                      <p:nvPicPr>
                        <p:cNvPr id="14343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075" y="5047406"/>
                          <a:ext cx="4492625" cy="487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2770499"/>
                </p:ext>
              </p:extLst>
            </p:nvPr>
          </p:nvGraphicFramePr>
          <p:xfrm>
            <a:off x="6986588" y="5044231"/>
            <a:ext cx="2343150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473" name="Equation" r:id="rId20" imgW="1130300" imgH="228600" progId="Equation.DSMT4">
                    <p:embed/>
                  </p:oleObj>
                </mc:Choice>
                <mc:Fallback>
                  <p:oleObj name="Equation" r:id="rId20" imgW="1130300" imgH="228600" progId="Equation.DSMT4">
                    <p:embed/>
                    <p:pic>
                      <p:nvPicPr>
                        <p:cNvPr id="14344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6588" y="5044231"/>
                          <a:ext cx="2343150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直接箭头连接符 16">
              <a:extLst>
                <a:ext uri="{FF2B5EF4-FFF2-40B4-BE49-F238E27FC236}">
                  <a16:creationId xmlns="" xmlns:a16="http://schemas.microsoft.com/office/drawing/2014/main" id="{D17A8121-56A9-4BAF-8F3F-93BEFF09B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8425" y="5217269"/>
              <a:ext cx="178435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6061772"/>
                </p:ext>
              </p:extLst>
            </p:nvPr>
          </p:nvGraphicFramePr>
          <p:xfrm>
            <a:off x="5364163" y="4850556"/>
            <a:ext cx="1414462" cy="360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474" name="Equation" r:id="rId22" imgW="812447" imgH="203112" progId="Equation.DSMT4">
                    <p:embed/>
                  </p:oleObj>
                </mc:Choice>
                <mc:Fallback>
                  <p:oleObj name="Equation" r:id="rId22" imgW="812447" imgH="203112" progId="Equation.DSMT4">
                    <p:embed/>
                    <p:pic>
                      <p:nvPicPr>
                        <p:cNvPr id="14352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4163" y="4850556"/>
                          <a:ext cx="1414462" cy="360363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箭头: 右 7">
            <a:extLst>
              <a:ext uri="{FF2B5EF4-FFF2-40B4-BE49-F238E27FC236}">
                <a16:creationId xmlns="" xmlns:a16="http://schemas.microsoft.com/office/drawing/2014/main" id="{8BB79452-AB2E-4978-8C58-67158562855E}"/>
              </a:ext>
            </a:extLst>
          </p:cNvPr>
          <p:cNvSpPr/>
          <p:nvPr/>
        </p:nvSpPr>
        <p:spPr>
          <a:xfrm>
            <a:off x="5684838" y="6023719"/>
            <a:ext cx="773112" cy="249237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9777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="" xmlns:a16="http://schemas.microsoft.com/office/drawing/2014/main" id="{BE018EA0-0479-4BCF-BB64-389CAE0D3404}"/>
              </a:ext>
            </a:extLst>
          </p:cNvPr>
          <p:cNvSpPr/>
          <p:nvPr/>
        </p:nvSpPr>
        <p:spPr>
          <a:xfrm>
            <a:off x="473075" y="890588"/>
            <a:ext cx="11017250" cy="165417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1C3F98"/>
            </a:solidFill>
          </a:ln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=""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4341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sp>
        <p:nvSpPr>
          <p:cNvPr id="22" name="内容占位符 3">
            <a:extLst>
              <a:ext uri="{FF2B5EF4-FFF2-40B4-BE49-F238E27FC236}">
                <a16:creationId xmlns="" xmlns:a16="http://schemas.microsoft.com/office/drawing/2014/main" id="{88F2500E-FFE4-4192-842E-AD5B740EA42C}"/>
              </a:ext>
            </a:extLst>
          </p:cNvPr>
          <p:cNvSpPr txBox="1">
            <a:spLocks/>
          </p:cNvSpPr>
          <p:nvPr/>
        </p:nvSpPr>
        <p:spPr>
          <a:xfrm>
            <a:off x="1295400" y="144463"/>
            <a:ext cx="6597650" cy="66992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线性组合</a:t>
            </a:r>
            <a:endParaRPr lang="zh-CN" altLang="en-US" sz="3000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4343" name="对象 20"/>
          <p:cNvGraphicFramePr>
            <a:graphicFrameLocks noChangeAspect="1"/>
          </p:cNvGraphicFramePr>
          <p:nvPr/>
        </p:nvGraphicFramePr>
        <p:xfrm>
          <a:off x="473075" y="1212850"/>
          <a:ext cx="44926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43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14343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212850"/>
                        <a:ext cx="44926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20"/>
          <p:cNvGraphicFramePr>
            <a:graphicFrameLocks noChangeAspect="1"/>
          </p:cNvGraphicFramePr>
          <p:nvPr/>
        </p:nvGraphicFramePr>
        <p:xfrm>
          <a:off x="6986588" y="1209675"/>
          <a:ext cx="23431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44" name="Equation" r:id="rId6" imgW="1130300" imgH="228600" progId="Equation.DSMT4">
                  <p:embed/>
                </p:oleObj>
              </mc:Choice>
              <mc:Fallback>
                <p:oleObj name="Equation" r:id="rId6" imgW="1130300" imgH="228600" progId="Equation.DSMT4">
                  <p:embed/>
                  <p:pic>
                    <p:nvPicPr>
                      <p:cNvPr id="14344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588" y="1209675"/>
                        <a:ext cx="23431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对象 20"/>
          <p:cNvGraphicFramePr>
            <a:graphicFrameLocks noChangeAspect="1"/>
          </p:cNvGraphicFramePr>
          <p:nvPr/>
        </p:nvGraphicFramePr>
        <p:xfrm>
          <a:off x="1695450" y="2047875"/>
          <a:ext cx="38592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45" name="Equation" r:id="rId8" imgW="1727200" imgH="228600" progId="Equation.DSMT4">
                  <p:embed/>
                </p:oleObj>
              </mc:Choice>
              <mc:Fallback>
                <p:oleObj name="Equation" r:id="rId8" imgW="1727200" imgH="228600" progId="Equation.DSMT4">
                  <p:embed/>
                  <p:pic>
                    <p:nvPicPr>
                      <p:cNvPr id="14345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2047875"/>
                        <a:ext cx="3859213" cy="498475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对象 20"/>
          <p:cNvGraphicFramePr>
            <a:graphicFrameLocks noChangeAspect="1"/>
          </p:cNvGraphicFramePr>
          <p:nvPr/>
        </p:nvGraphicFramePr>
        <p:xfrm>
          <a:off x="6638925" y="2065338"/>
          <a:ext cx="34909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46" name="Equation" r:id="rId10" imgW="1562100" imgH="228600" progId="Equation.DSMT4">
                  <p:embed/>
                </p:oleObj>
              </mc:Choice>
              <mc:Fallback>
                <p:oleObj name="Equation" r:id="rId10" imgW="1562100" imgH="228600" progId="Equation.DSMT4">
                  <p:embed/>
                  <p:pic>
                    <p:nvPicPr>
                      <p:cNvPr id="14346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5" y="2065338"/>
                        <a:ext cx="3490913" cy="498475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对象 20"/>
          <p:cNvGraphicFramePr>
            <a:graphicFrameLocks noChangeAspect="1"/>
          </p:cNvGraphicFramePr>
          <p:nvPr/>
        </p:nvGraphicFramePr>
        <p:xfrm>
          <a:off x="911225" y="3009900"/>
          <a:ext cx="85359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47" name="Equation" r:id="rId12" imgW="4076700" imgH="228600" progId="Equation.DSMT4">
                  <p:embed/>
                </p:oleObj>
              </mc:Choice>
              <mc:Fallback>
                <p:oleObj name="Equation" r:id="rId12" imgW="4076700" imgH="228600" progId="Equation.DSMT4">
                  <p:embed/>
                  <p:pic>
                    <p:nvPicPr>
                      <p:cNvPr id="14347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3009900"/>
                        <a:ext cx="853598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对象 20"/>
          <p:cNvGraphicFramePr>
            <a:graphicFrameLocks noChangeAspect="1"/>
          </p:cNvGraphicFramePr>
          <p:nvPr/>
        </p:nvGraphicFramePr>
        <p:xfrm>
          <a:off x="2225675" y="3654425"/>
          <a:ext cx="62214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48" name="Equation" r:id="rId14" imgW="2971800" imgH="228600" progId="Equation.DSMT4">
                  <p:embed/>
                </p:oleObj>
              </mc:Choice>
              <mc:Fallback>
                <p:oleObj name="Equation" r:id="rId14" imgW="2971800" imgH="228600" progId="Equation.DSMT4">
                  <p:embed/>
                  <p:pic>
                    <p:nvPicPr>
                      <p:cNvPr id="14348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3654425"/>
                        <a:ext cx="62214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对象 20"/>
          <p:cNvGraphicFramePr>
            <a:graphicFrameLocks noChangeAspect="1"/>
          </p:cNvGraphicFramePr>
          <p:nvPr/>
        </p:nvGraphicFramePr>
        <p:xfrm>
          <a:off x="1992313" y="4349750"/>
          <a:ext cx="22891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49" name="Equation" r:id="rId16" imgW="1091726" imgH="228501" progId="Equation.DSMT4">
                  <p:embed/>
                </p:oleObj>
              </mc:Choice>
              <mc:Fallback>
                <p:oleObj name="Equation" r:id="rId16" imgW="1091726" imgH="228501" progId="Equation.DSMT4">
                  <p:embed/>
                  <p:pic>
                    <p:nvPicPr>
                      <p:cNvPr id="14349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4349750"/>
                        <a:ext cx="22891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对象 20"/>
          <p:cNvGraphicFramePr>
            <a:graphicFrameLocks noChangeAspect="1"/>
          </p:cNvGraphicFramePr>
          <p:nvPr/>
        </p:nvGraphicFramePr>
        <p:xfrm>
          <a:off x="2862263" y="5016500"/>
          <a:ext cx="5105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50" name="Equation" r:id="rId18" imgW="2438400" imgH="228600" progId="Equation.DSMT4">
                  <p:embed/>
                </p:oleObj>
              </mc:Choice>
              <mc:Fallback>
                <p:oleObj name="Equation" r:id="rId18" imgW="2438400" imgH="228600" progId="Equation.DSMT4">
                  <p:embed/>
                  <p:pic>
                    <p:nvPicPr>
                      <p:cNvPr id="1435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5016500"/>
                        <a:ext cx="5105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="" xmlns:a16="http://schemas.microsoft.com/office/drawing/2014/main" id="{D17A8121-56A9-4BAF-8F3F-93BEFF09B949}"/>
              </a:ext>
            </a:extLst>
          </p:cNvPr>
          <p:cNvCxnSpPr>
            <a:cxnSpLocks/>
          </p:cNvCxnSpPr>
          <p:nvPr/>
        </p:nvCxnSpPr>
        <p:spPr>
          <a:xfrm flipV="1">
            <a:off x="5178425" y="1382713"/>
            <a:ext cx="17843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52" name="对象 20"/>
          <p:cNvGraphicFramePr>
            <a:graphicFrameLocks noChangeAspect="1"/>
          </p:cNvGraphicFramePr>
          <p:nvPr/>
        </p:nvGraphicFramePr>
        <p:xfrm>
          <a:off x="5364163" y="1016000"/>
          <a:ext cx="14144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51" name="Equation" r:id="rId20" imgW="812447" imgH="203112" progId="Equation.DSMT4">
                  <p:embed/>
                </p:oleObj>
              </mc:Choice>
              <mc:Fallback>
                <p:oleObj name="Equation" r:id="rId20" imgW="812447" imgH="203112" progId="Equation.DSMT4">
                  <p:embed/>
                  <p:pic>
                    <p:nvPicPr>
                      <p:cNvPr id="14352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016000"/>
                        <a:ext cx="1414462" cy="3603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箭头: 右 7">
            <a:extLst>
              <a:ext uri="{FF2B5EF4-FFF2-40B4-BE49-F238E27FC236}">
                <a16:creationId xmlns="" xmlns:a16="http://schemas.microsoft.com/office/drawing/2014/main" id="{8BB79452-AB2E-4978-8C58-67158562855E}"/>
              </a:ext>
            </a:extLst>
          </p:cNvPr>
          <p:cNvSpPr/>
          <p:nvPr/>
        </p:nvSpPr>
        <p:spPr>
          <a:xfrm>
            <a:off x="5684838" y="2189163"/>
            <a:ext cx="773112" cy="249237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354" name="对象 20"/>
          <p:cNvGraphicFramePr>
            <a:graphicFrameLocks noChangeAspect="1"/>
          </p:cNvGraphicFramePr>
          <p:nvPr/>
        </p:nvGraphicFramePr>
        <p:xfrm>
          <a:off x="4281488" y="4376738"/>
          <a:ext cx="28733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52" name="Equation" r:id="rId22" imgW="1371600" imgH="203200" progId="Equation.DSMT4">
                  <p:embed/>
                </p:oleObj>
              </mc:Choice>
              <mc:Fallback>
                <p:oleObj name="Equation" r:id="rId22" imgW="1371600" imgH="203200" progId="Equation.DSMT4">
                  <p:embed/>
                  <p:pic>
                    <p:nvPicPr>
                      <p:cNvPr id="14354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88" y="4376738"/>
                        <a:ext cx="28733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对象 20"/>
          <p:cNvGraphicFramePr>
            <a:graphicFrameLocks noChangeAspect="1"/>
          </p:cNvGraphicFramePr>
          <p:nvPr/>
        </p:nvGraphicFramePr>
        <p:xfrm>
          <a:off x="2252663" y="5767388"/>
          <a:ext cx="59563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53" name="Equation" r:id="rId24" imgW="2844800" imgH="241300" progId="Equation.DSMT4">
                  <p:embed/>
                </p:oleObj>
              </mc:Choice>
              <mc:Fallback>
                <p:oleObj name="Equation" r:id="rId24" imgW="2844800" imgH="241300" progId="Equation.DSMT4">
                  <p:embed/>
                  <p:pic>
                    <p:nvPicPr>
                      <p:cNvPr id="14355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5767388"/>
                        <a:ext cx="59563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0949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heme/theme1.xml><?xml version="1.0" encoding="utf-8"?>
<a:theme xmlns:a="http://schemas.openxmlformats.org/drawingml/2006/main" name="新媒体">
  <a:themeElements>
    <a:clrScheme name="魏斯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C3F98"/>
      </a:accent1>
      <a:accent2>
        <a:srgbClr val="54C4A7"/>
      </a:accent2>
      <a:accent3>
        <a:srgbClr val="3A7FA2"/>
      </a:accent3>
      <a:accent4>
        <a:srgbClr val="604C3F"/>
      </a:accent4>
      <a:accent5>
        <a:srgbClr val="F8B62D"/>
      </a:accent5>
      <a:accent6>
        <a:srgbClr val="D6D6D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</a:spPr>
      <a:bodyPr wrap="none" rtlCol="0" anchor="ctr">
        <a:spAutoFit/>
      </a:bodyPr>
      <a:lstStyle>
        <a:defPPr algn="ctr">
          <a:defRPr sz="2400" kern="1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/>
      <a:bodyPr vert="horz" wrap="square" lIns="91440" tIns="45720" rIns="91440" bIns="45720" rtlCol="0">
        <a:noAutofit/>
      </a:bodyPr>
      <a:lstStyle>
        <a:defPPr algn="ctr">
          <a:defRPr sz="2400" b="1" kern="100" dirty="0" smtClean="0">
            <a:latin typeface="Times New Roman" panose="02020603050405020304" pitchFamily="18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新媒体" id="{BAE83C62-4106-48E0-A95B-F9CDF60BF136}" vid="{36713D1B-FDED-4763-94C7-0BAE0371715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新媒体</Template>
  <TotalTime>8305</TotalTime>
  <Words>342</Words>
  <Application>Microsoft Office PowerPoint</Application>
  <PresentationFormat>宽屏</PresentationFormat>
  <Paragraphs>70</Paragraphs>
  <Slides>58</Slides>
  <Notes>1</Notes>
  <HiddenSlides>2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9" baseType="lpstr">
      <vt:lpstr>等线</vt:lpstr>
      <vt:lpstr>楷体</vt:lpstr>
      <vt:lpstr>楷体_GB2312</vt:lpstr>
      <vt:lpstr>宋体</vt:lpstr>
      <vt:lpstr>微软雅黑</vt:lpstr>
      <vt:lpstr>Arial</vt:lpstr>
      <vt:lpstr>Calibri</vt:lpstr>
      <vt:lpstr>Calibri Light</vt:lpstr>
      <vt:lpstr>Times New Roman</vt:lpstr>
      <vt:lpstr>新媒体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Cheng</dc:creator>
  <cp:lastModifiedBy>Windows 用户</cp:lastModifiedBy>
  <cp:revision>1082</cp:revision>
  <dcterms:created xsi:type="dcterms:W3CDTF">2015-11-15T13:24:13Z</dcterms:created>
  <dcterms:modified xsi:type="dcterms:W3CDTF">2023-09-27T23:28:59Z</dcterms:modified>
</cp:coreProperties>
</file>