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sldIdLst>
    <p:sldId id="414" r:id="rId2"/>
    <p:sldId id="415" r:id="rId3"/>
    <p:sldId id="416" r:id="rId4"/>
    <p:sldId id="417" r:id="rId5"/>
    <p:sldId id="418" r:id="rId6"/>
    <p:sldId id="419" r:id="rId7"/>
    <p:sldId id="420" r:id="rId8"/>
    <p:sldId id="422" r:id="rId9"/>
    <p:sldId id="423" r:id="rId10"/>
    <p:sldId id="424" r:id="rId11"/>
    <p:sldId id="425" r:id="rId12"/>
    <p:sldId id="426" r:id="rId13"/>
    <p:sldId id="427" r:id="rId14"/>
    <p:sldId id="428" r:id="rId15"/>
    <p:sldId id="429" r:id="rId16"/>
    <p:sldId id="430" r:id="rId17"/>
    <p:sldId id="431" r:id="rId18"/>
    <p:sldId id="432" r:id="rId19"/>
    <p:sldId id="433" r:id="rId20"/>
    <p:sldId id="434" r:id="rId21"/>
    <p:sldId id="435" r:id="rId22"/>
    <p:sldId id="436" r:id="rId23"/>
    <p:sldId id="437" r:id="rId24"/>
    <p:sldId id="438" r:id="rId25"/>
    <p:sldId id="439" r:id="rId26"/>
    <p:sldId id="440" r:id="rId27"/>
    <p:sldId id="441" r:id="rId28"/>
    <p:sldId id="442" r:id="rId29"/>
    <p:sldId id="443" r:id="rId30"/>
    <p:sldId id="444" r:id="rId31"/>
    <p:sldId id="445" r:id="rId32"/>
    <p:sldId id="446" r:id="rId33"/>
    <p:sldId id="447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71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EF3"/>
    <a:srgbClr val="1217E4"/>
    <a:srgbClr val="1C3F98"/>
    <a:srgbClr val="BB138B"/>
    <a:srgbClr val="00FFFF"/>
    <a:srgbClr val="10A013"/>
    <a:srgbClr val="829FE6"/>
    <a:srgbClr val="2657D0"/>
    <a:srgbClr val="E2EFA9"/>
    <a:srgbClr val="4F7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35" autoAdjust="0"/>
    <p:restoredTop sz="81915" autoAdjust="0"/>
  </p:normalViewPr>
  <p:slideViewPr>
    <p:cSldViewPr>
      <p:cViewPr varScale="1">
        <p:scale>
          <a:sx n="65" d="100"/>
          <a:sy n="65" d="100"/>
        </p:scale>
        <p:origin x="411" y="39"/>
      </p:cViewPr>
      <p:guideLst>
        <p:guide orient="horz" pos="2160"/>
        <p:guide pos="3840"/>
        <p:guide pos="1209"/>
        <p:guide pos="710"/>
        <p:guide pos="7061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Relationship Id="rId9" Type="http://schemas.openxmlformats.org/officeDocument/2006/relationships/image" Target="../media/image9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wmf"/><Relationship Id="rId13" Type="http://schemas.openxmlformats.org/officeDocument/2006/relationships/image" Target="../media/image107.wmf"/><Relationship Id="rId3" Type="http://schemas.openxmlformats.org/officeDocument/2006/relationships/image" Target="../media/image97.wmf"/><Relationship Id="rId7" Type="http://schemas.openxmlformats.org/officeDocument/2006/relationships/image" Target="../media/image101.wmf"/><Relationship Id="rId12" Type="http://schemas.openxmlformats.org/officeDocument/2006/relationships/image" Target="../media/image106.wmf"/><Relationship Id="rId2" Type="http://schemas.openxmlformats.org/officeDocument/2006/relationships/image" Target="../media/image96.wmf"/><Relationship Id="rId1" Type="http://schemas.openxmlformats.org/officeDocument/2006/relationships/image" Target="../media/image94.wmf"/><Relationship Id="rId6" Type="http://schemas.openxmlformats.org/officeDocument/2006/relationships/image" Target="../media/image100.wmf"/><Relationship Id="rId11" Type="http://schemas.openxmlformats.org/officeDocument/2006/relationships/image" Target="../media/image105.wmf"/><Relationship Id="rId5" Type="http://schemas.openxmlformats.org/officeDocument/2006/relationships/image" Target="../media/image99.wmf"/><Relationship Id="rId15" Type="http://schemas.openxmlformats.org/officeDocument/2006/relationships/image" Target="../media/image109.wmf"/><Relationship Id="rId10" Type="http://schemas.openxmlformats.org/officeDocument/2006/relationships/image" Target="../media/image104.wmf"/><Relationship Id="rId4" Type="http://schemas.openxmlformats.org/officeDocument/2006/relationships/image" Target="../media/image98.wmf"/><Relationship Id="rId9" Type="http://schemas.openxmlformats.org/officeDocument/2006/relationships/image" Target="../media/image103.wmf"/><Relationship Id="rId14" Type="http://schemas.openxmlformats.org/officeDocument/2006/relationships/image" Target="../media/image10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3" Type="http://schemas.openxmlformats.org/officeDocument/2006/relationships/image" Target="../media/image117.wmf"/><Relationship Id="rId7" Type="http://schemas.openxmlformats.org/officeDocument/2006/relationships/image" Target="../media/image121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20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Relationship Id="rId9" Type="http://schemas.openxmlformats.org/officeDocument/2006/relationships/image" Target="../media/image12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wmf"/><Relationship Id="rId6" Type="http://schemas.openxmlformats.org/officeDocument/2006/relationships/image" Target="../media/image129.w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3" Type="http://schemas.openxmlformats.org/officeDocument/2006/relationships/image" Target="../media/image125.wmf"/><Relationship Id="rId7" Type="http://schemas.openxmlformats.org/officeDocument/2006/relationships/image" Target="../media/image133.wmf"/><Relationship Id="rId12" Type="http://schemas.openxmlformats.org/officeDocument/2006/relationships/image" Target="../media/image138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32.wmf"/><Relationship Id="rId11" Type="http://schemas.openxmlformats.org/officeDocument/2006/relationships/image" Target="../media/image137.wmf"/><Relationship Id="rId5" Type="http://schemas.openxmlformats.org/officeDocument/2006/relationships/image" Target="../media/image131.wmf"/><Relationship Id="rId10" Type="http://schemas.openxmlformats.org/officeDocument/2006/relationships/image" Target="../media/image136.wmf"/><Relationship Id="rId4" Type="http://schemas.openxmlformats.org/officeDocument/2006/relationships/image" Target="../media/image130.wmf"/><Relationship Id="rId9" Type="http://schemas.openxmlformats.org/officeDocument/2006/relationships/image" Target="../media/image13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image" Target="../media/image140.wmf"/><Relationship Id="rId7" Type="http://schemas.openxmlformats.org/officeDocument/2006/relationships/image" Target="../media/image144.wmf"/><Relationship Id="rId2" Type="http://schemas.openxmlformats.org/officeDocument/2006/relationships/image" Target="../media/image139.wmf"/><Relationship Id="rId1" Type="http://schemas.openxmlformats.org/officeDocument/2006/relationships/image" Target="../media/image125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11" Type="http://schemas.openxmlformats.org/officeDocument/2006/relationships/image" Target="../media/image157.wmf"/><Relationship Id="rId5" Type="http://schemas.openxmlformats.org/officeDocument/2006/relationships/image" Target="../media/image151.wmf"/><Relationship Id="rId10" Type="http://schemas.openxmlformats.org/officeDocument/2006/relationships/image" Target="../media/image156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image" Target="../media/image170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12" Type="http://schemas.openxmlformats.org/officeDocument/2006/relationships/image" Target="../media/image169.wmf"/><Relationship Id="rId2" Type="http://schemas.openxmlformats.org/officeDocument/2006/relationships/image" Target="../media/image159.wmf"/><Relationship Id="rId16" Type="http://schemas.openxmlformats.org/officeDocument/2006/relationships/image" Target="../media/image173.wmf"/><Relationship Id="rId1" Type="http://schemas.openxmlformats.org/officeDocument/2006/relationships/image" Target="../media/image158.wmf"/><Relationship Id="rId6" Type="http://schemas.openxmlformats.org/officeDocument/2006/relationships/image" Target="../media/image163.wmf"/><Relationship Id="rId11" Type="http://schemas.openxmlformats.org/officeDocument/2006/relationships/image" Target="../media/image168.wmf"/><Relationship Id="rId5" Type="http://schemas.openxmlformats.org/officeDocument/2006/relationships/image" Target="../media/image162.wmf"/><Relationship Id="rId15" Type="http://schemas.openxmlformats.org/officeDocument/2006/relationships/image" Target="../media/image172.wmf"/><Relationship Id="rId10" Type="http://schemas.openxmlformats.org/officeDocument/2006/relationships/image" Target="../media/image167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Relationship Id="rId14" Type="http://schemas.openxmlformats.org/officeDocument/2006/relationships/image" Target="../media/image17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image" Target="../media/image176.wmf"/><Relationship Id="rId7" Type="http://schemas.openxmlformats.org/officeDocument/2006/relationships/image" Target="../media/image180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10" Type="http://schemas.openxmlformats.org/officeDocument/2006/relationships/image" Target="../media/image183.wmf"/><Relationship Id="rId4" Type="http://schemas.openxmlformats.org/officeDocument/2006/relationships/image" Target="../media/image177.wmf"/><Relationship Id="rId9" Type="http://schemas.openxmlformats.org/officeDocument/2006/relationships/image" Target="../media/image18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3" Type="http://schemas.openxmlformats.org/officeDocument/2006/relationships/image" Target="../media/image204.wmf"/><Relationship Id="rId7" Type="http://schemas.openxmlformats.org/officeDocument/2006/relationships/image" Target="../media/image208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wmf"/><Relationship Id="rId3" Type="http://schemas.openxmlformats.org/officeDocument/2006/relationships/image" Target="../media/image212.wmf"/><Relationship Id="rId7" Type="http://schemas.openxmlformats.org/officeDocument/2006/relationships/image" Target="../media/image216.wmf"/><Relationship Id="rId2" Type="http://schemas.openxmlformats.org/officeDocument/2006/relationships/image" Target="../media/image211.wmf"/><Relationship Id="rId1" Type="http://schemas.openxmlformats.org/officeDocument/2006/relationships/image" Target="../media/image210.wmf"/><Relationship Id="rId6" Type="http://schemas.openxmlformats.org/officeDocument/2006/relationships/image" Target="../media/image215.wmf"/><Relationship Id="rId11" Type="http://schemas.openxmlformats.org/officeDocument/2006/relationships/image" Target="../media/image220.wmf"/><Relationship Id="rId5" Type="http://schemas.openxmlformats.org/officeDocument/2006/relationships/image" Target="../media/image214.wmf"/><Relationship Id="rId10" Type="http://schemas.openxmlformats.org/officeDocument/2006/relationships/image" Target="../media/image219.wmf"/><Relationship Id="rId4" Type="http://schemas.openxmlformats.org/officeDocument/2006/relationships/image" Target="../media/image213.wmf"/><Relationship Id="rId9" Type="http://schemas.openxmlformats.org/officeDocument/2006/relationships/image" Target="../media/image21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wmf"/><Relationship Id="rId2" Type="http://schemas.openxmlformats.org/officeDocument/2006/relationships/image" Target="../media/image222.wmf"/><Relationship Id="rId1" Type="http://schemas.openxmlformats.org/officeDocument/2006/relationships/image" Target="../media/image22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wmf"/><Relationship Id="rId1" Type="http://schemas.openxmlformats.org/officeDocument/2006/relationships/image" Target="../media/image22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w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3.wmf"/><Relationship Id="rId1" Type="http://schemas.openxmlformats.org/officeDocument/2006/relationships/image" Target="../media/image232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5" Type="http://schemas.openxmlformats.org/officeDocument/2006/relationships/image" Target="../media/image243.wmf"/><Relationship Id="rId4" Type="http://schemas.openxmlformats.org/officeDocument/2006/relationships/image" Target="../media/image24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8.wmf"/><Relationship Id="rId7" Type="http://schemas.openxmlformats.org/officeDocument/2006/relationships/image" Target="../media/image252.wmf"/><Relationship Id="rId2" Type="http://schemas.openxmlformats.org/officeDocument/2006/relationships/image" Target="../media/image247.wmf"/><Relationship Id="rId1" Type="http://schemas.openxmlformats.org/officeDocument/2006/relationships/image" Target="../media/image246.wmf"/><Relationship Id="rId6" Type="http://schemas.openxmlformats.org/officeDocument/2006/relationships/image" Target="../media/image251.wmf"/><Relationship Id="rId5" Type="http://schemas.openxmlformats.org/officeDocument/2006/relationships/image" Target="../media/image250.wmf"/><Relationship Id="rId4" Type="http://schemas.openxmlformats.org/officeDocument/2006/relationships/image" Target="../media/image249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wmf"/><Relationship Id="rId3" Type="http://schemas.openxmlformats.org/officeDocument/2006/relationships/image" Target="../media/image255.wmf"/><Relationship Id="rId7" Type="http://schemas.openxmlformats.org/officeDocument/2006/relationships/image" Target="../media/image259.wmf"/><Relationship Id="rId2" Type="http://schemas.openxmlformats.org/officeDocument/2006/relationships/image" Target="../media/image254.wmf"/><Relationship Id="rId1" Type="http://schemas.openxmlformats.org/officeDocument/2006/relationships/image" Target="../media/image253.wmf"/><Relationship Id="rId6" Type="http://schemas.openxmlformats.org/officeDocument/2006/relationships/image" Target="../media/image258.wmf"/><Relationship Id="rId5" Type="http://schemas.openxmlformats.org/officeDocument/2006/relationships/image" Target="../media/image257.wmf"/><Relationship Id="rId4" Type="http://schemas.openxmlformats.org/officeDocument/2006/relationships/image" Target="../media/image256.wmf"/><Relationship Id="rId9" Type="http://schemas.openxmlformats.org/officeDocument/2006/relationships/image" Target="../media/image261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11" Type="http://schemas.openxmlformats.org/officeDocument/2006/relationships/image" Target="../media/image34.wmf"/><Relationship Id="rId5" Type="http://schemas.openxmlformats.org/officeDocument/2006/relationships/image" Target="../media/image28.wmf"/><Relationship Id="rId10" Type="http://schemas.openxmlformats.org/officeDocument/2006/relationships/image" Target="../media/image33.wmf"/><Relationship Id="rId4" Type="http://schemas.openxmlformats.org/officeDocument/2006/relationships/image" Target="../media/image27.wmf"/><Relationship Id="rId9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9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image" Target="../media/image47.wmf"/><Relationship Id="rId7" Type="http://schemas.openxmlformats.org/officeDocument/2006/relationships/image" Target="../media/image51.wmf"/><Relationship Id="rId12" Type="http://schemas.openxmlformats.org/officeDocument/2006/relationships/image" Target="../media/image56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11" Type="http://schemas.openxmlformats.org/officeDocument/2006/relationships/image" Target="../media/image55.wmf"/><Relationship Id="rId5" Type="http://schemas.openxmlformats.org/officeDocument/2006/relationships/image" Target="../media/image49.wmf"/><Relationship Id="rId10" Type="http://schemas.openxmlformats.org/officeDocument/2006/relationships/image" Target="../media/image54.wmf"/><Relationship Id="rId4" Type="http://schemas.openxmlformats.org/officeDocument/2006/relationships/image" Target="../media/image48.wmf"/><Relationship Id="rId9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9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12" Type="http://schemas.openxmlformats.org/officeDocument/2006/relationships/image" Target="../media/image68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58.wmf"/><Relationship Id="rId7" Type="http://schemas.openxmlformats.org/officeDocument/2006/relationships/image" Target="../media/image72.wmf"/><Relationship Id="rId2" Type="http://schemas.openxmlformats.org/officeDocument/2006/relationships/image" Target="../media/image57.wmf"/><Relationship Id="rId1" Type="http://schemas.openxmlformats.org/officeDocument/2006/relationships/image" Target="../media/image69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5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0B58-2626-4414-B271-220E17A3E364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A7D8-70E2-4AB4-8306-3680B1A92D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8A6D62-43FF-4A66-8DD7-E48B2CC0AC07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705231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0600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  <a:pPr/>
              <a:t>2018/10/8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83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81.wmf"/><Relationship Id="rId25" Type="http://schemas.openxmlformats.org/officeDocument/2006/relationships/image" Target="../media/image85.wmf"/><Relationship Id="rId2" Type="http://schemas.openxmlformats.org/officeDocument/2006/relationships/tags" Target="../tags/tag9.xml"/><Relationship Id="rId16" Type="http://schemas.openxmlformats.org/officeDocument/2006/relationships/oleObject" Target="../embeddings/oleObject80.bin"/><Relationship Id="rId20" Type="http://schemas.openxmlformats.org/officeDocument/2006/relationships/oleObject" Target="../embeddings/oleObject82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78.wmf"/><Relationship Id="rId24" Type="http://schemas.openxmlformats.org/officeDocument/2006/relationships/oleObject" Target="../embeddings/oleObject84.bin"/><Relationship Id="rId5" Type="http://schemas.openxmlformats.org/officeDocument/2006/relationships/image" Target="../media/image75.wmf"/><Relationship Id="rId15" Type="http://schemas.openxmlformats.org/officeDocument/2006/relationships/image" Target="../media/image80.wmf"/><Relationship Id="rId23" Type="http://schemas.openxmlformats.org/officeDocument/2006/relationships/image" Target="../media/image84.w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oleObject" Target="../embeddings/oleObject8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90.wmf"/><Relationship Id="rId18" Type="http://schemas.openxmlformats.org/officeDocument/2006/relationships/oleObject" Target="../embeddings/oleObject94.bin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95.bin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91.bin"/><Relationship Id="rId17" Type="http://schemas.openxmlformats.org/officeDocument/2006/relationships/image" Target="../media/image92.wmf"/><Relationship Id="rId2" Type="http://schemas.openxmlformats.org/officeDocument/2006/relationships/tags" Target="../tags/tag10.xml"/><Relationship Id="rId16" Type="http://schemas.openxmlformats.org/officeDocument/2006/relationships/oleObject" Target="../embeddings/oleObject93.bin"/><Relationship Id="rId20" Type="http://schemas.openxmlformats.org/officeDocument/2006/relationships/image" Target="../media/image95.png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88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90.bin"/><Relationship Id="rId19" Type="http://schemas.openxmlformats.org/officeDocument/2006/relationships/image" Target="../media/image93.wmf"/><Relationship Id="rId4" Type="http://schemas.openxmlformats.org/officeDocument/2006/relationships/oleObject" Target="../embeddings/oleObject87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92.bin"/><Relationship Id="rId22" Type="http://schemas.openxmlformats.org/officeDocument/2006/relationships/image" Target="../media/image94.wmf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wmf"/><Relationship Id="rId18" Type="http://schemas.openxmlformats.org/officeDocument/2006/relationships/oleObject" Target="../embeddings/oleObject103.bin"/><Relationship Id="rId26" Type="http://schemas.openxmlformats.org/officeDocument/2006/relationships/oleObject" Target="../embeddings/oleObject107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03.wmf"/><Relationship Id="rId7" Type="http://schemas.openxmlformats.org/officeDocument/2006/relationships/image" Target="../media/image96.wmf"/><Relationship Id="rId12" Type="http://schemas.openxmlformats.org/officeDocument/2006/relationships/oleObject" Target="../embeddings/oleObject100.bin"/><Relationship Id="rId17" Type="http://schemas.openxmlformats.org/officeDocument/2006/relationships/image" Target="../media/image101.wmf"/><Relationship Id="rId25" Type="http://schemas.openxmlformats.org/officeDocument/2006/relationships/image" Target="../media/image105.wmf"/><Relationship Id="rId33" Type="http://schemas.openxmlformats.org/officeDocument/2006/relationships/image" Target="../media/image109.wmf"/><Relationship Id="rId2" Type="http://schemas.openxmlformats.org/officeDocument/2006/relationships/tags" Target="../tags/tag11.xml"/><Relationship Id="rId16" Type="http://schemas.openxmlformats.org/officeDocument/2006/relationships/oleObject" Target="../embeddings/oleObject102.bin"/><Relationship Id="rId20" Type="http://schemas.openxmlformats.org/officeDocument/2006/relationships/oleObject" Target="../embeddings/oleObject104.bin"/><Relationship Id="rId29" Type="http://schemas.openxmlformats.org/officeDocument/2006/relationships/image" Target="../media/image107.wmf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97.bin"/><Relationship Id="rId11" Type="http://schemas.openxmlformats.org/officeDocument/2006/relationships/image" Target="../media/image98.wmf"/><Relationship Id="rId24" Type="http://schemas.openxmlformats.org/officeDocument/2006/relationships/oleObject" Target="../embeddings/oleObject106.bin"/><Relationship Id="rId32" Type="http://schemas.openxmlformats.org/officeDocument/2006/relationships/oleObject" Target="../embeddings/oleObject110.bin"/><Relationship Id="rId5" Type="http://schemas.openxmlformats.org/officeDocument/2006/relationships/image" Target="../media/image94.wmf"/><Relationship Id="rId15" Type="http://schemas.openxmlformats.org/officeDocument/2006/relationships/image" Target="../media/image100.wmf"/><Relationship Id="rId23" Type="http://schemas.openxmlformats.org/officeDocument/2006/relationships/image" Target="../media/image104.wmf"/><Relationship Id="rId28" Type="http://schemas.openxmlformats.org/officeDocument/2006/relationships/oleObject" Target="../embeddings/oleObject108.bin"/><Relationship Id="rId10" Type="http://schemas.openxmlformats.org/officeDocument/2006/relationships/oleObject" Target="../embeddings/oleObject99.bin"/><Relationship Id="rId19" Type="http://schemas.openxmlformats.org/officeDocument/2006/relationships/image" Target="../media/image102.wmf"/><Relationship Id="rId31" Type="http://schemas.openxmlformats.org/officeDocument/2006/relationships/image" Target="../media/image108.w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97.wmf"/><Relationship Id="rId14" Type="http://schemas.openxmlformats.org/officeDocument/2006/relationships/oleObject" Target="../embeddings/oleObject101.bin"/><Relationship Id="rId22" Type="http://schemas.openxmlformats.org/officeDocument/2006/relationships/oleObject" Target="../embeddings/oleObject105.bin"/><Relationship Id="rId27" Type="http://schemas.openxmlformats.org/officeDocument/2006/relationships/image" Target="../media/image106.wmf"/><Relationship Id="rId30" Type="http://schemas.openxmlformats.org/officeDocument/2006/relationships/oleObject" Target="../embeddings/oleObject109.bin"/><Relationship Id="rId8" Type="http://schemas.openxmlformats.org/officeDocument/2006/relationships/oleObject" Target="../embeddings/oleObject9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14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15.bin"/><Relationship Id="rId2" Type="http://schemas.openxmlformats.org/officeDocument/2006/relationships/tags" Target="../tags/tag1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13.wmf"/><Relationship Id="rId5" Type="http://schemas.openxmlformats.org/officeDocument/2006/relationships/image" Target="../media/image110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1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9.wmf"/><Relationship Id="rId18" Type="http://schemas.openxmlformats.org/officeDocument/2006/relationships/oleObject" Target="../embeddings/oleObject123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23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21.wmf"/><Relationship Id="rId2" Type="http://schemas.openxmlformats.org/officeDocument/2006/relationships/tags" Target="../tags/tag13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8.wmf"/><Relationship Id="rId5" Type="http://schemas.openxmlformats.org/officeDocument/2006/relationships/image" Target="../media/image115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22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17.wmf"/><Relationship Id="rId14" Type="http://schemas.openxmlformats.org/officeDocument/2006/relationships/oleObject" Target="../embeddings/oleObject121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2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5.wmf"/><Relationship Id="rId12" Type="http://schemas.openxmlformats.org/officeDocument/2006/relationships/oleObject" Target="../embeddings/oleObject129.bin"/><Relationship Id="rId2" Type="http://schemas.openxmlformats.org/officeDocument/2006/relationships/tags" Target="../tags/tag14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27.wmf"/><Relationship Id="rId5" Type="http://schemas.openxmlformats.org/officeDocument/2006/relationships/image" Target="../media/image124.wmf"/><Relationship Id="rId15" Type="http://schemas.openxmlformats.org/officeDocument/2006/relationships/image" Target="../media/image129.wmf"/><Relationship Id="rId10" Type="http://schemas.openxmlformats.org/officeDocument/2006/relationships/oleObject" Target="../embeddings/oleObject128.bin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26.wmf"/><Relationship Id="rId14" Type="http://schemas.openxmlformats.org/officeDocument/2006/relationships/oleObject" Target="../embeddings/oleObject13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31.wmf"/><Relationship Id="rId18" Type="http://schemas.openxmlformats.org/officeDocument/2006/relationships/oleObject" Target="../embeddings/oleObject138.bin"/><Relationship Id="rId26" Type="http://schemas.openxmlformats.org/officeDocument/2006/relationships/oleObject" Target="../embeddings/oleObject142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35.wmf"/><Relationship Id="rId7" Type="http://schemas.openxmlformats.org/officeDocument/2006/relationships/image" Target="../media/image121.w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33.wmf"/><Relationship Id="rId25" Type="http://schemas.openxmlformats.org/officeDocument/2006/relationships/image" Target="../media/image137.wmf"/><Relationship Id="rId2" Type="http://schemas.openxmlformats.org/officeDocument/2006/relationships/tags" Target="../tags/tag15.xml"/><Relationship Id="rId16" Type="http://schemas.openxmlformats.org/officeDocument/2006/relationships/oleObject" Target="../embeddings/oleObject137.bin"/><Relationship Id="rId20" Type="http://schemas.openxmlformats.org/officeDocument/2006/relationships/oleObject" Target="../embeddings/oleObject139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0.wmf"/><Relationship Id="rId24" Type="http://schemas.openxmlformats.org/officeDocument/2006/relationships/oleObject" Target="../embeddings/oleObject141.bin"/><Relationship Id="rId5" Type="http://schemas.openxmlformats.org/officeDocument/2006/relationships/image" Target="../media/image120.wmf"/><Relationship Id="rId15" Type="http://schemas.openxmlformats.org/officeDocument/2006/relationships/image" Target="../media/image132.wmf"/><Relationship Id="rId23" Type="http://schemas.openxmlformats.org/officeDocument/2006/relationships/image" Target="../media/image136.w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34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36.bin"/><Relationship Id="rId22" Type="http://schemas.openxmlformats.org/officeDocument/2006/relationships/oleObject" Target="../embeddings/oleObject140.bin"/><Relationship Id="rId27" Type="http://schemas.openxmlformats.org/officeDocument/2006/relationships/image" Target="../media/image1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13" Type="http://schemas.openxmlformats.org/officeDocument/2006/relationships/image" Target="../media/image142.wmf"/><Relationship Id="rId18" Type="http://schemas.openxmlformats.org/officeDocument/2006/relationships/oleObject" Target="../embeddings/oleObject15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47.bin"/><Relationship Id="rId17" Type="http://schemas.openxmlformats.org/officeDocument/2006/relationships/image" Target="../media/image144.wmf"/><Relationship Id="rId2" Type="http://schemas.openxmlformats.org/officeDocument/2006/relationships/tags" Target="../tags/tag16.xml"/><Relationship Id="rId16" Type="http://schemas.openxmlformats.org/officeDocument/2006/relationships/oleObject" Target="../embeddings/oleObject149.bin"/><Relationship Id="rId20" Type="http://schemas.openxmlformats.org/officeDocument/2006/relationships/image" Target="../media/image146.png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4.bin"/><Relationship Id="rId11" Type="http://schemas.openxmlformats.org/officeDocument/2006/relationships/image" Target="../media/image141.wmf"/><Relationship Id="rId5" Type="http://schemas.openxmlformats.org/officeDocument/2006/relationships/image" Target="../media/image125.wmf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46.bin"/><Relationship Id="rId19" Type="http://schemas.openxmlformats.org/officeDocument/2006/relationships/image" Target="../media/image145.wmf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4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51.wmf"/><Relationship Id="rId18" Type="http://schemas.openxmlformats.org/officeDocument/2006/relationships/oleObject" Target="../embeddings/oleObject158.bin"/><Relationship Id="rId26" Type="http://schemas.openxmlformats.org/officeDocument/2006/relationships/oleObject" Target="../embeddings/oleObject162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55.wmf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153.wmf"/><Relationship Id="rId25" Type="http://schemas.openxmlformats.org/officeDocument/2006/relationships/image" Target="../media/image157.wmf"/><Relationship Id="rId2" Type="http://schemas.openxmlformats.org/officeDocument/2006/relationships/tags" Target="../tags/tag17.xml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50.wmf"/><Relationship Id="rId24" Type="http://schemas.openxmlformats.org/officeDocument/2006/relationships/oleObject" Target="../embeddings/oleObject161.bin"/><Relationship Id="rId5" Type="http://schemas.openxmlformats.org/officeDocument/2006/relationships/image" Target="../media/image147.wmf"/><Relationship Id="rId15" Type="http://schemas.openxmlformats.org/officeDocument/2006/relationships/image" Target="../media/image152.wmf"/><Relationship Id="rId23" Type="http://schemas.openxmlformats.org/officeDocument/2006/relationships/image" Target="../media/image156.w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154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Relationship Id="rId27" Type="http://schemas.openxmlformats.org/officeDocument/2006/relationships/oleObject" Target="../embeddings/oleObject163.bin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2.wmf"/><Relationship Id="rId18" Type="http://schemas.openxmlformats.org/officeDocument/2006/relationships/oleObject" Target="../embeddings/oleObject171.bin"/><Relationship Id="rId26" Type="http://schemas.openxmlformats.org/officeDocument/2006/relationships/oleObject" Target="../embeddings/oleObject175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66.wmf"/><Relationship Id="rId34" Type="http://schemas.openxmlformats.org/officeDocument/2006/relationships/oleObject" Target="../embeddings/oleObject179.bin"/><Relationship Id="rId7" Type="http://schemas.openxmlformats.org/officeDocument/2006/relationships/image" Target="../media/image159.w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64.wmf"/><Relationship Id="rId25" Type="http://schemas.openxmlformats.org/officeDocument/2006/relationships/image" Target="../media/image168.wmf"/><Relationship Id="rId33" Type="http://schemas.openxmlformats.org/officeDocument/2006/relationships/image" Target="../media/image172.wmf"/><Relationship Id="rId2" Type="http://schemas.openxmlformats.org/officeDocument/2006/relationships/tags" Target="../tags/tag18.xml"/><Relationship Id="rId16" Type="http://schemas.openxmlformats.org/officeDocument/2006/relationships/oleObject" Target="../embeddings/oleObject170.bin"/><Relationship Id="rId20" Type="http://schemas.openxmlformats.org/officeDocument/2006/relationships/oleObject" Target="../embeddings/oleObject172.bin"/><Relationship Id="rId29" Type="http://schemas.openxmlformats.org/officeDocument/2006/relationships/image" Target="../media/image170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61.wmf"/><Relationship Id="rId24" Type="http://schemas.openxmlformats.org/officeDocument/2006/relationships/oleObject" Target="../embeddings/oleObject174.bin"/><Relationship Id="rId32" Type="http://schemas.openxmlformats.org/officeDocument/2006/relationships/oleObject" Target="../embeddings/oleObject178.bin"/><Relationship Id="rId5" Type="http://schemas.openxmlformats.org/officeDocument/2006/relationships/image" Target="../media/image158.wmf"/><Relationship Id="rId15" Type="http://schemas.openxmlformats.org/officeDocument/2006/relationships/image" Target="../media/image163.wmf"/><Relationship Id="rId23" Type="http://schemas.openxmlformats.org/officeDocument/2006/relationships/image" Target="../media/image167.wmf"/><Relationship Id="rId28" Type="http://schemas.openxmlformats.org/officeDocument/2006/relationships/oleObject" Target="../embeddings/oleObject176.bin"/><Relationship Id="rId10" Type="http://schemas.openxmlformats.org/officeDocument/2006/relationships/oleObject" Target="../embeddings/oleObject167.bin"/><Relationship Id="rId19" Type="http://schemas.openxmlformats.org/officeDocument/2006/relationships/image" Target="../media/image165.wmf"/><Relationship Id="rId31" Type="http://schemas.openxmlformats.org/officeDocument/2006/relationships/image" Target="../media/image171.wmf"/><Relationship Id="rId4" Type="http://schemas.openxmlformats.org/officeDocument/2006/relationships/oleObject" Target="../embeddings/oleObject164.bin"/><Relationship Id="rId9" Type="http://schemas.openxmlformats.org/officeDocument/2006/relationships/image" Target="../media/image160.wmf"/><Relationship Id="rId14" Type="http://schemas.openxmlformats.org/officeDocument/2006/relationships/oleObject" Target="../embeddings/oleObject169.bin"/><Relationship Id="rId22" Type="http://schemas.openxmlformats.org/officeDocument/2006/relationships/oleObject" Target="../embeddings/oleObject173.bin"/><Relationship Id="rId27" Type="http://schemas.openxmlformats.org/officeDocument/2006/relationships/image" Target="../media/image169.wmf"/><Relationship Id="rId30" Type="http://schemas.openxmlformats.org/officeDocument/2006/relationships/oleObject" Target="../embeddings/oleObject177.bin"/><Relationship Id="rId35" Type="http://schemas.openxmlformats.org/officeDocument/2006/relationships/image" Target="../media/image173.wmf"/><Relationship Id="rId8" Type="http://schemas.openxmlformats.org/officeDocument/2006/relationships/oleObject" Target="../embeddings/oleObject16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78.wmf"/><Relationship Id="rId18" Type="http://schemas.openxmlformats.org/officeDocument/2006/relationships/oleObject" Target="../embeddings/oleObject187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82.wmf"/><Relationship Id="rId7" Type="http://schemas.openxmlformats.org/officeDocument/2006/relationships/image" Target="../media/image175.w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80.wmf"/><Relationship Id="rId25" Type="http://schemas.openxmlformats.org/officeDocument/2006/relationships/image" Target="../media/image183.wmf"/><Relationship Id="rId2" Type="http://schemas.openxmlformats.org/officeDocument/2006/relationships/tags" Target="../tags/tag19.xml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77.wmf"/><Relationship Id="rId24" Type="http://schemas.openxmlformats.org/officeDocument/2006/relationships/oleObject" Target="../embeddings/oleObject191.bin"/><Relationship Id="rId5" Type="http://schemas.openxmlformats.org/officeDocument/2006/relationships/image" Target="../media/image174.wmf"/><Relationship Id="rId15" Type="http://schemas.openxmlformats.org/officeDocument/2006/relationships/image" Target="../media/image179.wmf"/><Relationship Id="rId23" Type="http://schemas.openxmlformats.org/officeDocument/2006/relationships/oleObject" Target="../embeddings/oleObject190.bin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181.wmf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76.wmf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13" Type="http://schemas.openxmlformats.org/officeDocument/2006/relationships/image" Target="../media/image188.wmf"/><Relationship Id="rId18" Type="http://schemas.openxmlformats.org/officeDocument/2006/relationships/image" Target="../media/image190.wmf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191.wmf"/><Relationship Id="rId7" Type="http://schemas.openxmlformats.org/officeDocument/2006/relationships/image" Target="../media/image185.wmf"/><Relationship Id="rId12" Type="http://schemas.openxmlformats.org/officeDocument/2006/relationships/oleObject" Target="../embeddings/oleObject196.bin"/><Relationship Id="rId17" Type="http://schemas.openxmlformats.org/officeDocument/2006/relationships/oleObject" Target="../embeddings/oleObject199.bin"/><Relationship Id="rId2" Type="http://schemas.openxmlformats.org/officeDocument/2006/relationships/tags" Target="../tags/tag20.xml"/><Relationship Id="rId16" Type="http://schemas.openxmlformats.org/officeDocument/2006/relationships/image" Target="../media/image189.wmf"/><Relationship Id="rId20" Type="http://schemas.openxmlformats.org/officeDocument/2006/relationships/oleObject" Target="../embeddings/oleObject201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93.bin"/><Relationship Id="rId11" Type="http://schemas.openxmlformats.org/officeDocument/2006/relationships/image" Target="../media/image187.wmf"/><Relationship Id="rId5" Type="http://schemas.openxmlformats.org/officeDocument/2006/relationships/image" Target="../media/image184.wmf"/><Relationship Id="rId15" Type="http://schemas.openxmlformats.org/officeDocument/2006/relationships/oleObject" Target="../embeddings/oleObject198.bin"/><Relationship Id="rId10" Type="http://schemas.openxmlformats.org/officeDocument/2006/relationships/oleObject" Target="../embeddings/oleObject195.bin"/><Relationship Id="rId19" Type="http://schemas.openxmlformats.org/officeDocument/2006/relationships/oleObject" Target="../embeddings/oleObject200.bin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86.wmf"/><Relationship Id="rId14" Type="http://schemas.openxmlformats.org/officeDocument/2006/relationships/oleObject" Target="../embeddings/oleObject19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96.wmf"/><Relationship Id="rId18" Type="http://schemas.openxmlformats.org/officeDocument/2006/relationships/oleObject" Target="../embeddings/oleObject209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00.wmf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198.wmf"/><Relationship Id="rId2" Type="http://schemas.openxmlformats.org/officeDocument/2006/relationships/tags" Target="../tags/tag21.xml"/><Relationship Id="rId16" Type="http://schemas.openxmlformats.org/officeDocument/2006/relationships/oleObject" Target="../embeddings/oleObject208.bin"/><Relationship Id="rId20" Type="http://schemas.openxmlformats.org/officeDocument/2006/relationships/oleObject" Target="../embeddings/oleObject210.bin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95.wmf"/><Relationship Id="rId24" Type="http://schemas.openxmlformats.org/officeDocument/2006/relationships/image" Target="../media/image201.wmf"/><Relationship Id="rId5" Type="http://schemas.openxmlformats.org/officeDocument/2006/relationships/image" Target="../media/image192.wmf"/><Relationship Id="rId15" Type="http://schemas.openxmlformats.org/officeDocument/2006/relationships/image" Target="../media/image197.wmf"/><Relationship Id="rId23" Type="http://schemas.openxmlformats.org/officeDocument/2006/relationships/oleObject" Target="../embeddings/oleObject212.bin"/><Relationship Id="rId10" Type="http://schemas.openxmlformats.org/officeDocument/2006/relationships/oleObject" Target="../embeddings/oleObject205.bin"/><Relationship Id="rId19" Type="http://schemas.openxmlformats.org/officeDocument/2006/relationships/image" Target="../media/image199.wmf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94.wmf"/><Relationship Id="rId14" Type="http://schemas.openxmlformats.org/officeDocument/2006/relationships/oleObject" Target="../embeddings/oleObject207.bin"/><Relationship Id="rId22" Type="http://schemas.openxmlformats.org/officeDocument/2006/relationships/oleObject" Target="../embeddings/oleObject21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13" Type="http://schemas.openxmlformats.org/officeDocument/2006/relationships/image" Target="../media/image206.wmf"/><Relationship Id="rId18" Type="http://schemas.openxmlformats.org/officeDocument/2006/relationships/oleObject" Target="../embeddings/oleObject220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217.bin"/><Relationship Id="rId17" Type="http://schemas.openxmlformats.org/officeDocument/2006/relationships/image" Target="../media/image208.wmf"/><Relationship Id="rId2" Type="http://schemas.openxmlformats.org/officeDocument/2006/relationships/tags" Target="../tags/tag22.xml"/><Relationship Id="rId16" Type="http://schemas.openxmlformats.org/officeDocument/2006/relationships/oleObject" Target="../embeddings/oleObject219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05.wmf"/><Relationship Id="rId5" Type="http://schemas.openxmlformats.org/officeDocument/2006/relationships/image" Target="../media/image202.wmf"/><Relationship Id="rId15" Type="http://schemas.openxmlformats.org/officeDocument/2006/relationships/image" Target="../media/image207.wmf"/><Relationship Id="rId10" Type="http://schemas.openxmlformats.org/officeDocument/2006/relationships/oleObject" Target="../embeddings/oleObject216.bin"/><Relationship Id="rId19" Type="http://schemas.openxmlformats.org/officeDocument/2006/relationships/image" Target="../media/image209.wmf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1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214.wmf"/><Relationship Id="rId18" Type="http://schemas.openxmlformats.org/officeDocument/2006/relationships/oleObject" Target="../embeddings/oleObject228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18.wmf"/><Relationship Id="rId7" Type="http://schemas.openxmlformats.org/officeDocument/2006/relationships/image" Target="../media/image211.wmf"/><Relationship Id="rId12" Type="http://schemas.openxmlformats.org/officeDocument/2006/relationships/oleObject" Target="../embeddings/oleObject225.bin"/><Relationship Id="rId17" Type="http://schemas.openxmlformats.org/officeDocument/2006/relationships/image" Target="../media/image216.wmf"/><Relationship Id="rId25" Type="http://schemas.openxmlformats.org/officeDocument/2006/relationships/image" Target="../media/image220.wmf"/><Relationship Id="rId2" Type="http://schemas.openxmlformats.org/officeDocument/2006/relationships/tags" Target="../tags/tag23.xml"/><Relationship Id="rId16" Type="http://schemas.openxmlformats.org/officeDocument/2006/relationships/oleObject" Target="../embeddings/oleObject227.bin"/><Relationship Id="rId20" Type="http://schemas.openxmlformats.org/officeDocument/2006/relationships/oleObject" Target="../embeddings/oleObject229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13.wmf"/><Relationship Id="rId24" Type="http://schemas.openxmlformats.org/officeDocument/2006/relationships/oleObject" Target="../embeddings/oleObject231.bin"/><Relationship Id="rId5" Type="http://schemas.openxmlformats.org/officeDocument/2006/relationships/image" Target="../media/image210.wmf"/><Relationship Id="rId15" Type="http://schemas.openxmlformats.org/officeDocument/2006/relationships/image" Target="../media/image215.wmf"/><Relationship Id="rId23" Type="http://schemas.openxmlformats.org/officeDocument/2006/relationships/image" Target="../media/image219.wmf"/><Relationship Id="rId10" Type="http://schemas.openxmlformats.org/officeDocument/2006/relationships/oleObject" Target="../embeddings/oleObject224.bin"/><Relationship Id="rId19" Type="http://schemas.openxmlformats.org/officeDocument/2006/relationships/image" Target="../media/image217.wmf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12.wmf"/><Relationship Id="rId14" Type="http://schemas.openxmlformats.org/officeDocument/2006/relationships/oleObject" Target="../embeddings/oleObject226.bin"/><Relationship Id="rId22" Type="http://schemas.openxmlformats.org/officeDocument/2006/relationships/oleObject" Target="../embeddings/oleObject230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3" Type="http://schemas.openxmlformats.org/officeDocument/2006/relationships/oleObject" Target="../embeddings/oleObject232.bin"/><Relationship Id="rId7" Type="http://schemas.openxmlformats.org/officeDocument/2006/relationships/oleObject" Target="../embeddings/oleObject2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222.w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21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36.bin"/><Relationship Id="rId4" Type="http://schemas.openxmlformats.org/officeDocument/2006/relationships/image" Target="../media/image224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42.bin"/><Relationship Id="rId3" Type="http://schemas.openxmlformats.org/officeDocument/2006/relationships/oleObject" Target="../embeddings/oleObject237.bin"/><Relationship Id="rId7" Type="http://schemas.openxmlformats.org/officeDocument/2006/relationships/oleObject" Target="../embeddings/oleObject239.bin"/><Relationship Id="rId12" Type="http://schemas.openxmlformats.org/officeDocument/2006/relationships/image" Target="../media/image2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41.bin"/><Relationship Id="rId5" Type="http://schemas.openxmlformats.org/officeDocument/2006/relationships/oleObject" Target="../embeddings/oleObject238.bin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240.bin"/><Relationship Id="rId14" Type="http://schemas.openxmlformats.org/officeDocument/2006/relationships/image" Target="../media/image231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33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3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3" Type="http://schemas.openxmlformats.org/officeDocument/2006/relationships/oleObject" Target="../embeddings/oleObject245.bin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3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5.wmf"/><Relationship Id="rId11" Type="http://schemas.openxmlformats.org/officeDocument/2006/relationships/oleObject" Target="../embeddings/oleObject249.bin"/><Relationship Id="rId5" Type="http://schemas.openxmlformats.org/officeDocument/2006/relationships/oleObject" Target="../embeddings/oleObject246.bin"/><Relationship Id="rId10" Type="http://schemas.openxmlformats.org/officeDocument/2006/relationships/image" Target="../media/image237.wmf"/><Relationship Id="rId4" Type="http://schemas.openxmlformats.org/officeDocument/2006/relationships/image" Target="../media/image234.wmf"/><Relationship Id="rId9" Type="http://schemas.openxmlformats.org/officeDocument/2006/relationships/oleObject" Target="../embeddings/oleObject24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1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8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9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1.wmf"/><Relationship Id="rId13" Type="http://schemas.openxmlformats.org/officeDocument/2006/relationships/oleObject" Target="../embeddings/oleObject255.bin"/><Relationship Id="rId3" Type="http://schemas.openxmlformats.org/officeDocument/2006/relationships/oleObject" Target="../embeddings/oleObject250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5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40.wmf"/><Relationship Id="rId11" Type="http://schemas.openxmlformats.org/officeDocument/2006/relationships/oleObject" Target="../embeddings/oleObject254.bin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10" Type="http://schemas.openxmlformats.org/officeDocument/2006/relationships/image" Target="../media/image242.wmf"/><Relationship Id="rId4" Type="http://schemas.openxmlformats.org/officeDocument/2006/relationships/image" Target="../media/image239.w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244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wmf"/><Relationship Id="rId13" Type="http://schemas.openxmlformats.org/officeDocument/2006/relationships/oleObject" Target="../embeddings/oleObject262.bin"/><Relationship Id="rId3" Type="http://schemas.openxmlformats.org/officeDocument/2006/relationships/oleObject" Target="../embeddings/oleObject257.bin"/><Relationship Id="rId7" Type="http://schemas.openxmlformats.org/officeDocument/2006/relationships/oleObject" Target="../embeddings/oleObject259.bin"/><Relationship Id="rId12" Type="http://schemas.openxmlformats.org/officeDocument/2006/relationships/image" Target="../media/image25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2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247.wmf"/><Relationship Id="rId11" Type="http://schemas.openxmlformats.org/officeDocument/2006/relationships/oleObject" Target="../embeddings/oleObject261.bin"/><Relationship Id="rId5" Type="http://schemas.openxmlformats.org/officeDocument/2006/relationships/oleObject" Target="../embeddings/oleObject258.bin"/><Relationship Id="rId15" Type="http://schemas.openxmlformats.org/officeDocument/2006/relationships/oleObject" Target="../embeddings/oleObject263.bin"/><Relationship Id="rId10" Type="http://schemas.openxmlformats.org/officeDocument/2006/relationships/image" Target="../media/image249.wmf"/><Relationship Id="rId4" Type="http://schemas.openxmlformats.org/officeDocument/2006/relationships/image" Target="../media/image246.wmf"/><Relationship Id="rId9" Type="http://schemas.openxmlformats.org/officeDocument/2006/relationships/oleObject" Target="../embeddings/oleObject260.bin"/><Relationship Id="rId14" Type="http://schemas.openxmlformats.org/officeDocument/2006/relationships/image" Target="../media/image25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13" Type="http://schemas.openxmlformats.org/officeDocument/2006/relationships/oleObject" Target="../embeddings/oleObject269.bin"/><Relationship Id="rId18" Type="http://schemas.openxmlformats.org/officeDocument/2006/relationships/image" Target="../media/image260.wmf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57.wmf"/><Relationship Id="rId17" Type="http://schemas.openxmlformats.org/officeDocument/2006/relationships/oleObject" Target="../embeddings/oleObject2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59.wmf"/><Relationship Id="rId20" Type="http://schemas.openxmlformats.org/officeDocument/2006/relationships/image" Target="../media/image261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54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5" Type="http://schemas.openxmlformats.org/officeDocument/2006/relationships/oleObject" Target="../embeddings/oleObject270.bin"/><Relationship Id="rId10" Type="http://schemas.openxmlformats.org/officeDocument/2006/relationships/image" Target="../media/image256.wmf"/><Relationship Id="rId19" Type="http://schemas.openxmlformats.org/officeDocument/2006/relationships/oleObject" Target="../embeddings/oleObject272.bin"/><Relationship Id="rId4" Type="http://schemas.openxmlformats.org/officeDocument/2006/relationships/image" Target="../media/image253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58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6.bin"/><Relationship Id="rId26" Type="http://schemas.openxmlformats.org/officeDocument/2006/relationships/oleObject" Target="../embeddings/oleObject20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0.wmf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2" Type="http://schemas.openxmlformats.org/officeDocument/2006/relationships/tags" Target="../tags/tag3.xml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19.bin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image" Target="../media/image2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8.bin"/><Relationship Id="rId26" Type="http://schemas.openxmlformats.org/officeDocument/2006/relationships/image" Target="../media/image34.wmf"/><Relationship Id="rId3" Type="http://schemas.openxmlformats.org/officeDocument/2006/relationships/slideLayout" Target="../slideLayouts/slideLayout2.xml"/><Relationship Id="rId21" Type="http://schemas.openxmlformats.org/officeDocument/2006/relationships/oleObject" Target="../embeddings/oleObject29.bin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0.wmf"/><Relationship Id="rId25" Type="http://schemas.openxmlformats.org/officeDocument/2006/relationships/oleObject" Target="../embeddings/oleObject31.bin"/><Relationship Id="rId2" Type="http://schemas.openxmlformats.org/officeDocument/2006/relationships/tags" Target="../tags/tag4.xml"/><Relationship Id="rId16" Type="http://schemas.openxmlformats.org/officeDocument/2006/relationships/oleObject" Target="../embeddings/oleObject27.bin"/><Relationship Id="rId20" Type="http://schemas.openxmlformats.org/officeDocument/2006/relationships/image" Target="../media/image35.png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7.wmf"/><Relationship Id="rId24" Type="http://schemas.openxmlformats.org/officeDocument/2006/relationships/image" Target="../media/image33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oleObject" Target="../embeddings/oleObject30.bin"/><Relationship Id="rId10" Type="http://schemas.openxmlformats.org/officeDocument/2006/relationships/oleObject" Target="../embeddings/oleObject24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40.wmf"/><Relationship Id="rId18" Type="http://schemas.openxmlformats.org/officeDocument/2006/relationships/oleObject" Target="../embeddings/oleObject39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44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42.wmf"/><Relationship Id="rId2" Type="http://schemas.openxmlformats.org/officeDocument/2006/relationships/tags" Target="../tags/tag5.xml"/><Relationship Id="rId16" Type="http://schemas.openxmlformats.org/officeDocument/2006/relationships/oleObject" Target="../embeddings/oleObject38.bin"/><Relationship Id="rId20" Type="http://schemas.openxmlformats.org/officeDocument/2006/relationships/oleObject" Target="../embeddings/oleObject4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5.bin"/><Relationship Id="rId19" Type="http://schemas.openxmlformats.org/officeDocument/2006/relationships/image" Target="../media/image43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53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2" Type="http://schemas.openxmlformats.org/officeDocument/2006/relationships/tags" Target="../tags/tag6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51.bin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image" Target="../media/image5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1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65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3.wmf"/><Relationship Id="rId25" Type="http://schemas.openxmlformats.org/officeDocument/2006/relationships/image" Target="../media/image67.wmf"/><Relationship Id="rId2" Type="http://schemas.openxmlformats.org/officeDocument/2006/relationships/tags" Target="../tags/tag7.xml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69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0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23" Type="http://schemas.openxmlformats.org/officeDocument/2006/relationships/image" Target="../media/image66.wmf"/><Relationship Id="rId28" Type="http://schemas.openxmlformats.org/officeDocument/2006/relationships/oleObject" Target="../embeddings/oleObject65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6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72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7.wmf"/><Relationship Id="rId12" Type="http://schemas.openxmlformats.org/officeDocument/2006/relationships/image" Target="../media/image74.png"/><Relationship Id="rId17" Type="http://schemas.openxmlformats.org/officeDocument/2006/relationships/oleObject" Target="../embeddings/oleObject72.bin"/><Relationship Id="rId2" Type="http://schemas.openxmlformats.org/officeDocument/2006/relationships/tags" Target="../tags/tag8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59.wmf"/><Relationship Id="rId5" Type="http://schemas.openxmlformats.org/officeDocument/2006/relationships/image" Target="../media/image69.wmf"/><Relationship Id="rId15" Type="http://schemas.openxmlformats.org/officeDocument/2006/relationships/oleObject" Target="../embeddings/oleObject71.bin"/><Relationship Id="rId10" Type="http://schemas.openxmlformats.org/officeDocument/2006/relationships/oleObject" Target="../embeddings/oleObject69.bin"/><Relationship Id="rId19" Type="http://schemas.openxmlformats.org/officeDocument/2006/relationships/oleObject" Target="../embeddings/oleObject73.bin"/><Relationship Id="rId4" Type="http://schemas.openxmlformats.org/officeDocument/2006/relationships/oleObject" Target="../embeddings/oleObject66.bin"/><Relationship Id="rId9" Type="http://schemas.openxmlformats.org/officeDocument/2006/relationships/image" Target="../media/image58.wmf"/><Relationship Id="rId14" Type="http://schemas.openxmlformats.org/officeDocument/2006/relationships/image" Target="../media/image7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500A7B-3477-4054-A948-619557EE6F6B}"/>
              </a:ext>
            </a:extLst>
          </p:cNvPr>
          <p:cNvSpPr/>
          <p:nvPr/>
        </p:nvSpPr>
        <p:spPr>
          <a:xfrm>
            <a:off x="0" y="3114675"/>
            <a:ext cx="12192000" cy="243681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4099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381000"/>
            <a:ext cx="262255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0" name="组合 8"/>
          <p:cNvGrpSpPr>
            <a:grpSpLocks/>
          </p:cNvGrpSpPr>
          <p:nvPr/>
        </p:nvGrpSpPr>
        <p:grpSpPr bwMode="auto">
          <a:xfrm>
            <a:off x="4224338" y="74613"/>
            <a:ext cx="2973387" cy="2973387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>
              <a:extLst>
                <a:ext uri="{FF2B5EF4-FFF2-40B4-BE49-F238E27FC236}">
                  <a16:creationId xmlns:a16="http://schemas.microsoft.com/office/drawing/2014/main" id="{2BDD76CC-A09C-4FAE-AAF5-97F16A96A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DE211B6-B822-4183-A105-00262020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F62980C2-07F8-4780-98F1-4002D67C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3533775"/>
            <a:ext cx="8362950" cy="76993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第二章</a:t>
            </a:r>
            <a:r>
              <a:rPr lang="en-US" altLang="zh-CN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向量（</a:t>
            </a:r>
            <a:r>
              <a:rPr lang="en-US" altLang="zh-CN" sz="4400" dirty="0">
                <a:solidFill>
                  <a:schemeClr val="bg1"/>
                </a:solidFill>
              </a:rPr>
              <a:t>vector</a:t>
            </a:r>
            <a:r>
              <a:rPr lang="en-US" altLang="zh-CN" sz="4400" dirty="0"/>
              <a:t> </a:t>
            </a: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4267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E72E0548-F86A-41C8-B2AD-1DFA8B6BAD7B}"/>
              </a:ext>
            </a:extLst>
          </p:cNvPr>
          <p:cNvSpPr txBox="1"/>
          <p:nvPr/>
        </p:nvSpPr>
        <p:spPr>
          <a:xfrm>
            <a:off x="4238625" y="4606925"/>
            <a:ext cx="57070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b="1" dirty="0">
                <a:solidFill>
                  <a:srgbClr val="FFC000"/>
                </a:solidFill>
                <a:latin typeface="楷体_GB2312" pitchFamily="49" charset="-122"/>
              </a:rPr>
              <a:t>§2.3  </a:t>
            </a:r>
            <a:r>
              <a:rPr kumimoji="1" lang="zh-CN" altLang="en-US" sz="3200" b="1" dirty="0">
                <a:solidFill>
                  <a:srgbClr val="FFC000"/>
                </a:solidFill>
                <a:latin typeface="楷体_GB2312" pitchFamily="49" charset="-122"/>
              </a:rPr>
              <a:t>向量组的秩</a:t>
            </a:r>
            <a:endParaRPr lang="zh-CN" altLang="zh-CN" sz="3200" b="1" spc="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749EC2-C9D8-4BE6-A721-1C415C52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651500"/>
            <a:ext cx="5543550" cy="5238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理学院 线性代数课程建设团队</a:t>
            </a:r>
            <a:endParaRPr lang="en-US" altLang="zh-CN" sz="2800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1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0"/>
    </mc:Choice>
    <mc:Fallback xmlns=""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09613" y="276225"/>
            <a:ext cx="366712" cy="366713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极大线性无关组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5365" name="对象 28"/>
          <p:cNvGraphicFramePr>
            <a:graphicFrameLocks noChangeAspect="1"/>
          </p:cNvGraphicFramePr>
          <p:nvPr/>
        </p:nvGraphicFramePr>
        <p:xfrm>
          <a:off x="1636713" y="987425"/>
          <a:ext cx="87439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6" name="Equation" r:id="rId4" imgW="3886200" imgH="228600" progId="Equation.DSMT4">
                  <p:embed/>
                </p:oleObj>
              </mc:Choice>
              <mc:Fallback>
                <p:oleObj name="Equation" r:id="rId4" imgW="3886200" imgH="228600" progId="Equation.DSMT4">
                  <p:embed/>
                  <p:pic>
                    <p:nvPicPr>
                      <p:cNvPr id="1536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6713" y="987425"/>
                        <a:ext cx="87439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28"/>
          <p:cNvGraphicFramePr>
            <a:graphicFrameLocks noChangeAspect="1"/>
          </p:cNvGraphicFramePr>
          <p:nvPr/>
        </p:nvGraphicFramePr>
        <p:xfrm>
          <a:off x="685800" y="977900"/>
          <a:ext cx="8858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7" name="Equation" r:id="rId6" imgW="393529" imgH="190417" progId="Equation.DSMT4">
                  <p:embed/>
                </p:oleObj>
              </mc:Choice>
              <mc:Fallback>
                <p:oleObj name="Equation" r:id="rId6" imgW="393529" imgH="190417" progId="Equation.DSMT4">
                  <p:embed/>
                  <p:pic>
                    <p:nvPicPr>
                      <p:cNvPr id="1536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77900"/>
                        <a:ext cx="8858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28"/>
          <p:cNvGraphicFramePr>
            <a:graphicFrameLocks noChangeAspect="1"/>
          </p:cNvGraphicFramePr>
          <p:nvPr/>
        </p:nvGraphicFramePr>
        <p:xfrm>
          <a:off x="685800" y="1801813"/>
          <a:ext cx="90868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8" name="Equation" r:id="rId8" imgW="4038600" imgH="203200" progId="Equation.DSMT4">
                  <p:embed/>
                </p:oleObj>
              </mc:Choice>
              <mc:Fallback>
                <p:oleObj name="Equation" r:id="rId8" imgW="4038600" imgH="203200" progId="Equation.DSMT4">
                  <p:embed/>
                  <p:pic>
                    <p:nvPicPr>
                      <p:cNvPr id="1536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801813"/>
                        <a:ext cx="90868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28"/>
          <p:cNvGraphicFramePr>
            <a:graphicFrameLocks noChangeAspect="1"/>
          </p:cNvGraphicFramePr>
          <p:nvPr/>
        </p:nvGraphicFramePr>
        <p:xfrm>
          <a:off x="973138" y="2563813"/>
          <a:ext cx="33432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59" name="Equation" r:id="rId10" imgW="1485900" imgH="228600" progId="Equation.DSMT4">
                  <p:embed/>
                </p:oleObj>
              </mc:Choice>
              <mc:Fallback>
                <p:oleObj name="Equation" r:id="rId10" imgW="1485900" imgH="228600" progId="Equation.DSMT4">
                  <p:embed/>
                  <p:pic>
                    <p:nvPicPr>
                      <p:cNvPr id="1536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2563813"/>
                        <a:ext cx="33432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对象 28"/>
          <p:cNvGraphicFramePr>
            <a:graphicFrameLocks noChangeAspect="1"/>
          </p:cNvGraphicFramePr>
          <p:nvPr/>
        </p:nvGraphicFramePr>
        <p:xfrm>
          <a:off x="933450" y="3290888"/>
          <a:ext cx="35433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0" name="Equation" r:id="rId12" imgW="1574800" imgH="228600" progId="Equation.DSMT4">
                  <p:embed/>
                </p:oleObj>
              </mc:Choice>
              <mc:Fallback>
                <p:oleObj name="Equation" r:id="rId12" imgW="1574800" imgH="228600" progId="Equation.DSMT4">
                  <p:embed/>
                  <p:pic>
                    <p:nvPicPr>
                      <p:cNvPr id="1536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3290888"/>
                        <a:ext cx="35433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对象 28"/>
          <p:cNvGraphicFramePr>
            <a:graphicFrameLocks noChangeAspect="1"/>
          </p:cNvGraphicFramePr>
          <p:nvPr/>
        </p:nvGraphicFramePr>
        <p:xfrm>
          <a:off x="933450" y="4046538"/>
          <a:ext cx="36861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1" name="Equation" r:id="rId14" imgW="1638300" imgH="228600" progId="Equation.DSMT4">
                  <p:embed/>
                </p:oleObj>
              </mc:Choice>
              <mc:Fallback>
                <p:oleObj name="Equation" r:id="rId14" imgW="1638300" imgH="228600" progId="Equation.DSMT4">
                  <p:embed/>
                  <p:pic>
                    <p:nvPicPr>
                      <p:cNvPr id="1537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3450" y="4046538"/>
                        <a:ext cx="36861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对象 28"/>
          <p:cNvGraphicFramePr>
            <a:graphicFrameLocks noChangeAspect="1"/>
          </p:cNvGraphicFramePr>
          <p:nvPr/>
        </p:nvGraphicFramePr>
        <p:xfrm>
          <a:off x="4800600" y="3332163"/>
          <a:ext cx="1457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2" name="Equation" r:id="rId16" imgW="647700" imgH="190500" progId="Equation.DSMT4">
                  <p:embed/>
                </p:oleObj>
              </mc:Choice>
              <mc:Fallback>
                <p:oleObj name="Equation" r:id="rId16" imgW="647700" imgH="190500" progId="Equation.DSMT4">
                  <p:embed/>
                  <p:pic>
                    <p:nvPicPr>
                      <p:cNvPr id="1537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332163"/>
                        <a:ext cx="14573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对象 28"/>
          <p:cNvGraphicFramePr>
            <a:graphicFrameLocks noChangeAspect="1"/>
          </p:cNvGraphicFramePr>
          <p:nvPr/>
        </p:nvGraphicFramePr>
        <p:xfrm>
          <a:off x="582613" y="4935538"/>
          <a:ext cx="62007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3" name="Equation" r:id="rId18" imgW="2755900" imgH="228600" progId="Equation.DSMT4">
                  <p:embed/>
                </p:oleObj>
              </mc:Choice>
              <mc:Fallback>
                <p:oleObj name="Equation" r:id="rId18" imgW="2755900" imgH="228600" progId="Equation.DSMT4">
                  <p:embed/>
                  <p:pic>
                    <p:nvPicPr>
                      <p:cNvPr id="1537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4935538"/>
                        <a:ext cx="62007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对象 28"/>
          <p:cNvGraphicFramePr>
            <a:graphicFrameLocks noChangeAspect="1"/>
          </p:cNvGraphicFramePr>
          <p:nvPr/>
        </p:nvGraphicFramePr>
        <p:xfrm>
          <a:off x="6827838" y="4935538"/>
          <a:ext cx="4629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4" name="Equation" r:id="rId20" imgW="2057400" imgH="203200" progId="Equation.DSMT4">
                  <p:embed/>
                </p:oleObj>
              </mc:Choice>
              <mc:Fallback>
                <p:oleObj name="Equation" r:id="rId20" imgW="2057400" imgH="203200" progId="Equation.DSMT4">
                  <p:embed/>
                  <p:pic>
                    <p:nvPicPr>
                      <p:cNvPr id="1537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7838" y="4935538"/>
                        <a:ext cx="46291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28"/>
          <p:cNvGraphicFramePr>
            <a:graphicFrameLocks noChangeAspect="1"/>
          </p:cNvGraphicFramePr>
          <p:nvPr/>
        </p:nvGraphicFramePr>
        <p:xfrm>
          <a:off x="1565275" y="5686425"/>
          <a:ext cx="39719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5" name="Equation" r:id="rId22" imgW="1765300" imgH="203200" progId="Equation.DSMT4">
                  <p:embed/>
                </p:oleObj>
              </mc:Choice>
              <mc:Fallback>
                <p:oleObj name="Equation" r:id="rId22" imgW="1765300" imgH="203200" progId="Equation.DSMT4">
                  <p:embed/>
                  <p:pic>
                    <p:nvPicPr>
                      <p:cNvPr id="1537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5686425"/>
                        <a:ext cx="39719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5" name="组合 7"/>
          <p:cNvGrpSpPr>
            <a:grpSpLocks/>
          </p:cNvGrpSpPr>
          <p:nvPr/>
        </p:nvGrpSpPr>
        <p:grpSpPr bwMode="auto">
          <a:xfrm>
            <a:off x="7391400" y="2816225"/>
            <a:ext cx="2824163" cy="1225550"/>
            <a:chOff x="7449244" y="2564905"/>
            <a:chExt cx="2823220" cy="12241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9682C3-A580-4AF6-B10F-95E56915EF14}"/>
                </a:ext>
              </a:extLst>
            </p:cNvPr>
            <p:cNvSpPr/>
            <p:nvPr/>
          </p:nvSpPr>
          <p:spPr>
            <a:xfrm>
              <a:off x="7449244" y="2564905"/>
              <a:ext cx="2823220" cy="1224136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5379" name="对象 28"/>
            <p:cNvGraphicFramePr>
              <a:graphicFrameLocks noChangeAspect="1"/>
            </p:cNvGraphicFramePr>
            <p:nvPr/>
          </p:nvGraphicFramePr>
          <p:xfrm>
            <a:off x="7560691" y="2762803"/>
            <a:ext cx="2600325" cy="957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4266" name="Equation" r:id="rId24" imgW="1155700" imgH="431800" progId="Equation.DSMT4">
                    <p:embed/>
                  </p:oleObj>
                </mc:Choice>
                <mc:Fallback>
                  <p:oleObj name="Equation" r:id="rId24" imgW="1155700" imgH="431800" progId="Equation.DSMT4">
                    <p:embed/>
                    <p:pic>
                      <p:nvPicPr>
                        <p:cNvPr id="1537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60691" y="2762803"/>
                          <a:ext cx="2600325" cy="957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76" name="对象 28"/>
          <p:cNvGraphicFramePr>
            <a:graphicFrameLocks noChangeAspect="1"/>
          </p:cNvGraphicFramePr>
          <p:nvPr/>
        </p:nvGraphicFramePr>
        <p:xfrm>
          <a:off x="4800600" y="2592388"/>
          <a:ext cx="1457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7" name="Equation" r:id="rId26" imgW="647700" imgH="190500" progId="Equation.DSMT4">
                  <p:embed/>
                </p:oleObj>
              </mc:Choice>
              <mc:Fallback>
                <p:oleObj name="Equation" r:id="rId26" imgW="647700" imgH="190500" progId="Equation.DSMT4">
                  <p:embed/>
                  <p:pic>
                    <p:nvPicPr>
                      <p:cNvPr id="1537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2592388"/>
                        <a:ext cx="14573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对象 28"/>
          <p:cNvGraphicFramePr>
            <a:graphicFrameLocks noChangeAspect="1"/>
          </p:cNvGraphicFramePr>
          <p:nvPr/>
        </p:nvGraphicFramePr>
        <p:xfrm>
          <a:off x="4800600" y="4057650"/>
          <a:ext cx="1457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268" name="Equation" r:id="rId27" imgW="647700" imgH="190500" progId="Equation.DSMT4">
                  <p:embed/>
                </p:oleObj>
              </mc:Choice>
              <mc:Fallback>
                <p:oleObj name="Equation" r:id="rId27" imgW="647700" imgH="190500" progId="Equation.DSMT4">
                  <p:embed/>
                  <p:pic>
                    <p:nvPicPr>
                      <p:cNvPr id="1537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057650"/>
                        <a:ext cx="14573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67525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极大线性无关组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6389" name="对象 28"/>
          <p:cNvGraphicFramePr>
            <a:graphicFrameLocks noChangeAspect="1"/>
          </p:cNvGraphicFramePr>
          <p:nvPr/>
        </p:nvGraphicFramePr>
        <p:xfrm>
          <a:off x="2232025" y="4591050"/>
          <a:ext cx="43719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56" name="Equation" r:id="rId4" imgW="1943100" imgH="190500" progId="Equation.DSMT4">
                  <p:embed/>
                </p:oleObj>
              </mc:Choice>
              <mc:Fallback>
                <p:oleObj name="Equation" r:id="rId4" imgW="1943100" imgH="190500" progId="Equation.DSMT4">
                  <p:embed/>
                  <p:pic>
                    <p:nvPicPr>
                      <p:cNvPr id="1638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2025" y="4591050"/>
                        <a:ext cx="43719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矩形 52">
            <a:extLst>
              <a:ext uri="{FF2B5EF4-FFF2-40B4-BE49-F238E27FC236}">
                <a16:creationId xmlns:a16="http://schemas.microsoft.com/office/drawing/2014/main" id="{97C2A67C-1925-4F8F-B1D9-D63D3B4CCBC1}"/>
              </a:ext>
            </a:extLst>
          </p:cNvPr>
          <p:cNvSpPr/>
          <p:nvPr/>
        </p:nvSpPr>
        <p:spPr>
          <a:xfrm>
            <a:off x="545537" y="886120"/>
            <a:ext cx="11026775" cy="256020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83A2BB-6467-471E-893A-AAED244428F6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9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697762"/>
              </p:ext>
            </p:extLst>
          </p:nvPr>
        </p:nvGraphicFramePr>
        <p:xfrm>
          <a:off x="618703" y="950913"/>
          <a:ext cx="8429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57" name="Equation" r:id="rId6" imgW="3746160" imgH="228600" progId="Equation.DSMT4">
                  <p:embed/>
                </p:oleObj>
              </mc:Choice>
              <mc:Fallback>
                <p:oleObj name="Equation" r:id="rId6" imgW="3746160" imgH="228600" progId="Equation.DSMT4">
                  <p:embed/>
                  <p:pic>
                    <p:nvPicPr>
                      <p:cNvPr id="1639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03" y="950913"/>
                        <a:ext cx="8429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9292"/>
              </p:ext>
            </p:extLst>
          </p:nvPr>
        </p:nvGraphicFramePr>
        <p:xfrm>
          <a:off x="1646237" y="2956718"/>
          <a:ext cx="55435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58" name="Equation" r:id="rId8" imgW="2463800" imgH="228600" progId="Equation.DSMT4">
                  <p:embed/>
                </p:oleObj>
              </mc:Choice>
              <mc:Fallback>
                <p:oleObj name="Equation" r:id="rId8" imgW="2463800" imgH="228600" progId="Equation.DSMT4">
                  <p:embed/>
                  <p:pic>
                    <p:nvPicPr>
                      <p:cNvPr id="1639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7" y="2956718"/>
                        <a:ext cx="55435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28"/>
          <p:cNvGraphicFramePr>
            <a:graphicFrameLocks noChangeAspect="1"/>
          </p:cNvGraphicFramePr>
          <p:nvPr/>
        </p:nvGraphicFramePr>
        <p:xfrm>
          <a:off x="1779588" y="1549400"/>
          <a:ext cx="377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59" name="Equation" r:id="rId10" imgW="1676400" imgH="228600" progId="Equation.DSMT4">
                  <p:embed/>
                </p:oleObj>
              </mc:Choice>
              <mc:Fallback>
                <p:oleObj name="Equation" r:id="rId10" imgW="1676400" imgH="228600" progId="Equation.DSMT4">
                  <p:embed/>
                  <p:pic>
                    <p:nvPicPr>
                      <p:cNvPr id="1639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1549400"/>
                        <a:ext cx="3771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对象 28"/>
          <p:cNvGraphicFramePr>
            <a:graphicFrameLocks noChangeAspect="1"/>
          </p:cNvGraphicFramePr>
          <p:nvPr/>
        </p:nvGraphicFramePr>
        <p:xfrm>
          <a:off x="1779588" y="2263775"/>
          <a:ext cx="9401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60" name="Equation" r:id="rId12" imgW="4178300" imgH="228600" progId="Equation.DSMT4">
                  <p:embed/>
                </p:oleObj>
              </mc:Choice>
              <mc:Fallback>
                <p:oleObj name="Equation" r:id="rId12" imgW="4178300" imgH="228600" progId="Equation.DSMT4">
                  <p:embed/>
                  <p:pic>
                    <p:nvPicPr>
                      <p:cNvPr id="1639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2263775"/>
                        <a:ext cx="94011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对象 28"/>
          <p:cNvGraphicFramePr>
            <a:graphicFrameLocks noChangeAspect="1"/>
          </p:cNvGraphicFramePr>
          <p:nvPr/>
        </p:nvGraphicFramePr>
        <p:xfrm>
          <a:off x="1871663" y="3902075"/>
          <a:ext cx="4572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61" name="Equation" r:id="rId14" imgW="2032000" imgH="215900" progId="Equation.DSMT4">
                  <p:embed/>
                </p:oleObj>
              </mc:Choice>
              <mc:Fallback>
                <p:oleObj name="Equation" r:id="rId14" imgW="2032000" imgH="215900" progId="Equation.DSMT4">
                  <p:embed/>
                  <p:pic>
                    <p:nvPicPr>
                      <p:cNvPr id="1639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663" y="3902075"/>
                        <a:ext cx="4572000" cy="479425"/>
                      </a:xfrm>
                      <a:prstGeom prst="rect">
                        <a:avLst/>
                      </a:prstGeom>
                      <a:solidFill>
                        <a:srgbClr val="DDF3E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对象 28"/>
          <p:cNvGraphicFramePr>
            <a:graphicFrameLocks noChangeAspect="1"/>
          </p:cNvGraphicFramePr>
          <p:nvPr/>
        </p:nvGraphicFramePr>
        <p:xfrm>
          <a:off x="1862138" y="5213350"/>
          <a:ext cx="56292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62" name="Equation" r:id="rId16" imgW="2501900" imgH="215900" progId="Equation.DSMT4">
                  <p:embed/>
                </p:oleObj>
              </mc:Choice>
              <mc:Fallback>
                <p:oleObj name="Equation" r:id="rId16" imgW="2501900" imgH="215900" progId="Equation.DSMT4">
                  <p:embed/>
                  <p:pic>
                    <p:nvPicPr>
                      <p:cNvPr id="1639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2138" y="5213350"/>
                        <a:ext cx="5629275" cy="481013"/>
                      </a:xfrm>
                      <a:prstGeom prst="rect">
                        <a:avLst/>
                      </a:prstGeom>
                      <a:solidFill>
                        <a:srgbClr val="DDF3E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对象 28"/>
          <p:cNvGraphicFramePr>
            <a:graphicFrameLocks noChangeAspect="1"/>
          </p:cNvGraphicFramePr>
          <p:nvPr/>
        </p:nvGraphicFramePr>
        <p:xfrm>
          <a:off x="2247900" y="5891213"/>
          <a:ext cx="4000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63" name="Equation" r:id="rId18" imgW="1778000" imgH="190500" progId="Equation.DSMT4">
                  <p:embed/>
                </p:oleObj>
              </mc:Choice>
              <mc:Fallback>
                <p:oleObj name="Equation" r:id="rId18" imgW="1778000" imgH="190500" progId="Equation.DSMT4">
                  <p:embed/>
                  <p:pic>
                    <p:nvPicPr>
                      <p:cNvPr id="1639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7900" y="5891213"/>
                        <a:ext cx="40005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9" name="图片 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4745038"/>
            <a:ext cx="795338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400" name="对象 28"/>
          <p:cNvGraphicFramePr>
            <a:graphicFrameLocks noChangeAspect="1"/>
          </p:cNvGraphicFramePr>
          <p:nvPr/>
        </p:nvGraphicFramePr>
        <p:xfrm>
          <a:off x="660400" y="3884613"/>
          <a:ext cx="885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64" name="Equation" r:id="rId21" imgW="393529" imgH="203112" progId="Equation.DSMT4">
                  <p:embed/>
                </p:oleObj>
              </mc:Choice>
              <mc:Fallback>
                <p:oleObj name="Equation" r:id="rId21" imgW="393529" imgH="203112" progId="Equation.DSMT4">
                  <p:embed/>
                  <p:pic>
                    <p:nvPicPr>
                      <p:cNvPr id="1640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884613"/>
                        <a:ext cx="8858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1961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极大线性无关组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83A2BB-6467-471E-893A-AAED244428F6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14" name="对象 28"/>
          <p:cNvGraphicFramePr>
            <a:graphicFrameLocks noChangeAspect="1"/>
          </p:cNvGraphicFramePr>
          <p:nvPr/>
        </p:nvGraphicFramePr>
        <p:xfrm>
          <a:off x="600075" y="898525"/>
          <a:ext cx="8858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16" name="Equation" r:id="rId4" imgW="393529" imgH="203112" progId="Equation.DSMT4">
                  <p:embed/>
                </p:oleObj>
              </mc:Choice>
              <mc:Fallback>
                <p:oleObj name="Equation" r:id="rId4" imgW="393529" imgH="203112" progId="Equation.DSMT4">
                  <p:embed/>
                  <p:pic>
                    <p:nvPicPr>
                      <p:cNvPr id="174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" y="898525"/>
                        <a:ext cx="8858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对象 28"/>
          <p:cNvGraphicFramePr>
            <a:graphicFrameLocks noChangeAspect="1"/>
          </p:cNvGraphicFramePr>
          <p:nvPr/>
        </p:nvGraphicFramePr>
        <p:xfrm>
          <a:off x="1379538" y="2171700"/>
          <a:ext cx="8886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17" name="Equation" r:id="rId6" imgW="3949700" imgH="228600" progId="Equation.DSMT4">
                  <p:embed/>
                </p:oleObj>
              </mc:Choice>
              <mc:Fallback>
                <p:oleObj name="Equation" r:id="rId6" imgW="3949700" imgH="228600" progId="Equation.DSMT4">
                  <p:embed/>
                  <p:pic>
                    <p:nvPicPr>
                      <p:cNvPr id="174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2171700"/>
                        <a:ext cx="8886825" cy="508000"/>
                      </a:xfrm>
                      <a:prstGeom prst="rect">
                        <a:avLst/>
                      </a:prstGeom>
                      <a:solidFill>
                        <a:srgbClr val="DDF3E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28"/>
          <p:cNvGraphicFramePr>
            <a:graphicFrameLocks noChangeAspect="1"/>
          </p:cNvGraphicFramePr>
          <p:nvPr/>
        </p:nvGraphicFramePr>
        <p:xfrm>
          <a:off x="1785938" y="2881313"/>
          <a:ext cx="31718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18" name="Equation" r:id="rId8" imgW="1409700" imgH="228600" progId="Equation.DSMT4">
                  <p:embed/>
                </p:oleObj>
              </mc:Choice>
              <mc:Fallback>
                <p:oleObj name="Equation" r:id="rId8" imgW="1409700" imgH="228600" progId="Equation.DSMT4">
                  <p:embed/>
                  <p:pic>
                    <p:nvPicPr>
                      <p:cNvPr id="174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881313"/>
                        <a:ext cx="31718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对象 28"/>
          <p:cNvGraphicFramePr>
            <a:graphicFrameLocks noChangeAspect="1"/>
          </p:cNvGraphicFramePr>
          <p:nvPr/>
        </p:nvGraphicFramePr>
        <p:xfrm>
          <a:off x="601663" y="2909888"/>
          <a:ext cx="914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19" name="Equation" r:id="rId10" imgW="406048" imgH="203024" progId="Equation.DSMT4">
                  <p:embed/>
                </p:oleObj>
              </mc:Choice>
              <mc:Fallback>
                <p:oleObj name="Equation" r:id="rId10" imgW="406048" imgH="203024" progId="Equation.DSMT4">
                  <p:embed/>
                  <p:pic>
                    <p:nvPicPr>
                      <p:cNvPr id="174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2909888"/>
                        <a:ext cx="914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28"/>
          <p:cNvGraphicFramePr>
            <a:graphicFrameLocks noChangeAspect="1"/>
          </p:cNvGraphicFramePr>
          <p:nvPr/>
        </p:nvGraphicFramePr>
        <p:xfrm>
          <a:off x="6191250" y="3848100"/>
          <a:ext cx="32861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0" name="Equation" r:id="rId12" imgW="1459866" imgH="203112" progId="Equation.DSMT4">
                  <p:embed/>
                </p:oleObj>
              </mc:Choice>
              <mc:Fallback>
                <p:oleObj name="Equation" r:id="rId12" imgW="1459866" imgH="203112" progId="Equation.DSMT4">
                  <p:embed/>
                  <p:pic>
                    <p:nvPicPr>
                      <p:cNvPr id="174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0" y="3848100"/>
                        <a:ext cx="32861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对象 28"/>
          <p:cNvGraphicFramePr>
            <a:graphicFrameLocks noChangeAspect="1"/>
          </p:cNvGraphicFramePr>
          <p:nvPr/>
        </p:nvGraphicFramePr>
        <p:xfrm>
          <a:off x="7016750" y="5473700"/>
          <a:ext cx="3686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1" name="Equation" r:id="rId14" imgW="1638300" imgH="228600" progId="Equation.DSMT4">
                  <p:embed/>
                </p:oleObj>
              </mc:Choice>
              <mc:Fallback>
                <p:oleObj name="Equation" r:id="rId14" imgW="1638300" imgH="228600" progId="Equation.DSMT4">
                  <p:embed/>
                  <p:pic>
                    <p:nvPicPr>
                      <p:cNvPr id="1741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5473700"/>
                        <a:ext cx="3686175" cy="508000"/>
                      </a:xfrm>
                      <a:prstGeom prst="rect">
                        <a:avLst/>
                      </a:prstGeom>
                      <a:solidFill>
                        <a:srgbClr val="FEF0D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对象 28"/>
          <p:cNvGraphicFramePr>
            <a:graphicFrameLocks noChangeAspect="1"/>
          </p:cNvGraphicFramePr>
          <p:nvPr/>
        </p:nvGraphicFramePr>
        <p:xfrm>
          <a:off x="7040563" y="4608513"/>
          <a:ext cx="26574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2" name="Equation" r:id="rId16" imgW="1181100" imgH="228600" progId="Equation.DSMT4">
                  <p:embed/>
                </p:oleObj>
              </mc:Choice>
              <mc:Fallback>
                <p:oleObj name="Equation" r:id="rId16" imgW="1181100" imgH="228600" progId="Equation.DSMT4">
                  <p:embed/>
                  <p:pic>
                    <p:nvPicPr>
                      <p:cNvPr id="174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4608513"/>
                        <a:ext cx="2657475" cy="5080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28"/>
          <p:cNvGraphicFramePr>
            <a:graphicFrameLocks noChangeAspect="1"/>
          </p:cNvGraphicFramePr>
          <p:nvPr/>
        </p:nvGraphicFramePr>
        <p:xfrm>
          <a:off x="1747838" y="3551238"/>
          <a:ext cx="3543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3" name="Equation" r:id="rId18" imgW="1574800" imgH="228600" progId="Equation.DSMT4">
                  <p:embed/>
                </p:oleObj>
              </mc:Choice>
              <mc:Fallback>
                <p:oleObj name="Equation" r:id="rId18" imgW="1574800" imgH="228600" progId="Equation.DSMT4">
                  <p:embed/>
                  <p:pic>
                    <p:nvPicPr>
                      <p:cNvPr id="174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3551238"/>
                        <a:ext cx="3543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4859338" y="2927350"/>
            <a:ext cx="1116012" cy="976313"/>
            <a:chOff x="4859338" y="2927350"/>
            <a:chExt cx="1116012" cy="976313"/>
          </a:xfrm>
        </p:grpSpPr>
        <p:graphicFrame>
          <p:nvGraphicFramePr>
            <p:cNvPr id="17422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3086007"/>
                </p:ext>
              </p:extLst>
            </p:nvPr>
          </p:nvGraphicFramePr>
          <p:xfrm>
            <a:off x="4859338" y="2927350"/>
            <a:ext cx="690562" cy="976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324" name="Equation" r:id="rId20" imgW="177569" imgH="253670" progId="Equation.DSMT4">
                    <p:embed/>
                  </p:oleObj>
                </mc:Choice>
                <mc:Fallback>
                  <p:oleObj name="Equation" r:id="rId20" imgW="177569" imgH="253670" progId="Equation.DSMT4">
                    <p:embed/>
                    <p:pic>
                      <p:nvPicPr>
                        <p:cNvPr id="17422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9338" y="2927350"/>
                          <a:ext cx="690562" cy="976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箭头: 右 1">
              <a:extLst>
                <a:ext uri="{FF2B5EF4-FFF2-40B4-BE49-F238E27FC236}">
                  <a16:creationId xmlns:a16="http://schemas.microsoft.com/office/drawing/2014/main" id="{C70DF944-4007-4F65-A4B4-2BE9F36F63B5}"/>
                </a:ext>
              </a:extLst>
            </p:cNvPr>
            <p:cNvSpPr/>
            <p:nvPr/>
          </p:nvSpPr>
          <p:spPr>
            <a:xfrm>
              <a:off x="5472113" y="3319463"/>
              <a:ext cx="503237" cy="220662"/>
            </a:xfrm>
            <a:prstGeom prst="rightArrow">
              <a:avLst/>
            </a:prstGeom>
            <a:solidFill>
              <a:srgbClr val="00B050"/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7424" name="对象 28"/>
          <p:cNvGraphicFramePr>
            <a:graphicFrameLocks noChangeAspect="1"/>
          </p:cNvGraphicFramePr>
          <p:nvPr/>
        </p:nvGraphicFramePr>
        <p:xfrm>
          <a:off x="6015038" y="3160713"/>
          <a:ext cx="3486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5" name="Equation" r:id="rId22" imgW="1549400" imgH="228600" progId="Equation.DSMT4">
                  <p:embed/>
                </p:oleObj>
              </mc:Choice>
              <mc:Fallback>
                <p:oleObj name="Equation" r:id="rId22" imgW="1549400" imgH="228600" progId="Equation.DSMT4">
                  <p:embed/>
                  <p:pic>
                    <p:nvPicPr>
                      <p:cNvPr id="174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8" y="3160713"/>
                        <a:ext cx="34861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9137650" y="3276600"/>
            <a:ext cx="1123950" cy="1657350"/>
            <a:chOff x="9137650" y="3276600"/>
            <a:chExt cx="1123950" cy="1657350"/>
          </a:xfrm>
        </p:grpSpPr>
        <p:graphicFrame>
          <p:nvGraphicFramePr>
            <p:cNvPr id="17425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4189799"/>
                </p:ext>
              </p:extLst>
            </p:nvPr>
          </p:nvGraphicFramePr>
          <p:xfrm>
            <a:off x="9137650" y="3276600"/>
            <a:ext cx="690563" cy="974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326" name="Equation" r:id="rId24" imgW="177569" imgH="253670" progId="Equation.DSMT4">
                    <p:embed/>
                  </p:oleObj>
                </mc:Choice>
                <mc:Fallback>
                  <p:oleObj name="Equation" r:id="rId24" imgW="177569" imgH="253670" progId="Equation.DSMT4">
                    <p:embed/>
                    <p:pic>
                      <p:nvPicPr>
                        <p:cNvPr id="17425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37650" y="3276600"/>
                          <a:ext cx="690563" cy="974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箭头: 右弧形 3">
              <a:extLst>
                <a:ext uri="{FF2B5EF4-FFF2-40B4-BE49-F238E27FC236}">
                  <a16:creationId xmlns:a16="http://schemas.microsoft.com/office/drawing/2014/main" id="{FEA24491-AD7A-4610-BB21-B69FCE40605E}"/>
                </a:ext>
              </a:extLst>
            </p:cNvPr>
            <p:cNvSpPr/>
            <p:nvPr/>
          </p:nvSpPr>
          <p:spPr>
            <a:xfrm>
              <a:off x="9747250" y="3727450"/>
              <a:ext cx="514350" cy="1206500"/>
            </a:xfrm>
            <a:prstGeom prst="curvedLeftArrow">
              <a:avLst/>
            </a:prstGeom>
            <a:solidFill>
              <a:srgbClr val="00B050"/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7428" name="对象 28"/>
          <p:cNvGraphicFramePr>
            <a:graphicFrameLocks noChangeAspect="1"/>
          </p:cNvGraphicFramePr>
          <p:nvPr/>
        </p:nvGraphicFramePr>
        <p:xfrm>
          <a:off x="919163" y="5135563"/>
          <a:ext cx="5114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7" name="Equation" r:id="rId26" imgW="2273300" imgH="228600" progId="Equation.DSMT4">
                  <p:embed/>
                </p:oleObj>
              </mc:Choice>
              <mc:Fallback>
                <p:oleObj name="Equation" r:id="rId26" imgW="2273300" imgH="228600" progId="Equation.DSMT4">
                  <p:embed/>
                  <p:pic>
                    <p:nvPicPr>
                      <p:cNvPr id="1742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5135563"/>
                        <a:ext cx="5114925" cy="5080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 w="28575">
                        <a:solidFill>
                          <a:srgbClr val="1C3F9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对象 28"/>
          <p:cNvGraphicFramePr>
            <a:graphicFrameLocks noChangeAspect="1"/>
          </p:cNvGraphicFramePr>
          <p:nvPr/>
        </p:nvGraphicFramePr>
        <p:xfrm>
          <a:off x="1377950" y="903288"/>
          <a:ext cx="7372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8" name="Equation" r:id="rId28" imgW="3276600" imgH="215900" progId="Equation.DSMT4">
                  <p:embed/>
                </p:oleObj>
              </mc:Choice>
              <mc:Fallback>
                <p:oleObj name="Equation" r:id="rId28" imgW="3276600" imgH="215900" progId="Equation.DSMT4">
                  <p:embed/>
                  <p:pic>
                    <p:nvPicPr>
                      <p:cNvPr id="174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903288"/>
                        <a:ext cx="7372350" cy="481012"/>
                      </a:xfrm>
                      <a:prstGeom prst="rect">
                        <a:avLst/>
                      </a:prstGeom>
                      <a:solidFill>
                        <a:srgbClr val="DDF3E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对象 28"/>
          <p:cNvGraphicFramePr>
            <a:graphicFrameLocks noChangeAspect="1"/>
          </p:cNvGraphicFramePr>
          <p:nvPr/>
        </p:nvGraphicFramePr>
        <p:xfrm>
          <a:off x="1893888" y="1527175"/>
          <a:ext cx="47148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9" name="Equation" r:id="rId30" imgW="2095500" imgH="203200" progId="Equation.DSMT4">
                  <p:embed/>
                </p:oleObj>
              </mc:Choice>
              <mc:Fallback>
                <p:oleObj name="Equation" r:id="rId30" imgW="2095500" imgH="203200" progId="Equation.DSMT4">
                  <p:embed/>
                  <p:pic>
                    <p:nvPicPr>
                      <p:cNvPr id="1743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3888" y="1527175"/>
                        <a:ext cx="47148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103938" y="4891088"/>
            <a:ext cx="1193800" cy="977900"/>
            <a:chOff x="6103938" y="4891088"/>
            <a:chExt cx="1193800" cy="977900"/>
          </a:xfrm>
        </p:grpSpPr>
        <p:sp>
          <p:nvSpPr>
            <p:cNvPr id="5" name="箭头: 左 4">
              <a:extLst>
                <a:ext uri="{FF2B5EF4-FFF2-40B4-BE49-F238E27FC236}">
                  <a16:creationId xmlns:a16="http://schemas.microsoft.com/office/drawing/2014/main" id="{18B0DA8D-1FDE-4F5F-91B9-81D49884CF64}"/>
                </a:ext>
              </a:extLst>
            </p:cNvPr>
            <p:cNvSpPr/>
            <p:nvPr/>
          </p:nvSpPr>
          <p:spPr>
            <a:xfrm>
              <a:off x="6103938" y="5257800"/>
              <a:ext cx="503237" cy="242888"/>
            </a:xfrm>
            <a:prstGeom prst="leftArrow">
              <a:avLst/>
            </a:prstGeom>
            <a:solidFill>
              <a:srgbClr val="00B050"/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7431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04915197"/>
                </p:ext>
              </p:extLst>
            </p:nvPr>
          </p:nvGraphicFramePr>
          <p:xfrm>
            <a:off x="6607175" y="4891088"/>
            <a:ext cx="690563" cy="977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6330" name="Equation" r:id="rId32" imgW="177569" imgH="253670" progId="Equation.DSMT4">
                    <p:embed/>
                  </p:oleObj>
                </mc:Choice>
                <mc:Fallback>
                  <p:oleObj name="Equation" r:id="rId32" imgW="177569" imgH="253670" progId="Equation.DSMT4">
                    <p:embed/>
                    <p:pic>
                      <p:nvPicPr>
                        <p:cNvPr id="17431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07175" y="4891088"/>
                          <a:ext cx="690563" cy="977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custDataLst>
      <p:tags r:id="rId2"/>
    </p:custDataLst>
    <p:extLst>
      <p:ext uri="{BB962C8B-B14F-4D97-AF65-F5344CB8AC3E}">
        <p14:creationId xmlns:p14="http://schemas.microsoft.com/office/powerpoint/2010/main" val="29729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8436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二、极大线性无关组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83A2BB-6467-471E-893A-AAED244428F6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90CC1FF-20F1-43E9-BD35-56DB958589E3}"/>
              </a:ext>
            </a:extLst>
          </p:cNvPr>
          <p:cNvSpPr/>
          <p:nvPr/>
        </p:nvSpPr>
        <p:spPr>
          <a:xfrm>
            <a:off x="465138" y="879475"/>
            <a:ext cx="11261725" cy="1900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内容占位符 3">
            <a:extLst>
              <a:ext uri="{FF2B5EF4-FFF2-40B4-BE49-F238E27FC236}">
                <a16:creationId xmlns:a16="http://schemas.microsoft.com/office/drawing/2014/main" id="{AA7BE17F-959A-42CE-A9B7-B986F0C45CEB}"/>
              </a:ext>
            </a:extLst>
          </p:cNvPr>
          <p:cNvSpPr txBox="1">
            <a:spLocks/>
          </p:cNvSpPr>
          <p:nvPr/>
        </p:nvSpPr>
        <p:spPr>
          <a:xfrm>
            <a:off x="554038" y="909638"/>
            <a:ext cx="6624637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向量组与其</a:t>
            </a:r>
            <a:r>
              <a:rPr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极大无关组等价</a:t>
            </a:r>
            <a:r>
              <a:rPr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dirty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292ABDE7-09B4-4CB2-8A80-182BE5E2CBAE}"/>
              </a:ext>
            </a:extLst>
          </p:cNvPr>
          <p:cNvSpPr txBox="1">
            <a:spLocks/>
          </p:cNvSpPr>
          <p:nvPr/>
        </p:nvSpPr>
        <p:spPr>
          <a:xfrm>
            <a:off x="1463675" y="1716088"/>
            <a:ext cx="10167938" cy="73025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Wingdings" panose="05000000000000000000" pitchFamily="2" charset="2"/>
              </a:rPr>
              <a:t>）</a:t>
            </a:r>
            <a:r>
              <a:rPr lang="zh-CN" altLang="en-US" sz="3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向量组的任意两个其</a:t>
            </a:r>
            <a:r>
              <a:rPr lang="zh-CN" altLang="en-US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极大无关组等价，且所含向量的个数相同</a:t>
            </a:r>
            <a:r>
              <a:rPr lang="en-US" altLang="zh-CN" sz="30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3000" dirty="0"/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EC03EE8-2028-4CF3-AE70-3A4836714811}"/>
              </a:ext>
            </a:extLst>
          </p:cNvPr>
          <p:cNvCxnSpPr/>
          <p:nvPr/>
        </p:nvCxnSpPr>
        <p:spPr>
          <a:xfrm>
            <a:off x="8115300" y="2374900"/>
            <a:ext cx="3260725" cy="0"/>
          </a:xfrm>
          <a:prstGeom prst="line">
            <a:avLst/>
          </a:prstGeom>
          <a:ln w="28575">
            <a:solidFill>
              <a:srgbClr val="BB1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42" name="对象 28"/>
          <p:cNvGraphicFramePr>
            <a:graphicFrameLocks noChangeAspect="1"/>
          </p:cNvGraphicFramePr>
          <p:nvPr/>
        </p:nvGraphicFramePr>
        <p:xfrm>
          <a:off x="10128250" y="2374900"/>
          <a:ext cx="51435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80" name="Equation" r:id="rId4" imgW="228501" imgH="165028" progId="Equation.DSMT4">
                  <p:embed/>
                </p:oleObj>
              </mc:Choice>
              <mc:Fallback>
                <p:oleObj name="Equation" r:id="rId4" imgW="228501" imgH="165028" progId="Equation.DSMT4">
                  <p:embed/>
                  <p:pic>
                    <p:nvPicPr>
                      <p:cNvPr id="1844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0" y="2374900"/>
                        <a:ext cx="51435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对象 28"/>
          <p:cNvGraphicFramePr>
            <a:graphicFrameLocks noChangeAspect="1"/>
          </p:cNvGraphicFramePr>
          <p:nvPr/>
        </p:nvGraphicFramePr>
        <p:xfrm>
          <a:off x="646113" y="2989263"/>
          <a:ext cx="108870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81" name="Equation" r:id="rId6" imgW="4838700" imgH="228600" progId="Equation.DSMT4">
                  <p:embed/>
                </p:oleObj>
              </mc:Choice>
              <mc:Fallback>
                <p:oleObj name="Equation" r:id="rId6" imgW="4838700" imgH="228600" progId="Equation.DSMT4">
                  <p:embed/>
                  <p:pic>
                    <p:nvPicPr>
                      <p:cNvPr id="1844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2989263"/>
                        <a:ext cx="108870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对象 28"/>
          <p:cNvGraphicFramePr>
            <a:graphicFrameLocks noChangeAspect="1"/>
          </p:cNvGraphicFramePr>
          <p:nvPr/>
        </p:nvGraphicFramePr>
        <p:xfrm>
          <a:off x="1558925" y="3656013"/>
          <a:ext cx="52006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82" name="Equation" r:id="rId8" imgW="2311400" imgH="228600" progId="Equation.DSMT4">
                  <p:embed/>
                </p:oleObj>
              </mc:Choice>
              <mc:Fallback>
                <p:oleObj name="Equation" r:id="rId8" imgW="2311400" imgH="228600" progId="Equation.DSMT4">
                  <p:embed/>
                  <p:pic>
                    <p:nvPicPr>
                      <p:cNvPr id="1844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3656013"/>
                        <a:ext cx="52006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28"/>
          <p:cNvGraphicFramePr>
            <a:graphicFrameLocks noChangeAspect="1"/>
          </p:cNvGraphicFramePr>
          <p:nvPr/>
        </p:nvGraphicFramePr>
        <p:xfrm>
          <a:off x="1222375" y="4371975"/>
          <a:ext cx="102870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83" name="Equation" r:id="rId10" imgW="4572000" imgH="215900" progId="Equation.DSMT4">
                  <p:embed/>
                </p:oleObj>
              </mc:Choice>
              <mc:Fallback>
                <p:oleObj name="Equation" r:id="rId10" imgW="4572000" imgH="215900" progId="Equation.DSMT4">
                  <p:embed/>
                  <p:pic>
                    <p:nvPicPr>
                      <p:cNvPr id="1844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4371975"/>
                        <a:ext cx="102870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对象 28"/>
          <p:cNvGraphicFramePr>
            <a:graphicFrameLocks noChangeAspect="1"/>
          </p:cNvGraphicFramePr>
          <p:nvPr/>
        </p:nvGraphicFramePr>
        <p:xfrm>
          <a:off x="1652588" y="5095875"/>
          <a:ext cx="3657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284" name="Equation" r:id="rId12" imgW="1625600" imgH="203200" progId="Equation.DSMT4">
                  <p:embed/>
                </p:oleObj>
              </mc:Choice>
              <mc:Fallback>
                <p:oleObj name="Equation" r:id="rId12" imgW="1625600" imgH="203200" progId="Equation.DSMT4">
                  <p:embed/>
                  <p:pic>
                    <p:nvPicPr>
                      <p:cNvPr id="1844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2588" y="5095875"/>
                        <a:ext cx="3657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385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7C14DB4-97B0-4E33-8FC9-AC19FA5834DC}"/>
              </a:ext>
            </a:extLst>
          </p:cNvPr>
          <p:cNvSpPr/>
          <p:nvPr/>
        </p:nvSpPr>
        <p:spPr>
          <a:xfrm>
            <a:off x="369888" y="3284538"/>
            <a:ext cx="11452225" cy="308451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9461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三、向量组的秩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83A2BB-6467-471E-893A-AAED244428F6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17916C67-9B50-4391-84D7-1678CF26E25E}"/>
              </a:ext>
            </a:extLst>
          </p:cNvPr>
          <p:cNvSpPr/>
          <p:nvPr/>
        </p:nvSpPr>
        <p:spPr>
          <a:xfrm>
            <a:off x="579438" y="857250"/>
            <a:ext cx="11137900" cy="135413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946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657358"/>
              </p:ext>
            </p:extLst>
          </p:nvPr>
        </p:nvGraphicFramePr>
        <p:xfrm>
          <a:off x="576263" y="990600"/>
          <a:ext cx="109442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25" name="Equation" r:id="rId4" imgW="4863960" imgH="215640" progId="Equation.DSMT4">
                  <p:embed/>
                </p:oleObj>
              </mc:Choice>
              <mc:Fallback>
                <p:oleObj name="Equation" r:id="rId4" imgW="4863960" imgH="215640" progId="Equation.DSMT4">
                  <p:embed/>
                  <p:pic>
                    <p:nvPicPr>
                      <p:cNvPr id="1946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990600"/>
                        <a:ext cx="109442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28"/>
          <p:cNvGraphicFramePr>
            <a:graphicFrameLocks noChangeAspect="1"/>
          </p:cNvGraphicFramePr>
          <p:nvPr/>
        </p:nvGraphicFramePr>
        <p:xfrm>
          <a:off x="1631950" y="1647825"/>
          <a:ext cx="47434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26" name="Equation" r:id="rId6" imgW="2108200" imgH="215900" progId="Equation.DSMT4">
                  <p:embed/>
                </p:oleObj>
              </mc:Choice>
              <mc:Fallback>
                <p:oleObj name="Equation" r:id="rId6" imgW="2108200" imgH="215900" progId="Equation.DSMT4">
                  <p:embed/>
                  <p:pic>
                    <p:nvPicPr>
                      <p:cNvPr id="1946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647825"/>
                        <a:ext cx="47434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28"/>
          <p:cNvGraphicFramePr>
            <a:graphicFrameLocks noChangeAspect="1"/>
          </p:cNvGraphicFramePr>
          <p:nvPr/>
        </p:nvGraphicFramePr>
        <p:xfrm>
          <a:off x="6597650" y="1665288"/>
          <a:ext cx="37147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27" name="Equation" r:id="rId8" imgW="1651000" imgH="215900" progId="Equation.DSMT4">
                  <p:embed/>
                </p:oleObj>
              </mc:Choice>
              <mc:Fallback>
                <p:oleObj name="Equation" r:id="rId8" imgW="1651000" imgH="215900" progId="Equation.DSMT4">
                  <p:embed/>
                  <p:pic>
                    <p:nvPicPr>
                      <p:cNvPr id="1946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7650" y="1665288"/>
                        <a:ext cx="371475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9098106"/>
              </p:ext>
            </p:extLst>
          </p:nvPr>
        </p:nvGraphicFramePr>
        <p:xfrm>
          <a:off x="577221" y="2483480"/>
          <a:ext cx="92297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28" name="Equation" r:id="rId10" imgW="4101840" imgH="228600" progId="Equation.DSMT4">
                  <p:embed/>
                </p:oleObj>
              </mc:Choice>
              <mc:Fallback>
                <p:oleObj name="Equation" r:id="rId10" imgW="4101840" imgH="228600" progId="Equation.DSMT4">
                  <p:embed/>
                  <p:pic>
                    <p:nvPicPr>
                      <p:cNvPr id="1946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221" y="2483480"/>
                        <a:ext cx="92297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55625" y="3541713"/>
            <a:ext cx="9715500" cy="508000"/>
            <a:chOff x="555625" y="3541713"/>
            <a:chExt cx="9715500" cy="508000"/>
          </a:xfrm>
        </p:grpSpPr>
        <p:graphicFrame>
          <p:nvGraphicFramePr>
            <p:cNvPr id="19468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1947393"/>
                </p:ext>
              </p:extLst>
            </p:nvPr>
          </p:nvGraphicFramePr>
          <p:xfrm>
            <a:off x="555625" y="3541713"/>
            <a:ext cx="97155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329" name="Equation" r:id="rId12" imgW="4317840" imgH="228600" progId="Equation.DSMT4">
                    <p:embed/>
                  </p:oleObj>
                </mc:Choice>
                <mc:Fallback>
                  <p:oleObj name="Equation" r:id="rId12" imgW="4317840" imgH="228600" progId="Equation.DSMT4">
                    <p:embed/>
                    <p:pic>
                      <p:nvPicPr>
                        <p:cNvPr id="19468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5625" y="3541713"/>
                          <a:ext cx="9715500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箭头: 左右 1">
              <a:extLst>
                <a:ext uri="{FF2B5EF4-FFF2-40B4-BE49-F238E27FC236}">
                  <a16:creationId xmlns:a16="http://schemas.microsoft.com/office/drawing/2014/main" id="{874AA183-4B66-4B0E-8302-F8B4B6FDEED3}"/>
                </a:ext>
              </a:extLst>
            </p:cNvPr>
            <p:cNvSpPr/>
            <p:nvPr/>
          </p:nvSpPr>
          <p:spPr>
            <a:xfrm>
              <a:off x="6456363" y="3706813"/>
              <a:ext cx="601662" cy="212725"/>
            </a:xfrm>
            <a:prstGeom prst="leftRightArrow">
              <a:avLst/>
            </a:prstGeom>
            <a:solidFill>
              <a:srgbClr val="BB138B"/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9470" name="对象 28"/>
          <p:cNvGraphicFramePr>
            <a:graphicFrameLocks noChangeAspect="1"/>
          </p:cNvGraphicFramePr>
          <p:nvPr/>
        </p:nvGraphicFramePr>
        <p:xfrm>
          <a:off x="1627188" y="4410075"/>
          <a:ext cx="8658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30" name="Equation" r:id="rId14" imgW="3848100" imgH="241300" progId="Equation.DSMT4">
                  <p:embed/>
                </p:oleObj>
              </mc:Choice>
              <mc:Fallback>
                <p:oleObj name="Equation" r:id="rId14" imgW="3848100" imgH="241300" progId="Equation.DSMT4">
                  <p:embed/>
                  <p:pic>
                    <p:nvPicPr>
                      <p:cNvPr id="1947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410075"/>
                        <a:ext cx="86582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对象 28"/>
          <p:cNvGraphicFramePr>
            <a:graphicFrameLocks noChangeAspect="1"/>
          </p:cNvGraphicFramePr>
          <p:nvPr/>
        </p:nvGraphicFramePr>
        <p:xfrm>
          <a:off x="5024438" y="5046663"/>
          <a:ext cx="21431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31" name="Equation" r:id="rId16" imgW="952087" imgH="228501" progId="Equation.DSMT4">
                  <p:embed/>
                </p:oleObj>
              </mc:Choice>
              <mc:Fallback>
                <p:oleObj name="Equation" r:id="rId16" imgW="952087" imgH="228501" progId="Equation.DSMT4">
                  <p:embed/>
                  <p:pic>
                    <p:nvPicPr>
                      <p:cNvPr id="1947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4438" y="5046663"/>
                        <a:ext cx="21431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493210"/>
              </p:ext>
            </p:extLst>
          </p:nvPr>
        </p:nvGraphicFramePr>
        <p:xfrm>
          <a:off x="1627188" y="5667375"/>
          <a:ext cx="91440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32" name="Equation" r:id="rId18" imgW="4063680" imgH="241200" progId="Equation.DSMT4">
                  <p:embed/>
                </p:oleObj>
              </mc:Choice>
              <mc:Fallback>
                <p:oleObj name="Equation" r:id="rId18" imgW="4063680" imgH="241200" progId="Equation.DSMT4">
                  <p:embed/>
                  <p:pic>
                    <p:nvPicPr>
                      <p:cNvPr id="1947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5667375"/>
                        <a:ext cx="91440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274979"/>
              </p:ext>
            </p:extLst>
          </p:nvPr>
        </p:nvGraphicFramePr>
        <p:xfrm>
          <a:off x="9842698" y="2525758"/>
          <a:ext cx="285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333" name="Equation" r:id="rId20" imgW="126720" imgH="164880" progId="Equation.DSMT4">
                  <p:embed/>
                </p:oleObj>
              </mc:Choice>
              <mc:Fallback>
                <p:oleObj name="Equation" r:id="rId20" imgW="126720" imgH="164880" progId="Equation.DSMT4">
                  <p:embed/>
                  <p:pic>
                    <p:nvPicPr>
                      <p:cNvPr id="1946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698" y="2525758"/>
                        <a:ext cx="2857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7744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0484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三、向量组的秩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83A2BB-6467-471E-893A-AAED244428F6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86" name="组合 4"/>
          <p:cNvGrpSpPr>
            <a:grpSpLocks/>
          </p:cNvGrpSpPr>
          <p:nvPr/>
        </p:nvGrpSpPr>
        <p:grpSpPr bwMode="auto">
          <a:xfrm>
            <a:off x="1271588" y="1154113"/>
            <a:ext cx="7058025" cy="508000"/>
            <a:chOff x="646113" y="1003071"/>
            <a:chExt cx="7058025" cy="508000"/>
          </a:xfrm>
        </p:grpSpPr>
        <p:graphicFrame>
          <p:nvGraphicFramePr>
            <p:cNvPr id="20494" name="对象 28"/>
            <p:cNvGraphicFramePr>
              <a:graphicFrameLocks noChangeAspect="1"/>
            </p:cNvGraphicFramePr>
            <p:nvPr/>
          </p:nvGraphicFramePr>
          <p:xfrm>
            <a:off x="646113" y="1003071"/>
            <a:ext cx="7058025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328" name="Equation" r:id="rId4" imgW="3136900" imgH="228600" progId="Equation.DSMT4">
                    <p:embed/>
                  </p:oleObj>
                </mc:Choice>
                <mc:Fallback>
                  <p:oleObj name="Equation" r:id="rId4" imgW="3136900" imgH="228600" progId="Equation.DSMT4">
                    <p:embed/>
                    <p:pic>
                      <p:nvPicPr>
                        <p:cNvPr id="20494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6113" y="1003071"/>
                          <a:ext cx="7058025" cy="508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箭头: 左右 1">
              <a:extLst>
                <a:ext uri="{FF2B5EF4-FFF2-40B4-BE49-F238E27FC236}">
                  <a16:creationId xmlns:a16="http://schemas.microsoft.com/office/drawing/2014/main" id="{874AA183-4B66-4B0E-8302-F8B4B6FDEED3}"/>
                </a:ext>
              </a:extLst>
            </p:cNvPr>
            <p:cNvSpPr/>
            <p:nvPr/>
          </p:nvSpPr>
          <p:spPr>
            <a:xfrm>
              <a:off x="3873500" y="1150708"/>
              <a:ext cx="603250" cy="212725"/>
            </a:xfrm>
            <a:prstGeom prst="leftRightArrow">
              <a:avLst/>
            </a:prstGeom>
            <a:solidFill>
              <a:srgbClr val="BB138B"/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0487" name="对象 28"/>
          <p:cNvGraphicFramePr>
            <a:graphicFrameLocks noChangeAspect="1"/>
          </p:cNvGraphicFramePr>
          <p:nvPr/>
        </p:nvGraphicFramePr>
        <p:xfrm>
          <a:off x="603250" y="1989138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29" name="Equation" r:id="rId6" imgW="405872" imgH="177569" progId="Equation.DSMT4">
                  <p:embed/>
                </p:oleObj>
              </mc:Choice>
              <mc:Fallback>
                <p:oleObj name="Equation" r:id="rId6" imgW="405872" imgH="177569" progId="Equation.DSMT4">
                  <p:embed/>
                  <p:pic>
                    <p:nvPicPr>
                      <p:cNvPr id="2048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1989138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CCA0E257-6DFD-4B19-8706-B48BA77FCC73}"/>
              </a:ext>
            </a:extLst>
          </p:cNvPr>
          <p:cNvSpPr/>
          <p:nvPr/>
        </p:nvSpPr>
        <p:spPr>
          <a:xfrm>
            <a:off x="1731963" y="2060575"/>
            <a:ext cx="576262" cy="215900"/>
          </a:xfrm>
          <a:prstGeom prst="rightArrow">
            <a:avLst/>
          </a:prstGeom>
          <a:solidFill>
            <a:srgbClr val="BB138B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489" name="对象 28"/>
          <p:cNvGraphicFramePr>
            <a:graphicFrameLocks noChangeAspect="1"/>
          </p:cNvGraphicFramePr>
          <p:nvPr/>
        </p:nvGraphicFramePr>
        <p:xfrm>
          <a:off x="2401888" y="1989138"/>
          <a:ext cx="8715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0" name="Equation" r:id="rId8" imgW="3873500" imgH="228600" progId="Equation.DSMT4">
                  <p:embed/>
                </p:oleObj>
              </mc:Choice>
              <mc:Fallback>
                <p:oleObj name="Equation" r:id="rId8" imgW="3873500" imgH="228600" progId="Equation.DSMT4">
                  <p:embed/>
                  <p:pic>
                    <p:nvPicPr>
                      <p:cNvPr id="2048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989138"/>
                        <a:ext cx="87153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28"/>
          <p:cNvGraphicFramePr>
            <a:graphicFrameLocks noChangeAspect="1"/>
          </p:cNvGraphicFramePr>
          <p:nvPr/>
        </p:nvGraphicFramePr>
        <p:xfrm>
          <a:off x="2478088" y="2689225"/>
          <a:ext cx="3629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1" name="Equation" r:id="rId10" imgW="1612900" imgH="228600" progId="Equation.DSMT4">
                  <p:embed/>
                </p:oleObj>
              </mc:Choice>
              <mc:Fallback>
                <p:oleObj name="Equation" r:id="rId10" imgW="1612900" imgH="228600" progId="Equation.DSMT4">
                  <p:embed/>
                  <p:pic>
                    <p:nvPicPr>
                      <p:cNvPr id="2049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2689225"/>
                        <a:ext cx="3629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箭头: 右 24">
            <a:extLst>
              <a:ext uri="{FF2B5EF4-FFF2-40B4-BE49-F238E27FC236}">
                <a16:creationId xmlns:a16="http://schemas.microsoft.com/office/drawing/2014/main" id="{D771198F-59CD-498A-A827-843F1CACE51B}"/>
              </a:ext>
            </a:extLst>
          </p:cNvPr>
          <p:cNvSpPr/>
          <p:nvPr/>
        </p:nvSpPr>
        <p:spPr>
          <a:xfrm rot="10800000">
            <a:off x="1624013" y="3548063"/>
            <a:ext cx="576262" cy="215900"/>
          </a:xfrm>
          <a:prstGeom prst="rightArrow">
            <a:avLst/>
          </a:prstGeom>
          <a:solidFill>
            <a:srgbClr val="BB138B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492" name="对象 28"/>
          <p:cNvGraphicFramePr>
            <a:graphicFrameLocks noChangeAspect="1"/>
          </p:cNvGraphicFramePr>
          <p:nvPr/>
        </p:nvGraphicFramePr>
        <p:xfrm>
          <a:off x="2308225" y="3460750"/>
          <a:ext cx="9229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2" name="Equation" r:id="rId12" imgW="4102100" imgH="228600" progId="Equation.DSMT4">
                  <p:embed/>
                </p:oleObj>
              </mc:Choice>
              <mc:Fallback>
                <p:oleObj name="Equation" r:id="rId12" imgW="4102100" imgH="228600" progId="Equation.DSMT4">
                  <p:embed/>
                  <p:pic>
                    <p:nvPicPr>
                      <p:cNvPr id="2049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8225" y="3460750"/>
                        <a:ext cx="9229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对象 28"/>
          <p:cNvGraphicFramePr>
            <a:graphicFrameLocks noChangeAspect="1"/>
          </p:cNvGraphicFramePr>
          <p:nvPr/>
        </p:nvGraphicFramePr>
        <p:xfrm>
          <a:off x="2363788" y="4191000"/>
          <a:ext cx="3600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333" name="Equation" r:id="rId14" imgW="1600200" imgH="228600" progId="Equation.DSMT4">
                  <p:embed/>
                </p:oleObj>
              </mc:Choice>
              <mc:Fallback>
                <p:oleObj name="Equation" r:id="rId14" imgW="1600200" imgH="228600" progId="Equation.DSMT4">
                  <p:embed/>
                  <p:pic>
                    <p:nvPicPr>
                      <p:cNvPr id="2049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3788" y="4191000"/>
                        <a:ext cx="3600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96671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1508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三、向量组的秩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83A2BB-6467-471E-893A-AAED244428F6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510" name="对象 28"/>
          <p:cNvGraphicFramePr>
            <a:graphicFrameLocks noChangeAspect="1"/>
          </p:cNvGraphicFramePr>
          <p:nvPr/>
        </p:nvGraphicFramePr>
        <p:xfrm>
          <a:off x="736600" y="889000"/>
          <a:ext cx="86582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2" name="Equation" r:id="rId4" imgW="3848100" imgH="241300" progId="Equation.DSMT4">
                  <p:embed/>
                </p:oleObj>
              </mc:Choice>
              <mc:Fallback>
                <p:oleObj name="Equation" r:id="rId4" imgW="3848100" imgH="241300" progId="Equation.DSMT4">
                  <p:embed/>
                  <p:pic>
                    <p:nvPicPr>
                      <p:cNvPr id="215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889000"/>
                        <a:ext cx="86582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8"/>
          <p:cNvGraphicFramePr>
            <a:graphicFrameLocks noChangeAspect="1"/>
          </p:cNvGraphicFramePr>
          <p:nvPr/>
        </p:nvGraphicFramePr>
        <p:xfrm>
          <a:off x="9361488" y="903288"/>
          <a:ext cx="21431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3" name="Equation" r:id="rId6" imgW="952087" imgH="228501" progId="Equation.DSMT4">
                  <p:embed/>
                </p:oleObj>
              </mc:Choice>
              <mc:Fallback>
                <p:oleObj name="Equation" r:id="rId6" imgW="952087" imgH="228501" progId="Equation.DSMT4">
                  <p:embed/>
                  <p:pic>
                    <p:nvPicPr>
                      <p:cNvPr id="215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1488" y="903288"/>
                        <a:ext cx="21431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28"/>
          <p:cNvGraphicFramePr>
            <a:graphicFrameLocks noChangeAspect="1"/>
          </p:cNvGraphicFramePr>
          <p:nvPr/>
        </p:nvGraphicFramePr>
        <p:xfrm>
          <a:off x="731838" y="177165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4" name="Equation" r:id="rId8" imgW="405872" imgH="177569" progId="Equation.DSMT4">
                  <p:embed/>
                </p:oleObj>
              </mc:Choice>
              <mc:Fallback>
                <p:oleObj name="Equation" r:id="rId8" imgW="405872" imgH="177569" progId="Equation.DSMT4">
                  <p:embed/>
                  <p:pic>
                    <p:nvPicPr>
                      <p:cNvPr id="215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771650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对象 28"/>
          <p:cNvGraphicFramePr>
            <a:graphicFrameLocks noChangeAspect="1"/>
          </p:cNvGraphicFramePr>
          <p:nvPr/>
        </p:nvGraphicFramePr>
        <p:xfrm>
          <a:off x="1674813" y="1736725"/>
          <a:ext cx="62865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5" name="Equation" r:id="rId10" imgW="2794000" imgH="228600" progId="Equation.DSMT4">
                  <p:embed/>
                </p:oleObj>
              </mc:Choice>
              <mc:Fallback>
                <p:oleObj name="Equation" r:id="rId10" imgW="2794000" imgH="228600" progId="Equation.DSMT4">
                  <p:embed/>
                  <p:pic>
                    <p:nvPicPr>
                      <p:cNvPr id="215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736725"/>
                        <a:ext cx="62865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对象 28"/>
          <p:cNvGraphicFramePr>
            <a:graphicFrameLocks noChangeAspect="1"/>
          </p:cNvGraphicFramePr>
          <p:nvPr/>
        </p:nvGraphicFramePr>
        <p:xfrm>
          <a:off x="1674813" y="2411413"/>
          <a:ext cx="62007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6" name="Equation" r:id="rId12" imgW="2755900" imgH="228600" progId="Equation.DSMT4">
                  <p:embed/>
                </p:oleObj>
              </mc:Choice>
              <mc:Fallback>
                <p:oleObj name="Equation" r:id="rId12" imgW="2755900" imgH="228600" progId="Equation.DSMT4">
                  <p:embed/>
                  <p:pic>
                    <p:nvPicPr>
                      <p:cNvPr id="215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411413"/>
                        <a:ext cx="62007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8"/>
          <p:cNvGraphicFramePr>
            <a:graphicFrameLocks noChangeAspect="1"/>
          </p:cNvGraphicFramePr>
          <p:nvPr/>
        </p:nvGraphicFramePr>
        <p:xfrm>
          <a:off x="7875588" y="2436813"/>
          <a:ext cx="39433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7" name="Equation" r:id="rId14" imgW="1752600" imgH="228600" progId="Equation.DSMT4">
                  <p:embed/>
                </p:oleObj>
              </mc:Choice>
              <mc:Fallback>
                <p:oleObj name="Equation" r:id="rId14" imgW="1752600" imgH="228600" progId="Equation.DSMT4">
                  <p:embed/>
                  <p:pic>
                    <p:nvPicPr>
                      <p:cNvPr id="215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5588" y="2436813"/>
                        <a:ext cx="39433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对象 28"/>
          <p:cNvGraphicFramePr>
            <a:graphicFrameLocks noChangeAspect="1"/>
          </p:cNvGraphicFramePr>
          <p:nvPr/>
        </p:nvGraphicFramePr>
        <p:xfrm>
          <a:off x="1701800" y="3160713"/>
          <a:ext cx="25431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8" name="Equation" r:id="rId16" imgW="1130300" imgH="228600" progId="Equation.DSMT4">
                  <p:embed/>
                </p:oleObj>
              </mc:Choice>
              <mc:Fallback>
                <p:oleObj name="Equation" r:id="rId16" imgW="1130300" imgH="228600" progId="Equation.DSMT4">
                  <p:embed/>
                  <p:pic>
                    <p:nvPicPr>
                      <p:cNvPr id="215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160713"/>
                        <a:ext cx="25431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对象 28"/>
          <p:cNvGraphicFramePr>
            <a:graphicFrameLocks noChangeAspect="1"/>
          </p:cNvGraphicFramePr>
          <p:nvPr/>
        </p:nvGraphicFramePr>
        <p:xfrm>
          <a:off x="4452938" y="3167063"/>
          <a:ext cx="55721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89" name="Equation" r:id="rId18" imgW="2476500" imgH="228600" progId="Equation.DSMT4">
                  <p:embed/>
                </p:oleObj>
              </mc:Choice>
              <mc:Fallback>
                <p:oleObj name="Equation" r:id="rId18" imgW="2476500" imgH="228600" progId="Equation.DSMT4">
                  <p:embed/>
                  <p:pic>
                    <p:nvPicPr>
                      <p:cNvPr id="215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3167063"/>
                        <a:ext cx="55721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对象 28"/>
          <p:cNvGraphicFramePr>
            <a:graphicFrameLocks noChangeAspect="1"/>
          </p:cNvGraphicFramePr>
          <p:nvPr/>
        </p:nvGraphicFramePr>
        <p:xfrm>
          <a:off x="1787525" y="3924300"/>
          <a:ext cx="66008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0" name="Equation" r:id="rId20" imgW="2933700" imgH="228600" progId="Equation.DSMT4">
                  <p:embed/>
                </p:oleObj>
              </mc:Choice>
              <mc:Fallback>
                <p:oleObj name="Equation" r:id="rId20" imgW="2933700" imgH="228600" progId="Equation.DSMT4">
                  <p:embed/>
                  <p:pic>
                    <p:nvPicPr>
                      <p:cNvPr id="215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7525" y="3924300"/>
                        <a:ext cx="6600825" cy="506413"/>
                      </a:xfrm>
                      <a:prstGeom prst="rect">
                        <a:avLst/>
                      </a:prstGeom>
                      <a:solidFill>
                        <a:srgbClr val="98DC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对象 28"/>
          <p:cNvGraphicFramePr>
            <a:graphicFrameLocks noChangeAspect="1"/>
          </p:cNvGraphicFramePr>
          <p:nvPr/>
        </p:nvGraphicFramePr>
        <p:xfrm>
          <a:off x="1770063" y="4714875"/>
          <a:ext cx="305752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1" name="Equation" r:id="rId22" imgW="1358310" imgH="203112" progId="Equation.DSMT4">
                  <p:embed/>
                </p:oleObj>
              </mc:Choice>
              <mc:Fallback>
                <p:oleObj name="Equation" r:id="rId22" imgW="1358310" imgH="203112" progId="Equation.DSMT4">
                  <p:embed/>
                  <p:pic>
                    <p:nvPicPr>
                      <p:cNvPr id="2151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0063" y="4714875"/>
                        <a:ext cx="305752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对象 28"/>
          <p:cNvGraphicFramePr>
            <a:graphicFrameLocks noChangeAspect="1"/>
          </p:cNvGraphicFramePr>
          <p:nvPr/>
        </p:nvGraphicFramePr>
        <p:xfrm>
          <a:off x="5100638" y="4724400"/>
          <a:ext cx="40862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2" name="Equation" r:id="rId24" imgW="1816100" imgH="228600" progId="Equation.DSMT4">
                  <p:embed/>
                </p:oleObj>
              </mc:Choice>
              <mc:Fallback>
                <p:oleObj name="Equation" r:id="rId24" imgW="1816100" imgH="228600" progId="Equation.DSMT4">
                  <p:embed/>
                  <p:pic>
                    <p:nvPicPr>
                      <p:cNvPr id="215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4724400"/>
                        <a:ext cx="40862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对象 28"/>
          <p:cNvGraphicFramePr>
            <a:graphicFrameLocks noChangeAspect="1"/>
          </p:cNvGraphicFramePr>
          <p:nvPr/>
        </p:nvGraphicFramePr>
        <p:xfrm>
          <a:off x="1758950" y="5449888"/>
          <a:ext cx="32289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93" name="Equation" r:id="rId26" imgW="1435100" imgH="228600" progId="Equation.DSMT4">
                  <p:embed/>
                </p:oleObj>
              </mc:Choice>
              <mc:Fallback>
                <p:oleObj name="Equation" r:id="rId26" imgW="1435100" imgH="228600" progId="Equation.DSMT4">
                  <p:embed/>
                  <p:pic>
                    <p:nvPicPr>
                      <p:cNvPr id="215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5449888"/>
                        <a:ext cx="32289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8540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2532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三、向量组的秩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83A2BB-6467-471E-893A-AAED244428F6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534" name="对象 28"/>
          <p:cNvGraphicFramePr>
            <a:graphicFrameLocks noChangeAspect="1"/>
          </p:cNvGraphicFramePr>
          <p:nvPr/>
        </p:nvGraphicFramePr>
        <p:xfrm>
          <a:off x="855663" y="1912938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6" name="Equation" r:id="rId4" imgW="405872" imgH="177569" progId="Equation.DSMT4">
                  <p:embed/>
                </p:oleObj>
              </mc:Choice>
              <mc:Fallback>
                <p:oleObj name="Equation" r:id="rId4" imgW="405872" imgH="177569" progId="Equation.DSMT4">
                  <p:embed/>
                  <p:pic>
                    <p:nvPicPr>
                      <p:cNvPr id="2253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663" y="1912938"/>
                        <a:ext cx="914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28"/>
          <p:cNvGraphicFramePr>
            <a:graphicFrameLocks noChangeAspect="1"/>
          </p:cNvGraphicFramePr>
          <p:nvPr/>
        </p:nvGraphicFramePr>
        <p:xfrm>
          <a:off x="1830388" y="2671763"/>
          <a:ext cx="68294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7" name="Equation" r:id="rId6" imgW="3035300" imgH="228600" progId="Equation.DSMT4">
                  <p:embed/>
                </p:oleObj>
              </mc:Choice>
              <mc:Fallback>
                <p:oleObj name="Equation" r:id="rId6" imgW="3035300" imgH="228600" progId="Equation.DSMT4">
                  <p:embed/>
                  <p:pic>
                    <p:nvPicPr>
                      <p:cNvPr id="2253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2671763"/>
                        <a:ext cx="68294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28"/>
          <p:cNvGraphicFramePr>
            <a:graphicFrameLocks noChangeAspect="1"/>
          </p:cNvGraphicFramePr>
          <p:nvPr/>
        </p:nvGraphicFramePr>
        <p:xfrm>
          <a:off x="731838" y="1011238"/>
          <a:ext cx="9144000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8" name="Equation" r:id="rId8" imgW="4064000" imgH="241300" progId="Equation.DSMT4">
                  <p:embed/>
                </p:oleObj>
              </mc:Choice>
              <mc:Fallback>
                <p:oleObj name="Equation" r:id="rId8" imgW="4064000" imgH="241300" progId="Equation.DSMT4">
                  <p:embed/>
                  <p:pic>
                    <p:nvPicPr>
                      <p:cNvPr id="2253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011238"/>
                        <a:ext cx="9144000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对象 28"/>
          <p:cNvGraphicFramePr>
            <a:graphicFrameLocks noChangeAspect="1"/>
          </p:cNvGraphicFramePr>
          <p:nvPr/>
        </p:nvGraphicFramePr>
        <p:xfrm>
          <a:off x="1860550" y="1855788"/>
          <a:ext cx="90011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89" name="Equation" r:id="rId10" imgW="4000500" imgH="228600" progId="Equation.DSMT4">
                  <p:embed/>
                </p:oleObj>
              </mc:Choice>
              <mc:Fallback>
                <p:oleObj name="Equation" r:id="rId10" imgW="4000500" imgH="228600" progId="Equation.DSMT4">
                  <p:embed/>
                  <p:pic>
                    <p:nvPicPr>
                      <p:cNvPr id="2253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1855788"/>
                        <a:ext cx="900112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对象 28"/>
          <p:cNvGraphicFramePr>
            <a:graphicFrameLocks noChangeAspect="1"/>
          </p:cNvGraphicFramePr>
          <p:nvPr/>
        </p:nvGraphicFramePr>
        <p:xfrm>
          <a:off x="1860550" y="3487738"/>
          <a:ext cx="25146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0" name="Equation" r:id="rId12" imgW="1117600" imgH="228600" progId="Equation.DSMT4">
                  <p:embed/>
                </p:oleObj>
              </mc:Choice>
              <mc:Fallback>
                <p:oleObj name="Equation" r:id="rId12" imgW="1117600" imgH="228600" progId="Equation.DSMT4">
                  <p:embed/>
                  <p:pic>
                    <p:nvPicPr>
                      <p:cNvPr id="2253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3487738"/>
                        <a:ext cx="25146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对象 28"/>
          <p:cNvGraphicFramePr>
            <a:graphicFrameLocks noChangeAspect="1"/>
          </p:cNvGraphicFramePr>
          <p:nvPr/>
        </p:nvGraphicFramePr>
        <p:xfrm>
          <a:off x="1276350" y="4144963"/>
          <a:ext cx="4343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1" name="Equation" r:id="rId14" imgW="1930400" imgH="203200" progId="Equation.DSMT4">
                  <p:embed/>
                </p:oleObj>
              </mc:Choice>
              <mc:Fallback>
                <p:oleObj name="Equation" r:id="rId14" imgW="1930400" imgH="203200" progId="Equation.DSMT4">
                  <p:embed/>
                  <p:pic>
                    <p:nvPicPr>
                      <p:cNvPr id="2253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4144963"/>
                        <a:ext cx="4343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对象 28"/>
          <p:cNvGraphicFramePr>
            <a:graphicFrameLocks noChangeAspect="1"/>
          </p:cNvGraphicFramePr>
          <p:nvPr/>
        </p:nvGraphicFramePr>
        <p:xfrm>
          <a:off x="944563" y="4878388"/>
          <a:ext cx="40862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2" name="Equation" r:id="rId16" imgW="1816100" imgH="203200" progId="Equation.DSMT4">
                  <p:embed/>
                </p:oleObj>
              </mc:Choice>
              <mc:Fallback>
                <p:oleObj name="Equation" r:id="rId16" imgW="1816100" imgH="203200" progId="Equation.DSMT4">
                  <p:embed/>
                  <p:pic>
                    <p:nvPicPr>
                      <p:cNvPr id="2254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878388"/>
                        <a:ext cx="40862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对象 28"/>
          <p:cNvGraphicFramePr>
            <a:graphicFrameLocks noChangeAspect="1"/>
          </p:cNvGraphicFramePr>
          <p:nvPr/>
        </p:nvGraphicFramePr>
        <p:xfrm>
          <a:off x="1992313" y="5526088"/>
          <a:ext cx="58578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393" name="Equation" r:id="rId18" imgW="2603500" imgH="203200" progId="Equation.DSMT4">
                  <p:embed/>
                </p:oleObj>
              </mc:Choice>
              <mc:Fallback>
                <p:oleObj name="Equation" r:id="rId18" imgW="2603500" imgH="203200" progId="Equation.DSMT4">
                  <p:embed/>
                  <p:pic>
                    <p:nvPicPr>
                      <p:cNvPr id="2254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5526088"/>
                        <a:ext cx="58578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542" name="图片 3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1088" y="4157663"/>
            <a:ext cx="164465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084910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3556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三、向量组的秩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83A2BB-6467-471E-893A-AAED244428F6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58" name="对象 28"/>
          <p:cNvGraphicFramePr>
            <a:graphicFrameLocks noChangeAspect="1"/>
          </p:cNvGraphicFramePr>
          <p:nvPr/>
        </p:nvGraphicFramePr>
        <p:xfrm>
          <a:off x="766763" y="925513"/>
          <a:ext cx="100012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5" name="Equation" r:id="rId4" imgW="4445000" imgH="203200" progId="Equation.DSMT4">
                  <p:embed/>
                </p:oleObj>
              </mc:Choice>
              <mc:Fallback>
                <p:oleObj name="Equation" r:id="rId4" imgW="4445000" imgH="203200" progId="Equation.DSMT4">
                  <p:embed/>
                  <p:pic>
                    <p:nvPicPr>
                      <p:cNvPr id="2355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763" y="925513"/>
                        <a:ext cx="100012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28"/>
          <p:cNvGraphicFramePr>
            <a:graphicFrameLocks noChangeAspect="1"/>
          </p:cNvGraphicFramePr>
          <p:nvPr/>
        </p:nvGraphicFramePr>
        <p:xfrm>
          <a:off x="5419725" y="5551488"/>
          <a:ext cx="14859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6" name="Equation" r:id="rId6" imgW="660113" imgH="203112" progId="Equation.DSMT4">
                  <p:embed/>
                </p:oleObj>
              </mc:Choice>
              <mc:Fallback>
                <p:oleObj name="Equation" r:id="rId6" imgW="660113" imgH="203112" progId="Equation.DSMT4">
                  <p:embed/>
                  <p:pic>
                    <p:nvPicPr>
                      <p:cNvPr id="2355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5551488"/>
                        <a:ext cx="1485900" cy="4492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对象 28"/>
          <p:cNvGraphicFramePr>
            <a:graphicFrameLocks noChangeAspect="1"/>
          </p:cNvGraphicFramePr>
          <p:nvPr/>
        </p:nvGraphicFramePr>
        <p:xfrm>
          <a:off x="3322638" y="1552575"/>
          <a:ext cx="18288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7" name="Equation" r:id="rId8" imgW="812447" imgH="190417" progId="Equation.DSMT4">
                  <p:embed/>
                </p:oleObj>
              </mc:Choice>
              <mc:Fallback>
                <p:oleObj name="Equation" r:id="rId8" imgW="812447" imgH="190417" progId="Equation.DSMT4">
                  <p:embed/>
                  <p:pic>
                    <p:nvPicPr>
                      <p:cNvPr id="2356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638" y="1552575"/>
                        <a:ext cx="1828800" cy="4206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9C70274-2F29-43D0-B57B-AD51515A4A58}"/>
              </a:ext>
            </a:extLst>
          </p:cNvPr>
          <p:cNvCxnSpPr>
            <a:cxnSpLocks/>
          </p:cNvCxnSpPr>
          <p:nvPr/>
        </p:nvCxnSpPr>
        <p:spPr>
          <a:xfrm flipH="1">
            <a:off x="5440363" y="1766888"/>
            <a:ext cx="854075" cy="14287"/>
          </a:xfrm>
          <a:prstGeom prst="straightConnector1">
            <a:avLst/>
          </a:prstGeom>
          <a:ln w="28575">
            <a:solidFill>
              <a:srgbClr val="1217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62" name="对象 28"/>
          <p:cNvGraphicFramePr>
            <a:graphicFrameLocks noChangeAspect="1"/>
          </p:cNvGraphicFramePr>
          <p:nvPr/>
        </p:nvGraphicFramePr>
        <p:xfrm>
          <a:off x="714375" y="2284413"/>
          <a:ext cx="8343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8" name="Equation" r:id="rId10" imgW="3708400" imgH="215900" progId="Equation.DSMT4">
                  <p:embed/>
                </p:oleObj>
              </mc:Choice>
              <mc:Fallback>
                <p:oleObj name="Equation" r:id="rId10" imgW="3708400" imgH="215900" progId="Equation.DSMT4">
                  <p:embed/>
                  <p:pic>
                    <p:nvPicPr>
                      <p:cNvPr id="2356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284413"/>
                        <a:ext cx="8343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3" name="对象 28"/>
          <p:cNvGraphicFramePr>
            <a:graphicFrameLocks noChangeAspect="1"/>
          </p:cNvGraphicFramePr>
          <p:nvPr/>
        </p:nvGraphicFramePr>
        <p:xfrm>
          <a:off x="760413" y="2955925"/>
          <a:ext cx="83439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39" name="Equation" r:id="rId12" imgW="3708400" imgH="215900" progId="Equation.DSMT4">
                  <p:embed/>
                </p:oleObj>
              </mc:Choice>
              <mc:Fallback>
                <p:oleObj name="Equation" r:id="rId12" imgW="3708400" imgH="215900" progId="Equation.DSMT4">
                  <p:embed/>
                  <p:pic>
                    <p:nvPicPr>
                      <p:cNvPr id="2356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2955925"/>
                        <a:ext cx="834390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4" name="对象 28"/>
          <p:cNvGraphicFramePr>
            <a:graphicFrameLocks noChangeAspect="1"/>
          </p:cNvGraphicFramePr>
          <p:nvPr/>
        </p:nvGraphicFramePr>
        <p:xfrm>
          <a:off x="736600" y="3695700"/>
          <a:ext cx="897255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0" name="Equation" r:id="rId14" imgW="3987800" imgH="203200" progId="Equation.DSMT4">
                  <p:embed/>
                </p:oleObj>
              </mc:Choice>
              <mc:Fallback>
                <p:oleObj name="Equation" r:id="rId14" imgW="3987800" imgH="203200" progId="Equation.DSMT4">
                  <p:embed/>
                  <p:pic>
                    <p:nvPicPr>
                      <p:cNvPr id="2356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600" y="3695700"/>
                        <a:ext cx="8972550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3A1091D-600C-4FCC-B51A-F4DF65EF56CD}"/>
              </a:ext>
            </a:extLst>
          </p:cNvPr>
          <p:cNvSpPr/>
          <p:nvPr/>
        </p:nvSpPr>
        <p:spPr>
          <a:xfrm>
            <a:off x="766763" y="4359275"/>
            <a:ext cx="10817225" cy="7921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566" name="对象 28"/>
          <p:cNvGraphicFramePr>
            <a:graphicFrameLocks noChangeAspect="1"/>
          </p:cNvGraphicFramePr>
          <p:nvPr/>
        </p:nvGraphicFramePr>
        <p:xfrm>
          <a:off x="873125" y="4535488"/>
          <a:ext cx="5600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1" name="Equation" r:id="rId16" imgW="2489200" imgH="203200" progId="Equation.DSMT4">
                  <p:embed/>
                </p:oleObj>
              </mc:Choice>
              <mc:Fallback>
                <p:oleObj name="Equation" r:id="rId16" imgW="2489200" imgH="203200" progId="Equation.DSMT4">
                  <p:embed/>
                  <p:pic>
                    <p:nvPicPr>
                      <p:cNvPr id="2356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125" y="4535488"/>
                        <a:ext cx="56007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7" name="对象 28"/>
          <p:cNvGraphicFramePr>
            <a:graphicFrameLocks noChangeAspect="1"/>
          </p:cNvGraphicFramePr>
          <p:nvPr/>
        </p:nvGraphicFramePr>
        <p:xfrm>
          <a:off x="6637338" y="4519613"/>
          <a:ext cx="47148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2" name="Equation" r:id="rId18" imgW="2095500" imgH="203200" progId="Equation.DSMT4">
                  <p:embed/>
                </p:oleObj>
              </mc:Choice>
              <mc:Fallback>
                <p:oleObj name="Equation" r:id="rId18" imgW="2095500" imgH="203200" progId="Equation.DSMT4">
                  <p:embed/>
                  <p:pic>
                    <p:nvPicPr>
                      <p:cNvPr id="2356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7338" y="4519613"/>
                        <a:ext cx="47148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8" name="对象 28"/>
          <p:cNvGraphicFramePr>
            <a:graphicFrameLocks noChangeAspect="1"/>
          </p:cNvGraphicFramePr>
          <p:nvPr/>
        </p:nvGraphicFramePr>
        <p:xfrm>
          <a:off x="2449513" y="5576888"/>
          <a:ext cx="1828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3" name="Equation" r:id="rId20" imgW="812447" imgH="203112" progId="Equation.DSMT4">
                  <p:embed/>
                </p:oleObj>
              </mc:Choice>
              <mc:Fallback>
                <p:oleObj name="Equation" r:id="rId20" imgW="812447" imgH="203112" progId="Equation.DSMT4">
                  <p:embed/>
                  <p:pic>
                    <p:nvPicPr>
                      <p:cNvPr id="2356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9513" y="5576888"/>
                        <a:ext cx="1828800" cy="4492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9" name="对象 28"/>
          <p:cNvGraphicFramePr>
            <a:graphicFrameLocks noChangeAspect="1"/>
          </p:cNvGraphicFramePr>
          <p:nvPr/>
        </p:nvGraphicFramePr>
        <p:xfrm>
          <a:off x="7880350" y="5576888"/>
          <a:ext cx="18288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4" name="Equation" r:id="rId22" imgW="812447" imgH="203112" progId="Equation.DSMT4">
                  <p:embed/>
                </p:oleObj>
              </mc:Choice>
              <mc:Fallback>
                <p:oleObj name="Equation" r:id="rId22" imgW="812447" imgH="203112" progId="Equation.DSMT4">
                  <p:embed/>
                  <p:pic>
                    <p:nvPicPr>
                      <p:cNvPr id="2356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350" y="5576888"/>
                        <a:ext cx="1828800" cy="4492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0" name="对象 28"/>
          <p:cNvGraphicFramePr>
            <a:graphicFrameLocks noChangeAspect="1"/>
          </p:cNvGraphicFramePr>
          <p:nvPr/>
        </p:nvGraphicFramePr>
        <p:xfrm>
          <a:off x="4656138" y="5692775"/>
          <a:ext cx="3143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5" name="Equation" r:id="rId24" imgW="139518" imgH="126835" progId="Equation.DSMT4">
                  <p:embed/>
                </p:oleObj>
              </mc:Choice>
              <mc:Fallback>
                <p:oleObj name="Equation" r:id="rId24" imgW="139518" imgH="126835" progId="Equation.DSMT4">
                  <p:embed/>
                  <p:pic>
                    <p:nvPicPr>
                      <p:cNvPr id="2357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692775"/>
                        <a:ext cx="31432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1" name="对象 28"/>
          <p:cNvGraphicFramePr>
            <a:graphicFrameLocks noChangeAspect="1"/>
          </p:cNvGraphicFramePr>
          <p:nvPr/>
        </p:nvGraphicFramePr>
        <p:xfrm>
          <a:off x="7212013" y="5692775"/>
          <a:ext cx="314325" cy="28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6" name="Equation" r:id="rId26" imgW="139518" imgH="126835" progId="Equation.DSMT4">
                  <p:embed/>
                </p:oleObj>
              </mc:Choice>
              <mc:Fallback>
                <p:oleObj name="Equation" r:id="rId26" imgW="139518" imgH="126835" progId="Equation.DSMT4">
                  <p:embed/>
                  <p:pic>
                    <p:nvPicPr>
                      <p:cNvPr id="2357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2013" y="5692775"/>
                        <a:ext cx="314325" cy="28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2" name="对象 28"/>
          <p:cNvGraphicFramePr>
            <a:graphicFrameLocks noChangeAspect="1"/>
          </p:cNvGraphicFramePr>
          <p:nvPr/>
        </p:nvGraphicFramePr>
        <p:xfrm>
          <a:off x="6583363" y="1535113"/>
          <a:ext cx="14859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447" name="Equation" r:id="rId27" imgW="660113" imgH="203112" progId="Equation.DSMT4">
                  <p:embed/>
                </p:oleObj>
              </mc:Choice>
              <mc:Fallback>
                <p:oleObj name="Equation" r:id="rId27" imgW="660113" imgH="203112" progId="Equation.DSMT4">
                  <p:embed/>
                  <p:pic>
                    <p:nvPicPr>
                      <p:cNvPr id="2357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3363" y="1535113"/>
                        <a:ext cx="1485900" cy="4492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2276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4580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三、向量组的秩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0083A2BB-6467-471E-893A-AAED244428F6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82" name="对象 28"/>
          <p:cNvGraphicFramePr>
            <a:graphicFrameLocks noChangeAspect="1"/>
          </p:cNvGraphicFramePr>
          <p:nvPr/>
        </p:nvGraphicFramePr>
        <p:xfrm>
          <a:off x="547688" y="858838"/>
          <a:ext cx="2743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74" name="Equation" r:id="rId4" imgW="1219200" imgH="228600" progId="Equation.DSMT4">
                  <p:embed/>
                </p:oleObj>
              </mc:Choice>
              <mc:Fallback>
                <p:oleObj name="Equation" r:id="rId4" imgW="1219200" imgH="228600" progId="Equation.DSMT4">
                  <p:embed/>
                  <p:pic>
                    <p:nvPicPr>
                      <p:cNvPr id="2458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858838"/>
                        <a:ext cx="27432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8"/>
          <p:cNvGraphicFramePr>
            <a:graphicFrameLocks noChangeAspect="1"/>
          </p:cNvGraphicFramePr>
          <p:nvPr/>
        </p:nvGraphicFramePr>
        <p:xfrm>
          <a:off x="3333750" y="881063"/>
          <a:ext cx="33432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75" name="Equation" r:id="rId6" imgW="1485255" imgH="215806" progId="Equation.DSMT4">
                  <p:embed/>
                </p:oleObj>
              </mc:Choice>
              <mc:Fallback>
                <p:oleObj name="Equation" r:id="rId6" imgW="1485255" imgH="215806" progId="Equation.DSMT4">
                  <p:embed/>
                  <p:pic>
                    <p:nvPicPr>
                      <p:cNvPr id="2458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881063"/>
                        <a:ext cx="3343275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29"/>
          <p:cNvGraphicFramePr>
            <a:graphicFrameLocks noChangeAspect="1"/>
          </p:cNvGraphicFramePr>
          <p:nvPr/>
        </p:nvGraphicFramePr>
        <p:xfrm>
          <a:off x="6775450" y="814388"/>
          <a:ext cx="46291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76" name="Equation" r:id="rId8" imgW="2057400" imgH="254000" progId="Equation.DSMT4">
                  <p:embed/>
                </p:oleObj>
              </mc:Choice>
              <mc:Fallback>
                <p:oleObj name="Equation" r:id="rId8" imgW="2057400" imgH="254000" progId="Equation.DSMT4">
                  <p:embed/>
                  <p:pic>
                    <p:nvPicPr>
                      <p:cNvPr id="24584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5450" y="814388"/>
                        <a:ext cx="46291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31"/>
          <p:cNvGraphicFramePr>
            <a:graphicFrameLocks noChangeAspect="1"/>
          </p:cNvGraphicFramePr>
          <p:nvPr/>
        </p:nvGraphicFramePr>
        <p:xfrm>
          <a:off x="1525588" y="1568450"/>
          <a:ext cx="8429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77" name="Equation" r:id="rId10" imgW="3746500" imgH="228600" progId="Equation.DSMT4">
                  <p:embed/>
                </p:oleObj>
              </mc:Choice>
              <mc:Fallback>
                <p:oleObj name="Equation" r:id="rId10" imgW="3746500" imgH="228600" progId="Equation.DSMT4">
                  <p:embed/>
                  <p:pic>
                    <p:nvPicPr>
                      <p:cNvPr id="24585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68450"/>
                        <a:ext cx="8429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32"/>
          <p:cNvGraphicFramePr>
            <a:graphicFrameLocks noChangeAspect="1"/>
          </p:cNvGraphicFramePr>
          <p:nvPr/>
        </p:nvGraphicFramePr>
        <p:xfrm>
          <a:off x="1482725" y="2987675"/>
          <a:ext cx="6143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78" name="Equation" r:id="rId12" imgW="2730500" imgH="228600" progId="Equation.DSMT4">
                  <p:embed/>
                </p:oleObj>
              </mc:Choice>
              <mc:Fallback>
                <p:oleObj name="Equation" r:id="rId12" imgW="2730500" imgH="228600" progId="Equation.DSMT4">
                  <p:embed/>
                  <p:pic>
                    <p:nvPicPr>
                      <p:cNvPr id="24586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987675"/>
                        <a:ext cx="6143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对象 34"/>
          <p:cNvGraphicFramePr>
            <a:graphicFrameLocks noChangeAspect="1"/>
          </p:cNvGraphicFramePr>
          <p:nvPr/>
        </p:nvGraphicFramePr>
        <p:xfrm>
          <a:off x="1436688" y="3859213"/>
          <a:ext cx="43719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79" name="Equation" r:id="rId14" imgW="1943100" imgH="254000" progId="Equation.DSMT4">
                  <p:embed/>
                </p:oleObj>
              </mc:Choice>
              <mc:Fallback>
                <p:oleObj name="Equation" r:id="rId14" imgW="1943100" imgH="254000" progId="Equation.DSMT4">
                  <p:embed/>
                  <p:pic>
                    <p:nvPicPr>
                      <p:cNvPr id="24587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3859213"/>
                        <a:ext cx="43719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8326E94-1E22-4FB4-8371-C7F3485D3FB1}"/>
              </a:ext>
            </a:extLst>
          </p:cNvPr>
          <p:cNvCxnSpPr>
            <a:cxnSpLocks/>
          </p:cNvCxnSpPr>
          <p:nvPr/>
        </p:nvCxnSpPr>
        <p:spPr>
          <a:xfrm flipV="1">
            <a:off x="5835650" y="4179888"/>
            <a:ext cx="1325563" cy="22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89" name="对象 35"/>
          <p:cNvGraphicFramePr>
            <a:graphicFrameLocks noChangeAspect="1"/>
          </p:cNvGraphicFramePr>
          <p:nvPr/>
        </p:nvGraphicFramePr>
        <p:xfrm>
          <a:off x="5876925" y="3773488"/>
          <a:ext cx="11430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0" name="Equation" r:id="rId16" imgW="508000" imgH="190500" progId="Equation.DSMT4">
                  <p:embed/>
                </p:oleObj>
              </mc:Choice>
              <mc:Fallback>
                <p:oleObj name="Equation" r:id="rId16" imgW="508000" imgH="190500" progId="Equation.DSMT4">
                  <p:embed/>
                  <p:pic>
                    <p:nvPicPr>
                      <p:cNvPr id="24589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925" y="3773488"/>
                        <a:ext cx="11430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对象 36"/>
          <p:cNvGraphicFramePr>
            <a:graphicFrameLocks noChangeAspect="1"/>
          </p:cNvGraphicFramePr>
          <p:nvPr/>
        </p:nvGraphicFramePr>
        <p:xfrm>
          <a:off x="7161213" y="3857625"/>
          <a:ext cx="31718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1" name="Equation" r:id="rId18" imgW="1409088" imgH="253890" progId="Equation.DSMT4">
                  <p:embed/>
                </p:oleObj>
              </mc:Choice>
              <mc:Fallback>
                <p:oleObj name="Equation" r:id="rId18" imgW="1409088" imgH="253890" progId="Equation.DSMT4">
                  <p:embed/>
                  <p:pic>
                    <p:nvPicPr>
                      <p:cNvPr id="24590" name="对象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3857625"/>
                        <a:ext cx="31718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对象 37"/>
          <p:cNvGraphicFramePr>
            <a:graphicFrameLocks noChangeAspect="1"/>
          </p:cNvGraphicFramePr>
          <p:nvPr/>
        </p:nvGraphicFramePr>
        <p:xfrm>
          <a:off x="1549400" y="2176463"/>
          <a:ext cx="32861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2" name="Equation" r:id="rId20" imgW="1459866" imgH="253890" progId="Equation.DSMT4">
                  <p:embed/>
                </p:oleObj>
              </mc:Choice>
              <mc:Fallback>
                <p:oleObj name="Equation" r:id="rId20" imgW="1459866" imgH="253890" progId="Equation.DSMT4">
                  <p:embed/>
                  <p:pic>
                    <p:nvPicPr>
                      <p:cNvPr id="24591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2176463"/>
                        <a:ext cx="32861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对象 28"/>
          <p:cNvGraphicFramePr>
            <a:graphicFrameLocks noChangeAspect="1"/>
          </p:cNvGraphicFramePr>
          <p:nvPr/>
        </p:nvGraphicFramePr>
        <p:xfrm>
          <a:off x="8013700" y="2609850"/>
          <a:ext cx="26384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3" name="Equation" r:id="rId22" imgW="1397000" imgH="431800" progId="Equation.DSMT4">
                  <p:embed/>
                </p:oleObj>
              </mc:Choice>
              <mc:Fallback>
                <p:oleObj name="Equation" r:id="rId22" imgW="1397000" imgH="431800" progId="Equation.DSMT4">
                  <p:embed/>
                  <p:pic>
                    <p:nvPicPr>
                      <p:cNvPr id="2459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3700" y="2609850"/>
                        <a:ext cx="2638425" cy="9572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051C55D-14CD-47E3-8F4E-A7EE434CB746}"/>
              </a:ext>
            </a:extLst>
          </p:cNvPr>
          <p:cNvCxnSpPr>
            <a:cxnSpLocks/>
          </p:cNvCxnSpPr>
          <p:nvPr/>
        </p:nvCxnSpPr>
        <p:spPr>
          <a:xfrm flipH="1">
            <a:off x="6697663" y="3290888"/>
            <a:ext cx="1176337" cy="522287"/>
          </a:xfrm>
          <a:prstGeom prst="straightConnector1">
            <a:avLst/>
          </a:prstGeom>
          <a:ln w="28575">
            <a:solidFill>
              <a:srgbClr val="BB13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94" name="对象 39"/>
          <p:cNvGraphicFramePr>
            <a:graphicFrameLocks noChangeAspect="1"/>
          </p:cNvGraphicFramePr>
          <p:nvPr/>
        </p:nvGraphicFramePr>
        <p:xfrm>
          <a:off x="1441450" y="4740275"/>
          <a:ext cx="77152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4" name="Equation" r:id="rId24" imgW="3429000" imgH="254000" progId="Equation.DSMT4">
                  <p:embed/>
                </p:oleObj>
              </mc:Choice>
              <mc:Fallback>
                <p:oleObj name="Equation" r:id="rId24" imgW="3429000" imgH="254000" progId="Equation.DSMT4">
                  <p:embed/>
                  <p:pic>
                    <p:nvPicPr>
                      <p:cNvPr id="24594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4740275"/>
                        <a:ext cx="77152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对象 28"/>
          <p:cNvGraphicFramePr>
            <a:graphicFrameLocks noChangeAspect="1"/>
          </p:cNvGraphicFramePr>
          <p:nvPr/>
        </p:nvGraphicFramePr>
        <p:xfrm>
          <a:off x="1441450" y="5468938"/>
          <a:ext cx="32893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5" name="Equation" r:id="rId26" imgW="1752600" imgH="203200" progId="Equation.DSMT4">
                  <p:embed/>
                </p:oleObj>
              </mc:Choice>
              <mc:Fallback>
                <p:oleObj name="Equation" r:id="rId26" imgW="1752600" imgH="203200" progId="Equation.DSMT4">
                  <p:embed/>
                  <p:pic>
                    <p:nvPicPr>
                      <p:cNvPr id="2459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1450" y="5468938"/>
                        <a:ext cx="3289300" cy="373062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A86B02E-A83E-497C-A396-064E117F148A}"/>
              </a:ext>
            </a:extLst>
          </p:cNvPr>
          <p:cNvCxnSpPr>
            <a:cxnSpLocks/>
          </p:cNvCxnSpPr>
          <p:nvPr/>
        </p:nvCxnSpPr>
        <p:spPr>
          <a:xfrm flipV="1">
            <a:off x="2176463" y="5064125"/>
            <a:ext cx="287337" cy="404813"/>
          </a:xfrm>
          <a:prstGeom prst="straightConnector1">
            <a:avLst/>
          </a:prstGeom>
          <a:ln w="28575">
            <a:solidFill>
              <a:srgbClr val="BB13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97" name="对象 28"/>
          <p:cNvGraphicFramePr>
            <a:graphicFrameLocks noChangeAspect="1"/>
          </p:cNvGraphicFramePr>
          <p:nvPr/>
        </p:nvGraphicFramePr>
        <p:xfrm>
          <a:off x="8370888" y="5399088"/>
          <a:ext cx="238283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6" name="Equation" r:id="rId28" imgW="1269449" imgH="203112" progId="Equation.DSMT4">
                  <p:embed/>
                </p:oleObj>
              </mc:Choice>
              <mc:Fallback>
                <p:oleObj name="Equation" r:id="rId28" imgW="1269449" imgH="203112" progId="Equation.DSMT4">
                  <p:embed/>
                  <p:pic>
                    <p:nvPicPr>
                      <p:cNvPr id="2459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0888" y="5399088"/>
                        <a:ext cx="2382837" cy="374650"/>
                      </a:xfrm>
                      <a:prstGeom prst="rect">
                        <a:avLst/>
                      </a:prstGeom>
                      <a:solidFill>
                        <a:srgbClr val="829FE6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FFFFC7A-18DD-413B-974B-08AD7ECB827D}"/>
              </a:ext>
            </a:extLst>
          </p:cNvPr>
          <p:cNvCxnSpPr>
            <a:cxnSpLocks/>
          </p:cNvCxnSpPr>
          <p:nvPr/>
        </p:nvCxnSpPr>
        <p:spPr>
          <a:xfrm flipH="1" flipV="1">
            <a:off x="8763000" y="5127625"/>
            <a:ext cx="357188" cy="315913"/>
          </a:xfrm>
          <a:prstGeom prst="straightConnector1">
            <a:avLst/>
          </a:prstGeom>
          <a:ln w="28575">
            <a:solidFill>
              <a:srgbClr val="BB13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599" name="对象 39"/>
          <p:cNvGraphicFramePr>
            <a:graphicFrameLocks noChangeAspect="1"/>
          </p:cNvGraphicFramePr>
          <p:nvPr/>
        </p:nvGraphicFramePr>
        <p:xfrm>
          <a:off x="9888538" y="4789488"/>
          <a:ext cx="13716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7" name="Equation" r:id="rId30" imgW="609336" imgH="203112" progId="Equation.DSMT4">
                  <p:embed/>
                </p:oleObj>
              </mc:Choice>
              <mc:Fallback>
                <p:oleObj name="Equation" r:id="rId30" imgW="609336" imgH="203112" progId="Equation.DSMT4">
                  <p:embed/>
                  <p:pic>
                    <p:nvPicPr>
                      <p:cNvPr id="24599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8538" y="4789488"/>
                        <a:ext cx="13716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5F05122B-F74D-4E66-921B-DED06D31EFA8}"/>
              </a:ext>
            </a:extLst>
          </p:cNvPr>
          <p:cNvSpPr/>
          <p:nvPr/>
        </p:nvSpPr>
        <p:spPr>
          <a:xfrm>
            <a:off x="9244013" y="4937125"/>
            <a:ext cx="557212" cy="168275"/>
          </a:xfrm>
          <a:prstGeom prst="rightArrow">
            <a:avLst/>
          </a:prstGeom>
          <a:solidFill>
            <a:schemeClr val="accent1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4601" name="对象 37"/>
          <p:cNvGraphicFramePr>
            <a:graphicFrameLocks noChangeAspect="1"/>
          </p:cNvGraphicFramePr>
          <p:nvPr/>
        </p:nvGraphicFramePr>
        <p:xfrm>
          <a:off x="1436688" y="6045200"/>
          <a:ext cx="39719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8" name="Equation" r:id="rId32" imgW="1765300" imgH="254000" progId="Equation.DSMT4">
                  <p:embed/>
                </p:oleObj>
              </mc:Choice>
              <mc:Fallback>
                <p:oleObj name="Equation" r:id="rId32" imgW="1765300" imgH="254000" progId="Equation.DSMT4">
                  <p:embed/>
                  <p:pic>
                    <p:nvPicPr>
                      <p:cNvPr id="24601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6045200"/>
                        <a:ext cx="397192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E1B33AA-92B4-44D4-B17D-3E37BDBEE16D}"/>
              </a:ext>
            </a:extLst>
          </p:cNvPr>
          <p:cNvCxnSpPr/>
          <p:nvPr/>
        </p:nvCxnSpPr>
        <p:spPr>
          <a:xfrm>
            <a:off x="1928813" y="2736850"/>
            <a:ext cx="2809875" cy="0"/>
          </a:xfrm>
          <a:prstGeom prst="line">
            <a:avLst/>
          </a:prstGeom>
          <a:ln w="28575">
            <a:solidFill>
              <a:srgbClr val="121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9393CA8-CC99-467D-B8AA-11397A52048C}"/>
              </a:ext>
            </a:extLst>
          </p:cNvPr>
          <p:cNvCxnSpPr/>
          <p:nvPr/>
        </p:nvCxnSpPr>
        <p:spPr>
          <a:xfrm>
            <a:off x="9888538" y="5311775"/>
            <a:ext cx="1371600" cy="0"/>
          </a:xfrm>
          <a:prstGeom prst="line">
            <a:avLst/>
          </a:prstGeom>
          <a:ln w="28575">
            <a:solidFill>
              <a:srgbClr val="121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604" name="对象 37"/>
          <p:cNvGraphicFramePr>
            <a:graphicFrameLocks noChangeAspect="1"/>
          </p:cNvGraphicFramePr>
          <p:nvPr/>
        </p:nvGraphicFramePr>
        <p:xfrm>
          <a:off x="5608638" y="6111875"/>
          <a:ext cx="39147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489" name="Equation" r:id="rId34" imgW="1739900" imgH="203200" progId="Equation.DSMT4">
                  <p:embed/>
                </p:oleObj>
              </mc:Choice>
              <mc:Fallback>
                <p:oleObj name="Equation" r:id="rId34" imgW="1739900" imgH="203200" progId="Equation.DSMT4">
                  <p:embed/>
                  <p:pic>
                    <p:nvPicPr>
                      <p:cNvPr id="24604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6111875"/>
                        <a:ext cx="39147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02115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/>
          <p:cNvSpPr txBox="1">
            <a:spLocks noChangeArrowheads="1"/>
          </p:cNvSpPr>
          <p:nvPr/>
        </p:nvSpPr>
        <p:spPr bwMode="auto">
          <a:xfrm>
            <a:off x="1343025" y="60325"/>
            <a:ext cx="252888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内容提要：</a:t>
            </a:r>
            <a:endParaRPr lang="zh-CN" altLang="en-US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>
              <a:solidFill>
                <a:srgbClr val="FF0000"/>
              </a:solidFill>
            </a:endParaRPr>
          </a:p>
        </p:txBody>
      </p:sp>
      <p:graphicFrame>
        <p:nvGraphicFramePr>
          <p:cNvPr id="6149" name="对象 28"/>
          <p:cNvGraphicFramePr>
            <a:graphicFrameLocks noChangeAspect="1"/>
          </p:cNvGraphicFramePr>
          <p:nvPr/>
        </p:nvGraphicFramePr>
        <p:xfrm>
          <a:off x="1350963" y="1374775"/>
          <a:ext cx="2514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7" name="Equation" r:id="rId4" imgW="1117115" imgH="203112" progId="Equation.DSMT4">
                  <p:embed/>
                </p:oleObj>
              </mc:Choice>
              <mc:Fallback>
                <p:oleObj name="Equation" r:id="rId4" imgW="1117115" imgH="203112" progId="Equation.DSMT4">
                  <p:embed/>
                  <p:pic>
                    <p:nvPicPr>
                      <p:cNvPr id="614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1374775"/>
                        <a:ext cx="2514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28"/>
          <p:cNvGraphicFramePr>
            <a:graphicFrameLocks noChangeAspect="1"/>
          </p:cNvGraphicFramePr>
          <p:nvPr/>
        </p:nvGraphicFramePr>
        <p:xfrm>
          <a:off x="1343025" y="2243138"/>
          <a:ext cx="3914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8" name="Equation" r:id="rId6" imgW="1739900" imgH="190500" progId="Equation.DSMT4">
                  <p:embed/>
                </p:oleObj>
              </mc:Choice>
              <mc:Fallback>
                <p:oleObj name="Equation" r:id="rId6" imgW="1739900" imgH="190500" progId="Equation.DSMT4">
                  <p:embed/>
                  <p:pic>
                    <p:nvPicPr>
                      <p:cNvPr id="615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2243138"/>
                        <a:ext cx="39147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28"/>
          <p:cNvGraphicFramePr>
            <a:graphicFrameLocks noChangeAspect="1"/>
          </p:cNvGraphicFramePr>
          <p:nvPr/>
        </p:nvGraphicFramePr>
        <p:xfrm>
          <a:off x="1328738" y="3079750"/>
          <a:ext cx="25431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979" name="Equation" r:id="rId8" imgW="1129810" imgH="190417" progId="Equation.DSMT4">
                  <p:embed/>
                </p:oleObj>
              </mc:Choice>
              <mc:Fallback>
                <p:oleObj name="Equation" r:id="rId8" imgW="1129810" imgH="190417" progId="Equation.DSMT4">
                  <p:embed/>
                  <p:pic>
                    <p:nvPicPr>
                      <p:cNvPr id="615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8738" y="3079750"/>
                        <a:ext cx="2543175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90014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5604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三、向量组的秩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25605" name="对象 28"/>
          <p:cNvGraphicFramePr>
            <a:graphicFrameLocks noChangeAspect="1"/>
          </p:cNvGraphicFramePr>
          <p:nvPr/>
        </p:nvGraphicFramePr>
        <p:xfrm>
          <a:off x="622300" y="938213"/>
          <a:ext cx="162877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8" name="Equation" r:id="rId4" imgW="723586" imgH="190417" progId="Equation.DSMT4">
                  <p:embed/>
                </p:oleObj>
              </mc:Choice>
              <mc:Fallback>
                <p:oleObj name="Equation" r:id="rId4" imgW="723586" imgH="190417" progId="Equation.DSMT4">
                  <p:embed/>
                  <p:pic>
                    <p:nvPicPr>
                      <p:cNvPr id="2560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938213"/>
                        <a:ext cx="162877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37"/>
          <p:cNvGraphicFramePr>
            <a:graphicFrameLocks noChangeAspect="1"/>
          </p:cNvGraphicFramePr>
          <p:nvPr/>
        </p:nvGraphicFramePr>
        <p:xfrm>
          <a:off x="2255838" y="957263"/>
          <a:ext cx="47148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79" name="Equation" r:id="rId6" imgW="2095500" imgH="203200" progId="Equation.DSMT4">
                  <p:embed/>
                </p:oleObj>
              </mc:Choice>
              <mc:Fallback>
                <p:oleObj name="Equation" r:id="rId6" imgW="2095500" imgH="203200" progId="Equation.DSMT4">
                  <p:embed/>
                  <p:pic>
                    <p:nvPicPr>
                      <p:cNvPr id="25606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957263"/>
                        <a:ext cx="471487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37"/>
          <p:cNvGraphicFramePr>
            <a:graphicFrameLocks noChangeAspect="1"/>
          </p:cNvGraphicFramePr>
          <p:nvPr/>
        </p:nvGraphicFramePr>
        <p:xfrm>
          <a:off x="2251075" y="1566863"/>
          <a:ext cx="462915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0" name="Equation" r:id="rId8" imgW="2057400" imgH="203200" progId="Equation.DSMT4">
                  <p:embed/>
                </p:oleObj>
              </mc:Choice>
              <mc:Fallback>
                <p:oleObj name="Equation" r:id="rId8" imgW="2057400" imgH="203200" progId="Equation.DSMT4">
                  <p:embed/>
                  <p:pic>
                    <p:nvPicPr>
                      <p:cNvPr id="29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75" y="1566863"/>
                        <a:ext cx="462915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37"/>
          <p:cNvGraphicFramePr>
            <a:graphicFrameLocks noChangeAspect="1"/>
          </p:cNvGraphicFramePr>
          <p:nvPr/>
        </p:nvGraphicFramePr>
        <p:xfrm>
          <a:off x="2325688" y="2436813"/>
          <a:ext cx="21145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1" name="Equation" r:id="rId10" imgW="939392" imgH="215806" progId="Equation.DSMT4">
                  <p:embed/>
                </p:oleObj>
              </mc:Choice>
              <mc:Fallback>
                <p:oleObj name="Equation" r:id="rId10" imgW="939392" imgH="215806" progId="Equation.DSMT4">
                  <p:embed/>
                  <p:pic>
                    <p:nvPicPr>
                      <p:cNvPr id="3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2436813"/>
                        <a:ext cx="2114550" cy="477837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7"/>
          <p:cNvGraphicFramePr>
            <a:graphicFrameLocks noChangeAspect="1"/>
          </p:cNvGraphicFramePr>
          <p:nvPr/>
        </p:nvGraphicFramePr>
        <p:xfrm>
          <a:off x="5619750" y="3471863"/>
          <a:ext cx="18573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2" name="Equation" r:id="rId12" imgW="825142" imgH="215806" progId="Equation.DSMT4">
                  <p:embed/>
                </p:oleObj>
              </mc:Choice>
              <mc:Fallback>
                <p:oleObj name="Equation" r:id="rId12" imgW="825142" imgH="215806" progId="Equation.DSMT4">
                  <p:embed/>
                  <p:pic>
                    <p:nvPicPr>
                      <p:cNvPr id="32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3471863"/>
                        <a:ext cx="1857375" cy="477837"/>
                      </a:xfrm>
                      <a:prstGeom prst="rect">
                        <a:avLst/>
                      </a:prstGeom>
                      <a:solidFill>
                        <a:srgbClr val="AACE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7"/>
          <p:cNvGraphicFramePr>
            <a:graphicFrameLocks noChangeAspect="1"/>
          </p:cNvGraphicFramePr>
          <p:nvPr/>
        </p:nvGraphicFramePr>
        <p:xfrm>
          <a:off x="2279650" y="3446463"/>
          <a:ext cx="2200275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3" name="Equation" r:id="rId14" imgW="977476" imgH="215806" progId="Equation.DSMT4">
                  <p:embed/>
                </p:oleObj>
              </mc:Choice>
              <mc:Fallback>
                <p:oleObj name="Equation" r:id="rId14" imgW="977476" imgH="215806" progId="Equation.DSMT4">
                  <p:embed/>
                  <p:pic>
                    <p:nvPicPr>
                      <p:cNvPr id="33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446463"/>
                        <a:ext cx="2200275" cy="477837"/>
                      </a:xfrm>
                      <a:prstGeom prst="rect">
                        <a:avLst/>
                      </a:prstGeom>
                      <a:solidFill>
                        <a:srgbClr val="AACEE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7"/>
          <p:cNvGraphicFramePr>
            <a:graphicFrameLocks noChangeAspect="1"/>
          </p:cNvGraphicFramePr>
          <p:nvPr/>
        </p:nvGraphicFramePr>
        <p:xfrm>
          <a:off x="4732338" y="2166938"/>
          <a:ext cx="457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4" name="Equation" r:id="rId16" imgW="203112" imgH="279279" progId="Equation.DSMT4">
                  <p:embed/>
                </p:oleObj>
              </mc:Choice>
              <mc:Fallback>
                <p:oleObj name="Equation" r:id="rId16" imgW="203112" imgH="279279" progId="Equation.DSMT4">
                  <p:embed/>
                  <p:pic>
                    <p:nvPicPr>
                      <p:cNvPr id="34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2166938"/>
                        <a:ext cx="457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7"/>
          <p:cNvGraphicFramePr>
            <a:graphicFrameLocks noChangeAspect="1"/>
          </p:cNvGraphicFramePr>
          <p:nvPr/>
        </p:nvGraphicFramePr>
        <p:xfrm>
          <a:off x="6397625" y="2882900"/>
          <a:ext cx="3714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5" name="Equation" r:id="rId18" imgW="164957" imgH="241091" progId="Equation.DSMT4">
                  <p:embed/>
                </p:oleObj>
              </mc:Choice>
              <mc:Fallback>
                <p:oleObj name="Equation" r:id="rId18" imgW="164957" imgH="241091" progId="Equation.DSMT4">
                  <p:embed/>
                  <p:pic>
                    <p:nvPicPr>
                      <p:cNvPr id="35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25" y="2882900"/>
                        <a:ext cx="3714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5619750" y="2393950"/>
          <a:ext cx="177165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6" name="Equation" r:id="rId20" imgW="787058" imgH="215806" progId="Equation.DSMT4">
                  <p:embed/>
                </p:oleObj>
              </mc:Choice>
              <mc:Fallback>
                <p:oleObj name="Equation" r:id="rId20" imgW="787058" imgH="215806" progId="Equation.DSMT4">
                  <p:embed/>
                  <p:pic>
                    <p:nvPicPr>
                      <p:cNvPr id="38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9750" y="2393950"/>
                        <a:ext cx="1771650" cy="477838"/>
                      </a:xfrm>
                      <a:prstGeom prst="rect">
                        <a:avLst/>
                      </a:prstGeom>
                      <a:solidFill>
                        <a:srgbClr val="98DC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7"/>
          <p:cNvGraphicFramePr>
            <a:graphicFrameLocks noChangeAspect="1"/>
          </p:cNvGraphicFramePr>
          <p:nvPr/>
        </p:nvGraphicFramePr>
        <p:xfrm>
          <a:off x="4821238" y="3162300"/>
          <a:ext cx="4572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7" name="Equation" r:id="rId22" imgW="203112" imgH="279279" progId="Equation.DSMT4">
                  <p:embed/>
                </p:oleObj>
              </mc:Choice>
              <mc:Fallback>
                <p:oleObj name="Equation" r:id="rId22" imgW="203112" imgH="279279" progId="Equation.DSMT4">
                  <p:embed/>
                  <p:pic>
                    <p:nvPicPr>
                      <p:cNvPr id="39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1238" y="3162300"/>
                        <a:ext cx="4572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7"/>
          <p:cNvGraphicFramePr>
            <a:graphicFrameLocks noChangeAspect="1"/>
          </p:cNvGraphicFramePr>
          <p:nvPr/>
        </p:nvGraphicFramePr>
        <p:xfrm>
          <a:off x="3432175" y="2894013"/>
          <a:ext cx="3714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8" name="Equation" r:id="rId23" imgW="164957" imgH="241091" progId="Equation.DSMT4">
                  <p:embed/>
                </p:oleObj>
              </mc:Choice>
              <mc:Fallback>
                <p:oleObj name="Equation" r:id="rId23" imgW="164957" imgH="241091" progId="Equation.DSMT4">
                  <p:embed/>
                  <p:pic>
                    <p:nvPicPr>
                      <p:cNvPr id="4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2894013"/>
                        <a:ext cx="3714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对象 28"/>
          <p:cNvGraphicFramePr>
            <a:graphicFrameLocks noChangeAspect="1"/>
          </p:cNvGraphicFramePr>
          <p:nvPr/>
        </p:nvGraphicFramePr>
        <p:xfrm>
          <a:off x="703263" y="4302125"/>
          <a:ext cx="60864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89" name="Equation" r:id="rId24" imgW="2705100" imgH="203200" progId="Equation.DSMT4">
                  <p:embed/>
                </p:oleObj>
              </mc:Choice>
              <mc:Fallback>
                <p:oleObj name="Equation" r:id="rId24" imgW="2705100" imgH="203200" progId="Equation.DSMT4">
                  <p:embed/>
                  <p:pic>
                    <p:nvPicPr>
                      <p:cNvPr id="256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4302125"/>
                        <a:ext cx="60864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4330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6628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三、向量组的秩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26629" name="对象 28"/>
          <p:cNvGraphicFramePr>
            <a:graphicFrameLocks noChangeAspect="1"/>
          </p:cNvGraphicFramePr>
          <p:nvPr/>
        </p:nvGraphicFramePr>
        <p:xfrm>
          <a:off x="558800" y="3614738"/>
          <a:ext cx="914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92" name="Equation" r:id="rId4" imgW="405872" imgH="177569" progId="Equation.DSMT4">
                  <p:embed/>
                </p:oleObj>
              </mc:Choice>
              <mc:Fallback>
                <p:oleObj name="Equation" r:id="rId4" imgW="405872" imgH="177569" progId="Equation.DSMT4">
                  <p:embed/>
                  <p:pic>
                    <p:nvPicPr>
                      <p:cNvPr id="266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" y="3614738"/>
                        <a:ext cx="914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A9E46E52-9573-45C3-8B01-DEBDC85B12E2}"/>
              </a:ext>
            </a:extLst>
          </p:cNvPr>
          <p:cNvSpPr/>
          <p:nvPr/>
        </p:nvSpPr>
        <p:spPr>
          <a:xfrm>
            <a:off x="469900" y="827088"/>
            <a:ext cx="11204575" cy="23971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631" name="对象 28"/>
          <p:cNvGraphicFramePr>
            <a:graphicFrameLocks noChangeAspect="1"/>
          </p:cNvGraphicFramePr>
          <p:nvPr/>
        </p:nvGraphicFramePr>
        <p:xfrm>
          <a:off x="446088" y="1087438"/>
          <a:ext cx="10601325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93" name="Equation" r:id="rId6" imgW="4711700" imgH="254000" progId="Equation.DSMT4">
                  <p:embed/>
                </p:oleObj>
              </mc:Choice>
              <mc:Fallback>
                <p:oleObj name="Equation" r:id="rId6" imgW="4711700" imgH="254000" progId="Equation.DSMT4">
                  <p:embed/>
                  <p:pic>
                    <p:nvPicPr>
                      <p:cNvPr id="2663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088" y="1087438"/>
                        <a:ext cx="10601325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对象 28"/>
          <p:cNvGraphicFramePr>
            <a:graphicFrameLocks noChangeAspect="1"/>
          </p:cNvGraphicFramePr>
          <p:nvPr/>
        </p:nvGraphicFramePr>
        <p:xfrm>
          <a:off x="1624013" y="1798638"/>
          <a:ext cx="79438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94" name="Equation" r:id="rId8" imgW="3530600" imgH="254000" progId="Equation.DSMT4">
                  <p:embed/>
                </p:oleObj>
              </mc:Choice>
              <mc:Fallback>
                <p:oleObj name="Equation" r:id="rId8" imgW="3530600" imgH="254000" progId="Equation.DSMT4">
                  <p:embed/>
                  <p:pic>
                    <p:nvPicPr>
                      <p:cNvPr id="2663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798638"/>
                        <a:ext cx="79438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对象 28"/>
          <p:cNvGraphicFramePr>
            <a:graphicFrameLocks noChangeAspect="1"/>
          </p:cNvGraphicFramePr>
          <p:nvPr/>
        </p:nvGraphicFramePr>
        <p:xfrm>
          <a:off x="1573213" y="2603500"/>
          <a:ext cx="4286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95" name="Equation" r:id="rId10" imgW="1905000" imgH="228600" progId="Equation.DSMT4">
                  <p:embed/>
                </p:oleObj>
              </mc:Choice>
              <mc:Fallback>
                <p:oleObj name="Equation" r:id="rId10" imgW="1905000" imgH="228600" progId="Equation.DSMT4">
                  <p:embed/>
                  <p:pic>
                    <p:nvPicPr>
                      <p:cNvPr id="2663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213" y="2603500"/>
                        <a:ext cx="4286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28"/>
          <p:cNvGraphicFramePr>
            <a:graphicFrameLocks noChangeAspect="1"/>
          </p:cNvGraphicFramePr>
          <p:nvPr/>
        </p:nvGraphicFramePr>
        <p:xfrm>
          <a:off x="6545263" y="2603500"/>
          <a:ext cx="4257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96" name="Equation" r:id="rId12" imgW="1892300" imgH="228600" progId="Equation.DSMT4">
                  <p:embed/>
                </p:oleObj>
              </mc:Choice>
              <mc:Fallback>
                <p:oleObj name="Equation" r:id="rId12" imgW="1892300" imgH="228600" progId="Equation.DSMT4">
                  <p:embed/>
                  <p:pic>
                    <p:nvPicPr>
                      <p:cNvPr id="2663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5263" y="2603500"/>
                        <a:ext cx="4257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箭头: 左右 1">
            <a:extLst>
              <a:ext uri="{FF2B5EF4-FFF2-40B4-BE49-F238E27FC236}">
                <a16:creationId xmlns:a16="http://schemas.microsoft.com/office/drawing/2014/main" id="{955E5C25-D471-410B-9306-231B1CA25357}"/>
              </a:ext>
            </a:extLst>
          </p:cNvPr>
          <p:cNvSpPr/>
          <p:nvPr/>
        </p:nvSpPr>
        <p:spPr>
          <a:xfrm>
            <a:off x="5891213" y="2725738"/>
            <a:ext cx="622300" cy="201612"/>
          </a:xfrm>
          <a:prstGeom prst="leftRightArrow">
            <a:avLst/>
          </a:prstGeom>
          <a:solidFill>
            <a:schemeClr val="accent1"/>
          </a:solidFill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636" name="对象 28"/>
          <p:cNvGraphicFramePr>
            <a:graphicFrameLocks noChangeAspect="1"/>
          </p:cNvGraphicFramePr>
          <p:nvPr/>
        </p:nvGraphicFramePr>
        <p:xfrm>
          <a:off x="1727200" y="3587750"/>
          <a:ext cx="42862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97" name="Equation" r:id="rId14" imgW="1905000" imgH="228600" progId="Equation.DSMT4">
                  <p:embed/>
                </p:oleObj>
              </mc:Choice>
              <mc:Fallback>
                <p:oleObj name="Equation" r:id="rId14" imgW="1905000" imgH="228600" progId="Equation.DSMT4">
                  <p:embed/>
                  <p:pic>
                    <p:nvPicPr>
                      <p:cNvPr id="2663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587750"/>
                        <a:ext cx="42862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682C76DD-7C67-4370-8350-B5EBD11624BB}"/>
              </a:ext>
            </a:extLst>
          </p:cNvPr>
          <p:cNvSpPr/>
          <p:nvPr/>
        </p:nvSpPr>
        <p:spPr>
          <a:xfrm>
            <a:off x="5981700" y="3697288"/>
            <a:ext cx="622300" cy="201612"/>
          </a:xfrm>
          <a:prstGeom prst="leftRightArrow">
            <a:avLst/>
          </a:prstGeom>
          <a:solidFill>
            <a:schemeClr val="accent1"/>
          </a:solidFill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638" name="对象 28"/>
          <p:cNvGraphicFramePr>
            <a:graphicFrameLocks noChangeAspect="1"/>
          </p:cNvGraphicFramePr>
          <p:nvPr/>
        </p:nvGraphicFramePr>
        <p:xfrm>
          <a:off x="6605588" y="3543300"/>
          <a:ext cx="30861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98" name="Equation" r:id="rId15" imgW="1371600" imgH="254000" progId="Equation.DSMT4">
                  <p:embed/>
                </p:oleObj>
              </mc:Choice>
              <mc:Fallback>
                <p:oleObj name="Equation" r:id="rId15" imgW="1371600" imgH="254000" progId="Equation.DSMT4">
                  <p:embed/>
                  <p:pic>
                    <p:nvPicPr>
                      <p:cNvPr id="2663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5588" y="3543300"/>
                        <a:ext cx="308610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对象 28"/>
          <p:cNvGraphicFramePr>
            <a:graphicFrameLocks noChangeAspect="1"/>
          </p:cNvGraphicFramePr>
          <p:nvPr/>
        </p:nvGraphicFramePr>
        <p:xfrm>
          <a:off x="2411413" y="4422775"/>
          <a:ext cx="2600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499" name="Equation" r:id="rId17" imgW="1155700" imgH="203200" progId="Equation.DSMT4">
                  <p:embed/>
                </p:oleObj>
              </mc:Choice>
              <mc:Fallback>
                <p:oleObj name="Equation" r:id="rId17" imgW="1155700" imgH="203200" progId="Equation.DSMT4">
                  <p:embed/>
                  <p:pic>
                    <p:nvPicPr>
                      <p:cNvPr id="2663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422775"/>
                        <a:ext cx="26003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箭头: 左右 15">
            <a:extLst>
              <a:ext uri="{FF2B5EF4-FFF2-40B4-BE49-F238E27FC236}">
                <a16:creationId xmlns:a16="http://schemas.microsoft.com/office/drawing/2014/main" id="{1B60130E-8989-4D31-A9E8-819CBC8B5978}"/>
              </a:ext>
            </a:extLst>
          </p:cNvPr>
          <p:cNvSpPr/>
          <p:nvPr/>
        </p:nvSpPr>
        <p:spPr>
          <a:xfrm>
            <a:off x="1731963" y="4546600"/>
            <a:ext cx="622300" cy="201613"/>
          </a:xfrm>
          <a:prstGeom prst="leftRightArrow">
            <a:avLst/>
          </a:prstGeom>
          <a:solidFill>
            <a:schemeClr val="accent1"/>
          </a:solidFill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796C2386-EC35-4285-A356-98DDBFF6BEB9}"/>
              </a:ext>
            </a:extLst>
          </p:cNvPr>
          <p:cNvSpPr/>
          <p:nvPr/>
        </p:nvSpPr>
        <p:spPr>
          <a:xfrm>
            <a:off x="5122863" y="4546600"/>
            <a:ext cx="622300" cy="201613"/>
          </a:xfrm>
          <a:prstGeom prst="leftRightArrow">
            <a:avLst/>
          </a:prstGeom>
          <a:solidFill>
            <a:schemeClr val="accent1"/>
          </a:solidFill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6642" name="对象 28"/>
          <p:cNvGraphicFramePr>
            <a:graphicFrameLocks noChangeAspect="1"/>
          </p:cNvGraphicFramePr>
          <p:nvPr/>
        </p:nvGraphicFramePr>
        <p:xfrm>
          <a:off x="5859463" y="4394200"/>
          <a:ext cx="4257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00" name="Equation" r:id="rId19" imgW="1892300" imgH="228600" progId="Equation.DSMT4">
                  <p:embed/>
                </p:oleObj>
              </mc:Choice>
              <mc:Fallback>
                <p:oleObj name="Equation" r:id="rId19" imgW="1892300" imgH="228600" progId="Equation.DSMT4">
                  <p:embed/>
                  <p:pic>
                    <p:nvPicPr>
                      <p:cNvPr id="2664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4394200"/>
                        <a:ext cx="42576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对象 28"/>
          <p:cNvGraphicFramePr>
            <a:graphicFrameLocks noChangeAspect="1"/>
          </p:cNvGraphicFramePr>
          <p:nvPr/>
        </p:nvGraphicFramePr>
        <p:xfrm>
          <a:off x="709613" y="5202238"/>
          <a:ext cx="88582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501" name="Equation" r:id="rId20" imgW="3937000" imgH="203200" progId="Equation.DSMT4">
                  <p:embed/>
                </p:oleObj>
              </mc:Choice>
              <mc:Fallback>
                <p:oleObj name="Equation" r:id="rId20" imgW="3937000" imgH="203200" progId="Equation.DSMT4">
                  <p:embed/>
                  <p:pic>
                    <p:nvPicPr>
                      <p:cNvPr id="2664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5202238"/>
                        <a:ext cx="88582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35591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736600" y="261938"/>
            <a:ext cx="366713" cy="365125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7652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三、向量组的秩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27653" name="对象 28"/>
          <p:cNvGraphicFramePr>
            <a:graphicFrameLocks noChangeAspect="1"/>
          </p:cNvGraphicFramePr>
          <p:nvPr/>
        </p:nvGraphicFramePr>
        <p:xfrm>
          <a:off x="623888" y="1003300"/>
          <a:ext cx="7172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1" name="Equation" r:id="rId4" imgW="3187700" imgH="203200" progId="Equation.DSMT4">
                  <p:embed/>
                </p:oleObj>
              </mc:Choice>
              <mc:Fallback>
                <p:oleObj name="Equation" r:id="rId4" imgW="3187700" imgH="203200" progId="Equation.DSMT4">
                  <p:embed/>
                  <p:pic>
                    <p:nvPicPr>
                      <p:cNvPr id="2765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003300"/>
                        <a:ext cx="71723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28"/>
          <p:cNvGraphicFramePr>
            <a:graphicFrameLocks noChangeAspect="1"/>
          </p:cNvGraphicFramePr>
          <p:nvPr/>
        </p:nvGraphicFramePr>
        <p:xfrm>
          <a:off x="679450" y="1644650"/>
          <a:ext cx="56578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2" name="Equation" r:id="rId6" imgW="2514600" imgH="215900" progId="Equation.DSMT4">
                  <p:embed/>
                </p:oleObj>
              </mc:Choice>
              <mc:Fallback>
                <p:oleObj name="Equation" r:id="rId6" imgW="2514600" imgH="215900" progId="Equation.DSMT4">
                  <p:embed/>
                  <p:pic>
                    <p:nvPicPr>
                      <p:cNvPr id="2765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1644650"/>
                        <a:ext cx="56578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28"/>
          <p:cNvGraphicFramePr>
            <a:graphicFrameLocks noChangeAspect="1"/>
          </p:cNvGraphicFramePr>
          <p:nvPr/>
        </p:nvGraphicFramePr>
        <p:xfrm>
          <a:off x="673100" y="2298700"/>
          <a:ext cx="66865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3" name="Equation" r:id="rId8" imgW="2971800" imgH="215900" progId="Equation.DSMT4">
                  <p:embed/>
                </p:oleObj>
              </mc:Choice>
              <mc:Fallback>
                <p:oleObj name="Equation" r:id="rId8" imgW="2971800" imgH="215900" progId="Equation.DSMT4">
                  <p:embed/>
                  <p:pic>
                    <p:nvPicPr>
                      <p:cNvPr id="2765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298700"/>
                        <a:ext cx="66865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6" name="组合 24"/>
          <p:cNvGrpSpPr>
            <a:grpSpLocks/>
          </p:cNvGrpSpPr>
          <p:nvPr/>
        </p:nvGrpSpPr>
        <p:grpSpPr bwMode="auto">
          <a:xfrm>
            <a:off x="2424113" y="2890838"/>
            <a:ext cx="4286250" cy="690562"/>
            <a:chOff x="3057897" y="2926328"/>
            <a:chExt cx="4286250" cy="690721"/>
          </a:xfrm>
        </p:grpSpPr>
        <p:grpSp>
          <p:nvGrpSpPr>
            <p:cNvPr id="27665" name="组合 10"/>
            <p:cNvGrpSpPr>
              <a:grpSpLocks/>
            </p:cNvGrpSpPr>
            <p:nvPr/>
          </p:nvGrpSpPr>
          <p:grpSpPr bwMode="auto">
            <a:xfrm>
              <a:off x="3057897" y="3143974"/>
              <a:ext cx="4286250" cy="473075"/>
              <a:chOff x="1293738" y="3000307"/>
              <a:chExt cx="4286250" cy="473075"/>
            </a:xfrm>
          </p:grpSpPr>
          <p:graphicFrame>
            <p:nvGraphicFramePr>
              <p:cNvPr id="27667" name="对象 28"/>
              <p:cNvGraphicFramePr>
                <a:graphicFrameLocks noChangeAspect="1"/>
              </p:cNvGraphicFramePr>
              <p:nvPr/>
            </p:nvGraphicFramePr>
            <p:xfrm>
              <a:off x="1293738" y="3000307"/>
              <a:ext cx="4286250" cy="4730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524" name="Equation" r:id="rId10" imgW="1904174" imgH="215806" progId="Equation.DSMT4">
                      <p:embed/>
                    </p:oleObj>
                  </mc:Choice>
                  <mc:Fallback>
                    <p:oleObj name="Equation" r:id="rId10" imgW="1904174" imgH="215806" progId="Equation.DSMT4">
                      <p:embed/>
                      <p:pic>
                        <p:nvPicPr>
                          <p:cNvPr id="27667" name="对象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3738" y="3000307"/>
                            <a:ext cx="4286250" cy="4730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DA9A02FC-6A11-468B-9B0B-EE1FA7CDB3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4588" y="3216148"/>
                <a:ext cx="11430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27666" name="对象 28"/>
            <p:cNvGraphicFramePr>
              <a:graphicFrameLocks noChangeAspect="1"/>
            </p:cNvGraphicFramePr>
            <p:nvPr/>
          </p:nvGraphicFramePr>
          <p:xfrm>
            <a:off x="3481387" y="2926328"/>
            <a:ext cx="11430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25" name="Equation" r:id="rId12" imgW="508000" imgH="190500" progId="Equation.DSMT4">
                    <p:embed/>
                  </p:oleObj>
                </mc:Choice>
                <mc:Fallback>
                  <p:oleObj name="Equation" r:id="rId12" imgW="508000" imgH="190500" progId="Equation.DSMT4">
                    <p:embed/>
                    <p:pic>
                      <p:nvPicPr>
                        <p:cNvPr id="27666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1387" y="2926328"/>
                          <a:ext cx="1143000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7" name="对象 28"/>
          <p:cNvGraphicFramePr>
            <a:graphicFrameLocks noChangeAspect="1"/>
          </p:cNvGraphicFramePr>
          <p:nvPr/>
        </p:nvGraphicFramePr>
        <p:xfrm>
          <a:off x="7359650" y="2311400"/>
          <a:ext cx="44005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6" name="Equation" r:id="rId14" imgW="1955800" imgH="203200" progId="Equation.DSMT4">
                  <p:embed/>
                </p:oleObj>
              </mc:Choice>
              <mc:Fallback>
                <p:oleObj name="Equation" r:id="rId14" imgW="1955800" imgH="203200" progId="Equation.DSMT4">
                  <p:embed/>
                  <p:pic>
                    <p:nvPicPr>
                      <p:cNvPr id="2765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650" y="2311400"/>
                        <a:ext cx="44005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027396"/>
              </p:ext>
            </p:extLst>
          </p:nvPr>
        </p:nvGraphicFramePr>
        <p:xfrm>
          <a:off x="858838" y="4445000"/>
          <a:ext cx="805815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7" name="Equation" r:id="rId16" imgW="3581280" imgH="215640" progId="Equation.DSMT4">
                  <p:embed/>
                </p:oleObj>
              </mc:Choice>
              <mc:Fallback>
                <p:oleObj name="Equation" r:id="rId16" imgW="3581280" imgH="215640" progId="Equation.DSMT4">
                  <p:embed/>
                  <p:pic>
                    <p:nvPicPr>
                      <p:cNvPr id="2765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4445000"/>
                        <a:ext cx="805815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对象 28"/>
          <p:cNvGraphicFramePr>
            <a:graphicFrameLocks noChangeAspect="1"/>
          </p:cNvGraphicFramePr>
          <p:nvPr/>
        </p:nvGraphicFramePr>
        <p:xfrm>
          <a:off x="1130300" y="3790950"/>
          <a:ext cx="81724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28" name="Equation" r:id="rId18" imgW="3632200" imgH="203200" progId="Equation.DSMT4">
                  <p:embed/>
                </p:oleObj>
              </mc:Choice>
              <mc:Fallback>
                <p:oleObj name="Equation" r:id="rId18" imgW="3632200" imgH="203200" progId="Equation.DSMT4">
                  <p:embed/>
                  <p:pic>
                    <p:nvPicPr>
                      <p:cNvPr id="2765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3790950"/>
                        <a:ext cx="81724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0" name="组合 25"/>
          <p:cNvGrpSpPr>
            <a:grpSpLocks/>
          </p:cNvGrpSpPr>
          <p:nvPr/>
        </p:nvGrpSpPr>
        <p:grpSpPr bwMode="auto">
          <a:xfrm>
            <a:off x="2595563" y="4997450"/>
            <a:ext cx="4286250" cy="681038"/>
            <a:chOff x="2781027" y="4996907"/>
            <a:chExt cx="4286250" cy="681831"/>
          </a:xfrm>
        </p:grpSpPr>
        <p:graphicFrame>
          <p:nvGraphicFramePr>
            <p:cNvPr id="27662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006080"/>
                </p:ext>
              </p:extLst>
            </p:nvPr>
          </p:nvGraphicFramePr>
          <p:xfrm>
            <a:off x="2781027" y="5205112"/>
            <a:ext cx="4286250" cy="4736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29" name="Equation" r:id="rId20" imgW="1904760" imgH="215640" progId="Equation.DSMT4">
                    <p:embed/>
                  </p:oleObj>
                </mc:Choice>
                <mc:Fallback>
                  <p:oleObj name="Equation" r:id="rId20" imgW="1904760" imgH="215640" progId="Equation.DSMT4">
                    <p:embed/>
                    <p:pic>
                      <p:nvPicPr>
                        <p:cNvPr id="27662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1027" y="5205112"/>
                          <a:ext cx="4286250" cy="4736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18A07952-59CD-44FD-A7C8-062343BAEFE7}"/>
                </a:ext>
              </a:extLst>
            </p:cNvPr>
            <p:cNvCxnSpPr>
              <a:cxnSpLocks/>
            </p:cNvCxnSpPr>
            <p:nvPr/>
          </p:nvCxnSpPr>
          <p:spPr>
            <a:xfrm>
              <a:off x="3062014" y="5464175"/>
              <a:ext cx="1143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664" name="对象 28"/>
            <p:cNvGraphicFramePr>
              <a:graphicFrameLocks noChangeAspect="1"/>
            </p:cNvGraphicFramePr>
            <p:nvPr/>
          </p:nvGraphicFramePr>
          <p:xfrm>
            <a:off x="3018011" y="4996907"/>
            <a:ext cx="1143000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530" name="Equation" r:id="rId22" imgW="508000" imgH="190500" progId="Equation.DSMT4">
                    <p:embed/>
                  </p:oleObj>
                </mc:Choice>
                <mc:Fallback>
                  <p:oleObj name="Equation" r:id="rId22" imgW="508000" imgH="190500" progId="Equation.DSMT4">
                    <p:embed/>
                    <p:pic>
                      <p:nvPicPr>
                        <p:cNvPr id="27664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011" y="4996907"/>
                          <a:ext cx="1143000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61" name="对象 28"/>
          <p:cNvGraphicFramePr>
            <a:graphicFrameLocks noChangeAspect="1"/>
          </p:cNvGraphicFramePr>
          <p:nvPr/>
        </p:nvGraphicFramePr>
        <p:xfrm>
          <a:off x="1117600" y="5868988"/>
          <a:ext cx="70294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6531" name="Equation" r:id="rId23" imgW="3124200" imgH="203200" progId="Equation.DSMT4">
                  <p:embed/>
                </p:oleObj>
              </mc:Choice>
              <mc:Fallback>
                <p:oleObj name="Equation" r:id="rId23" imgW="3124200" imgH="203200" progId="Equation.DSMT4">
                  <p:embed/>
                  <p:pic>
                    <p:nvPicPr>
                      <p:cNvPr id="2766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868988"/>
                        <a:ext cx="702945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1622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对象 28"/>
          <p:cNvGraphicFramePr>
            <a:graphicFrameLocks noChangeAspect="1"/>
          </p:cNvGraphicFramePr>
          <p:nvPr/>
        </p:nvGraphicFramePr>
        <p:xfrm>
          <a:off x="495300" y="3938588"/>
          <a:ext cx="109728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0" name="Equation" r:id="rId4" imgW="4876800" imgH="927100" progId="Equation.DSMT4">
                  <p:embed/>
                </p:oleObj>
              </mc:Choice>
              <mc:Fallback>
                <p:oleObj name="Equation" r:id="rId4" imgW="4876800" imgH="927100" progId="Equation.DSMT4">
                  <p:embed/>
                  <p:pic>
                    <p:nvPicPr>
                      <p:cNvPr id="2867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3938588"/>
                        <a:ext cx="10972800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8677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5976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28678" name="对象 28"/>
          <p:cNvGraphicFramePr>
            <a:graphicFrameLocks noChangeAspect="1"/>
          </p:cNvGraphicFramePr>
          <p:nvPr/>
        </p:nvGraphicFramePr>
        <p:xfrm>
          <a:off x="636588" y="909638"/>
          <a:ext cx="920115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1" name="Equation" r:id="rId6" imgW="4089400" imgH="254000" progId="Equation.DSMT4">
                  <p:embed/>
                </p:oleObj>
              </mc:Choice>
              <mc:Fallback>
                <p:oleObj name="Equation" r:id="rId6" imgW="4089400" imgH="254000" progId="Equation.DSMT4">
                  <p:embed/>
                  <p:pic>
                    <p:nvPicPr>
                      <p:cNvPr id="2867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909638"/>
                        <a:ext cx="920115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28"/>
          <p:cNvGraphicFramePr>
            <a:graphicFrameLocks noChangeAspect="1"/>
          </p:cNvGraphicFramePr>
          <p:nvPr/>
        </p:nvGraphicFramePr>
        <p:xfrm>
          <a:off x="746125" y="2708275"/>
          <a:ext cx="47148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2" name="Equation" r:id="rId8" imgW="2095500" imgH="279400" progId="Equation.DSMT4">
                  <p:embed/>
                </p:oleObj>
              </mc:Choice>
              <mc:Fallback>
                <p:oleObj name="Equation" r:id="rId8" imgW="2095500" imgH="279400" progId="Equation.DSMT4">
                  <p:embed/>
                  <p:pic>
                    <p:nvPicPr>
                      <p:cNvPr id="2867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2708275"/>
                        <a:ext cx="4714875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对象 28"/>
          <p:cNvGraphicFramePr>
            <a:graphicFrameLocks noChangeAspect="1"/>
          </p:cNvGraphicFramePr>
          <p:nvPr/>
        </p:nvGraphicFramePr>
        <p:xfrm>
          <a:off x="9096375" y="2200275"/>
          <a:ext cx="237172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3" name="Equation" r:id="rId10" imgW="1054100" imgH="431800" progId="Equation.DSMT4">
                  <p:embed/>
                </p:oleObj>
              </mc:Choice>
              <mc:Fallback>
                <p:oleObj name="Equation" r:id="rId10" imgW="1054100" imgH="431800" progId="Equation.DSMT4">
                  <p:embed/>
                  <p:pic>
                    <p:nvPicPr>
                      <p:cNvPr id="2868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75" y="2200275"/>
                        <a:ext cx="2371725" cy="957263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对象 28"/>
          <p:cNvGraphicFramePr>
            <a:graphicFrameLocks noChangeAspect="1"/>
          </p:cNvGraphicFramePr>
          <p:nvPr/>
        </p:nvGraphicFramePr>
        <p:xfrm>
          <a:off x="5516563" y="2933700"/>
          <a:ext cx="30861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4" name="Equation" r:id="rId12" imgW="1371600" imgH="203200" progId="Equation.DSMT4">
                  <p:embed/>
                </p:oleObj>
              </mc:Choice>
              <mc:Fallback>
                <p:oleObj name="Equation" r:id="rId12" imgW="1371600" imgH="203200" progId="Equation.DSMT4">
                  <p:embed/>
                  <p:pic>
                    <p:nvPicPr>
                      <p:cNvPr id="2868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6563" y="2933700"/>
                        <a:ext cx="30861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F8882A8-6403-4A7D-9379-312117C389F6}"/>
              </a:ext>
            </a:extLst>
          </p:cNvPr>
          <p:cNvCxnSpPr>
            <a:cxnSpLocks/>
          </p:cNvCxnSpPr>
          <p:nvPr/>
        </p:nvCxnSpPr>
        <p:spPr>
          <a:xfrm>
            <a:off x="4540250" y="4875213"/>
            <a:ext cx="2873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3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三、向量组的秩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28684" name="对象 28"/>
          <p:cNvGraphicFramePr>
            <a:graphicFrameLocks noChangeAspect="1"/>
          </p:cNvGraphicFramePr>
          <p:nvPr/>
        </p:nvGraphicFramePr>
        <p:xfrm>
          <a:off x="1395413" y="1566863"/>
          <a:ext cx="90011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5" name="Equation" r:id="rId14" imgW="4000500" imgH="254000" progId="Equation.DSMT4">
                  <p:embed/>
                </p:oleObj>
              </mc:Choice>
              <mc:Fallback>
                <p:oleObj name="Equation" r:id="rId14" imgW="4000500" imgH="254000" progId="Equation.DSMT4">
                  <p:embed/>
                  <p:pic>
                    <p:nvPicPr>
                      <p:cNvPr id="2868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5413" y="1566863"/>
                        <a:ext cx="90011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5" name="对象 28"/>
          <p:cNvGraphicFramePr>
            <a:graphicFrameLocks noChangeAspect="1"/>
          </p:cNvGraphicFramePr>
          <p:nvPr/>
        </p:nvGraphicFramePr>
        <p:xfrm>
          <a:off x="1397000" y="2254250"/>
          <a:ext cx="7143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6" name="Equation" r:id="rId16" imgW="3175000" imgH="203200" progId="Equation.DSMT4">
                  <p:embed/>
                </p:oleObj>
              </mc:Choice>
              <mc:Fallback>
                <p:oleObj name="Equation" r:id="rId16" imgW="3175000" imgH="203200" progId="Equation.DSMT4">
                  <p:embed/>
                  <p:pic>
                    <p:nvPicPr>
                      <p:cNvPr id="2868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254250"/>
                        <a:ext cx="71437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4FF41F9-7E38-4A98-B488-5AA38855D6D3}"/>
              </a:ext>
            </a:extLst>
          </p:cNvPr>
          <p:cNvCxnSpPr>
            <a:cxnSpLocks/>
          </p:cNvCxnSpPr>
          <p:nvPr/>
        </p:nvCxnSpPr>
        <p:spPr>
          <a:xfrm>
            <a:off x="8077200" y="4875213"/>
            <a:ext cx="28892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30C11DD7-5317-42D9-85D5-153D8344CD36}"/>
              </a:ext>
            </a:extLst>
          </p:cNvPr>
          <p:cNvCxnSpPr/>
          <p:nvPr/>
        </p:nvCxnSpPr>
        <p:spPr>
          <a:xfrm>
            <a:off x="8488363" y="4443413"/>
            <a:ext cx="1069975" cy="431800"/>
          </a:xfrm>
          <a:prstGeom prst="bentConnector3">
            <a:avLst/>
          </a:prstGeom>
          <a:ln w="28575">
            <a:solidFill>
              <a:srgbClr val="BB1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E4BE5DE-CDD3-4DBA-BBD1-B64DA0E5A7FB}"/>
              </a:ext>
            </a:extLst>
          </p:cNvPr>
          <p:cNvCxnSpPr>
            <a:cxnSpLocks/>
          </p:cNvCxnSpPr>
          <p:nvPr/>
        </p:nvCxnSpPr>
        <p:spPr>
          <a:xfrm>
            <a:off x="9023350" y="4864100"/>
            <a:ext cx="2293938" cy="515938"/>
          </a:xfrm>
          <a:prstGeom prst="bentConnector3">
            <a:avLst>
              <a:gd name="adj1" fmla="val 23028"/>
            </a:avLst>
          </a:prstGeom>
          <a:ln w="28575">
            <a:solidFill>
              <a:srgbClr val="BB1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89" name="对象 28"/>
          <p:cNvGraphicFramePr>
            <a:graphicFrameLocks noChangeAspect="1"/>
          </p:cNvGraphicFramePr>
          <p:nvPr/>
        </p:nvGraphicFramePr>
        <p:xfrm>
          <a:off x="1366838" y="3414713"/>
          <a:ext cx="3086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537" name="Equation" r:id="rId18" imgW="1371600" imgH="241300" progId="Equation.DSMT4">
                  <p:embed/>
                </p:oleObj>
              </mc:Choice>
              <mc:Fallback>
                <p:oleObj name="Equation" r:id="rId18" imgW="1371600" imgH="241300" progId="Equation.DSMT4">
                  <p:embed/>
                  <p:pic>
                    <p:nvPicPr>
                      <p:cNvPr id="2868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3414713"/>
                        <a:ext cx="3086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2623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6DD1CEF4-81CA-46D0-92E7-493AABD1CBD3}"/>
              </a:ext>
            </a:extLst>
          </p:cNvPr>
          <p:cNvSpPr/>
          <p:nvPr/>
        </p:nvSpPr>
        <p:spPr>
          <a:xfrm>
            <a:off x="7275513" y="4392613"/>
            <a:ext cx="4391025" cy="13890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FC74F51-74F9-43B0-9FF0-20568B93FDF9}"/>
              </a:ext>
            </a:extLst>
          </p:cNvPr>
          <p:cNvSpPr/>
          <p:nvPr/>
        </p:nvSpPr>
        <p:spPr>
          <a:xfrm>
            <a:off x="9850438" y="1455738"/>
            <a:ext cx="515937" cy="1860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6697575-7FEB-455E-B874-41A01F1D38B8}"/>
              </a:ext>
            </a:extLst>
          </p:cNvPr>
          <p:cNvSpPr/>
          <p:nvPr/>
        </p:nvSpPr>
        <p:spPr>
          <a:xfrm>
            <a:off x="10514013" y="1455738"/>
            <a:ext cx="515937" cy="18605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701" name="对象 28"/>
          <p:cNvGraphicFramePr>
            <a:graphicFrameLocks noChangeAspect="1"/>
          </p:cNvGraphicFramePr>
          <p:nvPr/>
        </p:nvGraphicFramePr>
        <p:xfrm>
          <a:off x="8262938" y="1355725"/>
          <a:ext cx="291465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69" name="Equation" r:id="rId4" imgW="1295400" imgH="927100" progId="Equation.DSMT4">
                  <p:embed/>
                </p:oleObj>
              </mc:Choice>
              <mc:Fallback>
                <p:oleObj name="Equation" r:id="rId4" imgW="1295400" imgH="927100" progId="Equation.DSMT4">
                  <p:embed/>
                  <p:pic>
                    <p:nvPicPr>
                      <p:cNvPr id="2970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2938" y="1355725"/>
                        <a:ext cx="2914650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8"/>
          <p:cNvGraphicFramePr>
            <a:graphicFrameLocks noChangeAspect="1"/>
          </p:cNvGraphicFramePr>
          <p:nvPr/>
        </p:nvGraphicFramePr>
        <p:xfrm>
          <a:off x="215900" y="1355725"/>
          <a:ext cx="745807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70" name="Equation" r:id="rId6" imgW="3314700" imgH="927100" progId="Equation.DSMT4">
                  <p:embed/>
                </p:oleObj>
              </mc:Choice>
              <mc:Fallback>
                <p:oleObj name="Equation" r:id="rId6" imgW="3314700" imgH="927100" progId="Equation.DSMT4">
                  <p:embed/>
                  <p:pic>
                    <p:nvPicPr>
                      <p:cNvPr id="2970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1355725"/>
                        <a:ext cx="745807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9705" name="内容占位符 3"/>
          <p:cNvSpPr txBox="1">
            <a:spLocks noChangeArrowheads="1"/>
          </p:cNvSpPr>
          <p:nvPr/>
        </p:nvSpPr>
        <p:spPr bwMode="auto">
          <a:xfrm>
            <a:off x="1343025" y="79375"/>
            <a:ext cx="6597650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i="1">
              <a:solidFill>
                <a:srgbClr val="FF0000"/>
              </a:solidFill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CF8882A8-6403-4A7D-9379-312117C389F6}"/>
              </a:ext>
            </a:extLst>
          </p:cNvPr>
          <p:cNvCxnSpPr>
            <a:cxnSpLocks/>
          </p:cNvCxnSpPr>
          <p:nvPr/>
        </p:nvCxnSpPr>
        <p:spPr>
          <a:xfrm>
            <a:off x="4237038" y="2381250"/>
            <a:ext cx="28733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07" name="内容占位符 3"/>
          <p:cNvSpPr txBox="1">
            <a:spLocks noChangeArrowheads="1"/>
          </p:cNvSpPr>
          <p:nvPr/>
        </p:nvSpPr>
        <p:spPr bwMode="auto">
          <a:xfrm>
            <a:off x="1343025" y="101600"/>
            <a:ext cx="4276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三、向量组的秩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4FF41F9-7E38-4A98-B488-5AA38855D6D3}"/>
              </a:ext>
            </a:extLst>
          </p:cNvPr>
          <p:cNvCxnSpPr>
            <a:cxnSpLocks/>
          </p:cNvCxnSpPr>
          <p:nvPr/>
        </p:nvCxnSpPr>
        <p:spPr>
          <a:xfrm>
            <a:off x="7751763" y="2381250"/>
            <a:ext cx="4318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709" name="组合 1"/>
          <p:cNvGrpSpPr>
            <a:grpSpLocks/>
          </p:cNvGrpSpPr>
          <p:nvPr/>
        </p:nvGrpSpPr>
        <p:grpSpPr bwMode="auto">
          <a:xfrm>
            <a:off x="4668838" y="1852613"/>
            <a:ext cx="2790825" cy="1058862"/>
            <a:chOff x="4611807" y="1961844"/>
            <a:chExt cx="2828853" cy="936909"/>
          </a:xfrm>
        </p:grpSpPr>
        <p:cxnSp>
          <p:nvCxnSpPr>
            <p:cNvPr id="6" name="连接符: 肘形 5">
              <a:extLst>
                <a:ext uri="{FF2B5EF4-FFF2-40B4-BE49-F238E27FC236}">
                  <a16:creationId xmlns:a16="http://schemas.microsoft.com/office/drawing/2014/main" id="{30C11DD7-5317-42D9-85D5-153D8344CD36}"/>
                </a:ext>
              </a:extLst>
            </p:cNvPr>
            <p:cNvCxnSpPr/>
            <p:nvPr/>
          </p:nvCxnSpPr>
          <p:spPr>
            <a:xfrm>
              <a:off x="4611807" y="1961844"/>
              <a:ext cx="1068463" cy="432636"/>
            </a:xfrm>
            <a:prstGeom prst="bentConnector3">
              <a:avLst/>
            </a:prstGeom>
            <a:ln w="28575">
              <a:solidFill>
                <a:srgbClr val="BB13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6E4BE5DE-CDD3-4DBA-BBD1-B64DA0E5A7FB}"/>
                </a:ext>
              </a:extLst>
            </p:cNvPr>
            <p:cNvCxnSpPr>
              <a:cxnSpLocks/>
            </p:cNvCxnSpPr>
            <p:nvPr/>
          </p:nvCxnSpPr>
          <p:spPr>
            <a:xfrm>
              <a:off x="5146039" y="2381837"/>
              <a:ext cx="2294621" cy="516916"/>
            </a:xfrm>
            <a:prstGeom prst="bentConnector3">
              <a:avLst>
                <a:gd name="adj1" fmla="val 23028"/>
              </a:avLst>
            </a:prstGeom>
            <a:ln w="28575">
              <a:solidFill>
                <a:srgbClr val="BB13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9710" name="对象 28"/>
          <p:cNvGraphicFramePr>
            <a:graphicFrameLocks noChangeAspect="1"/>
          </p:cNvGraphicFramePr>
          <p:nvPr/>
        </p:nvGraphicFramePr>
        <p:xfrm>
          <a:off x="1046163" y="914400"/>
          <a:ext cx="3086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71" name="Equation" r:id="rId8" imgW="1371600" imgH="241300" progId="Equation.DSMT4">
                  <p:embed/>
                </p:oleObj>
              </mc:Choice>
              <mc:Fallback>
                <p:oleObj name="Equation" r:id="rId8" imgW="1371600" imgH="241300" progId="Equation.DSMT4">
                  <p:embed/>
                  <p:pic>
                    <p:nvPicPr>
                      <p:cNvPr id="297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914400"/>
                        <a:ext cx="3086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对象 28"/>
          <p:cNvGraphicFramePr>
            <a:graphicFrameLocks noChangeAspect="1"/>
          </p:cNvGraphicFramePr>
          <p:nvPr/>
        </p:nvGraphicFramePr>
        <p:xfrm>
          <a:off x="763588" y="4089400"/>
          <a:ext cx="37433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72" name="Equation" r:id="rId10" imgW="1663700" imgH="228600" progId="Equation.DSMT4">
                  <p:embed/>
                </p:oleObj>
              </mc:Choice>
              <mc:Fallback>
                <p:oleObj name="Equation" r:id="rId10" imgW="1663700" imgH="228600" progId="Equation.DSMT4">
                  <p:embed/>
                  <p:pic>
                    <p:nvPicPr>
                      <p:cNvPr id="297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089400"/>
                        <a:ext cx="37433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2" name="对象 28"/>
          <p:cNvGraphicFramePr>
            <a:graphicFrameLocks noChangeAspect="1"/>
          </p:cNvGraphicFramePr>
          <p:nvPr/>
        </p:nvGraphicFramePr>
        <p:xfrm>
          <a:off x="763588" y="4787900"/>
          <a:ext cx="53149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73" name="Equation" r:id="rId12" imgW="2362200" imgH="228600" progId="Equation.DSMT4">
                  <p:embed/>
                </p:oleObj>
              </mc:Choice>
              <mc:Fallback>
                <p:oleObj name="Equation" r:id="rId12" imgW="2362200" imgH="228600" progId="Equation.DSMT4">
                  <p:embed/>
                  <p:pic>
                    <p:nvPicPr>
                      <p:cNvPr id="297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4787900"/>
                        <a:ext cx="53149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3" name="对象 28"/>
          <p:cNvGraphicFramePr>
            <a:graphicFrameLocks noChangeAspect="1"/>
          </p:cNvGraphicFramePr>
          <p:nvPr/>
        </p:nvGraphicFramePr>
        <p:xfrm>
          <a:off x="7339013" y="4575175"/>
          <a:ext cx="40576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74" name="Equation" r:id="rId14" imgW="1803400" imgH="190500" progId="Equation.DSMT4">
                  <p:embed/>
                </p:oleObj>
              </mc:Choice>
              <mc:Fallback>
                <p:oleObj name="Equation" r:id="rId14" imgW="1803400" imgH="190500" progId="Equation.DSMT4">
                  <p:embed/>
                  <p:pic>
                    <p:nvPicPr>
                      <p:cNvPr id="297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9013" y="4575175"/>
                        <a:ext cx="405765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C2053C1-A3DA-4418-BFBB-81707EFBAC21}"/>
              </a:ext>
            </a:extLst>
          </p:cNvPr>
          <p:cNvCxnSpPr>
            <a:cxnSpLocks/>
          </p:cNvCxnSpPr>
          <p:nvPr/>
        </p:nvCxnSpPr>
        <p:spPr>
          <a:xfrm>
            <a:off x="4800600" y="1025525"/>
            <a:ext cx="0" cy="303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432BE3C7-9335-4AD7-A1C9-9C06709DA88E}"/>
              </a:ext>
            </a:extLst>
          </p:cNvPr>
          <p:cNvCxnSpPr>
            <a:cxnSpLocks/>
          </p:cNvCxnSpPr>
          <p:nvPr/>
        </p:nvCxnSpPr>
        <p:spPr>
          <a:xfrm>
            <a:off x="5303838" y="1038225"/>
            <a:ext cx="0" cy="3016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89FE16EB-392A-439B-95AF-E952C019C3F5}"/>
              </a:ext>
            </a:extLst>
          </p:cNvPr>
          <p:cNvCxnSpPr>
            <a:cxnSpLocks/>
          </p:cNvCxnSpPr>
          <p:nvPr/>
        </p:nvCxnSpPr>
        <p:spPr>
          <a:xfrm>
            <a:off x="5880100" y="1041400"/>
            <a:ext cx="0" cy="303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717" name="对象 28"/>
          <p:cNvGraphicFramePr>
            <a:graphicFrameLocks noChangeAspect="1"/>
          </p:cNvGraphicFramePr>
          <p:nvPr/>
        </p:nvGraphicFramePr>
        <p:xfrm>
          <a:off x="768350" y="5468938"/>
          <a:ext cx="23145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75" name="Equation" r:id="rId16" imgW="1028700" imgH="228600" progId="Equation.DSMT4">
                  <p:embed/>
                </p:oleObj>
              </mc:Choice>
              <mc:Fallback>
                <p:oleObj name="Equation" r:id="rId16" imgW="1028700" imgH="228600" progId="Equation.DSMT4">
                  <p:embed/>
                  <p:pic>
                    <p:nvPicPr>
                      <p:cNvPr id="297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5468938"/>
                        <a:ext cx="23145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对象 28"/>
          <p:cNvGraphicFramePr>
            <a:graphicFrameLocks noChangeAspect="1"/>
          </p:cNvGraphicFramePr>
          <p:nvPr/>
        </p:nvGraphicFramePr>
        <p:xfrm>
          <a:off x="3286125" y="5497513"/>
          <a:ext cx="16287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76" name="Equation" r:id="rId18" imgW="723586" imgH="228501" progId="Equation.DSMT4">
                  <p:embed/>
                </p:oleObj>
              </mc:Choice>
              <mc:Fallback>
                <p:oleObj name="Equation" r:id="rId18" imgW="723586" imgH="228501" progId="Equation.DSMT4">
                  <p:embed/>
                  <p:pic>
                    <p:nvPicPr>
                      <p:cNvPr id="297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5497513"/>
                        <a:ext cx="16287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9" name="对象 28"/>
          <p:cNvGraphicFramePr>
            <a:graphicFrameLocks noChangeAspect="1"/>
          </p:cNvGraphicFramePr>
          <p:nvPr/>
        </p:nvGraphicFramePr>
        <p:xfrm>
          <a:off x="5010150" y="3506788"/>
          <a:ext cx="21717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77" name="Equation" r:id="rId20" imgW="965200" imgH="203200" progId="Equation.DSMT4">
                  <p:embed/>
                </p:oleObj>
              </mc:Choice>
              <mc:Fallback>
                <p:oleObj name="Equation" r:id="rId20" imgW="965200" imgH="203200" progId="Equation.DSMT4">
                  <p:embed/>
                  <p:pic>
                    <p:nvPicPr>
                      <p:cNvPr id="2971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3506788"/>
                        <a:ext cx="2171700" cy="452437"/>
                      </a:xfrm>
                      <a:prstGeom prst="rect">
                        <a:avLst/>
                      </a:prstGeom>
                      <a:solidFill>
                        <a:srgbClr val="FBD38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0" name="对象 28"/>
          <p:cNvGraphicFramePr>
            <a:graphicFrameLocks noChangeAspect="1"/>
          </p:cNvGraphicFramePr>
          <p:nvPr/>
        </p:nvGraphicFramePr>
        <p:xfrm>
          <a:off x="8515350" y="3516313"/>
          <a:ext cx="25146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78" name="Equation" r:id="rId22" imgW="1117115" imgH="203112" progId="Equation.DSMT4">
                  <p:embed/>
                </p:oleObj>
              </mc:Choice>
              <mc:Fallback>
                <p:oleObj name="Equation" r:id="rId22" imgW="1117115" imgH="203112" progId="Equation.DSMT4">
                  <p:embed/>
                  <p:pic>
                    <p:nvPicPr>
                      <p:cNvPr id="297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3516313"/>
                        <a:ext cx="2514600" cy="452437"/>
                      </a:xfrm>
                      <a:prstGeom prst="rect">
                        <a:avLst/>
                      </a:prstGeom>
                      <a:solidFill>
                        <a:srgbClr val="98DC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21" name="对象 28"/>
          <p:cNvGraphicFramePr>
            <a:graphicFrameLocks noChangeAspect="1"/>
          </p:cNvGraphicFramePr>
          <p:nvPr/>
        </p:nvGraphicFramePr>
        <p:xfrm>
          <a:off x="8058150" y="5086350"/>
          <a:ext cx="29718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79" name="Equation" r:id="rId24" imgW="1320800" imgH="228600" progId="Equation.DSMT4">
                  <p:embed/>
                </p:oleObj>
              </mc:Choice>
              <mc:Fallback>
                <p:oleObj name="Equation" r:id="rId24" imgW="1320800" imgH="228600" progId="Equation.DSMT4">
                  <p:embed/>
                  <p:pic>
                    <p:nvPicPr>
                      <p:cNvPr id="297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8150" y="5086350"/>
                        <a:ext cx="29718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506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0724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30725" name="对象 28"/>
          <p:cNvGraphicFramePr>
            <a:graphicFrameLocks noChangeAspect="1"/>
          </p:cNvGraphicFramePr>
          <p:nvPr/>
        </p:nvGraphicFramePr>
        <p:xfrm>
          <a:off x="1055688" y="1336675"/>
          <a:ext cx="21717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3" name="Equation" r:id="rId3" imgW="965200" imgH="203200" progId="Equation.DSMT4">
                  <p:embed/>
                </p:oleObj>
              </mc:Choice>
              <mc:Fallback>
                <p:oleObj name="Equation" r:id="rId3" imgW="965200" imgH="203200" progId="Equation.DSMT4">
                  <p:embed/>
                  <p:pic>
                    <p:nvPicPr>
                      <p:cNvPr id="3072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1336675"/>
                        <a:ext cx="21717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对象 28"/>
          <p:cNvGraphicFramePr>
            <a:graphicFrameLocks noChangeAspect="1"/>
          </p:cNvGraphicFramePr>
          <p:nvPr/>
        </p:nvGraphicFramePr>
        <p:xfrm>
          <a:off x="1065213" y="2043113"/>
          <a:ext cx="28860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4" name="Equation" r:id="rId5" imgW="1282700" imgH="190500" progId="Equation.DSMT4">
                  <p:embed/>
                </p:oleObj>
              </mc:Choice>
              <mc:Fallback>
                <p:oleObj name="Equation" r:id="rId5" imgW="1282700" imgH="190500" progId="Equation.DSMT4">
                  <p:embed/>
                  <p:pic>
                    <p:nvPicPr>
                      <p:cNvPr id="307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2043113"/>
                        <a:ext cx="28860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对象 28"/>
          <p:cNvGraphicFramePr>
            <a:graphicFrameLocks noChangeAspect="1"/>
          </p:cNvGraphicFramePr>
          <p:nvPr/>
        </p:nvGraphicFramePr>
        <p:xfrm>
          <a:off x="1089025" y="2720975"/>
          <a:ext cx="2200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555" name="Equation" r:id="rId7" imgW="977900" imgH="190500" progId="Equation.DSMT4">
                  <p:embed/>
                </p:oleObj>
              </mc:Choice>
              <mc:Fallback>
                <p:oleObj name="Equation" r:id="rId7" imgW="977900" imgH="190500" progId="Equation.DSMT4">
                  <p:embed/>
                  <p:pic>
                    <p:nvPicPr>
                      <p:cNvPr id="3072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025" y="2720975"/>
                        <a:ext cx="2200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757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1748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31749" name="对象 28"/>
          <p:cNvGraphicFramePr>
            <a:graphicFrameLocks noChangeAspect="1"/>
          </p:cNvGraphicFramePr>
          <p:nvPr/>
        </p:nvGraphicFramePr>
        <p:xfrm>
          <a:off x="563563" y="1041400"/>
          <a:ext cx="110013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2" name="Equation" r:id="rId3" imgW="4889500" imgH="254000" progId="Equation.DSMT4">
                  <p:embed/>
                </p:oleObj>
              </mc:Choice>
              <mc:Fallback>
                <p:oleObj name="Equation" r:id="rId3" imgW="4889500" imgH="254000" progId="Equation.DSMT4">
                  <p:embed/>
                  <p:pic>
                    <p:nvPicPr>
                      <p:cNvPr id="3174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1041400"/>
                        <a:ext cx="110013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对象 28"/>
          <p:cNvGraphicFramePr>
            <a:graphicFrameLocks noChangeAspect="1"/>
          </p:cNvGraphicFramePr>
          <p:nvPr/>
        </p:nvGraphicFramePr>
        <p:xfrm>
          <a:off x="2279650" y="1739900"/>
          <a:ext cx="225742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73" name="Equation" r:id="rId5" imgW="1002865" imgH="190417" progId="Equation.DSMT4">
                  <p:embed/>
                </p:oleObj>
              </mc:Choice>
              <mc:Fallback>
                <p:oleObj name="Equation" r:id="rId5" imgW="1002865" imgH="190417" progId="Equation.DSMT4">
                  <p:embed/>
                  <p:pic>
                    <p:nvPicPr>
                      <p:cNvPr id="3175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739900"/>
                        <a:ext cx="225742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2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2772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>
              <a:solidFill>
                <a:srgbClr val="1217E4"/>
              </a:solidFill>
            </a:endParaRPr>
          </a:p>
        </p:txBody>
      </p:sp>
      <p:graphicFrame>
        <p:nvGraphicFramePr>
          <p:cNvPr id="32773" name="对象 28"/>
          <p:cNvGraphicFramePr>
            <a:graphicFrameLocks noChangeAspect="1"/>
          </p:cNvGraphicFramePr>
          <p:nvPr/>
        </p:nvGraphicFramePr>
        <p:xfrm>
          <a:off x="609600" y="1035050"/>
          <a:ext cx="108870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6" name="Equation" r:id="rId3" imgW="4838700" imgH="203200" progId="Equation.DSMT4">
                  <p:embed/>
                </p:oleObj>
              </mc:Choice>
              <mc:Fallback>
                <p:oleObj name="Equation" r:id="rId3" imgW="4838700" imgH="203200" progId="Equation.DSMT4">
                  <p:embed/>
                  <p:pic>
                    <p:nvPicPr>
                      <p:cNvPr id="3277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035050"/>
                        <a:ext cx="108870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对象 28"/>
          <p:cNvGraphicFramePr>
            <a:graphicFrameLocks noChangeAspect="1"/>
          </p:cNvGraphicFramePr>
          <p:nvPr/>
        </p:nvGraphicFramePr>
        <p:xfrm>
          <a:off x="1631950" y="1612900"/>
          <a:ext cx="57435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7" name="Equation" r:id="rId5" imgW="2552700" imgH="190500" progId="Equation.DSMT4">
                  <p:embed/>
                </p:oleObj>
              </mc:Choice>
              <mc:Fallback>
                <p:oleObj name="Equation" r:id="rId5" imgW="2552700" imgH="190500" progId="Equation.DSMT4">
                  <p:embed/>
                  <p:pic>
                    <p:nvPicPr>
                      <p:cNvPr id="3277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1612900"/>
                        <a:ext cx="57435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对象 28"/>
          <p:cNvGraphicFramePr>
            <a:graphicFrameLocks noChangeAspect="1"/>
          </p:cNvGraphicFramePr>
          <p:nvPr/>
        </p:nvGraphicFramePr>
        <p:xfrm>
          <a:off x="708025" y="2276475"/>
          <a:ext cx="1428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8" name="Equation" r:id="rId7" imgW="634725" imgH="203112" progId="Equation.DSMT4">
                  <p:embed/>
                </p:oleObj>
              </mc:Choice>
              <mc:Fallback>
                <p:oleObj name="Equation" r:id="rId7" imgW="634725" imgH="203112" progId="Equation.DSMT4">
                  <p:embed/>
                  <p:pic>
                    <p:nvPicPr>
                      <p:cNvPr id="3277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2276475"/>
                        <a:ext cx="14287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对象 28"/>
          <p:cNvGraphicFramePr>
            <a:graphicFrameLocks noChangeAspect="1"/>
          </p:cNvGraphicFramePr>
          <p:nvPr/>
        </p:nvGraphicFramePr>
        <p:xfrm>
          <a:off x="2179638" y="2281238"/>
          <a:ext cx="900112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9" name="Equation" r:id="rId9" imgW="4000500" imgH="698500" progId="Equation.DSMT4">
                  <p:embed/>
                </p:oleObj>
              </mc:Choice>
              <mc:Fallback>
                <p:oleObj name="Equation" r:id="rId9" imgW="4000500" imgH="698500" progId="Equation.DSMT4">
                  <p:embed/>
                  <p:pic>
                    <p:nvPicPr>
                      <p:cNvPr id="3277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2281238"/>
                        <a:ext cx="900112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对象 28"/>
          <p:cNvGraphicFramePr>
            <a:graphicFrameLocks noChangeAspect="1"/>
          </p:cNvGraphicFramePr>
          <p:nvPr/>
        </p:nvGraphicFramePr>
        <p:xfrm>
          <a:off x="1919288" y="4048125"/>
          <a:ext cx="9401175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0" name="Equation" r:id="rId11" imgW="4178300" imgH="698500" progId="Equation.DSMT4">
                  <p:embed/>
                </p:oleObj>
              </mc:Choice>
              <mc:Fallback>
                <p:oleObj name="Equation" r:id="rId11" imgW="4178300" imgH="698500" progId="Equation.DSMT4">
                  <p:embed/>
                  <p:pic>
                    <p:nvPicPr>
                      <p:cNvPr id="3277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048125"/>
                        <a:ext cx="9401175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对象 28"/>
          <p:cNvGraphicFramePr>
            <a:graphicFrameLocks noChangeAspect="1"/>
          </p:cNvGraphicFramePr>
          <p:nvPr/>
        </p:nvGraphicFramePr>
        <p:xfrm>
          <a:off x="1919288" y="5843588"/>
          <a:ext cx="2286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1" name="Equation" r:id="rId13" imgW="1016000" imgH="279400" progId="Equation.DSMT4">
                  <p:embed/>
                </p:oleObj>
              </mc:Choice>
              <mc:Fallback>
                <p:oleObj name="Equation" r:id="rId13" imgW="1016000" imgH="279400" progId="Equation.DSMT4">
                  <p:embed/>
                  <p:pic>
                    <p:nvPicPr>
                      <p:cNvPr id="3277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5843588"/>
                        <a:ext cx="22860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830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3796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>
              <a:solidFill>
                <a:srgbClr val="1217E4"/>
              </a:solidFill>
            </a:endParaRPr>
          </a:p>
        </p:txBody>
      </p:sp>
      <p:graphicFrame>
        <p:nvGraphicFramePr>
          <p:cNvPr id="33797" name="对象 28"/>
          <p:cNvGraphicFramePr>
            <a:graphicFrameLocks noChangeAspect="1"/>
          </p:cNvGraphicFramePr>
          <p:nvPr/>
        </p:nvGraphicFramePr>
        <p:xfrm>
          <a:off x="862013" y="1008063"/>
          <a:ext cx="66579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0" name="Equation" r:id="rId3" imgW="2959100" imgH="228600" progId="Equation.DSMT4">
                  <p:embed/>
                </p:oleObj>
              </mc:Choice>
              <mc:Fallback>
                <p:oleObj name="Equation" r:id="rId3" imgW="2959100" imgH="228600" progId="Equation.DSMT4">
                  <p:embed/>
                  <p:pic>
                    <p:nvPicPr>
                      <p:cNvPr id="3379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008063"/>
                        <a:ext cx="66579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对象 28"/>
          <p:cNvGraphicFramePr>
            <a:graphicFrameLocks noChangeAspect="1"/>
          </p:cNvGraphicFramePr>
          <p:nvPr/>
        </p:nvGraphicFramePr>
        <p:xfrm>
          <a:off x="1897063" y="1689100"/>
          <a:ext cx="551497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1" name="Equation" r:id="rId5" imgW="2451100" imgH="228600" progId="Equation.DSMT4">
                  <p:embed/>
                </p:oleObj>
              </mc:Choice>
              <mc:Fallback>
                <p:oleObj name="Equation" r:id="rId5" imgW="2451100" imgH="228600" progId="Equation.DSMT4">
                  <p:embed/>
                  <p:pic>
                    <p:nvPicPr>
                      <p:cNvPr id="3379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1689100"/>
                        <a:ext cx="551497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7518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4820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34821" name="对象 28"/>
          <p:cNvGraphicFramePr>
            <a:graphicFrameLocks noChangeAspect="1"/>
          </p:cNvGraphicFramePr>
          <p:nvPr/>
        </p:nvGraphicFramePr>
        <p:xfrm>
          <a:off x="687388" y="1009650"/>
          <a:ext cx="109156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9" name="Equation" r:id="rId3" imgW="4851400" imgH="241300" progId="Equation.DSMT4">
                  <p:embed/>
                </p:oleObj>
              </mc:Choice>
              <mc:Fallback>
                <p:oleObj name="Equation" r:id="rId3" imgW="4851400" imgH="241300" progId="Equation.DSMT4">
                  <p:embed/>
                  <p:pic>
                    <p:nvPicPr>
                      <p:cNvPr id="348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009650"/>
                        <a:ext cx="109156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对象 28"/>
          <p:cNvGraphicFramePr>
            <a:graphicFrameLocks noChangeAspect="1"/>
          </p:cNvGraphicFramePr>
          <p:nvPr/>
        </p:nvGraphicFramePr>
        <p:xfrm>
          <a:off x="1046163" y="1751013"/>
          <a:ext cx="43719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0" name="Equation" r:id="rId5" imgW="1943100" imgH="228600" progId="Equation.DSMT4">
                  <p:embed/>
                </p:oleObj>
              </mc:Choice>
              <mc:Fallback>
                <p:oleObj name="Equation" r:id="rId5" imgW="1943100" imgH="228600" progId="Equation.DSMT4">
                  <p:embed/>
                  <p:pic>
                    <p:nvPicPr>
                      <p:cNvPr id="348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1751013"/>
                        <a:ext cx="43719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3" name="对象 28"/>
          <p:cNvGraphicFramePr>
            <a:graphicFrameLocks noChangeAspect="1"/>
          </p:cNvGraphicFramePr>
          <p:nvPr/>
        </p:nvGraphicFramePr>
        <p:xfrm>
          <a:off x="687388" y="2459038"/>
          <a:ext cx="11144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1" name="Equation" r:id="rId7" imgW="4953000" imgH="228600" progId="Equation.DSMT4">
                  <p:embed/>
                </p:oleObj>
              </mc:Choice>
              <mc:Fallback>
                <p:oleObj name="Equation" r:id="rId7" imgW="4953000" imgH="228600" progId="Equation.DSMT4">
                  <p:embed/>
                  <p:pic>
                    <p:nvPicPr>
                      <p:cNvPr id="3482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459038"/>
                        <a:ext cx="11144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对象 28"/>
          <p:cNvGraphicFramePr>
            <a:graphicFrameLocks noChangeAspect="1"/>
          </p:cNvGraphicFramePr>
          <p:nvPr/>
        </p:nvGraphicFramePr>
        <p:xfrm>
          <a:off x="1036638" y="3165475"/>
          <a:ext cx="10715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2" name="Equation" r:id="rId9" imgW="4762500" imgH="228600" progId="Equation.DSMT4">
                  <p:embed/>
                </p:oleObj>
              </mc:Choice>
              <mc:Fallback>
                <p:oleObj name="Equation" r:id="rId9" imgW="4762500" imgH="228600" progId="Equation.DSMT4">
                  <p:embed/>
                  <p:pic>
                    <p:nvPicPr>
                      <p:cNvPr id="348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3165475"/>
                        <a:ext cx="10715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28"/>
          <p:cNvGraphicFramePr>
            <a:graphicFrameLocks noChangeAspect="1"/>
          </p:cNvGraphicFramePr>
          <p:nvPr/>
        </p:nvGraphicFramePr>
        <p:xfrm>
          <a:off x="1046163" y="3879850"/>
          <a:ext cx="6543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3" name="Equation" r:id="rId11" imgW="2908300" imgH="228600" progId="Equation.DSMT4">
                  <p:embed/>
                </p:oleObj>
              </mc:Choice>
              <mc:Fallback>
                <p:oleObj name="Equation" r:id="rId11" imgW="2908300" imgH="228600" progId="Equation.DSMT4">
                  <p:embed/>
                  <p:pic>
                    <p:nvPicPr>
                      <p:cNvPr id="3482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879850"/>
                        <a:ext cx="65436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564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97195"/>
            <a:ext cx="2528888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预习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提纲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7173" name="对象 28"/>
          <p:cNvGraphicFramePr>
            <a:graphicFrameLocks noChangeAspect="1"/>
          </p:cNvGraphicFramePr>
          <p:nvPr/>
        </p:nvGraphicFramePr>
        <p:xfrm>
          <a:off x="919163" y="1249363"/>
          <a:ext cx="43719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1" name="Equation" r:id="rId4" imgW="1943100" imgH="215900" progId="Equation.DSMT4">
                  <p:embed/>
                </p:oleObj>
              </mc:Choice>
              <mc:Fallback>
                <p:oleObj name="Equation" r:id="rId4" imgW="1943100" imgH="215900" progId="Equation.DSMT4">
                  <p:embed/>
                  <p:pic>
                    <p:nvPicPr>
                      <p:cNvPr id="717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249363"/>
                        <a:ext cx="43719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28"/>
          <p:cNvGraphicFramePr>
            <a:graphicFrameLocks noChangeAspect="1"/>
          </p:cNvGraphicFramePr>
          <p:nvPr/>
        </p:nvGraphicFramePr>
        <p:xfrm>
          <a:off x="904875" y="1970088"/>
          <a:ext cx="5486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2" name="Equation" r:id="rId6" imgW="2438400" imgH="215900" progId="Equation.DSMT4">
                  <p:embed/>
                </p:oleObj>
              </mc:Choice>
              <mc:Fallback>
                <p:oleObj name="Equation" r:id="rId6" imgW="2438400" imgH="215900" progId="Equation.DSMT4">
                  <p:embed/>
                  <p:pic>
                    <p:nvPicPr>
                      <p:cNvPr id="717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1970088"/>
                        <a:ext cx="5486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28"/>
          <p:cNvGraphicFramePr>
            <a:graphicFrameLocks noChangeAspect="1"/>
          </p:cNvGraphicFramePr>
          <p:nvPr/>
        </p:nvGraphicFramePr>
        <p:xfrm>
          <a:off x="919163" y="3430588"/>
          <a:ext cx="928687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3" name="Equation" r:id="rId8" imgW="4127500" imgH="215900" progId="Equation.DSMT4">
                  <p:embed/>
                </p:oleObj>
              </mc:Choice>
              <mc:Fallback>
                <p:oleObj name="Equation" r:id="rId8" imgW="4127500" imgH="215900" progId="Equation.DSMT4">
                  <p:embed/>
                  <p:pic>
                    <p:nvPicPr>
                      <p:cNvPr id="717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430588"/>
                        <a:ext cx="928687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对象 28"/>
          <p:cNvGraphicFramePr>
            <a:graphicFrameLocks noChangeAspect="1"/>
          </p:cNvGraphicFramePr>
          <p:nvPr/>
        </p:nvGraphicFramePr>
        <p:xfrm>
          <a:off x="911225" y="2687638"/>
          <a:ext cx="54578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4" name="Equation" r:id="rId10" imgW="2425700" imgH="215900" progId="Equation.DSMT4">
                  <p:embed/>
                </p:oleObj>
              </mc:Choice>
              <mc:Fallback>
                <p:oleObj name="Equation" r:id="rId10" imgW="2425700" imgH="215900" progId="Equation.DSMT4">
                  <p:embed/>
                  <p:pic>
                    <p:nvPicPr>
                      <p:cNvPr id="717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687638"/>
                        <a:ext cx="54578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对象 28"/>
          <p:cNvGraphicFramePr>
            <a:graphicFrameLocks noChangeAspect="1"/>
          </p:cNvGraphicFramePr>
          <p:nvPr/>
        </p:nvGraphicFramePr>
        <p:xfrm>
          <a:off x="925513" y="4148138"/>
          <a:ext cx="5800725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15" name="Equation" r:id="rId12" imgW="2578100" imgH="215900" progId="Equation.DSMT4">
                  <p:embed/>
                </p:oleObj>
              </mc:Choice>
              <mc:Fallback>
                <p:oleObj name="Equation" r:id="rId12" imgW="2578100" imgH="215900" progId="Equation.DSMT4">
                  <p:embed/>
                  <p:pic>
                    <p:nvPicPr>
                      <p:cNvPr id="717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4148138"/>
                        <a:ext cx="5800725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07251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5844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>
              <a:solidFill>
                <a:srgbClr val="1217E4"/>
              </a:solidFill>
            </a:endParaRPr>
          </a:p>
        </p:txBody>
      </p:sp>
      <p:graphicFrame>
        <p:nvGraphicFramePr>
          <p:cNvPr id="35845" name="对象 28"/>
          <p:cNvGraphicFramePr>
            <a:graphicFrameLocks noChangeAspect="1"/>
          </p:cNvGraphicFramePr>
          <p:nvPr/>
        </p:nvGraphicFramePr>
        <p:xfrm>
          <a:off x="687388" y="1089025"/>
          <a:ext cx="111156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93" name="Equation" r:id="rId3" imgW="4940300" imgH="228600" progId="Equation.DSMT4">
                  <p:embed/>
                </p:oleObj>
              </mc:Choice>
              <mc:Fallback>
                <p:oleObj name="Equation" r:id="rId3" imgW="4940300" imgH="228600" progId="Equation.DSMT4">
                  <p:embed/>
                  <p:pic>
                    <p:nvPicPr>
                      <p:cNvPr id="3584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089025"/>
                        <a:ext cx="111156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对象 28"/>
          <p:cNvGraphicFramePr>
            <a:graphicFrameLocks noChangeAspect="1"/>
          </p:cNvGraphicFramePr>
          <p:nvPr/>
        </p:nvGraphicFramePr>
        <p:xfrm>
          <a:off x="2279650" y="1797050"/>
          <a:ext cx="1914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94" name="Equation" r:id="rId5" imgW="850900" imgH="228600" progId="Equation.DSMT4">
                  <p:embed/>
                </p:oleObj>
              </mc:Choice>
              <mc:Fallback>
                <p:oleObj name="Equation" r:id="rId5" imgW="850900" imgH="228600" progId="Equation.DSMT4">
                  <p:embed/>
                  <p:pic>
                    <p:nvPicPr>
                      <p:cNvPr id="3584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797050"/>
                        <a:ext cx="1914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对象 28"/>
          <p:cNvGraphicFramePr>
            <a:graphicFrameLocks noChangeAspect="1"/>
          </p:cNvGraphicFramePr>
          <p:nvPr/>
        </p:nvGraphicFramePr>
        <p:xfrm>
          <a:off x="900113" y="2546350"/>
          <a:ext cx="94297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95" name="Equation" r:id="rId7" imgW="4191000" imgH="228600" progId="Equation.DSMT4">
                  <p:embed/>
                </p:oleObj>
              </mc:Choice>
              <mc:Fallback>
                <p:oleObj name="Equation" r:id="rId7" imgW="4191000" imgH="228600" progId="Equation.DSMT4">
                  <p:embed/>
                  <p:pic>
                    <p:nvPicPr>
                      <p:cNvPr id="3584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546350"/>
                        <a:ext cx="94297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对象 28"/>
          <p:cNvGraphicFramePr>
            <a:graphicFrameLocks noChangeAspect="1"/>
          </p:cNvGraphicFramePr>
          <p:nvPr/>
        </p:nvGraphicFramePr>
        <p:xfrm>
          <a:off x="1195388" y="3287713"/>
          <a:ext cx="101441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96" name="Equation" r:id="rId9" imgW="4508500" imgH="228600" progId="Equation.DSMT4">
                  <p:embed/>
                </p:oleObj>
              </mc:Choice>
              <mc:Fallback>
                <p:oleObj name="Equation" r:id="rId9" imgW="4508500" imgH="228600" progId="Equation.DSMT4">
                  <p:embed/>
                  <p:pic>
                    <p:nvPicPr>
                      <p:cNvPr id="3584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3287713"/>
                        <a:ext cx="101441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9" name="对象 28"/>
          <p:cNvGraphicFramePr>
            <a:graphicFrameLocks noChangeAspect="1"/>
          </p:cNvGraphicFramePr>
          <p:nvPr/>
        </p:nvGraphicFramePr>
        <p:xfrm>
          <a:off x="1274763" y="5518150"/>
          <a:ext cx="765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97" name="Equation" r:id="rId11" imgW="3403600" imgH="228600" progId="Equation.DSMT4">
                  <p:embed/>
                </p:oleObj>
              </mc:Choice>
              <mc:Fallback>
                <p:oleObj name="Equation" r:id="rId11" imgW="3403600" imgH="228600" progId="Equation.DSMT4">
                  <p:embed/>
                  <p:pic>
                    <p:nvPicPr>
                      <p:cNvPr id="3584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5518150"/>
                        <a:ext cx="765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0" name="对象 28"/>
          <p:cNvGraphicFramePr>
            <a:graphicFrameLocks noChangeAspect="1"/>
          </p:cNvGraphicFramePr>
          <p:nvPr/>
        </p:nvGraphicFramePr>
        <p:xfrm>
          <a:off x="1228725" y="4040188"/>
          <a:ext cx="87725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98" name="Equation" r:id="rId13" imgW="3898900" imgH="228600" progId="Equation.DSMT4">
                  <p:embed/>
                </p:oleObj>
              </mc:Choice>
              <mc:Fallback>
                <p:oleObj name="Equation" r:id="rId13" imgW="3898900" imgH="228600" progId="Equation.DSMT4">
                  <p:embed/>
                  <p:pic>
                    <p:nvPicPr>
                      <p:cNvPr id="3585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725" y="4040188"/>
                        <a:ext cx="87725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对象 28"/>
          <p:cNvGraphicFramePr>
            <a:graphicFrameLocks noChangeAspect="1"/>
          </p:cNvGraphicFramePr>
          <p:nvPr/>
        </p:nvGraphicFramePr>
        <p:xfrm>
          <a:off x="1274763" y="4765675"/>
          <a:ext cx="98012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99" name="Equation" r:id="rId15" imgW="4356100" imgH="228600" progId="Equation.DSMT4">
                  <p:embed/>
                </p:oleObj>
              </mc:Choice>
              <mc:Fallback>
                <p:oleObj name="Equation" r:id="rId15" imgW="4356100" imgH="228600" progId="Equation.DSMT4">
                  <p:embed/>
                  <p:pic>
                    <p:nvPicPr>
                      <p:cNvPr id="3585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763" y="4765675"/>
                        <a:ext cx="98012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94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6868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>
              <a:solidFill>
                <a:srgbClr val="1217E4"/>
              </a:solidFill>
            </a:endParaRPr>
          </a:p>
        </p:txBody>
      </p:sp>
      <p:graphicFrame>
        <p:nvGraphicFramePr>
          <p:cNvPr id="36869" name="对象 28"/>
          <p:cNvGraphicFramePr>
            <a:graphicFrameLocks noChangeAspect="1"/>
          </p:cNvGraphicFramePr>
          <p:nvPr/>
        </p:nvGraphicFramePr>
        <p:xfrm>
          <a:off x="623888" y="1054100"/>
          <a:ext cx="10715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17" name="Equation" r:id="rId3" imgW="4762500" imgH="228600" progId="Equation.DSMT4">
                  <p:embed/>
                </p:oleObj>
              </mc:Choice>
              <mc:Fallback>
                <p:oleObj name="Equation" r:id="rId3" imgW="4762500" imgH="228600" progId="Equation.DSMT4">
                  <p:embed/>
                  <p:pic>
                    <p:nvPicPr>
                      <p:cNvPr id="3686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054100"/>
                        <a:ext cx="10715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0" name="对象 28"/>
          <p:cNvGraphicFramePr>
            <a:graphicFrameLocks noChangeAspect="1"/>
          </p:cNvGraphicFramePr>
          <p:nvPr/>
        </p:nvGraphicFramePr>
        <p:xfrm>
          <a:off x="631825" y="1860550"/>
          <a:ext cx="6286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18" name="Equation" r:id="rId5" imgW="2794000" imgH="228600" progId="Equation.DSMT4">
                  <p:embed/>
                </p:oleObj>
              </mc:Choice>
              <mc:Fallback>
                <p:oleObj name="Equation" r:id="rId5" imgW="2794000" imgH="228600" progId="Equation.DSMT4">
                  <p:embed/>
                  <p:pic>
                    <p:nvPicPr>
                      <p:cNvPr id="3687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1860550"/>
                        <a:ext cx="6286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1" name="对象 28"/>
          <p:cNvGraphicFramePr>
            <a:graphicFrameLocks noChangeAspect="1"/>
          </p:cNvGraphicFramePr>
          <p:nvPr/>
        </p:nvGraphicFramePr>
        <p:xfrm>
          <a:off x="687388" y="2682875"/>
          <a:ext cx="5114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19" name="Equation" r:id="rId7" imgW="2273300" imgH="228600" progId="Equation.DSMT4">
                  <p:embed/>
                </p:oleObj>
              </mc:Choice>
              <mc:Fallback>
                <p:oleObj name="Equation" r:id="rId7" imgW="2273300" imgH="228600" progId="Equation.DSMT4">
                  <p:embed/>
                  <p:pic>
                    <p:nvPicPr>
                      <p:cNvPr id="3687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682875"/>
                        <a:ext cx="5114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2" name="对象 28"/>
          <p:cNvGraphicFramePr>
            <a:graphicFrameLocks noChangeAspect="1"/>
          </p:cNvGraphicFramePr>
          <p:nvPr/>
        </p:nvGraphicFramePr>
        <p:xfrm>
          <a:off x="687388" y="3506788"/>
          <a:ext cx="59150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20" name="Equation" r:id="rId9" imgW="2628900" imgH="228600" progId="Equation.DSMT4">
                  <p:embed/>
                </p:oleObj>
              </mc:Choice>
              <mc:Fallback>
                <p:oleObj name="Equation" r:id="rId9" imgW="2628900" imgH="228600" progId="Equation.DSMT4">
                  <p:embed/>
                  <p:pic>
                    <p:nvPicPr>
                      <p:cNvPr id="3687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506788"/>
                        <a:ext cx="59150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3" name="对象 28"/>
          <p:cNvGraphicFramePr>
            <a:graphicFrameLocks noChangeAspect="1"/>
          </p:cNvGraphicFramePr>
          <p:nvPr/>
        </p:nvGraphicFramePr>
        <p:xfrm>
          <a:off x="687388" y="4278313"/>
          <a:ext cx="7343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21" name="Equation" r:id="rId11" imgW="3263900" imgH="228600" progId="Equation.DSMT4">
                  <p:embed/>
                </p:oleObj>
              </mc:Choice>
              <mc:Fallback>
                <p:oleObj name="Equation" r:id="rId11" imgW="3263900" imgH="228600" progId="Equation.DSMT4">
                  <p:embed/>
                  <p:pic>
                    <p:nvPicPr>
                      <p:cNvPr id="3687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278313"/>
                        <a:ext cx="73437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对象 28"/>
          <p:cNvGraphicFramePr>
            <a:graphicFrameLocks noChangeAspect="1"/>
          </p:cNvGraphicFramePr>
          <p:nvPr/>
        </p:nvGraphicFramePr>
        <p:xfrm>
          <a:off x="5802313" y="2665413"/>
          <a:ext cx="6057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22" name="Equation" r:id="rId13" imgW="2692400" imgH="228600" progId="Equation.DSMT4">
                  <p:embed/>
                </p:oleObj>
              </mc:Choice>
              <mc:Fallback>
                <p:oleObj name="Equation" r:id="rId13" imgW="2692400" imgH="228600" progId="Equation.DSMT4">
                  <p:embed/>
                  <p:pic>
                    <p:nvPicPr>
                      <p:cNvPr id="3687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2665413"/>
                        <a:ext cx="6057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对象 28"/>
          <p:cNvGraphicFramePr>
            <a:graphicFrameLocks noChangeAspect="1"/>
          </p:cNvGraphicFramePr>
          <p:nvPr/>
        </p:nvGraphicFramePr>
        <p:xfrm>
          <a:off x="8256588" y="4279900"/>
          <a:ext cx="20574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23" name="Equation" r:id="rId15" imgW="914400" imgH="228600" progId="Equation.DSMT4">
                  <p:embed/>
                </p:oleObj>
              </mc:Choice>
              <mc:Fallback>
                <p:oleObj name="Equation" r:id="rId15" imgW="914400" imgH="228600" progId="Equation.DSMT4">
                  <p:embed/>
                  <p:pic>
                    <p:nvPicPr>
                      <p:cNvPr id="3687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8" y="4279900"/>
                        <a:ext cx="20574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578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7892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>
              <a:solidFill>
                <a:srgbClr val="1217E4"/>
              </a:solidFill>
            </a:endParaRPr>
          </a:p>
        </p:txBody>
      </p:sp>
      <p:graphicFrame>
        <p:nvGraphicFramePr>
          <p:cNvPr id="37893" name="对象 28"/>
          <p:cNvGraphicFramePr>
            <a:graphicFrameLocks noChangeAspect="1"/>
          </p:cNvGraphicFramePr>
          <p:nvPr/>
        </p:nvGraphicFramePr>
        <p:xfrm>
          <a:off x="647700" y="1089025"/>
          <a:ext cx="948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1" name="Equation" r:id="rId3" imgW="4216400" imgH="228600" progId="Equation.DSMT4">
                  <p:embed/>
                </p:oleObj>
              </mc:Choice>
              <mc:Fallback>
                <p:oleObj name="Equation" r:id="rId3" imgW="4216400" imgH="228600" progId="Equation.DSMT4">
                  <p:embed/>
                  <p:pic>
                    <p:nvPicPr>
                      <p:cNvPr id="3789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089025"/>
                        <a:ext cx="948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对象 28"/>
          <p:cNvGraphicFramePr>
            <a:graphicFrameLocks noChangeAspect="1"/>
          </p:cNvGraphicFramePr>
          <p:nvPr/>
        </p:nvGraphicFramePr>
        <p:xfrm>
          <a:off x="862013" y="1698625"/>
          <a:ext cx="28575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2" name="Equation" r:id="rId5" imgW="1270000" imgH="698500" progId="Equation.DSMT4">
                  <p:embed/>
                </p:oleObj>
              </mc:Choice>
              <mc:Fallback>
                <p:oleObj name="Equation" r:id="rId5" imgW="1270000" imgH="698500" progId="Equation.DSMT4">
                  <p:embed/>
                  <p:pic>
                    <p:nvPicPr>
                      <p:cNvPr id="3789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1698625"/>
                        <a:ext cx="2857500" cy="155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28"/>
          <p:cNvGraphicFramePr>
            <a:graphicFrameLocks noChangeAspect="1"/>
          </p:cNvGraphicFramePr>
          <p:nvPr/>
        </p:nvGraphicFramePr>
        <p:xfrm>
          <a:off x="3863975" y="2233613"/>
          <a:ext cx="48577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3" name="Equation" r:id="rId7" imgW="2159000" imgH="215900" progId="Equation.DSMT4">
                  <p:embed/>
                </p:oleObj>
              </mc:Choice>
              <mc:Fallback>
                <p:oleObj name="Equation" r:id="rId7" imgW="2159000" imgH="215900" progId="Equation.DSMT4">
                  <p:embed/>
                  <p:pic>
                    <p:nvPicPr>
                      <p:cNvPr id="3789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2233613"/>
                        <a:ext cx="48577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对象 28"/>
          <p:cNvGraphicFramePr>
            <a:graphicFrameLocks noChangeAspect="1"/>
          </p:cNvGraphicFramePr>
          <p:nvPr/>
        </p:nvGraphicFramePr>
        <p:xfrm>
          <a:off x="862013" y="3373438"/>
          <a:ext cx="100584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4" name="Equation" r:id="rId9" imgW="4470400" imgH="228600" progId="Equation.DSMT4">
                  <p:embed/>
                </p:oleObj>
              </mc:Choice>
              <mc:Fallback>
                <p:oleObj name="Equation" r:id="rId9" imgW="4470400" imgH="228600" progId="Equation.DSMT4">
                  <p:embed/>
                  <p:pic>
                    <p:nvPicPr>
                      <p:cNvPr id="3789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3373438"/>
                        <a:ext cx="100584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对象 28"/>
          <p:cNvGraphicFramePr>
            <a:graphicFrameLocks noChangeAspect="1"/>
          </p:cNvGraphicFramePr>
          <p:nvPr/>
        </p:nvGraphicFramePr>
        <p:xfrm>
          <a:off x="862013" y="4021138"/>
          <a:ext cx="8858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5" name="Equation" r:id="rId11" imgW="3937000" imgH="241300" progId="Equation.DSMT4">
                  <p:embed/>
                </p:oleObj>
              </mc:Choice>
              <mc:Fallback>
                <p:oleObj name="Equation" r:id="rId11" imgW="3937000" imgH="241300" progId="Equation.DSMT4">
                  <p:embed/>
                  <p:pic>
                    <p:nvPicPr>
                      <p:cNvPr id="3789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021138"/>
                        <a:ext cx="88582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对象 28"/>
          <p:cNvGraphicFramePr>
            <a:graphicFrameLocks noChangeAspect="1"/>
          </p:cNvGraphicFramePr>
          <p:nvPr/>
        </p:nvGraphicFramePr>
        <p:xfrm>
          <a:off x="862013" y="4724400"/>
          <a:ext cx="110299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6" name="Equation" r:id="rId13" imgW="4902200" imgH="228600" progId="Equation.DSMT4">
                  <p:embed/>
                </p:oleObj>
              </mc:Choice>
              <mc:Fallback>
                <p:oleObj name="Equation" r:id="rId13" imgW="4902200" imgH="228600" progId="Equation.DSMT4">
                  <p:embed/>
                  <p:pic>
                    <p:nvPicPr>
                      <p:cNvPr id="3789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724400"/>
                        <a:ext cx="110299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对象 28"/>
          <p:cNvGraphicFramePr>
            <a:graphicFrameLocks noChangeAspect="1"/>
          </p:cNvGraphicFramePr>
          <p:nvPr/>
        </p:nvGraphicFramePr>
        <p:xfrm>
          <a:off x="862013" y="5489575"/>
          <a:ext cx="5543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7" name="Equation" r:id="rId15" imgW="2463800" imgH="228600" progId="Equation.DSMT4">
                  <p:embed/>
                </p:oleObj>
              </mc:Choice>
              <mc:Fallback>
                <p:oleObj name="Equation" r:id="rId15" imgW="2463800" imgH="228600" progId="Equation.DSMT4">
                  <p:embed/>
                  <p:pic>
                    <p:nvPicPr>
                      <p:cNvPr id="3789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5489575"/>
                        <a:ext cx="5543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对象 28"/>
          <p:cNvGraphicFramePr>
            <a:graphicFrameLocks noChangeAspect="1"/>
          </p:cNvGraphicFramePr>
          <p:nvPr/>
        </p:nvGraphicFramePr>
        <p:xfrm>
          <a:off x="6456363" y="5489575"/>
          <a:ext cx="52006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8" name="Equation" r:id="rId17" imgW="2311400" imgH="228600" progId="Equation.DSMT4">
                  <p:embed/>
                </p:oleObj>
              </mc:Choice>
              <mc:Fallback>
                <p:oleObj name="Equation" r:id="rId17" imgW="2311400" imgH="228600" progId="Equation.DSMT4">
                  <p:embed/>
                  <p:pic>
                    <p:nvPicPr>
                      <p:cNvPr id="3790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6363" y="5489575"/>
                        <a:ext cx="52006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1" name="对象 28"/>
          <p:cNvGraphicFramePr>
            <a:graphicFrameLocks noChangeAspect="1"/>
          </p:cNvGraphicFramePr>
          <p:nvPr/>
        </p:nvGraphicFramePr>
        <p:xfrm>
          <a:off x="862013" y="6215063"/>
          <a:ext cx="26003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59" name="Equation" r:id="rId19" imgW="1155700" imgH="190500" progId="Equation.DSMT4">
                  <p:embed/>
                </p:oleObj>
              </mc:Choice>
              <mc:Fallback>
                <p:oleObj name="Equation" r:id="rId19" imgW="1155700" imgH="190500" progId="Equation.DSMT4">
                  <p:embed/>
                  <p:pic>
                    <p:nvPicPr>
                      <p:cNvPr id="3790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6215063"/>
                        <a:ext cx="26003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70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ChangeArrowheads="1"/>
          </p:cNvSpPr>
          <p:nvPr/>
        </p:nvSpPr>
        <p:spPr bwMode="auto">
          <a:xfrm>
            <a:off x="0" y="346075"/>
            <a:ext cx="12192000" cy="773113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8915" name="未知"/>
          <p:cNvSpPr>
            <a:spLocks/>
          </p:cNvSpPr>
          <p:nvPr/>
        </p:nvSpPr>
        <p:spPr bwMode="auto">
          <a:xfrm>
            <a:off x="3125788" y="2995613"/>
            <a:ext cx="487362" cy="225425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0 h 60"/>
              <a:gd name="T20" fmla="*/ 2147483646 w 130"/>
              <a:gd name="T21" fmla="*/ 0 h 60"/>
              <a:gd name="T22" fmla="*/ 2147483646 w 130"/>
              <a:gd name="T23" fmla="*/ 2147483646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"/>
              <a:gd name="T37" fmla="*/ 0 h 60"/>
              <a:gd name="T38" fmla="*/ 130 w 130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未知"/>
          <p:cNvSpPr>
            <a:spLocks/>
          </p:cNvSpPr>
          <p:nvPr/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2147483646 w 156"/>
              <a:gd name="T1" fmla="*/ 0 h 58"/>
              <a:gd name="T2" fmla="*/ 2147483646 w 156"/>
              <a:gd name="T3" fmla="*/ 2147483646 h 58"/>
              <a:gd name="T4" fmla="*/ 2147483646 w 156"/>
              <a:gd name="T5" fmla="*/ 2147483646 h 58"/>
              <a:gd name="T6" fmla="*/ 2147483646 w 156"/>
              <a:gd name="T7" fmla="*/ 2147483646 h 58"/>
              <a:gd name="T8" fmla="*/ 2147483646 w 156"/>
              <a:gd name="T9" fmla="*/ 2147483646 h 58"/>
              <a:gd name="T10" fmla="*/ 2147483646 w 156"/>
              <a:gd name="T11" fmla="*/ 2147483646 h 58"/>
              <a:gd name="T12" fmla="*/ 2147483646 w 156"/>
              <a:gd name="T13" fmla="*/ 2147483646 h 58"/>
              <a:gd name="T14" fmla="*/ 2147483646 w 156"/>
              <a:gd name="T15" fmla="*/ 2147483646 h 58"/>
              <a:gd name="T16" fmla="*/ 2147483646 w 156"/>
              <a:gd name="T17" fmla="*/ 2147483646 h 58"/>
              <a:gd name="T18" fmla="*/ 2147483646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58"/>
              <a:gd name="T32" fmla="*/ 156 w 156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未知"/>
          <p:cNvSpPr>
            <a:spLocks/>
          </p:cNvSpPr>
          <p:nvPr/>
        </p:nvSpPr>
        <p:spPr bwMode="auto">
          <a:xfrm>
            <a:off x="3144838" y="2752725"/>
            <a:ext cx="1444625" cy="242888"/>
          </a:xfrm>
          <a:custGeom>
            <a:avLst/>
            <a:gdLst>
              <a:gd name="T0" fmla="*/ 2147483646 w 385"/>
              <a:gd name="T1" fmla="*/ 0 h 65"/>
              <a:gd name="T2" fmla="*/ 2147483646 w 385"/>
              <a:gd name="T3" fmla="*/ 2147483646 h 65"/>
              <a:gd name="T4" fmla="*/ 2147483646 w 385"/>
              <a:gd name="T5" fmla="*/ 2147483646 h 65"/>
              <a:gd name="T6" fmla="*/ 2147483646 w 385"/>
              <a:gd name="T7" fmla="*/ 2147483646 h 65"/>
              <a:gd name="T8" fmla="*/ 2147483646 w 385"/>
              <a:gd name="T9" fmla="*/ 2147483646 h 65"/>
              <a:gd name="T10" fmla="*/ 0 w 385"/>
              <a:gd name="T11" fmla="*/ 2147483646 h 65"/>
              <a:gd name="T12" fmla="*/ 2147483646 w 385"/>
              <a:gd name="T13" fmla="*/ 2147483646 h 65"/>
              <a:gd name="T14" fmla="*/ 2147483646 w 385"/>
              <a:gd name="T15" fmla="*/ 2147483646 h 65"/>
              <a:gd name="T16" fmla="*/ 2147483646 w 385"/>
              <a:gd name="T17" fmla="*/ 2147483646 h 65"/>
              <a:gd name="T18" fmla="*/ 2147483646 w 385"/>
              <a:gd name="T19" fmla="*/ 2147483646 h 65"/>
              <a:gd name="T20" fmla="*/ 2147483646 w 385"/>
              <a:gd name="T21" fmla="*/ 2147483646 h 65"/>
              <a:gd name="T22" fmla="*/ 2147483646 w 385"/>
              <a:gd name="T23" fmla="*/ 2147483646 h 65"/>
              <a:gd name="T24" fmla="*/ 2147483646 w 385"/>
              <a:gd name="T25" fmla="*/ 2147483646 h 65"/>
              <a:gd name="T26" fmla="*/ 2147483646 w 385"/>
              <a:gd name="T27" fmla="*/ 2147483646 h 65"/>
              <a:gd name="T28" fmla="*/ 2147483646 w 385"/>
              <a:gd name="T29" fmla="*/ 2147483646 h 65"/>
              <a:gd name="T30" fmla="*/ 2147483646 w 385"/>
              <a:gd name="T31" fmla="*/ 2147483646 h 65"/>
              <a:gd name="T32" fmla="*/ 2147483646 w 385"/>
              <a:gd name="T33" fmla="*/ 2147483646 h 65"/>
              <a:gd name="T34" fmla="*/ 2147483646 w 385"/>
              <a:gd name="T35" fmla="*/ 0 h 65"/>
              <a:gd name="T36" fmla="*/ 2147483646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5"/>
              <a:gd name="T58" fmla="*/ 0 h 65"/>
              <a:gd name="T59" fmla="*/ 385 w 38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8" name="未知"/>
          <p:cNvSpPr>
            <a:spLocks/>
          </p:cNvSpPr>
          <p:nvPr/>
        </p:nvSpPr>
        <p:spPr bwMode="auto">
          <a:xfrm>
            <a:off x="2770188" y="2954338"/>
            <a:ext cx="1371600" cy="712787"/>
          </a:xfrm>
          <a:custGeom>
            <a:avLst/>
            <a:gdLst>
              <a:gd name="T0" fmla="*/ 2147483646 w 366"/>
              <a:gd name="T1" fmla="*/ 2147483646 h 190"/>
              <a:gd name="T2" fmla="*/ 2147483646 w 366"/>
              <a:gd name="T3" fmla="*/ 2147483646 h 190"/>
              <a:gd name="T4" fmla="*/ 2147483646 w 366"/>
              <a:gd name="T5" fmla="*/ 2147483646 h 190"/>
              <a:gd name="T6" fmla="*/ 2147483646 w 366"/>
              <a:gd name="T7" fmla="*/ 2147483646 h 190"/>
              <a:gd name="T8" fmla="*/ 2147483646 w 366"/>
              <a:gd name="T9" fmla="*/ 0 h 190"/>
              <a:gd name="T10" fmla="*/ 2147483646 w 366"/>
              <a:gd name="T11" fmla="*/ 2147483646 h 190"/>
              <a:gd name="T12" fmla="*/ 2147483646 w 366"/>
              <a:gd name="T13" fmla="*/ 2147483646 h 190"/>
              <a:gd name="T14" fmla="*/ 2147483646 w 366"/>
              <a:gd name="T15" fmla="*/ 2147483646 h 190"/>
              <a:gd name="T16" fmla="*/ 2147483646 w 366"/>
              <a:gd name="T17" fmla="*/ 2147483646 h 190"/>
              <a:gd name="T18" fmla="*/ 2147483646 w 366"/>
              <a:gd name="T19" fmla="*/ 2147483646 h 190"/>
              <a:gd name="T20" fmla="*/ 2147483646 w 366"/>
              <a:gd name="T21" fmla="*/ 2147483646 h 190"/>
              <a:gd name="T22" fmla="*/ 2147483646 w 366"/>
              <a:gd name="T23" fmla="*/ 2147483646 h 190"/>
              <a:gd name="T24" fmla="*/ 2147483646 w 366"/>
              <a:gd name="T25" fmla="*/ 2147483646 h 190"/>
              <a:gd name="T26" fmla="*/ 2147483646 w 366"/>
              <a:gd name="T27" fmla="*/ 2147483646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6"/>
              <a:gd name="T43" fmla="*/ 0 h 190"/>
              <a:gd name="T44" fmla="*/ 366 w 366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9" name="未知"/>
          <p:cNvSpPr>
            <a:spLocks/>
          </p:cNvSpPr>
          <p:nvPr/>
        </p:nvSpPr>
        <p:spPr bwMode="auto">
          <a:xfrm>
            <a:off x="3235325" y="3446463"/>
            <a:ext cx="911225" cy="225425"/>
          </a:xfrm>
          <a:custGeom>
            <a:avLst/>
            <a:gdLst>
              <a:gd name="T0" fmla="*/ 2147483646 w 243"/>
              <a:gd name="T1" fmla="*/ 2147483646 h 60"/>
              <a:gd name="T2" fmla="*/ 2147483646 w 243"/>
              <a:gd name="T3" fmla="*/ 2147483646 h 60"/>
              <a:gd name="T4" fmla="*/ 2147483646 w 243"/>
              <a:gd name="T5" fmla="*/ 2147483646 h 60"/>
              <a:gd name="T6" fmla="*/ 2147483646 w 243"/>
              <a:gd name="T7" fmla="*/ 2147483646 h 60"/>
              <a:gd name="T8" fmla="*/ 2147483646 w 243"/>
              <a:gd name="T9" fmla="*/ 2147483646 h 60"/>
              <a:gd name="T10" fmla="*/ 2147483646 w 243"/>
              <a:gd name="T11" fmla="*/ 2147483646 h 60"/>
              <a:gd name="T12" fmla="*/ 0 w 243"/>
              <a:gd name="T13" fmla="*/ 2147483646 h 60"/>
              <a:gd name="T14" fmla="*/ 2147483646 w 243"/>
              <a:gd name="T15" fmla="*/ 2147483646 h 60"/>
              <a:gd name="T16" fmla="*/ 2147483646 w 243"/>
              <a:gd name="T17" fmla="*/ 2147483646 h 60"/>
              <a:gd name="T18" fmla="*/ 2147483646 w 243"/>
              <a:gd name="T19" fmla="*/ 2147483646 h 60"/>
              <a:gd name="T20" fmla="*/ 2147483646 w 243"/>
              <a:gd name="T21" fmla="*/ 2147483646 h 60"/>
              <a:gd name="T22" fmla="*/ 2147483646 w 243"/>
              <a:gd name="T23" fmla="*/ 2147483646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60"/>
              <a:gd name="T38" fmla="*/ 243 w 243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0" name="未知"/>
          <p:cNvSpPr>
            <a:spLocks noEditPoints="1"/>
          </p:cNvSpPr>
          <p:nvPr/>
        </p:nvSpPr>
        <p:spPr bwMode="auto">
          <a:xfrm>
            <a:off x="4716463" y="3284538"/>
            <a:ext cx="465137" cy="376237"/>
          </a:xfrm>
          <a:custGeom>
            <a:avLst/>
            <a:gdLst>
              <a:gd name="T0" fmla="*/ 2147483646 w 124"/>
              <a:gd name="T1" fmla="*/ 2147483646 h 100"/>
              <a:gd name="T2" fmla="*/ 2147483646 w 124"/>
              <a:gd name="T3" fmla="*/ 2147483646 h 100"/>
              <a:gd name="T4" fmla="*/ 2147483646 w 124"/>
              <a:gd name="T5" fmla="*/ 2147483646 h 100"/>
              <a:gd name="T6" fmla="*/ 2147483646 w 124"/>
              <a:gd name="T7" fmla="*/ 2147483646 h 100"/>
              <a:gd name="T8" fmla="*/ 2147483646 w 124"/>
              <a:gd name="T9" fmla="*/ 2147483646 h 100"/>
              <a:gd name="T10" fmla="*/ 2147483646 w 124"/>
              <a:gd name="T11" fmla="*/ 2147483646 h 100"/>
              <a:gd name="T12" fmla="*/ 2147483646 w 124"/>
              <a:gd name="T13" fmla="*/ 2147483646 h 100"/>
              <a:gd name="T14" fmla="*/ 2147483646 w 124"/>
              <a:gd name="T15" fmla="*/ 2147483646 h 100"/>
              <a:gd name="T16" fmla="*/ 2147483646 w 124"/>
              <a:gd name="T17" fmla="*/ 2147483646 h 100"/>
              <a:gd name="T18" fmla="*/ 2147483646 w 124"/>
              <a:gd name="T19" fmla="*/ 2147483646 h 100"/>
              <a:gd name="T20" fmla="*/ 2147483646 w 124"/>
              <a:gd name="T21" fmla="*/ 2147483646 h 100"/>
              <a:gd name="T22" fmla="*/ 2147483646 w 124"/>
              <a:gd name="T23" fmla="*/ 2147483646 h 100"/>
              <a:gd name="T24" fmla="*/ 2147483646 w 124"/>
              <a:gd name="T25" fmla="*/ 2147483646 h 100"/>
              <a:gd name="T26" fmla="*/ 2147483646 w 124"/>
              <a:gd name="T27" fmla="*/ 2147483646 h 100"/>
              <a:gd name="T28" fmla="*/ 2147483646 w 124"/>
              <a:gd name="T29" fmla="*/ 2147483646 h 100"/>
              <a:gd name="T30" fmla="*/ 2147483646 w 124"/>
              <a:gd name="T31" fmla="*/ 2147483646 h 100"/>
              <a:gd name="T32" fmla="*/ 2147483646 w 124"/>
              <a:gd name="T33" fmla="*/ 2147483646 h 100"/>
              <a:gd name="T34" fmla="*/ 2147483646 w 124"/>
              <a:gd name="T35" fmla="*/ 2147483646 h 100"/>
              <a:gd name="T36" fmla="*/ 2147483646 w 124"/>
              <a:gd name="T37" fmla="*/ 2147483646 h 100"/>
              <a:gd name="T38" fmla="*/ 2147483646 w 124"/>
              <a:gd name="T39" fmla="*/ 2147483646 h 100"/>
              <a:gd name="T40" fmla="*/ 2147483646 w 124"/>
              <a:gd name="T41" fmla="*/ 2147483646 h 100"/>
              <a:gd name="T42" fmla="*/ 2147483646 w 124"/>
              <a:gd name="T43" fmla="*/ 2147483646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"/>
              <a:gd name="T67" fmla="*/ 0 h 100"/>
              <a:gd name="T68" fmla="*/ 124 w 124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1" name="未知"/>
          <p:cNvSpPr>
            <a:spLocks/>
          </p:cNvSpPr>
          <p:nvPr/>
        </p:nvSpPr>
        <p:spPr bwMode="auto">
          <a:xfrm>
            <a:off x="5319713" y="3295650"/>
            <a:ext cx="333375" cy="357188"/>
          </a:xfrm>
          <a:custGeom>
            <a:avLst/>
            <a:gdLst>
              <a:gd name="T0" fmla="*/ 2147483646 w 89"/>
              <a:gd name="T1" fmla="*/ 2147483646 h 95"/>
              <a:gd name="T2" fmla="*/ 2147483646 w 89"/>
              <a:gd name="T3" fmla="*/ 2147483646 h 95"/>
              <a:gd name="T4" fmla="*/ 2147483646 w 89"/>
              <a:gd name="T5" fmla="*/ 0 h 95"/>
              <a:gd name="T6" fmla="*/ 2147483646 w 89"/>
              <a:gd name="T7" fmla="*/ 2147483646 h 95"/>
              <a:gd name="T8" fmla="*/ 2147483646 w 89"/>
              <a:gd name="T9" fmla="*/ 2147483646 h 95"/>
              <a:gd name="T10" fmla="*/ 2147483646 w 89"/>
              <a:gd name="T11" fmla="*/ 2147483646 h 95"/>
              <a:gd name="T12" fmla="*/ 2147483646 w 89"/>
              <a:gd name="T13" fmla="*/ 2147483646 h 95"/>
              <a:gd name="T14" fmla="*/ 2147483646 w 89"/>
              <a:gd name="T15" fmla="*/ 2147483646 h 95"/>
              <a:gd name="T16" fmla="*/ 2147483646 w 89"/>
              <a:gd name="T17" fmla="*/ 2147483646 h 95"/>
              <a:gd name="T18" fmla="*/ 2147483646 w 89"/>
              <a:gd name="T19" fmla="*/ 2147483646 h 95"/>
              <a:gd name="T20" fmla="*/ 2147483646 w 89"/>
              <a:gd name="T21" fmla="*/ 2147483646 h 95"/>
              <a:gd name="T22" fmla="*/ 2147483646 w 89"/>
              <a:gd name="T23" fmla="*/ 2147483646 h 95"/>
              <a:gd name="T24" fmla="*/ 2147483646 w 89"/>
              <a:gd name="T25" fmla="*/ 2147483646 h 95"/>
              <a:gd name="T26" fmla="*/ 2147483646 w 89"/>
              <a:gd name="T27" fmla="*/ 2147483646 h 95"/>
              <a:gd name="T28" fmla="*/ 2147483646 w 89"/>
              <a:gd name="T29" fmla="*/ 2147483646 h 95"/>
              <a:gd name="T30" fmla="*/ 2147483646 w 89"/>
              <a:gd name="T31" fmla="*/ 2147483646 h 95"/>
              <a:gd name="T32" fmla="*/ 2147483646 w 89"/>
              <a:gd name="T33" fmla="*/ 2147483646 h 95"/>
              <a:gd name="T34" fmla="*/ 2147483646 w 89"/>
              <a:gd name="T35" fmla="*/ 2147483646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"/>
              <a:gd name="T55" fmla="*/ 0 h 95"/>
              <a:gd name="T56" fmla="*/ 89 w 89"/>
              <a:gd name="T57" fmla="*/ 95 h 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2" name="未知"/>
          <p:cNvSpPr>
            <a:spLocks/>
          </p:cNvSpPr>
          <p:nvPr/>
        </p:nvSpPr>
        <p:spPr bwMode="auto">
          <a:xfrm>
            <a:off x="5470525" y="3295650"/>
            <a:ext cx="501650" cy="327025"/>
          </a:xfrm>
          <a:custGeom>
            <a:avLst/>
            <a:gdLst>
              <a:gd name="T0" fmla="*/ 2147483646 w 134"/>
              <a:gd name="T1" fmla="*/ 0 h 87"/>
              <a:gd name="T2" fmla="*/ 2147483646 w 134"/>
              <a:gd name="T3" fmla="*/ 2147483646 h 87"/>
              <a:gd name="T4" fmla="*/ 2147483646 w 134"/>
              <a:gd name="T5" fmla="*/ 2147483646 h 87"/>
              <a:gd name="T6" fmla="*/ 2147483646 w 134"/>
              <a:gd name="T7" fmla="*/ 2147483646 h 87"/>
              <a:gd name="T8" fmla="*/ 2147483646 w 134"/>
              <a:gd name="T9" fmla="*/ 2147483646 h 87"/>
              <a:gd name="T10" fmla="*/ 0 w 134"/>
              <a:gd name="T11" fmla="*/ 2147483646 h 87"/>
              <a:gd name="T12" fmla="*/ 2147483646 w 134"/>
              <a:gd name="T13" fmla="*/ 2147483646 h 87"/>
              <a:gd name="T14" fmla="*/ 2147483646 w 134"/>
              <a:gd name="T15" fmla="*/ 2147483646 h 87"/>
              <a:gd name="T16" fmla="*/ 2147483646 w 134"/>
              <a:gd name="T17" fmla="*/ 2147483646 h 87"/>
              <a:gd name="T18" fmla="*/ 2147483646 w 134"/>
              <a:gd name="T19" fmla="*/ 2147483646 h 87"/>
              <a:gd name="T20" fmla="*/ 2147483646 w 134"/>
              <a:gd name="T21" fmla="*/ 2147483646 h 87"/>
              <a:gd name="T22" fmla="*/ 2147483646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87"/>
              <a:gd name="T38" fmla="*/ 134 w 134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3" name="未知"/>
          <p:cNvSpPr>
            <a:spLocks/>
          </p:cNvSpPr>
          <p:nvPr/>
        </p:nvSpPr>
        <p:spPr bwMode="auto">
          <a:xfrm>
            <a:off x="7153275" y="3243263"/>
            <a:ext cx="217488" cy="104775"/>
          </a:xfrm>
          <a:custGeom>
            <a:avLst/>
            <a:gdLst>
              <a:gd name="T0" fmla="*/ 2147483646 w 58"/>
              <a:gd name="T1" fmla="*/ 2147483646 h 28"/>
              <a:gd name="T2" fmla="*/ 2147483646 w 58"/>
              <a:gd name="T3" fmla="*/ 2147483646 h 28"/>
              <a:gd name="T4" fmla="*/ 2147483646 w 58"/>
              <a:gd name="T5" fmla="*/ 2147483646 h 28"/>
              <a:gd name="T6" fmla="*/ 2147483646 w 58"/>
              <a:gd name="T7" fmla="*/ 2147483646 h 28"/>
              <a:gd name="T8" fmla="*/ 2147483646 w 58"/>
              <a:gd name="T9" fmla="*/ 2147483646 h 28"/>
              <a:gd name="T10" fmla="*/ 2147483646 w 58"/>
              <a:gd name="T11" fmla="*/ 2147483646 h 28"/>
              <a:gd name="T12" fmla="*/ 2147483646 w 58"/>
              <a:gd name="T13" fmla="*/ 0 h 28"/>
              <a:gd name="T14" fmla="*/ 0 w 58"/>
              <a:gd name="T15" fmla="*/ 2147483646 h 28"/>
              <a:gd name="T16" fmla="*/ 2147483646 w 58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"/>
              <a:gd name="T28" fmla="*/ 0 h 28"/>
              <a:gd name="T29" fmla="*/ 58 w 58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4" name="未知"/>
          <p:cNvSpPr>
            <a:spLocks noEditPoints="1"/>
          </p:cNvSpPr>
          <p:nvPr/>
        </p:nvSpPr>
        <p:spPr bwMode="auto">
          <a:xfrm>
            <a:off x="7337425" y="2774950"/>
            <a:ext cx="1147763" cy="889000"/>
          </a:xfrm>
          <a:custGeom>
            <a:avLst/>
            <a:gdLst>
              <a:gd name="T0" fmla="*/ 2147483646 w 306"/>
              <a:gd name="T1" fmla="*/ 2147483646 h 237"/>
              <a:gd name="T2" fmla="*/ 2147483646 w 306"/>
              <a:gd name="T3" fmla="*/ 2147483646 h 237"/>
              <a:gd name="T4" fmla="*/ 2147483646 w 306"/>
              <a:gd name="T5" fmla="*/ 2147483646 h 237"/>
              <a:gd name="T6" fmla="*/ 2147483646 w 306"/>
              <a:gd name="T7" fmla="*/ 2147483646 h 237"/>
              <a:gd name="T8" fmla="*/ 2147483646 w 306"/>
              <a:gd name="T9" fmla="*/ 2147483646 h 237"/>
              <a:gd name="T10" fmla="*/ 2147483646 w 306"/>
              <a:gd name="T11" fmla="*/ 2147483646 h 237"/>
              <a:gd name="T12" fmla="*/ 0 w 306"/>
              <a:gd name="T13" fmla="*/ 2147483646 h 237"/>
              <a:gd name="T14" fmla="*/ 2147483646 w 306"/>
              <a:gd name="T15" fmla="*/ 2147483646 h 237"/>
              <a:gd name="T16" fmla="*/ 2147483646 w 306"/>
              <a:gd name="T17" fmla="*/ 2147483646 h 237"/>
              <a:gd name="T18" fmla="*/ 2147483646 w 306"/>
              <a:gd name="T19" fmla="*/ 2147483646 h 237"/>
              <a:gd name="T20" fmla="*/ 2147483646 w 306"/>
              <a:gd name="T21" fmla="*/ 2147483646 h 237"/>
              <a:gd name="T22" fmla="*/ 2147483646 w 306"/>
              <a:gd name="T23" fmla="*/ 2147483646 h 237"/>
              <a:gd name="T24" fmla="*/ 2147483646 w 306"/>
              <a:gd name="T25" fmla="*/ 2147483646 h 237"/>
              <a:gd name="T26" fmla="*/ 2147483646 w 306"/>
              <a:gd name="T27" fmla="*/ 2147483646 h 237"/>
              <a:gd name="T28" fmla="*/ 2147483646 w 306"/>
              <a:gd name="T29" fmla="*/ 2147483646 h 237"/>
              <a:gd name="T30" fmla="*/ 2147483646 w 306"/>
              <a:gd name="T31" fmla="*/ 2147483646 h 237"/>
              <a:gd name="T32" fmla="*/ 2147483646 w 306"/>
              <a:gd name="T33" fmla="*/ 2147483646 h 237"/>
              <a:gd name="T34" fmla="*/ 2147483646 w 306"/>
              <a:gd name="T35" fmla="*/ 2147483646 h 237"/>
              <a:gd name="T36" fmla="*/ 2147483646 w 306"/>
              <a:gd name="T37" fmla="*/ 2147483646 h 237"/>
              <a:gd name="T38" fmla="*/ 2147483646 w 306"/>
              <a:gd name="T39" fmla="*/ 2147483646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6"/>
              <a:gd name="T61" fmla="*/ 0 h 237"/>
              <a:gd name="T62" fmla="*/ 306 w 306"/>
              <a:gd name="T63" fmla="*/ 237 h 2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5" name="未知"/>
          <p:cNvSpPr>
            <a:spLocks/>
          </p:cNvSpPr>
          <p:nvPr/>
        </p:nvSpPr>
        <p:spPr bwMode="auto">
          <a:xfrm>
            <a:off x="7700963" y="3757613"/>
            <a:ext cx="330200" cy="296862"/>
          </a:xfrm>
          <a:custGeom>
            <a:avLst/>
            <a:gdLst>
              <a:gd name="T0" fmla="*/ 2147483646 w 88"/>
              <a:gd name="T1" fmla="*/ 2147483646 h 79"/>
              <a:gd name="T2" fmla="*/ 0 w 88"/>
              <a:gd name="T3" fmla="*/ 2147483646 h 79"/>
              <a:gd name="T4" fmla="*/ 2147483646 w 88"/>
              <a:gd name="T5" fmla="*/ 2147483646 h 79"/>
              <a:gd name="T6" fmla="*/ 2147483646 w 88"/>
              <a:gd name="T7" fmla="*/ 2147483646 h 79"/>
              <a:gd name="T8" fmla="*/ 2147483646 w 88"/>
              <a:gd name="T9" fmla="*/ 2147483646 h 79"/>
              <a:gd name="T10" fmla="*/ 2147483646 w 88"/>
              <a:gd name="T11" fmla="*/ 2147483646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9"/>
              <a:gd name="T20" fmla="*/ 88 w 88"/>
              <a:gd name="T21" fmla="*/ 79 h 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6" name="未知"/>
          <p:cNvSpPr>
            <a:spLocks noEditPoints="1"/>
          </p:cNvSpPr>
          <p:nvPr/>
        </p:nvSpPr>
        <p:spPr bwMode="auto">
          <a:xfrm>
            <a:off x="6888163" y="3746500"/>
            <a:ext cx="822325" cy="644525"/>
          </a:xfrm>
          <a:custGeom>
            <a:avLst/>
            <a:gdLst>
              <a:gd name="T0" fmla="*/ 2147483646 w 219"/>
              <a:gd name="T1" fmla="*/ 2147483646 h 172"/>
              <a:gd name="T2" fmla="*/ 2147483646 w 219"/>
              <a:gd name="T3" fmla="*/ 0 h 172"/>
              <a:gd name="T4" fmla="*/ 2147483646 w 219"/>
              <a:gd name="T5" fmla="*/ 2147483646 h 172"/>
              <a:gd name="T6" fmla="*/ 2147483646 w 219"/>
              <a:gd name="T7" fmla="*/ 2147483646 h 172"/>
              <a:gd name="T8" fmla="*/ 2147483646 w 219"/>
              <a:gd name="T9" fmla="*/ 2147483646 h 172"/>
              <a:gd name="T10" fmla="*/ 2147483646 w 219"/>
              <a:gd name="T11" fmla="*/ 2147483646 h 172"/>
              <a:gd name="T12" fmla="*/ 2147483646 w 219"/>
              <a:gd name="T13" fmla="*/ 2147483646 h 172"/>
              <a:gd name="T14" fmla="*/ 2147483646 w 219"/>
              <a:gd name="T15" fmla="*/ 2147483646 h 172"/>
              <a:gd name="T16" fmla="*/ 2147483646 w 219"/>
              <a:gd name="T17" fmla="*/ 2147483646 h 172"/>
              <a:gd name="T18" fmla="*/ 2147483646 w 219"/>
              <a:gd name="T19" fmla="*/ 2147483646 h 172"/>
              <a:gd name="T20" fmla="*/ 2147483646 w 219"/>
              <a:gd name="T21" fmla="*/ 2147483646 h 172"/>
              <a:gd name="T22" fmla="*/ 2147483646 w 219"/>
              <a:gd name="T23" fmla="*/ 2147483646 h 172"/>
              <a:gd name="T24" fmla="*/ 2147483646 w 219"/>
              <a:gd name="T25" fmla="*/ 2147483646 h 172"/>
              <a:gd name="T26" fmla="*/ 2147483646 w 219"/>
              <a:gd name="T27" fmla="*/ 2147483646 h 172"/>
              <a:gd name="T28" fmla="*/ 2147483646 w 219"/>
              <a:gd name="T29" fmla="*/ 2147483646 h 172"/>
              <a:gd name="T30" fmla="*/ 2147483646 w 219"/>
              <a:gd name="T31" fmla="*/ 2147483646 h 172"/>
              <a:gd name="T32" fmla="*/ 2147483646 w 219"/>
              <a:gd name="T33" fmla="*/ 2147483646 h 172"/>
              <a:gd name="T34" fmla="*/ 2147483646 w 219"/>
              <a:gd name="T35" fmla="*/ 2147483646 h 172"/>
              <a:gd name="T36" fmla="*/ 2147483646 w 219"/>
              <a:gd name="T37" fmla="*/ 2147483646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"/>
              <a:gd name="T58" fmla="*/ 0 h 172"/>
              <a:gd name="T59" fmla="*/ 219 w 219"/>
              <a:gd name="T60" fmla="*/ 172 h 1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7" name="未知"/>
          <p:cNvSpPr>
            <a:spLocks/>
          </p:cNvSpPr>
          <p:nvPr/>
        </p:nvSpPr>
        <p:spPr bwMode="auto">
          <a:xfrm>
            <a:off x="7612063" y="3138488"/>
            <a:ext cx="542925" cy="619125"/>
          </a:xfrm>
          <a:custGeom>
            <a:avLst/>
            <a:gdLst>
              <a:gd name="T0" fmla="*/ 2147483646 w 145"/>
              <a:gd name="T1" fmla="*/ 2147483646 h 165"/>
              <a:gd name="T2" fmla="*/ 2147483646 w 145"/>
              <a:gd name="T3" fmla="*/ 0 h 165"/>
              <a:gd name="T4" fmla="*/ 2147483646 w 145"/>
              <a:gd name="T5" fmla="*/ 2147483646 h 165"/>
              <a:gd name="T6" fmla="*/ 0 w 145"/>
              <a:gd name="T7" fmla="*/ 2147483646 h 165"/>
              <a:gd name="T8" fmla="*/ 2147483646 w 145"/>
              <a:gd name="T9" fmla="*/ 2147483646 h 165"/>
              <a:gd name="T10" fmla="*/ 2147483646 w 145"/>
              <a:gd name="T11" fmla="*/ 2147483646 h 165"/>
              <a:gd name="T12" fmla="*/ 2147483646 w 145"/>
              <a:gd name="T13" fmla="*/ 2147483646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"/>
              <a:gd name="T22" fmla="*/ 0 h 165"/>
              <a:gd name="T23" fmla="*/ 145 w 145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未知"/>
          <p:cNvSpPr>
            <a:spLocks/>
          </p:cNvSpPr>
          <p:nvPr/>
        </p:nvSpPr>
        <p:spPr bwMode="auto">
          <a:xfrm>
            <a:off x="7304088" y="2794000"/>
            <a:ext cx="573087" cy="854075"/>
          </a:xfrm>
          <a:custGeom>
            <a:avLst/>
            <a:gdLst>
              <a:gd name="T0" fmla="*/ 2147483646 w 153"/>
              <a:gd name="T1" fmla="*/ 0 h 228"/>
              <a:gd name="T2" fmla="*/ 2147483646 w 153"/>
              <a:gd name="T3" fmla="*/ 2147483646 h 228"/>
              <a:gd name="T4" fmla="*/ 2147483646 w 153"/>
              <a:gd name="T5" fmla="*/ 2147483646 h 228"/>
              <a:gd name="T6" fmla="*/ 2147483646 w 153"/>
              <a:gd name="T7" fmla="*/ 2147483646 h 228"/>
              <a:gd name="T8" fmla="*/ 2147483646 w 153"/>
              <a:gd name="T9" fmla="*/ 2147483646 h 228"/>
              <a:gd name="T10" fmla="*/ 2147483646 w 153"/>
              <a:gd name="T11" fmla="*/ 2147483646 h 228"/>
              <a:gd name="T12" fmla="*/ 2147483646 w 153"/>
              <a:gd name="T13" fmla="*/ 2147483646 h 228"/>
              <a:gd name="T14" fmla="*/ 2147483646 w 153"/>
              <a:gd name="T15" fmla="*/ 2147483646 h 228"/>
              <a:gd name="T16" fmla="*/ 2147483646 w 153"/>
              <a:gd name="T17" fmla="*/ 2147483646 h 228"/>
              <a:gd name="T18" fmla="*/ 2147483646 w 153"/>
              <a:gd name="T19" fmla="*/ 2147483646 h 228"/>
              <a:gd name="T20" fmla="*/ 2147483646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3"/>
              <a:gd name="T34" fmla="*/ 0 h 228"/>
              <a:gd name="T35" fmla="*/ 153 w 153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9" name="未知"/>
          <p:cNvSpPr>
            <a:spLocks/>
          </p:cNvSpPr>
          <p:nvPr/>
        </p:nvSpPr>
        <p:spPr bwMode="auto">
          <a:xfrm>
            <a:off x="7150100" y="2782888"/>
            <a:ext cx="633413" cy="471487"/>
          </a:xfrm>
          <a:custGeom>
            <a:avLst/>
            <a:gdLst>
              <a:gd name="T0" fmla="*/ 2147483646 w 169"/>
              <a:gd name="T1" fmla="*/ 0 h 126"/>
              <a:gd name="T2" fmla="*/ 2147483646 w 169"/>
              <a:gd name="T3" fmla="*/ 2147483646 h 126"/>
              <a:gd name="T4" fmla="*/ 2147483646 w 169"/>
              <a:gd name="T5" fmla="*/ 2147483646 h 126"/>
              <a:gd name="T6" fmla="*/ 2147483646 w 169"/>
              <a:gd name="T7" fmla="*/ 2147483646 h 126"/>
              <a:gd name="T8" fmla="*/ 2147483646 w 169"/>
              <a:gd name="T9" fmla="*/ 2147483646 h 126"/>
              <a:gd name="T10" fmla="*/ 2147483646 w 169"/>
              <a:gd name="T11" fmla="*/ 2147483646 h 126"/>
              <a:gd name="T12" fmla="*/ 2147483646 w 169"/>
              <a:gd name="T13" fmla="*/ 2147483646 h 126"/>
              <a:gd name="T14" fmla="*/ 2147483646 w 169"/>
              <a:gd name="T15" fmla="*/ 2147483646 h 126"/>
              <a:gd name="T16" fmla="*/ 2147483646 w 169"/>
              <a:gd name="T17" fmla="*/ 2147483646 h 126"/>
              <a:gd name="T18" fmla="*/ 2147483646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9"/>
              <a:gd name="T31" fmla="*/ 0 h 126"/>
              <a:gd name="T32" fmla="*/ 169 w 169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0" name="未知"/>
          <p:cNvSpPr>
            <a:spLocks/>
          </p:cNvSpPr>
          <p:nvPr/>
        </p:nvSpPr>
        <p:spPr bwMode="auto">
          <a:xfrm>
            <a:off x="8034338" y="3295650"/>
            <a:ext cx="382587" cy="368300"/>
          </a:xfrm>
          <a:custGeom>
            <a:avLst/>
            <a:gdLst>
              <a:gd name="T0" fmla="*/ 2147483646 w 102"/>
              <a:gd name="T1" fmla="*/ 2147483646 h 98"/>
              <a:gd name="T2" fmla="*/ 2147483646 w 102"/>
              <a:gd name="T3" fmla="*/ 2147483646 h 98"/>
              <a:gd name="T4" fmla="*/ 2147483646 w 102"/>
              <a:gd name="T5" fmla="*/ 2147483646 h 98"/>
              <a:gd name="T6" fmla="*/ 2147483646 w 102"/>
              <a:gd name="T7" fmla="*/ 2147483646 h 98"/>
              <a:gd name="T8" fmla="*/ 2147483646 w 102"/>
              <a:gd name="T9" fmla="*/ 2147483646 h 98"/>
              <a:gd name="T10" fmla="*/ 2147483646 w 102"/>
              <a:gd name="T11" fmla="*/ 0 h 98"/>
              <a:gd name="T12" fmla="*/ 2147483646 w 102"/>
              <a:gd name="T13" fmla="*/ 2147483646 h 98"/>
              <a:gd name="T14" fmla="*/ 2147483646 w 102"/>
              <a:gd name="T15" fmla="*/ 2147483646 h 98"/>
              <a:gd name="T16" fmla="*/ 2147483646 w 102"/>
              <a:gd name="T17" fmla="*/ 2147483646 h 98"/>
              <a:gd name="T18" fmla="*/ 2147483646 w 102"/>
              <a:gd name="T19" fmla="*/ 2147483646 h 98"/>
              <a:gd name="T20" fmla="*/ 2147483646 w 102"/>
              <a:gd name="T21" fmla="*/ 2147483646 h 98"/>
              <a:gd name="T22" fmla="*/ 2147483646 w 102"/>
              <a:gd name="T23" fmla="*/ 2147483646 h 98"/>
              <a:gd name="T24" fmla="*/ 2147483646 w 102"/>
              <a:gd name="T25" fmla="*/ 2147483646 h 98"/>
              <a:gd name="T26" fmla="*/ 2147483646 w 102"/>
              <a:gd name="T27" fmla="*/ 2147483646 h 98"/>
              <a:gd name="T28" fmla="*/ 2147483646 w 102"/>
              <a:gd name="T29" fmla="*/ 2147483646 h 98"/>
              <a:gd name="T30" fmla="*/ 2147483646 w 102"/>
              <a:gd name="T31" fmla="*/ 2147483646 h 98"/>
              <a:gd name="T32" fmla="*/ 2147483646 w 102"/>
              <a:gd name="T33" fmla="*/ 2147483646 h 98"/>
              <a:gd name="T34" fmla="*/ 2147483646 w 102"/>
              <a:gd name="T35" fmla="*/ 2147483646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"/>
              <a:gd name="T55" fmla="*/ 0 h 98"/>
              <a:gd name="T56" fmla="*/ 102 w 102"/>
              <a:gd name="T57" fmla="*/ 98 h 9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1" name="未知"/>
          <p:cNvSpPr>
            <a:spLocks/>
          </p:cNvSpPr>
          <p:nvPr/>
        </p:nvSpPr>
        <p:spPr bwMode="auto">
          <a:xfrm>
            <a:off x="8151813" y="3295650"/>
            <a:ext cx="360362" cy="368300"/>
          </a:xfrm>
          <a:custGeom>
            <a:avLst/>
            <a:gdLst>
              <a:gd name="T0" fmla="*/ 2147483646 w 96"/>
              <a:gd name="T1" fmla="*/ 2147483646 h 98"/>
              <a:gd name="T2" fmla="*/ 2147483646 w 96"/>
              <a:gd name="T3" fmla="*/ 2147483646 h 98"/>
              <a:gd name="T4" fmla="*/ 2147483646 w 96"/>
              <a:gd name="T5" fmla="*/ 2147483646 h 98"/>
              <a:gd name="T6" fmla="*/ 2147483646 w 96"/>
              <a:gd name="T7" fmla="*/ 2147483646 h 98"/>
              <a:gd name="T8" fmla="*/ 2147483646 w 96"/>
              <a:gd name="T9" fmla="*/ 2147483646 h 98"/>
              <a:gd name="T10" fmla="*/ 2147483646 w 96"/>
              <a:gd name="T11" fmla="*/ 2147483646 h 98"/>
              <a:gd name="T12" fmla="*/ 2147483646 w 96"/>
              <a:gd name="T13" fmla="*/ 2147483646 h 98"/>
              <a:gd name="T14" fmla="*/ 2147483646 w 96"/>
              <a:gd name="T15" fmla="*/ 2147483646 h 98"/>
              <a:gd name="T16" fmla="*/ 2147483646 w 96"/>
              <a:gd name="T17" fmla="*/ 2147483646 h 98"/>
              <a:gd name="T18" fmla="*/ 2147483646 w 96"/>
              <a:gd name="T19" fmla="*/ 2147483646 h 98"/>
              <a:gd name="T20" fmla="*/ 2147483646 w 96"/>
              <a:gd name="T21" fmla="*/ 2147483646 h 98"/>
              <a:gd name="T22" fmla="*/ 2147483646 w 96"/>
              <a:gd name="T23" fmla="*/ 2147483646 h 98"/>
              <a:gd name="T24" fmla="*/ 0 w 96"/>
              <a:gd name="T25" fmla="*/ 2147483646 h 98"/>
              <a:gd name="T26" fmla="*/ 2147483646 w 96"/>
              <a:gd name="T27" fmla="*/ 2147483646 h 98"/>
              <a:gd name="T28" fmla="*/ 2147483646 w 96"/>
              <a:gd name="T29" fmla="*/ 2147483646 h 98"/>
              <a:gd name="T30" fmla="*/ 2147483646 w 96"/>
              <a:gd name="T31" fmla="*/ 2147483646 h 98"/>
              <a:gd name="T32" fmla="*/ 2147483646 w 96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"/>
              <a:gd name="T52" fmla="*/ 0 h 98"/>
              <a:gd name="T53" fmla="*/ 96 w 96"/>
              <a:gd name="T54" fmla="*/ 98 h 9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2" name="未知"/>
          <p:cNvSpPr>
            <a:spLocks/>
          </p:cNvSpPr>
          <p:nvPr/>
        </p:nvSpPr>
        <p:spPr bwMode="auto">
          <a:xfrm>
            <a:off x="8537575" y="3300413"/>
            <a:ext cx="333375" cy="195262"/>
          </a:xfrm>
          <a:custGeom>
            <a:avLst/>
            <a:gdLst>
              <a:gd name="T0" fmla="*/ 2147483646 w 89"/>
              <a:gd name="T1" fmla="*/ 0 h 52"/>
              <a:gd name="T2" fmla="*/ 2147483646 w 89"/>
              <a:gd name="T3" fmla="*/ 2147483646 h 52"/>
              <a:gd name="T4" fmla="*/ 2147483646 w 89"/>
              <a:gd name="T5" fmla="*/ 2147483646 h 52"/>
              <a:gd name="T6" fmla="*/ 2147483646 w 89"/>
              <a:gd name="T7" fmla="*/ 2147483646 h 52"/>
              <a:gd name="T8" fmla="*/ 2147483646 w 89"/>
              <a:gd name="T9" fmla="*/ 2147483646 h 52"/>
              <a:gd name="T10" fmla="*/ 2147483646 w 89"/>
              <a:gd name="T11" fmla="*/ 2147483646 h 52"/>
              <a:gd name="T12" fmla="*/ 2147483646 w 89"/>
              <a:gd name="T13" fmla="*/ 2147483646 h 52"/>
              <a:gd name="T14" fmla="*/ 2147483646 w 89"/>
              <a:gd name="T15" fmla="*/ 2147483646 h 52"/>
              <a:gd name="T16" fmla="*/ 2147483646 w 89"/>
              <a:gd name="T17" fmla="*/ 2147483646 h 52"/>
              <a:gd name="T18" fmla="*/ 2147483646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"/>
              <a:gd name="T31" fmla="*/ 0 h 52"/>
              <a:gd name="T32" fmla="*/ 89 w 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3" name="未知"/>
          <p:cNvSpPr>
            <a:spLocks/>
          </p:cNvSpPr>
          <p:nvPr/>
        </p:nvSpPr>
        <p:spPr bwMode="auto">
          <a:xfrm>
            <a:off x="8548688" y="3302000"/>
            <a:ext cx="319087" cy="338138"/>
          </a:xfrm>
          <a:custGeom>
            <a:avLst/>
            <a:gdLst>
              <a:gd name="T0" fmla="*/ 2147483646 w 85"/>
              <a:gd name="T1" fmla="*/ 2147483646 h 90"/>
              <a:gd name="T2" fmla="*/ 2147483646 w 85"/>
              <a:gd name="T3" fmla="*/ 2147483646 h 90"/>
              <a:gd name="T4" fmla="*/ 2147483646 w 85"/>
              <a:gd name="T5" fmla="*/ 2147483646 h 90"/>
              <a:gd name="T6" fmla="*/ 2147483646 w 85"/>
              <a:gd name="T7" fmla="*/ 0 h 90"/>
              <a:gd name="T8" fmla="*/ 2147483646 w 85"/>
              <a:gd name="T9" fmla="*/ 2147483646 h 90"/>
              <a:gd name="T10" fmla="*/ 2147483646 w 85"/>
              <a:gd name="T11" fmla="*/ 2147483646 h 90"/>
              <a:gd name="T12" fmla="*/ 2147483646 w 85"/>
              <a:gd name="T13" fmla="*/ 2147483646 h 90"/>
              <a:gd name="T14" fmla="*/ 2147483646 w 85"/>
              <a:gd name="T15" fmla="*/ 2147483646 h 90"/>
              <a:gd name="T16" fmla="*/ 2147483646 w 85"/>
              <a:gd name="T17" fmla="*/ 2147483646 h 90"/>
              <a:gd name="T18" fmla="*/ 2147483646 w 85"/>
              <a:gd name="T19" fmla="*/ 2147483646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90"/>
              <a:gd name="T32" fmla="*/ 85 w 85"/>
              <a:gd name="T33" fmla="*/ 90 h 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4" name="未知"/>
          <p:cNvSpPr>
            <a:spLocks/>
          </p:cNvSpPr>
          <p:nvPr/>
        </p:nvSpPr>
        <p:spPr bwMode="auto">
          <a:xfrm>
            <a:off x="8582025" y="3282950"/>
            <a:ext cx="623888" cy="365125"/>
          </a:xfrm>
          <a:custGeom>
            <a:avLst/>
            <a:gdLst>
              <a:gd name="T0" fmla="*/ 2147483646 w 166"/>
              <a:gd name="T1" fmla="*/ 0 h 97"/>
              <a:gd name="T2" fmla="*/ 2147483646 w 166"/>
              <a:gd name="T3" fmla="*/ 2147483646 h 97"/>
              <a:gd name="T4" fmla="*/ 2147483646 w 166"/>
              <a:gd name="T5" fmla="*/ 2147483646 h 97"/>
              <a:gd name="T6" fmla="*/ 2147483646 w 166"/>
              <a:gd name="T7" fmla="*/ 2147483646 h 97"/>
              <a:gd name="T8" fmla="*/ 2147483646 w 166"/>
              <a:gd name="T9" fmla="*/ 2147483646 h 97"/>
              <a:gd name="T10" fmla="*/ 2147483646 w 166"/>
              <a:gd name="T11" fmla="*/ 2147483646 h 97"/>
              <a:gd name="T12" fmla="*/ 0 w 166"/>
              <a:gd name="T13" fmla="*/ 2147483646 h 97"/>
              <a:gd name="T14" fmla="*/ 2147483646 w 166"/>
              <a:gd name="T15" fmla="*/ 2147483646 h 97"/>
              <a:gd name="T16" fmla="*/ 2147483646 w 166"/>
              <a:gd name="T17" fmla="*/ 2147483646 h 97"/>
              <a:gd name="T18" fmla="*/ 2147483646 w 166"/>
              <a:gd name="T19" fmla="*/ 2147483646 h 97"/>
              <a:gd name="T20" fmla="*/ 2147483646 w 166"/>
              <a:gd name="T21" fmla="*/ 2147483646 h 97"/>
              <a:gd name="T22" fmla="*/ 2147483646 w 166"/>
              <a:gd name="T23" fmla="*/ 2147483646 h 97"/>
              <a:gd name="T24" fmla="*/ 2147483646 w 166"/>
              <a:gd name="T25" fmla="*/ 2147483646 h 97"/>
              <a:gd name="T26" fmla="*/ 2147483646 w 166"/>
              <a:gd name="T27" fmla="*/ 2147483646 h 97"/>
              <a:gd name="T28" fmla="*/ 2147483646 w 166"/>
              <a:gd name="T29" fmla="*/ 2147483646 h 97"/>
              <a:gd name="T30" fmla="*/ 2147483646 w 166"/>
              <a:gd name="T31" fmla="*/ 2147483646 h 97"/>
              <a:gd name="T32" fmla="*/ 2147483646 w 166"/>
              <a:gd name="T33" fmla="*/ 2147483646 h 97"/>
              <a:gd name="T34" fmla="*/ 2147483646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"/>
              <a:gd name="T55" fmla="*/ 0 h 97"/>
              <a:gd name="T56" fmla="*/ 166 w 166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5" name="未知"/>
          <p:cNvSpPr>
            <a:spLocks/>
          </p:cNvSpPr>
          <p:nvPr/>
        </p:nvSpPr>
        <p:spPr bwMode="auto">
          <a:xfrm>
            <a:off x="8875713" y="3330575"/>
            <a:ext cx="280987" cy="296863"/>
          </a:xfrm>
          <a:custGeom>
            <a:avLst/>
            <a:gdLst>
              <a:gd name="T0" fmla="*/ 2147483646 w 75"/>
              <a:gd name="T1" fmla="*/ 2147483646 h 79"/>
              <a:gd name="T2" fmla="*/ 2147483646 w 75"/>
              <a:gd name="T3" fmla="*/ 2147483646 h 79"/>
              <a:gd name="T4" fmla="*/ 2147483646 w 75"/>
              <a:gd name="T5" fmla="*/ 0 h 79"/>
              <a:gd name="T6" fmla="*/ 2147483646 w 75"/>
              <a:gd name="T7" fmla="*/ 2147483646 h 79"/>
              <a:gd name="T8" fmla="*/ 2147483646 w 75"/>
              <a:gd name="T9" fmla="*/ 2147483646 h 79"/>
              <a:gd name="T10" fmla="*/ 0 w 75"/>
              <a:gd name="T11" fmla="*/ 2147483646 h 79"/>
              <a:gd name="T12" fmla="*/ 2147483646 w 75"/>
              <a:gd name="T13" fmla="*/ 2147483646 h 79"/>
              <a:gd name="T14" fmla="*/ 2147483646 w 75"/>
              <a:gd name="T15" fmla="*/ 2147483646 h 79"/>
              <a:gd name="T16" fmla="*/ 2147483646 w 75"/>
              <a:gd name="T17" fmla="*/ 2147483646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9"/>
              <a:gd name="T29" fmla="*/ 75 w 75"/>
              <a:gd name="T30" fmla="*/ 79 h 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6" name="未知"/>
          <p:cNvSpPr>
            <a:spLocks/>
          </p:cNvSpPr>
          <p:nvPr/>
        </p:nvSpPr>
        <p:spPr bwMode="auto">
          <a:xfrm>
            <a:off x="8909050" y="3409950"/>
            <a:ext cx="355600" cy="225425"/>
          </a:xfrm>
          <a:custGeom>
            <a:avLst/>
            <a:gdLst>
              <a:gd name="T0" fmla="*/ 2147483646 w 95"/>
              <a:gd name="T1" fmla="*/ 2147483646 h 60"/>
              <a:gd name="T2" fmla="*/ 2147483646 w 95"/>
              <a:gd name="T3" fmla="*/ 2147483646 h 60"/>
              <a:gd name="T4" fmla="*/ 2147483646 w 95"/>
              <a:gd name="T5" fmla="*/ 2147483646 h 60"/>
              <a:gd name="T6" fmla="*/ 2147483646 w 95"/>
              <a:gd name="T7" fmla="*/ 2147483646 h 60"/>
              <a:gd name="T8" fmla="*/ 2147483646 w 95"/>
              <a:gd name="T9" fmla="*/ 2147483646 h 60"/>
              <a:gd name="T10" fmla="*/ 2147483646 w 95"/>
              <a:gd name="T11" fmla="*/ 2147483646 h 60"/>
              <a:gd name="T12" fmla="*/ 0 w 95"/>
              <a:gd name="T13" fmla="*/ 2147483646 h 60"/>
              <a:gd name="T14" fmla="*/ 2147483646 w 95"/>
              <a:gd name="T15" fmla="*/ 2147483646 h 60"/>
              <a:gd name="T16" fmla="*/ 2147483646 w 95"/>
              <a:gd name="T17" fmla="*/ 2147483646 h 60"/>
              <a:gd name="T18" fmla="*/ 2147483646 w 95"/>
              <a:gd name="T19" fmla="*/ 2147483646 h 60"/>
              <a:gd name="T20" fmla="*/ 2147483646 w 95"/>
              <a:gd name="T21" fmla="*/ 2147483646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7" name="未知"/>
          <p:cNvSpPr>
            <a:spLocks/>
          </p:cNvSpPr>
          <p:nvPr/>
        </p:nvSpPr>
        <p:spPr bwMode="auto">
          <a:xfrm>
            <a:off x="4240213" y="2478088"/>
            <a:ext cx="911225" cy="869950"/>
          </a:xfrm>
          <a:custGeom>
            <a:avLst/>
            <a:gdLst>
              <a:gd name="T0" fmla="*/ 0 w 243"/>
              <a:gd name="T1" fmla="*/ 2147483646 h 232"/>
              <a:gd name="T2" fmla="*/ 2147483646 w 243"/>
              <a:gd name="T3" fmla="*/ 2147483646 h 232"/>
              <a:gd name="T4" fmla="*/ 2147483646 w 243"/>
              <a:gd name="T5" fmla="*/ 2147483646 h 232"/>
              <a:gd name="T6" fmla="*/ 2147483646 w 243"/>
              <a:gd name="T7" fmla="*/ 2147483646 h 232"/>
              <a:gd name="T8" fmla="*/ 2147483646 w 243"/>
              <a:gd name="T9" fmla="*/ 2147483646 h 232"/>
              <a:gd name="T10" fmla="*/ 2147483646 w 243"/>
              <a:gd name="T11" fmla="*/ 2147483646 h 232"/>
              <a:gd name="T12" fmla="*/ 2147483646 w 243"/>
              <a:gd name="T13" fmla="*/ 0 h 232"/>
              <a:gd name="T14" fmla="*/ 2147483646 w 243"/>
              <a:gd name="T15" fmla="*/ 0 h 232"/>
              <a:gd name="T16" fmla="*/ 2147483646 w 243"/>
              <a:gd name="T17" fmla="*/ 2147483646 h 232"/>
              <a:gd name="T18" fmla="*/ 2147483646 w 243"/>
              <a:gd name="T19" fmla="*/ 2147483646 h 232"/>
              <a:gd name="T20" fmla="*/ 2147483646 w 243"/>
              <a:gd name="T21" fmla="*/ 2147483646 h 232"/>
              <a:gd name="T22" fmla="*/ 0 w 243"/>
              <a:gd name="T23" fmla="*/ 2147483646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8" name="未知"/>
          <p:cNvSpPr>
            <a:spLocks/>
          </p:cNvSpPr>
          <p:nvPr/>
        </p:nvSpPr>
        <p:spPr bwMode="auto">
          <a:xfrm>
            <a:off x="4408488" y="3295650"/>
            <a:ext cx="277812" cy="365125"/>
          </a:xfrm>
          <a:custGeom>
            <a:avLst/>
            <a:gdLst>
              <a:gd name="T0" fmla="*/ 2147483646 w 74"/>
              <a:gd name="T1" fmla="*/ 2147483646 h 97"/>
              <a:gd name="T2" fmla="*/ 2147483646 w 74"/>
              <a:gd name="T3" fmla="*/ 2147483646 h 97"/>
              <a:gd name="T4" fmla="*/ 2147483646 w 74"/>
              <a:gd name="T5" fmla="*/ 2147483646 h 97"/>
              <a:gd name="T6" fmla="*/ 2147483646 w 74"/>
              <a:gd name="T7" fmla="*/ 2147483646 h 97"/>
              <a:gd name="T8" fmla="*/ 2147483646 w 74"/>
              <a:gd name="T9" fmla="*/ 0 h 97"/>
              <a:gd name="T10" fmla="*/ 2147483646 w 74"/>
              <a:gd name="T11" fmla="*/ 2147483646 h 97"/>
              <a:gd name="T12" fmla="*/ 2147483646 w 74"/>
              <a:gd name="T13" fmla="*/ 2147483646 h 97"/>
              <a:gd name="T14" fmla="*/ 2147483646 w 74"/>
              <a:gd name="T15" fmla="*/ 2147483646 h 97"/>
              <a:gd name="T16" fmla="*/ 2147483646 w 74"/>
              <a:gd name="T17" fmla="*/ 2147483646 h 97"/>
              <a:gd name="T18" fmla="*/ 0 w 74"/>
              <a:gd name="T19" fmla="*/ 2147483646 h 97"/>
              <a:gd name="T20" fmla="*/ 2147483646 w 74"/>
              <a:gd name="T21" fmla="*/ 2147483646 h 97"/>
              <a:gd name="T22" fmla="*/ 2147483646 w 74"/>
              <a:gd name="T23" fmla="*/ 2147483646 h 97"/>
              <a:gd name="T24" fmla="*/ 2147483646 w 74"/>
              <a:gd name="T25" fmla="*/ 2147483646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97"/>
              <a:gd name="T41" fmla="*/ 74 w 74"/>
              <a:gd name="T42" fmla="*/ 97 h 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39" name="未知"/>
          <p:cNvSpPr>
            <a:spLocks/>
          </p:cNvSpPr>
          <p:nvPr/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2147483646 w 85"/>
              <a:gd name="T1" fmla="*/ 2147483646 h 58"/>
              <a:gd name="T2" fmla="*/ 2147483646 w 85"/>
              <a:gd name="T3" fmla="*/ 2147483646 h 58"/>
              <a:gd name="T4" fmla="*/ 2147483646 w 85"/>
              <a:gd name="T5" fmla="*/ 2147483646 h 58"/>
              <a:gd name="T6" fmla="*/ 2147483646 w 85"/>
              <a:gd name="T7" fmla="*/ 2147483646 h 58"/>
              <a:gd name="T8" fmla="*/ 2147483646 w 85"/>
              <a:gd name="T9" fmla="*/ 2147483646 h 58"/>
              <a:gd name="T10" fmla="*/ 2147483646 w 85"/>
              <a:gd name="T11" fmla="*/ 2147483646 h 58"/>
              <a:gd name="T12" fmla="*/ 0 w 85"/>
              <a:gd name="T13" fmla="*/ 2147483646 h 58"/>
              <a:gd name="T14" fmla="*/ 2147483646 w 85"/>
              <a:gd name="T15" fmla="*/ 2147483646 h 58"/>
              <a:gd name="T16" fmla="*/ 2147483646 w 85"/>
              <a:gd name="T17" fmla="*/ 2147483646 h 58"/>
              <a:gd name="T18" fmla="*/ 2147483646 w 85"/>
              <a:gd name="T19" fmla="*/ 2147483646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8"/>
              <a:gd name="T32" fmla="*/ 85 w 85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0" name="未知"/>
          <p:cNvSpPr>
            <a:spLocks/>
          </p:cNvSpPr>
          <p:nvPr/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2147483646 w 114"/>
              <a:gd name="T1" fmla="*/ 2147483646 h 80"/>
              <a:gd name="T2" fmla="*/ 2147483646 w 114"/>
              <a:gd name="T3" fmla="*/ 2147483646 h 80"/>
              <a:gd name="T4" fmla="*/ 2147483646 w 114"/>
              <a:gd name="T5" fmla="*/ 2147483646 h 80"/>
              <a:gd name="T6" fmla="*/ 2147483646 w 114"/>
              <a:gd name="T7" fmla="*/ 0 h 80"/>
              <a:gd name="T8" fmla="*/ 2147483646 w 114"/>
              <a:gd name="T9" fmla="*/ 0 h 80"/>
              <a:gd name="T10" fmla="*/ 2147483646 w 114"/>
              <a:gd name="T11" fmla="*/ 2147483646 h 80"/>
              <a:gd name="T12" fmla="*/ 2147483646 w 114"/>
              <a:gd name="T13" fmla="*/ 2147483646 h 80"/>
              <a:gd name="T14" fmla="*/ 0 w 114"/>
              <a:gd name="T15" fmla="*/ 2147483646 h 80"/>
              <a:gd name="T16" fmla="*/ 2147483646 w 114"/>
              <a:gd name="T17" fmla="*/ 2147483646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"/>
              <a:gd name="T28" fmla="*/ 0 h 80"/>
              <a:gd name="T29" fmla="*/ 114 w 114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1" name="未知"/>
          <p:cNvSpPr>
            <a:spLocks/>
          </p:cNvSpPr>
          <p:nvPr/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2147483646 w 297"/>
              <a:gd name="T1" fmla="*/ 0 h 267"/>
              <a:gd name="T2" fmla="*/ 2147483646 w 297"/>
              <a:gd name="T3" fmla="*/ 2147483646 h 267"/>
              <a:gd name="T4" fmla="*/ 2147483646 w 297"/>
              <a:gd name="T5" fmla="*/ 2147483646 h 267"/>
              <a:gd name="T6" fmla="*/ 2147483646 w 297"/>
              <a:gd name="T7" fmla="*/ 2147483646 h 267"/>
              <a:gd name="T8" fmla="*/ 2147483646 w 297"/>
              <a:gd name="T9" fmla="*/ 2147483646 h 267"/>
              <a:gd name="T10" fmla="*/ 2147483646 w 297"/>
              <a:gd name="T11" fmla="*/ 2147483646 h 267"/>
              <a:gd name="T12" fmla="*/ 2147483646 w 297"/>
              <a:gd name="T13" fmla="*/ 2147483646 h 267"/>
              <a:gd name="T14" fmla="*/ 2147483646 w 297"/>
              <a:gd name="T15" fmla="*/ 2147483646 h 267"/>
              <a:gd name="T16" fmla="*/ 2147483646 w 297"/>
              <a:gd name="T17" fmla="*/ 2147483646 h 267"/>
              <a:gd name="T18" fmla="*/ 2147483646 w 297"/>
              <a:gd name="T19" fmla="*/ 2147483646 h 267"/>
              <a:gd name="T20" fmla="*/ 2147483646 w 297"/>
              <a:gd name="T21" fmla="*/ 2147483646 h 267"/>
              <a:gd name="T22" fmla="*/ 0 w 297"/>
              <a:gd name="T23" fmla="*/ 2147483646 h 267"/>
              <a:gd name="T24" fmla="*/ 2147483646 w 297"/>
              <a:gd name="T25" fmla="*/ 2147483646 h 267"/>
              <a:gd name="T26" fmla="*/ 2147483646 w 297"/>
              <a:gd name="T27" fmla="*/ 2147483646 h 267"/>
              <a:gd name="T28" fmla="*/ 2147483646 w 297"/>
              <a:gd name="T29" fmla="*/ 2147483646 h 267"/>
              <a:gd name="T30" fmla="*/ 2147483646 w 297"/>
              <a:gd name="T31" fmla="*/ 2147483646 h 267"/>
              <a:gd name="T32" fmla="*/ 2147483646 w 297"/>
              <a:gd name="T33" fmla="*/ 2147483646 h 267"/>
              <a:gd name="T34" fmla="*/ 2147483646 w 297"/>
              <a:gd name="T35" fmla="*/ 2147483646 h 267"/>
              <a:gd name="T36" fmla="*/ 2147483646 w 297"/>
              <a:gd name="T37" fmla="*/ 2147483646 h 267"/>
              <a:gd name="T38" fmla="*/ 2147483646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2" name="未知"/>
          <p:cNvSpPr>
            <a:spLocks/>
          </p:cNvSpPr>
          <p:nvPr/>
        </p:nvSpPr>
        <p:spPr bwMode="auto">
          <a:xfrm>
            <a:off x="4044950" y="3311525"/>
            <a:ext cx="341313" cy="341313"/>
          </a:xfrm>
          <a:custGeom>
            <a:avLst/>
            <a:gdLst>
              <a:gd name="T0" fmla="*/ 2147483646 w 91"/>
              <a:gd name="T1" fmla="*/ 2147483646 h 91"/>
              <a:gd name="T2" fmla="*/ 2147483646 w 91"/>
              <a:gd name="T3" fmla="*/ 2147483646 h 91"/>
              <a:gd name="T4" fmla="*/ 2147483646 w 91"/>
              <a:gd name="T5" fmla="*/ 2147483646 h 91"/>
              <a:gd name="T6" fmla="*/ 2147483646 w 91"/>
              <a:gd name="T7" fmla="*/ 2147483646 h 91"/>
              <a:gd name="T8" fmla="*/ 2147483646 w 91"/>
              <a:gd name="T9" fmla="*/ 2147483646 h 91"/>
              <a:gd name="T10" fmla="*/ 2147483646 w 91"/>
              <a:gd name="T11" fmla="*/ 2147483646 h 91"/>
              <a:gd name="T12" fmla="*/ 2147483646 w 91"/>
              <a:gd name="T13" fmla="*/ 2147483646 h 91"/>
              <a:gd name="T14" fmla="*/ 2147483646 w 91"/>
              <a:gd name="T15" fmla="*/ 2147483646 h 91"/>
              <a:gd name="T16" fmla="*/ 2147483646 w 91"/>
              <a:gd name="T17" fmla="*/ 2147483646 h 91"/>
              <a:gd name="T18" fmla="*/ 2147483646 w 91"/>
              <a:gd name="T19" fmla="*/ 2147483646 h 91"/>
              <a:gd name="T20" fmla="*/ 2147483646 w 91"/>
              <a:gd name="T21" fmla="*/ 0 h 91"/>
              <a:gd name="T22" fmla="*/ 2147483646 w 91"/>
              <a:gd name="T23" fmla="*/ 2147483646 h 91"/>
              <a:gd name="T24" fmla="*/ 2147483646 w 91"/>
              <a:gd name="T25" fmla="*/ 2147483646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91"/>
              <a:gd name="T41" fmla="*/ 91 w 91"/>
              <a:gd name="T42" fmla="*/ 91 h 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3" name="未知"/>
          <p:cNvSpPr>
            <a:spLocks/>
          </p:cNvSpPr>
          <p:nvPr/>
        </p:nvSpPr>
        <p:spPr bwMode="auto">
          <a:xfrm>
            <a:off x="6064250" y="3213100"/>
            <a:ext cx="608013" cy="360363"/>
          </a:xfrm>
          <a:custGeom>
            <a:avLst/>
            <a:gdLst>
              <a:gd name="T0" fmla="*/ 2147483646 w 162"/>
              <a:gd name="T1" fmla="*/ 2147483646 h 96"/>
              <a:gd name="T2" fmla="*/ 2147483646 w 162"/>
              <a:gd name="T3" fmla="*/ 2147483646 h 96"/>
              <a:gd name="T4" fmla="*/ 2147483646 w 162"/>
              <a:gd name="T5" fmla="*/ 2147483646 h 96"/>
              <a:gd name="T6" fmla="*/ 2147483646 w 162"/>
              <a:gd name="T7" fmla="*/ 2147483646 h 96"/>
              <a:gd name="T8" fmla="*/ 2147483646 w 162"/>
              <a:gd name="T9" fmla="*/ 2147483646 h 96"/>
              <a:gd name="T10" fmla="*/ 2147483646 w 162"/>
              <a:gd name="T11" fmla="*/ 2147483646 h 96"/>
              <a:gd name="T12" fmla="*/ 2147483646 w 162"/>
              <a:gd name="T13" fmla="*/ 2147483646 h 96"/>
              <a:gd name="T14" fmla="*/ 2147483646 w 162"/>
              <a:gd name="T15" fmla="*/ 2147483646 h 96"/>
              <a:gd name="T16" fmla="*/ 2147483646 w 162"/>
              <a:gd name="T17" fmla="*/ 2147483646 h 96"/>
              <a:gd name="T18" fmla="*/ 2147483646 w 162"/>
              <a:gd name="T19" fmla="*/ 2147483646 h 96"/>
              <a:gd name="T20" fmla="*/ 2147483646 w 162"/>
              <a:gd name="T21" fmla="*/ 2147483646 h 96"/>
              <a:gd name="T22" fmla="*/ 2147483646 w 162"/>
              <a:gd name="T23" fmla="*/ 2147483646 h 96"/>
              <a:gd name="T24" fmla="*/ 2147483646 w 162"/>
              <a:gd name="T25" fmla="*/ 2147483646 h 96"/>
              <a:gd name="T26" fmla="*/ 2147483646 w 162"/>
              <a:gd name="T27" fmla="*/ 2147483646 h 96"/>
              <a:gd name="T28" fmla="*/ 2147483646 w 162"/>
              <a:gd name="T29" fmla="*/ 2147483646 h 96"/>
              <a:gd name="T30" fmla="*/ 2147483646 w 162"/>
              <a:gd name="T31" fmla="*/ 2147483646 h 96"/>
              <a:gd name="T32" fmla="*/ 2147483646 w 162"/>
              <a:gd name="T33" fmla="*/ 2147483646 h 96"/>
              <a:gd name="T34" fmla="*/ 2147483646 w 162"/>
              <a:gd name="T35" fmla="*/ 2147483646 h 96"/>
              <a:gd name="T36" fmla="*/ 2147483646 w 162"/>
              <a:gd name="T37" fmla="*/ 2147483646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96"/>
              <a:gd name="T59" fmla="*/ 162 w 162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4" name="未知"/>
          <p:cNvSpPr>
            <a:spLocks/>
          </p:cNvSpPr>
          <p:nvPr/>
        </p:nvSpPr>
        <p:spPr bwMode="auto">
          <a:xfrm>
            <a:off x="6415088" y="3213100"/>
            <a:ext cx="314325" cy="360363"/>
          </a:xfrm>
          <a:custGeom>
            <a:avLst/>
            <a:gdLst>
              <a:gd name="T0" fmla="*/ 2147483646 w 84"/>
              <a:gd name="T1" fmla="*/ 0 h 96"/>
              <a:gd name="T2" fmla="*/ 2147483646 w 84"/>
              <a:gd name="T3" fmla="*/ 2147483646 h 96"/>
              <a:gd name="T4" fmla="*/ 2147483646 w 84"/>
              <a:gd name="T5" fmla="*/ 2147483646 h 96"/>
              <a:gd name="T6" fmla="*/ 2147483646 w 84"/>
              <a:gd name="T7" fmla="*/ 2147483646 h 96"/>
              <a:gd name="T8" fmla="*/ 2147483646 w 84"/>
              <a:gd name="T9" fmla="*/ 2147483646 h 96"/>
              <a:gd name="T10" fmla="*/ 0 w 84"/>
              <a:gd name="T11" fmla="*/ 2147483646 h 96"/>
              <a:gd name="T12" fmla="*/ 2147483646 w 84"/>
              <a:gd name="T13" fmla="*/ 2147483646 h 96"/>
              <a:gd name="T14" fmla="*/ 2147483646 w 84"/>
              <a:gd name="T15" fmla="*/ 2147483646 h 96"/>
              <a:gd name="T16" fmla="*/ 2147483646 w 84"/>
              <a:gd name="T17" fmla="*/ 2147483646 h 96"/>
              <a:gd name="T18" fmla="*/ 2147483646 w 84"/>
              <a:gd name="T19" fmla="*/ 2147483646 h 96"/>
              <a:gd name="T20" fmla="*/ 2147483646 w 84"/>
              <a:gd name="T21" fmla="*/ 2147483646 h 96"/>
              <a:gd name="T22" fmla="*/ 2147483646 w 84"/>
              <a:gd name="T23" fmla="*/ 2147483646 h 96"/>
              <a:gd name="T24" fmla="*/ 2147483646 w 84"/>
              <a:gd name="T25" fmla="*/ 2147483646 h 96"/>
              <a:gd name="T26" fmla="*/ 2147483646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4"/>
              <a:gd name="T43" fmla="*/ 0 h 96"/>
              <a:gd name="T44" fmla="*/ 84 w 84"/>
              <a:gd name="T45" fmla="*/ 96 h 9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5" name="未知"/>
          <p:cNvSpPr>
            <a:spLocks/>
          </p:cNvSpPr>
          <p:nvPr/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2147483646 w 85"/>
              <a:gd name="T1" fmla="*/ 2147483646 h 59"/>
              <a:gd name="T2" fmla="*/ 2147483646 w 85"/>
              <a:gd name="T3" fmla="*/ 2147483646 h 59"/>
              <a:gd name="T4" fmla="*/ 2147483646 w 85"/>
              <a:gd name="T5" fmla="*/ 2147483646 h 59"/>
              <a:gd name="T6" fmla="*/ 2147483646 w 85"/>
              <a:gd name="T7" fmla="*/ 2147483646 h 59"/>
              <a:gd name="T8" fmla="*/ 2147483646 w 85"/>
              <a:gd name="T9" fmla="*/ 2147483646 h 59"/>
              <a:gd name="T10" fmla="*/ 2147483646 w 85"/>
              <a:gd name="T11" fmla="*/ 2147483646 h 59"/>
              <a:gd name="T12" fmla="*/ 0 w 85"/>
              <a:gd name="T13" fmla="*/ 2147483646 h 59"/>
              <a:gd name="T14" fmla="*/ 2147483646 w 85"/>
              <a:gd name="T15" fmla="*/ 2147483646 h 59"/>
              <a:gd name="T16" fmla="*/ 2147483646 w 85"/>
              <a:gd name="T17" fmla="*/ 2147483646 h 59"/>
              <a:gd name="T18" fmla="*/ 2147483646 w 85"/>
              <a:gd name="T19" fmla="*/ 2147483646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9"/>
              <a:gd name="T32" fmla="*/ 85 w 85"/>
              <a:gd name="T33" fmla="*/ 59 h 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6" name="未知"/>
          <p:cNvSpPr>
            <a:spLocks/>
          </p:cNvSpPr>
          <p:nvPr/>
        </p:nvSpPr>
        <p:spPr bwMode="auto">
          <a:xfrm>
            <a:off x="8375650" y="3435350"/>
            <a:ext cx="230188" cy="138113"/>
          </a:xfrm>
          <a:custGeom>
            <a:avLst/>
            <a:gdLst>
              <a:gd name="T0" fmla="*/ 2147483646 w 61"/>
              <a:gd name="T1" fmla="*/ 2147483646 h 37"/>
              <a:gd name="T2" fmla="*/ 2147483646 w 61"/>
              <a:gd name="T3" fmla="*/ 2147483646 h 37"/>
              <a:gd name="T4" fmla="*/ 2147483646 w 61"/>
              <a:gd name="T5" fmla="*/ 2147483646 h 37"/>
              <a:gd name="T6" fmla="*/ 2147483646 w 61"/>
              <a:gd name="T7" fmla="*/ 2147483646 h 37"/>
              <a:gd name="T8" fmla="*/ 2147483646 w 61"/>
              <a:gd name="T9" fmla="*/ 2147483646 h 37"/>
              <a:gd name="T10" fmla="*/ 0 w 61"/>
              <a:gd name="T11" fmla="*/ 2147483646 h 37"/>
              <a:gd name="T12" fmla="*/ 2147483646 w 61"/>
              <a:gd name="T13" fmla="*/ 2147483646 h 37"/>
              <a:gd name="T14" fmla="*/ 2147483646 w 61"/>
              <a:gd name="T15" fmla="*/ 2147483646 h 37"/>
              <a:gd name="T16" fmla="*/ 2147483646 w 61"/>
              <a:gd name="T17" fmla="*/ 2147483646 h 37"/>
              <a:gd name="T18" fmla="*/ 2147483646 w 61"/>
              <a:gd name="T19" fmla="*/ 2147483646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"/>
              <a:gd name="T31" fmla="*/ 0 h 37"/>
              <a:gd name="T32" fmla="*/ 61 w 61"/>
              <a:gd name="T33" fmla="*/ 37 h 3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7" name="未知"/>
          <p:cNvSpPr>
            <a:spLocks/>
          </p:cNvSpPr>
          <p:nvPr/>
        </p:nvSpPr>
        <p:spPr bwMode="auto">
          <a:xfrm>
            <a:off x="5035550" y="3435350"/>
            <a:ext cx="355600" cy="225425"/>
          </a:xfrm>
          <a:custGeom>
            <a:avLst/>
            <a:gdLst>
              <a:gd name="T0" fmla="*/ 2147483646 w 95"/>
              <a:gd name="T1" fmla="*/ 2147483646 h 60"/>
              <a:gd name="T2" fmla="*/ 2147483646 w 95"/>
              <a:gd name="T3" fmla="*/ 2147483646 h 60"/>
              <a:gd name="T4" fmla="*/ 2147483646 w 95"/>
              <a:gd name="T5" fmla="*/ 2147483646 h 60"/>
              <a:gd name="T6" fmla="*/ 2147483646 w 95"/>
              <a:gd name="T7" fmla="*/ 2147483646 h 60"/>
              <a:gd name="T8" fmla="*/ 2147483646 w 95"/>
              <a:gd name="T9" fmla="*/ 2147483646 h 60"/>
              <a:gd name="T10" fmla="*/ 2147483646 w 95"/>
              <a:gd name="T11" fmla="*/ 2147483646 h 60"/>
              <a:gd name="T12" fmla="*/ 0 w 95"/>
              <a:gd name="T13" fmla="*/ 2147483646 h 60"/>
              <a:gd name="T14" fmla="*/ 2147483646 w 95"/>
              <a:gd name="T15" fmla="*/ 2147483646 h 60"/>
              <a:gd name="T16" fmla="*/ 2147483646 w 95"/>
              <a:gd name="T17" fmla="*/ 2147483646 h 60"/>
              <a:gd name="T18" fmla="*/ 2147483646 w 95"/>
              <a:gd name="T19" fmla="*/ 2147483646 h 60"/>
              <a:gd name="T20" fmla="*/ 2147483646 w 95"/>
              <a:gd name="T21" fmla="*/ 2147483646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8" name="未知"/>
          <p:cNvSpPr>
            <a:spLocks/>
          </p:cNvSpPr>
          <p:nvPr/>
        </p:nvSpPr>
        <p:spPr bwMode="auto">
          <a:xfrm>
            <a:off x="5008563" y="3292475"/>
            <a:ext cx="327025" cy="360363"/>
          </a:xfrm>
          <a:custGeom>
            <a:avLst/>
            <a:gdLst>
              <a:gd name="T0" fmla="*/ 2147483646 w 87"/>
              <a:gd name="T1" fmla="*/ 2147483646 h 96"/>
              <a:gd name="T2" fmla="*/ 2147483646 w 87"/>
              <a:gd name="T3" fmla="*/ 2147483646 h 96"/>
              <a:gd name="T4" fmla="*/ 2147483646 w 87"/>
              <a:gd name="T5" fmla="*/ 2147483646 h 96"/>
              <a:gd name="T6" fmla="*/ 2147483646 w 87"/>
              <a:gd name="T7" fmla="*/ 2147483646 h 96"/>
              <a:gd name="T8" fmla="*/ 0 w 87"/>
              <a:gd name="T9" fmla="*/ 2147483646 h 96"/>
              <a:gd name="T10" fmla="*/ 2147483646 w 87"/>
              <a:gd name="T11" fmla="*/ 2147483646 h 96"/>
              <a:gd name="T12" fmla="*/ 2147483646 w 87"/>
              <a:gd name="T13" fmla="*/ 2147483646 h 96"/>
              <a:gd name="T14" fmla="*/ 2147483646 w 87"/>
              <a:gd name="T15" fmla="*/ 2147483646 h 96"/>
              <a:gd name="T16" fmla="*/ 2147483646 w 87"/>
              <a:gd name="T17" fmla="*/ 2147483646 h 96"/>
              <a:gd name="T18" fmla="*/ 2147483646 w 87"/>
              <a:gd name="T19" fmla="*/ 2147483646 h 96"/>
              <a:gd name="T20" fmla="*/ 2147483646 w 87"/>
              <a:gd name="T21" fmla="*/ 2147483646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8949" name="图片 25" descr="羽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554">
            <a:off x="9428163" y="-1033463"/>
            <a:ext cx="1239837" cy="396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50" name="未知"/>
          <p:cNvSpPr>
            <a:spLocks/>
          </p:cNvSpPr>
          <p:nvPr/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2147483646 w 297"/>
              <a:gd name="T1" fmla="*/ 0 h 267"/>
              <a:gd name="T2" fmla="*/ 2147483646 w 297"/>
              <a:gd name="T3" fmla="*/ 2147483646 h 267"/>
              <a:gd name="T4" fmla="*/ 2147483646 w 297"/>
              <a:gd name="T5" fmla="*/ 2147483646 h 267"/>
              <a:gd name="T6" fmla="*/ 2147483646 w 297"/>
              <a:gd name="T7" fmla="*/ 2147483646 h 267"/>
              <a:gd name="T8" fmla="*/ 2147483646 w 297"/>
              <a:gd name="T9" fmla="*/ 2147483646 h 267"/>
              <a:gd name="T10" fmla="*/ 2147483646 w 297"/>
              <a:gd name="T11" fmla="*/ 2147483646 h 267"/>
              <a:gd name="T12" fmla="*/ 2147483646 w 297"/>
              <a:gd name="T13" fmla="*/ 2147483646 h 267"/>
              <a:gd name="T14" fmla="*/ 2147483646 w 297"/>
              <a:gd name="T15" fmla="*/ 2147483646 h 267"/>
              <a:gd name="T16" fmla="*/ 2147483646 w 297"/>
              <a:gd name="T17" fmla="*/ 2147483646 h 267"/>
              <a:gd name="T18" fmla="*/ 2147483646 w 297"/>
              <a:gd name="T19" fmla="*/ 2147483646 h 267"/>
              <a:gd name="T20" fmla="*/ 2147483646 w 297"/>
              <a:gd name="T21" fmla="*/ 2147483646 h 267"/>
              <a:gd name="T22" fmla="*/ 0 w 297"/>
              <a:gd name="T23" fmla="*/ 2147483646 h 267"/>
              <a:gd name="T24" fmla="*/ 2147483646 w 297"/>
              <a:gd name="T25" fmla="*/ 2147483646 h 267"/>
              <a:gd name="T26" fmla="*/ 2147483646 w 297"/>
              <a:gd name="T27" fmla="*/ 2147483646 h 267"/>
              <a:gd name="T28" fmla="*/ 2147483646 w 297"/>
              <a:gd name="T29" fmla="*/ 2147483646 h 267"/>
              <a:gd name="T30" fmla="*/ 2147483646 w 297"/>
              <a:gd name="T31" fmla="*/ 2147483646 h 267"/>
              <a:gd name="T32" fmla="*/ 2147483646 w 297"/>
              <a:gd name="T33" fmla="*/ 2147483646 h 267"/>
              <a:gd name="T34" fmla="*/ 2147483646 w 297"/>
              <a:gd name="T35" fmla="*/ 2147483646 h 267"/>
              <a:gd name="T36" fmla="*/ 2147483646 w 297"/>
              <a:gd name="T37" fmla="*/ 2147483646 h 267"/>
              <a:gd name="T38" fmla="*/ 2147483646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1" name="未知"/>
          <p:cNvSpPr>
            <a:spLocks/>
          </p:cNvSpPr>
          <p:nvPr/>
        </p:nvSpPr>
        <p:spPr bwMode="auto">
          <a:xfrm>
            <a:off x="6251575" y="2420938"/>
            <a:ext cx="911225" cy="869950"/>
          </a:xfrm>
          <a:custGeom>
            <a:avLst/>
            <a:gdLst>
              <a:gd name="T0" fmla="*/ 0 w 243"/>
              <a:gd name="T1" fmla="*/ 2147483646 h 232"/>
              <a:gd name="T2" fmla="*/ 2147483646 w 243"/>
              <a:gd name="T3" fmla="*/ 2147483646 h 232"/>
              <a:gd name="T4" fmla="*/ 2147483646 w 243"/>
              <a:gd name="T5" fmla="*/ 2147483646 h 232"/>
              <a:gd name="T6" fmla="*/ 2147483646 w 243"/>
              <a:gd name="T7" fmla="*/ 2147483646 h 232"/>
              <a:gd name="T8" fmla="*/ 2147483646 w 243"/>
              <a:gd name="T9" fmla="*/ 2147483646 h 232"/>
              <a:gd name="T10" fmla="*/ 2147483646 w 243"/>
              <a:gd name="T11" fmla="*/ 2147483646 h 232"/>
              <a:gd name="T12" fmla="*/ 2147483646 w 243"/>
              <a:gd name="T13" fmla="*/ 0 h 232"/>
              <a:gd name="T14" fmla="*/ 2147483646 w 243"/>
              <a:gd name="T15" fmla="*/ 0 h 232"/>
              <a:gd name="T16" fmla="*/ 2147483646 w 243"/>
              <a:gd name="T17" fmla="*/ 2147483646 h 232"/>
              <a:gd name="T18" fmla="*/ 2147483646 w 243"/>
              <a:gd name="T19" fmla="*/ 2147483646 h 232"/>
              <a:gd name="T20" fmla="*/ 2147483646 w 243"/>
              <a:gd name="T21" fmla="*/ 2147483646 h 232"/>
              <a:gd name="T22" fmla="*/ 0 w 243"/>
              <a:gd name="T23" fmla="*/ 2147483646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2" name="未知"/>
          <p:cNvSpPr>
            <a:spLocks/>
          </p:cNvSpPr>
          <p:nvPr/>
        </p:nvSpPr>
        <p:spPr bwMode="auto">
          <a:xfrm>
            <a:off x="5664200" y="3284538"/>
            <a:ext cx="327025" cy="360362"/>
          </a:xfrm>
          <a:custGeom>
            <a:avLst/>
            <a:gdLst>
              <a:gd name="T0" fmla="*/ 2147483646 w 87"/>
              <a:gd name="T1" fmla="*/ 2147483646 h 96"/>
              <a:gd name="T2" fmla="*/ 2147483646 w 87"/>
              <a:gd name="T3" fmla="*/ 2147483646 h 96"/>
              <a:gd name="T4" fmla="*/ 2147483646 w 87"/>
              <a:gd name="T5" fmla="*/ 2147483646 h 96"/>
              <a:gd name="T6" fmla="*/ 2147483646 w 87"/>
              <a:gd name="T7" fmla="*/ 2147483646 h 96"/>
              <a:gd name="T8" fmla="*/ 0 w 87"/>
              <a:gd name="T9" fmla="*/ 2147483646 h 96"/>
              <a:gd name="T10" fmla="*/ 2147483646 w 87"/>
              <a:gd name="T11" fmla="*/ 2147483646 h 96"/>
              <a:gd name="T12" fmla="*/ 2147483646 w 87"/>
              <a:gd name="T13" fmla="*/ 2147483646 h 96"/>
              <a:gd name="T14" fmla="*/ 2147483646 w 87"/>
              <a:gd name="T15" fmla="*/ 2147483646 h 96"/>
              <a:gd name="T16" fmla="*/ 2147483646 w 87"/>
              <a:gd name="T17" fmla="*/ 2147483646 h 96"/>
              <a:gd name="T18" fmla="*/ 2147483646 w 87"/>
              <a:gd name="T19" fmla="*/ 2147483646 h 96"/>
              <a:gd name="T20" fmla="*/ 2147483646 w 87"/>
              <a:gd name="T21" fmla="*/ 2147483646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53" name="未知"/>
          <p:cNvSpPr>
            <a:spLocks/>
          </p:cNvSpPr>
          <p:nvPr/>
        </p:nvSpPr>
        <p:spPr bwMode="auto">
          <a:xfrm>
            <a:off x="5668963" y="3357563"/>
            <a:ext cx="498475" cy="296862"/>
          </a:xfrm>
          <a:custGeom>
            <a:avLst/>
            <a:gdLst>
              <a:gd name="T0" fmla="*/ 2147483646 w 95"/>
              <a:gd name="T1" fmla="*/ 2147483646 h 60"/>
              <a:gd name="T2" fmla="*/ 2147483646 w 95"/>
              <a:gd name="T3" fmla="*/ 2147483646 h 60"/>
              <a:gd name="T4" fmla="*/ 2147483646 w 95"/>
              <a:gd name="T5" fmla="*/ 2147483646 h 60"/>
              <a:gd name="T6" fmla="*/ 2147483646 w 95"/>
              <a:gd name="T7" fmla="*/ 2147483646 h 60"/>
              <a:gd name="T8" fmla="*/ 2147483646 w 95"/>
              <a:gd name="T9" fmla="*/ 2147483646 h 60"/>
              <a:gd name="T10" fmla="*/ 2147483646 w 95"/>
              <a:gd name="T11" fmla="*/ 2147483646 h 60"/>
              <a:gd name="T12" fmla="*/ 0 w 95"/>
              <a:gd name="T13" fmla="*/ 2147483646 h 60"/>
              <a:gd name="T14" fmla="*/ 2147483646 w 95"/>
              <a:gd name="T15" fmla="*/ 2147483646 h 60"/>
              <a:gd name="T16" fmla="*/ 2147483646 w 95"/>
              <a:gd name="T17" fmla="*/ 2147483646 h 60"/>
              <a:gd name="T18" fmla="*/ 2147483646 w 95"/>
              <a:gd name="T19" fmla="*/ 2147483646 h 60"/>
              <a:gd name="T20" fmla="*/ 2147483646 w 95"/>
              <a:gd name="T21" fmla="*/ 2147483646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55836"/>
      </p:ext>
    </p:extLst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C01251-F5C9-43AD-ABE3-7FD0AC0845EE}"/>
              </a:ext>
            </a:extLst>
          </p:cNvPr>
          <p:cNvSpPr/>
          <p:nvPr/>
        </p:nvSpPr>
        <p:spPr>
          <a:xfrm>
            <a:off x="442913" y="871850"/>
            <a:ext cx="11061700" cy="25183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向量组等价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819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3845220"/>
              </p:ext>
            </p:extLst>
          </p:nvPr>
        </p:nvGraphicFramePr>
        <p:xfrm>
          <a:off x="650676" y="876300"/>
          <a:ext cx="10629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69" name="Equation" r:id="rId4" imgW="4724280" imgH="228600" progId="Equation.DSMT4">
                  <p:embed/>
                </p:oleObj>
              </mc:Choice>
              <mc:Fallback>
                <p:oleObj name="Equation" r:id="rId4" imgW="4724280" imgH="228600" progId="Equation.DSMT4">
                  <p:embed/>
                  <p:pic>
                    <p:nvPicPr>
                      <p:cNvPr id="819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676" y="876300"/>
                        <a:ext cx="10629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7827665"/>
              </p:ext>
            </p:extLst>
          </p:nvPr>
        </p:nvGraphicFramePr>
        <p:xfrm>
          <a:off x="1674813" y="1514975"/>
          <a:ext cx="9715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0" name="Equation" r:id="rId6" imgW="4318000" imgH="228600" progId="Equation.DSMT4">
                  <p:embed/>
                </p:oleObj>
              </mc:Choice>
              <mc:Fallback>
                <p:oleObj name="Equation" r:id="rId6" imgW="4318000" imgH="228600" progId="Equation.DSMT4">
                  <p:embed/>
                  <p:pic>
                    <p:nvPicPr>
                      <p:cNvPr id="819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1514975"/>
                        <a:ext cx="9715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064564"/>
              </p:ext>
            </p:extLst>
          </p:nvPr>
        </p:nvGraphicFramePr>
        <p:xfrm>
          <a:off x="4837113" y="2105025"/>
          <a:ext cx="63722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1" name="Equation" r:id="rId8" imgW="2832100" imgH="228600" progId="Equation.DSMT4">
                  <p:embed/>
                </p:oleObj>
              </mc:Choice>
              <mc:Fallback>
                <p:oleObj name="Equation" r:id="rId8" imgW="2832100" imgH="228600" progId="Equation.DSMT4">
                  <p:embed/>
                  <p:pic>
                    <p:nvPicPr>
                      <p:cNvPr id="820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7113" y="2105025"/>
                        <a:ext cx="63722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18733"/>
              </p:ext>
            </p:extLst>
          </p:nvPr>
        </p:nvGraphicFramePr>
        <p:xfrm>
          <a:off x="1674813" y="2111376"/>
          <a:ext cx="32289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2" name="Equation" r:id="rId10" imgW="1435100" imgH="228600" progId="Equation.DSMT4">
                  <p:embed/>
                </p:oleObj>
              </mc:Choice>
              <mc:Fallback>
                <p:oleObj name="Equation" r:id="rId10" imgW="1435100" imgH="228600" progId="Equation.DSMT4">
                  <p:embed/>
                  <p:pic>
                    <p:nvPicPr>
                      <p:cNvPr id="820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111376"/>
                        <a:ext cx="32289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195231"/>
              </p:ext>
            </p:extLst>
          </p:nvPr>
        </p:nvGraphicFramePr>
        <p:xfrm>
          <a:off x="1665399" y="2714575"/>
          <a:ext cx="82581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3" name="Equation" r:id="rId12" imgW="3670300" imgH="228600" progId="Equation.DSMT4">
                  <p:embed/>
                </p:oleObj>
              </mc:Choice>
              <mc:Fallback>
                <p:oleObj name="Equation" r:id="rId12" imgW="3670300" imgH="228600" progId="Equation.DSMT4">
                  <p:embed/>
                  <p:pic>
                    <p:nvPicPr>
                      <p:cNvPr id="820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399" y="2714575"/>
                        <a:ext cx="82581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276381"/>
              </p:ext>
            </p:extLst>
          </p:nvPr>
        </p:nvGraphicFramePr>
        <p:xfrm>
          <a:off x="479226" y="3531066"/>
          <a:ext cx="10972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4" name="Equation" r:id="rId14" imgW="4876800" imgH="228600" progId="Equation.DSMT4">
                  <p:embed/>
                </p:oleObj>
              </mc:Choice>
              <mc:Fallback>
                <p:oleObj name="Equation" r:id="rId14" imgW="4876800" imgH="228600" progId="Equation.DSMT4">
                  <p:embed/>
                  <p:pic>
                    <p:nvPicPr>
                      <p:cNvPr id="820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226" y="3531066"/>
                        <a:ext cx="10972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7894206"/>
              </p:ext>
            </p:extLst>
          </p:nvPr>
        </p:nvGraphicFramePr>
        <p:xfrm>
          <a:off x="1199456" y="4217144"/>
          <a:ext cx="2257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5" name="Equation" r:id="rId16" imgW="1002865" imgH="228501" progId="Equation.DSMT4">
                  <p:embed/>
                </p:oleObj>
              </mc:Choice>
              <mc:Fallback>
                <p:oleObj name="Equation" r:id="rId16" imgW="1002865" imgH="228501" progId="Equation.DSMT4">
                  <p:embed/>
                  <p:pic>
                    <p:nvPicPr>
                      <p:cNvPr id="820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4217144"/>
                        <a:ext cx="2257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170646"/>
              </p:ext>
            </p:extLst>
          </p:nvPr>
        </p:nvGraphicFramePr>
        <p:xfrm>
          <a:off x="442913" y="5009232"/>
          <a:ext cx="582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6" name="Equation" r:id="rId18" imgW="2590800" imgH="228600" progId="Equation.DSMT4">
                  <p:embed/>
                </p:oleObj>
              </mc:Choice>
              <mc:Fallback>
                <p:oleObj name="Equation" r:id="rId18" imgW="2590800" imgH="228600" progId="Equation.DSMT4">
                  <p:embed/>
                  <p:pic>
                    <p:nvPicPr>
                      <p:cNvPr id="820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5009232"/>
                        <a:ext cx="5829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397974"/>
              </p:ext>
            </p:extLst>
          </p:nvPr>
        </p:nvGraphicFramePr>
        <p:xfrm>
          <a:off x="6272213" y="4829968"/>
          <a:ext cx="50863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7" name="Equation" r:id="rId20" imgW="2260600" imgH="406400" progId="Equation.DSMT4">
                  <p:embed/>
                </p:oleObj>
              </mc:Choice>
              <mc:Fallback>
                <p:oleObj name="Equation" r:id="rId20" imgW="2260600" imgH="406400" progId="Equation.DSMT4">
                  <p:embed/>
                  <p:pic>
                    <p:nvPicPr>
                      <p:cNvPr id="820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2213" y="4829968"/>
                        <a:ext cx="508635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457283"/>
              </p:ext>
            </p:extLst>
          </p:nvPr>
        </p:nvGraphicFramePr>
        <p:xfrm>
          <a:off x="5295206" y="5945188"/>
          <a:ext cx="1571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8" name="Equation" r:id="rId22" imgW="698400" imgH="228600" progId="Equation.DSMT4">
                  <p:embed/>
                </p:oleObj>
              </mc:Choice>
              <mc:Fallback>
                <p:oleObj name="Equation" r:id="rId22" imgW="698400" imgH="228600" progId="Equation.DSMT4">
                  <p:embed/>
                  <p:pic>
                    <p:nvPicPr>
                      <p:cNvPr id="820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5206" y="5945188"/>
                        <a:ext cx="1571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486302"/>
              </p:ext>
            </p:extLst>
          </p:nvPr>
        </p:nvGraphicFramePr>
        <p:xfrm>
          <a:off x="1199456" y="5948363"/>
          <a:ext cx="38862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79" name="Equation" r:id="rId24" imgW="1726920" imgH="228600" progId="Equation.DSMT4">
                  <p:embed/>
                </p:oleObj>
              </mc:Choice>
              <mc:Fallback>
                <p:oleObj name="Equation" r:id="rId24" imgW="1726920" imgH="228600" progId="Equation.DSMT4">
                  <p:embed/>
                  <p:pic>
                    <p:nvPicPr>
                      <p:cNvPr id="820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5948363"/>
                        <a:ext cx="38862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9830129"/>
              </p:ext>
            </p:extLst>
          </p:nvPr>
        </p:nvGraphicFramePr>
        <p:xfrm>
          <a:off x="3719736" y="4190913"/>
          <a:ext cx="71437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080" name="Equation" r:id="rId26" imgW="3174840" imgH="203040" progId="Equation.DSMT4">
                  <p:embed/>
                </p:oleObj>
              </mc:Choice>
              <mc:Fallback>
                <p:oleObj name="Equation" r:id="rId26" imgW="3174840" imgH="203040" progId="Equation.DSMT4">
                  <p:embed/>
                  <p:pic>
                    <p:nvPicPr>
                      <p:cNvPr id="92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4190913"/>
                        <a:ext cx="7143750" cy="450850"/>
                      </a:xfrm>
                      <a:prstGeom prst="rect">
                        <a:avLst/>
                      </a:prstGeom>
                      <a:solidFill>
                        <a:srgbClr val="F8B62D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91136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向量组等价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9221" name="对象 28"/>
          <p:cNvGraphicFramePr>
            <a:graphicFrameLocks noChangeAspect="1"/>
          </p:cNvGraphicFramePr>
          <p:nvPr/>
        </p:nvGraphicFramePr>
        <p:xfrm>
          <a:off x="617538" y="949325"/>
          <a:ext cx="62007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0" name="Equation" r:id="rId4" imgW="2755900" imgH="228600" progId="Equation.DSMT4">
                  <p:embed/>
                </p:oleObj>
              </mc:Choice>
              <mc:Fallback>
                <p:oleObj name="Equation" r:id="rId4" imgW="2755900" imgH="228600" progId="Equation.DSMT4">
                  <p:embed/>
                  <p:pic>
                    <p:nvPicPr>
                      <p:cNvPr id="92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38" y="949325"/>
                        <a:ext cx="62007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986195"/>
              </p:ext>
            </p:extLst>
          </p:nvPr>
        </p:nvGraphicFramePr>
        <p:xfrm>
          <a:off x="7323138" y="1173163"/>
          <a:ext cx="11144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1" name="Equation" r:id="rId6" imgW="495085" imgH="228501" progId="Equation.DSMT4">
                  <p:embed/>
                </p:oleObj>
              </mc:Choice>
              <mc:Fallback>
                <p:oleObj name="Equation" r:id="rId6" imgW="495085" imgH="228501" progId="Equation.DSMT4">
                  <p:embed/>
                  <p:pic>
                    <p:nvPicPr>
                      <p:cNvPr id="92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3138" y="1173163"/>
                        <a:ext cx="11144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28"/>
          <p:cNvGraphicFramePr>
            <a:graphicFrameLocks noChangeAspect="1"/>
          </p:cNvGraphicFramePr>
          <p:nvPr/>
        </p:nvGraphicFramePr>
        <p:xfrm>
          <a:off x="636588" y="1576388"/>
          <a:ext cx="44005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2" name="Equation" r:id="rId8" imgW="1955800" imgH="228600" progId="Equation.DSMT4">
                  <p:embed/>
                </p:oleObj>
              </mc:Choice>
              <mc:Fallback>
                <p:oleObj name="Equation" r:id="rId8" imgW="1955800" imgH="228600" progId="Equation.DSMT4">
                  <p:embed/>
                  <p:pic>
                    <p:nvPicPr>
                      <p:cNvPr id="922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1576388"/>
                        <a:ext cx="44005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28"/>
          <p:cNvGraphicFramePr>
            <a:graphicFrameLocks noChangeAspect="1"/>
          </p:cNvGraphicFramePr>
          <p:nvPr/>
        </p:nvGraphicFramePr>
        <p:xfrm>
          <a:off x="636588" y="2300288"/>
          <a:ext cx="78009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3" name="Equation" r:id="rId10" imgW="3467100" imgH="203200" progId="Equation.DSMT4">
                  <p:embed/>
                </p:oleObj>
              </mc:Choice>
              <mc:Fallback>
                <p:oleObj name="Equation" r:id="rId10" imgW="3467100" imgH="203200" progId="Equation.DSMT4">
                  <p:embed/>
                  <p:pic>
                    <p:nvPicPr>
                      <p:cNvPr id="922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6588" y="2300288"/>
                        <a:ext cx="78009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4514442"/>
              </p:ext>
            </p:extLst>
          </p:nvPr>
        </p:nvGraphicFramePr>
        <p:xfrm>
          <a:off x="7032104" y="5768181"/>
          <a:ext cx="3668712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4" name="Equation" r:id="rId12" imgW="1422400" imgH="203200" progId="Equation.DSMT4">
                  <p:embed/>
                </p:oleObj>
              </mc:Choice>
              <mc:Fallback>
                <p:oleObj name="Equation" r:id="rId12" imgW="1422400" imgH="203200" progId="Equation.DSMT4">
                  <p:embed/>
                  <p:pic>
                    <p:nvPicPr>
                      <p:cNvPr id="9226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104" y="5768181"/>
                        <a:ext cx="3668712" cy="515938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对象 28"/>
          <p:cNvGraphicFramePr>
            <a:graphicFrameLocks noChangeAspect="1"/>
          </p:cNvGraphicFramePr>
          <p:nvPr/>
        </p:nvGraphicFramePr>
        <p:xfrm>
          <a:off x="1889125" y="3767138"/>
          <a:ext cx="39433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5" name="Equation" r:id="rId14" imgW="1752600" imgH="228600" progId="Equation.DSMT4">
                  <p:embed/>
                </p:oleObj>
              </mc:Choice>
              <mc:Fallback>
                <p:oleObj name="Equation" r:id="rId14" imgW="1752600" imgH="228600" progId="Equation.DSMT4">
                  <p:embed/>
                  <p:pic>
                    <p:nvPicPr>
                      <p:cNvPr id="922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9125" y="3767138"/>
                        <a:ext cx="39433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8" name="对象 28"/>
          <p:cNvGraphicFramePr>
            <a:graphicFrameLocks noChangeAspect="1"/>
          </p:cNvGraphicFramePr>
          <p:nvPr/>
        </p:nvGraphicFramePr>
        <p:xfrm>
          <a:off x="1911350" y="4338638"/>
          <a:ext cx="78867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6" name="Equation" r:id="rId16" imgW="3505200" imgH="469900" progId="Equation.DSMT4">
                  <p:embed/>
                </p:oleObj>
              </mc:Choice>
              <mc:Fallback>
                <p:oleObj name="Equation" r:id="rId16" imgW="3505200" imgH="469900" progId="Equation.DSMT4">
                  <p:embed/>
                  <p:pic>
                    <p:nvPicPr>
                      <p:cNvPr id="922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4338638"/>
                        <a:ext cx="78867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对象 28"/>
          <p:cNvGraphicFramePr>
            <a:graphicFrameLocks noChangeAspect="1"/>
          </p:cNvGraphicFramePr>
          <p:nvPr/>
        </p:nvGraphicFramePr>
        <p:xfrm>
          <a:off x="1884363" y="5503863"/>
          <a:ext cx="5029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7" name="Equation" r:id="rId18" imgW="2235200" imgH="469900" progId="Equation.DSMT4">
                  <p:embed/>
                </p:oleObj>
              </mc:Choice>
              <mc:Fallback>
                <p:oleObj name="Equation" r:id="rId18" imgW="2235200" imgH="469900" progId="Equation.DSMT4">
                  <p:embed/>
                  <p:pic>
                    <p:nvPicPr>
                      <p:cNvPr id="92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5503863"/>
                        <a:ext cx="50292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0" name="图片 2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3490913"/>
            <a:ext cx="11557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31" name="对象 28"/>
          <p:cNvGraphicFramePr>
            <a:graphicFrameLocks noChangeAspect="1"/>
          </p:cNvGraphicFramePr>
          <p:nvPr/>
        </p:nvGraphicFramePr>
        <p:xfrm>
          <a:off x="631825" y="3033713"/>
          <a:ext cx="12573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8" name="Equation" r:id="rId21" imgW="558800" imgH="190500" progId="Equation.DSMT4">
                  <p:embed/>
                </p:oleObj>
              </mc:Choice>
              <mc:Fallback>
                <p:oleObj name="Equation" r:id="rId21" imgW="558800" imgH="190500" progId="Equation.DSMT4">
                  <p:embed/>
                  <p:pic>
                    <p:nvPicPr>
                      <p:cNvPr id="923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" y="3033713"/>
                        <a:ext cx="12573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39"/>
          <p:cNvGraphicFramePr>
            <a:graphicFrameLocks noChangeAspect="1"/>
          </p:cNvGraphicFramePr>
          <p:nvPr/>
        </p:nvGraphicFramePr>
        <p:xfrm>
          <a:off x="1911350" y="3016250"/>
          <a:ext cx="65436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9" name="Equation" r:id="rId23" imgW="2908300" imgH="203200" progId="Equation.DSMT4">
                  <p:embed/>
                </p:oleObj>
              </mc:Choice>
              <mc:Fallback>
                <p:oleObj name="Equation" r:id="rId23" imgW="2908300" imgH="203200" progId="Equation.DSMT4">
                  <p:embed/>
                  <p:pic>
                    <p:nvPicPr>
                      <p:cNvPr id="9232" name="对象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1350" y="3016250"/>
                        <a:ext cx="6543675" cy="450850"/>
                      </a:xfrm>
                      <a:prstGeom prst="rect">
                        <a:avLst/>
                      </a:prstGeom>
                      <a:solidFill>
                        <a:srgbClr val="D4E6F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611631"/>
              </p:ext>
            </p:extLst>
          </p:nvPr>
        </p:nvGraphicFramePr>
        <p:xfrm>
          <a:off x="5877619" y="3717926"/>
          <a:ext cx="51149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10" name="Equation" r:id="rId25" imgW="2273040" imgH="228600" progId="Equation.DSMT4">
                  <p:embed/>
                </p:oleObj>
              </mc:Choice>
              <mc:Fallback>
                <p:oleObj name="Equation" r:id="rId25" imgW="2273040" imgH="228600" progId="Equation.DSMT4">
                  <p:embed/>
                  <p:pic>
                    <p:nvPicPr>
                      <p:cNvPr id="820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7619" y="3717926"/>
                        <a:ext cx="51149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4899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C01251-F5C9-43AD-ABE3-7FD0AC0845EE}"/>
              </a:ext>
            </a:extLst>
          </p:cNvPr>
          <p:cNvSpPr/>
          <p:nvPr/>
        </p:nvSpPr>
        <p:spPr>
          <a:xfrm>
            <a:off x="531813" y="871850"/>
            <a:ext cx="11109325" cy="158847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向量组等价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0246" name="对象 28"/>
          <p:cNvGraphicFramePr>
            <a:graphicFrameLocks noChangeAspect="1"/>
          </p:cNvGraphicFramePr>
          <p:nvPr/>
        </p:nvGraphicFramePr>
        <p:xfrm>
          <a:off x="660400" y="1016000"/>
          <a:ext cx="10715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4" name="Equation" r:id="rId4" imgW="4762500" imgH="228600" progId="Equation.DSMT4">
                  <p:embed/>
                </p:oleObj>
              </mc:Choice>
              <mc:Fallback>
                <p:oleObj name="Equation" r:id="rId4" imgW="4762500" imgH="228600" progId="Equation.DSMT4">
                  <p:embed/>
                  <p:pic>
                    <p:nvPicPr>
                      <p:cNvPr id="1024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016000"/>
                        <a:ext cx="10715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9712187"/>
              </p:ext>
            </p:extLst>
          </p:nvPr>
        </p:nvGraphicFramePr>
        <p:xfrm>
          <a:off x="1795463" y="1681163"/>
          <a:ext cx="86010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5" name="Equation" r:id="rId6" imgW="3822480" imgH="253800" progId="Equation.DSMT4">
                  <p:embed/>
                </p:oleObj>
              </mc:Choice>
              <mc:Fallback>
                <p:oleObj name="Equation" r:id="rId6" imgW="3822480" imgH="253800" progId="Equation.DSMT4">
                  <p:embed/>
                  <p:pic>
                    <p:nvPicPr>
                      <p:cNvPr id="1024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463" y="1681163"/>
                        <a:ext cx="860107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080549"/>
              </p:ext>
            </p:extLst>
          </p:nvPr>
        </p:nvGraphicFramePr>
        <p:xfrm>
          <a:off x="531813" y="2716894"/>
          <a:ext cx="914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16" name="Equation" r:id="rId8" imgW="406048" imgH="203024" progId="Equation.DSMT4">
                  <p:embed/>
                </p:oleObj>
              </mc:Choice>
              <mc:Fallback>
                <p:oleObj name="Equation" r:id="rId8" imgW="406048" imgH="203024" progId="Equation.DSMT4">
                  <p:embed/>
                  <p:pic>
                    <p:nvPicPr>
                      <p:cNvPr id="1024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716894"/>
                        <a:ext cx="914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50" name="组合 5"/>
          <p:cNvGrpSpPr>
            <a:grpSpLocks/>
          </p:cNvGrpSpPr>
          <p:nvPr/>
        </p:nvGrpSpPr>
        <p:grpSpPr bwMode="auto">
          <a:xfrm>
            <a:off x="147638" y="3743325"/>
            <a:ext cx="4129087" cy="2098675"/>
            <a:chOff x="340512" y="4002718"/>
            <a:chExt cx="3451229" cy="1807236"/>
          </a:xfrm>
        </p:grpSpPr>
        <p:graphicFrame>
          <p:nvGraphicFramePr>
            <p:cNvPr id="10256" name="对象 28"/>
            <p:cNvGraphicFramePr>
              <a:graphicFrameLocks noChangeAspect="1"/>
            </p:cNvGraphicFramePr>
            <p:nvPr/>
          </p:nvGraphicFramePr>
          <p:xfrm>
            <a:off x="393700" y="4574989"/>
            <a:ext cx="3398041" cy="408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117" name="Equation" r:id="rId10" imgW="1879600" imgH="228600" progId="Equation.DSMT4">
                    <p:embed/>
                  </p:oleObj>
                </mc:Choice>
                <mc:Fallback>
                  <p:oleObj name="Equation" r:id="rId10" imgW="1879600" imgH="228600" progId="Equation.DSMT4">
                    <p:embed/>
                    <p:pic>
                      <p:nvPicPr>
                        <p:cNvPr id="10256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00" y="4574989"/>
                          <a:ext cx="3398041" cy="408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对象 28"/>
            <p:cNvGraphicFramePr>
              <a:graphicFrameLocks noChangeAspect="1"/>
            </p:cNvGraphicFramePr>
            <p:nvPr/>
          </p:nvGraphicFramePr>
          <p:xfrm>
            <a:off x="763588" y="5102225"/>
            <a:ext cx="400050" cy="225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118" name="Equation" r:id="rId12" imgW="177569" imgH="101468" progId="Equation.DSMT4">
                    <p:embed/>
                  </p:oleObj>
                </mc:Choice>
                <mc:Fallback>
                  <p:oleObj name="Equation" r:id="rId12" imgW="177569" imgH="101468" progId="Equation.DSMT4">
                    <p:embed/>
                    <p:pic>
                      <p:nvPicPr>
                        <p:cNvPr id="10257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588" y="5102225"/>
                          <a:ext cx="400050" cy="225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对象 28"/>
            <p:cNvGraphicFramePr>
              <a:graphicFrameLocks noChangeAspect="1"/>
            </p:cNvGraphicFramePr>
            <p:nvPr/>
          </p:nvGraphicFramePr>
          <p:xfrm>
            <a:off x="340512" y="5395616"/>
            <a:ext cx="3426057" cy="414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119" name="Equation" r:id="rId14" imgW="1866900" imgH="228600" progId="Equation.DSMT4">
                    <p:embed/>
                  </p:oleObj>
                </mc:Choice>
                <mc:Fallback>
                  <p:oleObj name="Equation" r:id="rId14" imgW="1866900" imgH="228600" progId="Equation.DSMT4">
                    <p:embed/>
                    <p:pic>
                      <p:nvPicPr>
                        <p:cNvPr id="10258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512" y="5395616"/>
                          <a:ext cx="3426057" cy="414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对象 28"/>
            <p:cNvGraphicFramePr>
              <a:graphicFrameLocks noChangeAspect="1"/>
            </p:cNvGraphicFramePr>
            <p:nvPr/>
          </p:nvGraphicFramePr>
          <p:xfrm>
            <a:off x="387350" y="4002718"/>
            <a:ext cx="3332383" cy="405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120" name="Equation" r:id="rId16" imgW="1854200" imgH="228600" progId="Equation.DSMT4">
                    <p:embed/>
                  </p:oleObj>
                </mc:Choice>
                <mc:Fallback>
                  <p:oleObj name="Equation" r:id="rId16" imgW="1854200" imgH="228600" progId="Equation.DSMT4">
                    <p:embed/>
                    <p:pic>
                      <p:nvPicPr>
                        <p:cNvPr id="10259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350" y="4002718"/>
                          <a:ext cx="3332383" cy="405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箭头: 右 2">
            <a:extLst>
              <a:ext uri="{FF2B5EF4-FFF2-40B4-BE49-F238E27FC236}">
                <a16:creationId xmlns:a16="http://schemas.microsoft.com/office/drawing/2014/main" id="{547C4152-8B65-4DE3-B3F8-07776A105419}"/>
              </a:ext>
            </a:extLst>
          </p:cNvPr>
          <p:cNvSpPr/>
          <p:nvPr/>
        </p:nvSpPr>
        <p:spPr>
          <a:xfrm>
            <a:off x="4475163" y="4509120"/>
            <a:ext cx="612775" cy="239712"/>
          </a:xfrm>
          <a:prstGeom prst="rightArrow">
            <a:avLst/>
          </a:prstGeom>
          <a:solidFill>
            <a:schemeClr val="accent1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252" name="对象 28"/>
          <p:cNvGraphicFramePr>
            <a:graphicFrameLocks noChangeAspect="1"/>
          </p:cNvGraphicFramePr>
          <p:nvPr/>
        </p:nvGraphicFramePr>
        <p:xfrm>
          <a:off x="5272088" y="3694113"/>
          <a:ext cx="6670675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121" name="Equation" r:id="rId18" imgW="3238500" imgH="939800" progId="Equation.DSMT4">
                  <p:embed/>
                </p:oleObj>
              </mc:Choice>
              <mc:Fallback>
                <p:oleObj name="Equation" r:id="rId18" imgW="3238500" imgH="939800" progId="Equation.DSMT4">
                  <p:embed/>
                  <p:pic>
                    <p:nvPicPr>
                      <p:cNvPr id="1025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088" y="3694113"/>
                        <a:ext cx="6670675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9480550" y="5732463"/>
            <a:ext cx="2257425" cy="455612"/>
            <a:chOff x="9480550" y="5732463"/>
            <a:chExt cx="2257425" cy="45561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025C05D1-94EF-42BF-84D2-EAE96E37E7EB}"/>
                </a:ext>
              </a:extLst>
            </p:cNvPr>
            <p:cNvCxnSpPr>
              <a:cxnSpLocks/>
            </p:cNvCxnSpPr>
            <p:nvPr/>
          </p:nvCxnSpPr>
          <p:spPr>
            <a:xfrm>
              <a:off x="9480550" y="5732463"/>
              <a:ext cx="2257425" cy="0"/>
            </a:xfrm>
            <a:prstGeom prst="line">
              <a:avLst/>
            </a:prstGeom>
            <a:ln w="19050">
              <a:solidFill>
                <a:srgbClr val="BB138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54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4328407"/>
                </p:ext>
              </p:extLst>
            </p:nvPr>
          </p:nvGraphicFramePr>
          <p:xfrm>
            <a:off x="10588625" y="5821363"/>
            <a:ext cx="371475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122" name="Equation" r:id="rId20" imgW="164885" imgH="164885" progId="Equation.DSMT4">
                    <p:embed/>
                  </p:oleObj>
                </mc:Choice>
                <mc:Fallback>
                  <p:oleObj name="Equation" r:id="rId20" imgW="164885" imgH="164885" progId="Equation.DSMT4">
                    <p:embed/>
                    <p:pic>
                      <p:nvPicPr>
                        <p:cNvPr id="10254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88625" y="5821363"/>
                          <a:ext cx="371475" cy="3667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" name="箭头: 右 34">
            <a:extLst>
              <a:ext uri="{FF2B5EF4-FFF2-40B4-BE49-F238E27FC236}">
                <a16:creationId xmlns:a16="http://schemas.microsoft.com/office/drawing/2014/main" id="{E561EC80-0F1A-4CFC-82D1-86818C9F3563}"/>
              </a:ext>
            </a:extLst>
          </p:cNvPr>
          <p:cNvSpPr/>
          <p:nvPr/>
        </p:nvSpPr>
        <p:spPr bwMode="auto">
          <a:xfrm rot="10800000">
            <a:off x="4460875" y="4825032"/>
            <a:ext cx="612775" cy="239713"/>
          </a:xfrm>
          <a:prstGeom prst="rightArrow">
            <a:avLst/>
          </a:prstGeom>
          <a:solidFill>
            <a:schemeClr val="accent1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404330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54E8AA6-86EF-4DAF-BBB1-EEDA425BEEF8}"/>
              </a:ext>
            </a:extLst>
          </p:cNvPr>
          <p:cNvSpPr/>
          <p:nvPr/>
        </p:nvSpPr>
        <p:spPr>
          <a:xfrm>
            <a:off x="569913" y="809625"/>
            <a:ext cx="11052175" cy="130175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向量组等价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127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769808"/>
              </p:ext>
            </p:extLst>
          </p:nvPr>
        </p:nvGraphicFramePr>
        <p:xfrm>
          <a:off x="747713" y="920750"/>
          <a:ext cx="103441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3" name="Equation" r:id="rId4" imgW="4597200" imgH="228600" progId="Equation.DSMT4">
                  <p:embed/>
                </p:oleObj>
              </mc:Choice>
              <mc:Fallback>
                <p:oleObj name="Equation" r:id="rId4" imgW="4597200" imgH="228600" progId="Equation.DSMT4">
                  <p:embed/>
                  <p:pic>
                    <p:nvPicPr>
                      <p:cNvPr id="1127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3" y="920750"/>
                        <a:ext cx="103441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390342"/>
              </p:ext>
            </p:extLst>
          </p:nvPr>
        </p:nvGraphicFramePr>
        <p:xfrm>
          <a:off x="684213" y="2274516"/>
          <a:ext cx="914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4" name="Equation" r:id="rId6" imgW="406048" imgH="203024" progId="Equation.DSMT4">
                  <p:embed/>
                </p:oleObj>
              </mc:Choice>
              <mc:Fallback>
                <p:oleObj name="Equation" r:id="rId6" imgW="406048" imgH="203024" progId="Equation.DSMT4">
                  <p:embed/>
                  <p:pic>
                    <p:nvPicPr>
                      <p:cNvPr id="1127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274516"/>
                        <a:ext cx="914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516327"/>
              </p:ext>
            </p:extLst>
          </p:nvPr>
        </p:nvGraphicFramePr>
        <p:xfrm>
          <a:off x="1890713" y="2274516"/>
          <a:ext cx="757237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5" name="Equation" r:id="rId8" imgW="3365500" imgH="228600" progId="Equation.DSMT4">
                  <p:embed/>
                </p:oleObj>
              </mc:Choice>
              <mc:Fallback>
                <p:oleObj name="Equation" r:id="rId8" imgW="3365500" imgH="228600" progId="Equation.DSMT4">
                  <p:embed/>
                  <p:pic>
                    <p:nvPicPr>
                      <p:cNvPr id="1127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2274516"/>
                        <a:ext cx="7572375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1507853"/>
              </p:ext>
            </p:extLst>
          </p:nvPr>
        </p:nvGraphicFramePr>
        <p:xfrm>
          <a:off x="1775520" y="1560513"/>
          <a:ext cx="63436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6" name="Equation" r:id="rId10" imgW="2819400" imgH="228600" progId="Equation.DSMT4">
                  <p:embed/>
                </p:oleObj>
              </mc:Choice>
              <mc:Fallback>
                <p:oleObj name="Equation" r:id="rId10" imgW="2819400" imgH="228600" progId="Equation.DSMT4">
                  <p:embed/>
                  <p:pic>
                    <p:nvPicPr>
                      <p:cNvPr id="1127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1560513"/>
                        <a:ext cx="63436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898331"/>
              </p:ext>
            </p:extLst>
          </p:nvPr>
        </p:nvGraphicFramePr>
        <p:xfrm>
          <a:off x="5232400" y="2780928"/>
          <a:ext cx="49720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7" name="Equation" r:id="rId12" imgW="2209800" imgH="254000" progId="Equation.DSMT4">
                  <p:embed/>
                </p:oleObj>
              </mc:Choice>
              <mc:Fallback>
                <p:oleObj name="Equation" r:id="rId12" imgW="2209800" imgH="254000" progId="Equation.DSMT4">
                  <p:embed/>
                  <p:pic>
                    <p:nvPicPr>
                      <p:cNvPr id="1127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780928"/>
                        <a:ext cx="49720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773250"/>
              </p:ext>
            </p:extLst>
          </p:nvPr>
        </p:nvGraphicFramePr>
        <p:xfrm>
          <a:off x="5232400" y="3573090"/>
          <a:ext cx="48863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8" name="Equation" r:id="rId14" imgW="2171700" imgH="254000" progId="Equation.DSMT4">
                  <p:embed/>
                </p:oleObj>
              </mc:Choice>
              <mc:Fallback>
                <p:oleObj name="Equation" r:id="rId14" imgW="2171700" imgH="254000" progId="Equation.DSMT4">
                  <p:embed/>
                  <p:pic>
                    <p:nvPicPr>
                      <p:cNvPr id="1127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3573090"/>
                        <a:ext cx="488632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256105"/>
              </p:ext>
            </p:extLst>
          </p:nvPr>
        </p:nvGraphicFramePr>
        <p:xfrm>
          <a:off x="1816100" y="4403353"/>
          <a:ext cx="56864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69" name="Equation" r:id="rId16" imgW="2527300" imgH="254000" progId="Equation.DSMT4">
                  <p:embed/>
                </p:oleObj>
              </mc:Choice>
              <mc:Fallback>
                <p:oleObj name="Equation" r:id="rId16" imgW="2527300" imgH="254000" progId="Equation.DSMT4">
                  <p:embed/>
                  <p:pic>
                    <p:nvPicPr>
                      <p:cNvPr id="1127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6100" y="4403353"/>
                        <a:ext cx="56864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233693"/>
              </p:ext>
            </p:extLst>
          </p:nvPr>
        </p:nvGraphicFramePr>
        <p:xfrm>
          <a:off x="1844675" y="2907928"/>
          <a:ext cx="2371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0" name="Equation" r:id="rId18" imgW="1054100" imgH="228600" progId="Equation.DSMT4">
                  <p:embed/>
                </p:oleObj>
              </mc:Choice>
              <mc:Fallback>
                <p:oleObj name="Equation" r:id="rId18" imgW="1054100" imgH="228600" progId="Equation.DSMT4">
                  <p:embed/>
                  <p:pic>
                    <p:nvPicPr>
                      <p:cNvPr id="1127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2907928"/>
                        <a:ext cx="2371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972230"/>
              </p:ext>
            </p:extLst>
          </p:nvPr>
        </p:nvGraphicFramePr>
        <p:xfrm>
          <a:off x="1844675" y="3669928"/>
          <a:ext cx="23717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1" name="Equation" r:id="rId20" imgW="1054080" imgH="228600" progId="Equation.DSMT4">
                  <p:embed/>
                </p:oleObj>
              </mc:Choice>
              <mc:Fallback>
                <p:oleObj name="Equation" r:id="rId20" imgW="1054080" imgH="228600" progId="Equation.DSMT4">
                  <p:embed/>
                  <p:pic>
                    <p:nvPicPr>
                      <p:cNvPr id="1127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669928"/>
                        <a:ext cx="23717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左右 2">
            <a:extLst>
              <a:ext uri="{FF2B5EF4-FFF2-40B4-BE49-F238E27FC236}">
                <a16:creationId xmlns:a16="http://schemas.microsoft.com/office/drawing/2014/main" id="{2BF4D8B0-25BD-43DF-B410-D88815A97AA1}"/>
              </a:ext>
            </a:extLst>
          </p:cNvPr>
          <p:cNvSpPr/>
          <p:nvPr/>
        </p:nvSpPr>
        <p:spPr>
          <a:xfrm>
            <a:off x="4357688" y="3031753"/>
            <a:ext cx="727075" cy="215900"/>
          </a:xfrm>
          <a:prstGeom prst="leftRightArrow">
            <a:avLst/>
          </a:prstGeom>
          <a:solidFill>
            <a:srgbClr val="00B050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左右 17">
            <a:extLst>
              <a:ext uri="{FF2B5EF4-FFF2-40B4-BE49-F238E27FC236}">
                <a16:creationId xmlns:a16="http://schemas.microsoft.com/office/drawing/2014/main" id="{E80EFEC1-3A4D-468B-81B0-0439C83EF0D6}"/>
              </a:ext>
            </a:extLst>
          </p:cNvPr>
          <p:cNvSpPr/>
          <p:nvPr/>
        </p:nvSpPr>
        <p:spPr>
          <a:xfrm>
            <a:off x="4364038" y="3800103"/>
            <a:ext cx="720725" cy="215900"/>
          </a:xfrm>
          <a:prstGeom prst="leftRightArrow">
            <a:avLst/>
          </a:prstGeom>
          <a:solidFill>
            <a:srgbClr val="00B050"/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8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36672"/>
              </p:ext>
            </p:extLst>
          </p:nvPr>
        </p:nvGraphicFramePr>
        <p:xfrm>
          <a:off x="8516938" y="4477965"/>
          <a:ext cx="28575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2" name="Equation" r:id="rId22" imgW="1270000" imgH="228600" progId="Equation.DSMT4">
                  <p:embed/>
                </p:oleObj>
              </mc:Choice>
              <mc:Fallback>
                <p:oleObj name="Equation" r:id="rId22" imgW="1270000" imgH="228600" progId="Equation.DSMT4">
                  <p:embed/>
                  <p:pic>
                    <p:nvPicPr>
                      <p:cNvPr id="1128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6938" y="4477965"/>
                        <a:ext cx="28575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箭头: 右 3">
            <a:extLst>
              <a:ext uri="{FF2B5EF4-FFF2-40B4-BE49-F238E27FC236}">
                <a16:creationId xmlns:a16="http://schemas.microsoft.com/office/drawing/2014/main" id="{EC5ED9E4-195F-4F44-9D54-2349DC72375F}"/>
              </a:ext>
            </a:extLst>
          </p:cNvPr>
          <p:cNvSpPr/>
          <p:nvPr/>
        </p:nvSpPr>
        <p:spPr>
          <a:xfrm>
            <a:off x="7675563" y="4590678"/>
            <a:ext cx="704850" cy="280987"/>
          </a:xfrm>
          <a:prstGeom prst="rightArrow">
            <a:avLst/>
          </a:prstGeom>
          <a:solidFill>
            <a:srgbClr val="00B050"/>
          </a:solidFill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: 圆角 5">
            <a:extLst>
              <a:ext uri="{FF2B5EF4-FFF2-40B4-BE49-F238E27FC236}">
                <a16:creationId xmlns:a16="http://schemas.microsoft.com/office/drawing/2014/main" id="{F54E8AA6-86EF-4DAF-BBB1-EEDA425BEEF8}"/>
              </a:ext>
            </a:extLst>
          </p:cNvPr>
          <p:cNvSpPr/>
          <p:nvPr/>
        </p:nvSpPr>
        <p:spPr>
          <a:xfrm>
            <a:off x="661988" y="5144899"/>
            <a:ext cx="10817225" cy="792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3846979"/>
              </p:ext>
            </p:extLst>
          </p:nvPr>
        </p:nvGraphicFramePr>
        <p:xfrm>
          <a:off x="695400" y="5318125"/>
          <a:ext cx="93154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3" name="Equation" r:id="rId24" imgW="4140000" imgH="228600" progId="Equation.DSMT4">
                  <p:embed/>
                </p:oleObj>
              </mc:Choice>
              <mc:Fallback>
                <p:oleObj name="Equation" r:id="rId24" imgW="4140000" imgH="228600" progId="Equation.DSMT4">
                  <p:embed/>
                  <p:pic>
                    <p:nvPicPr>
                      <p:cNvPr id="1229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5318125"/>
                        <a:ext cx="93154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5896072"/>
              </p:ext>
            </p:extLst>
          </p:nvPr>
        </p:nvGraphicFramePr>
        <p:xfrm>
          <a:off x="695325" y="6203762"/>
          <a:ext cx="4343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4" name="Equation" r:id="rId26" imgW="1930400" imgH="203200" progId="Equation.DSMT4">
                  <p:embed/>
                </p:oleObj>
              </mc:Choice>
              <mc:Fallback>
                <p:oleObj name="Equation" r:id="rId26" imgW="1930400" imgH="203200" progId="Equation.DSMT4">
                  <p:embed/>
                  <p:pic>
                    <p:nvPicPr>
                      <p:cNvPr id="1229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6203762"/>
                        <a:ext cx="4343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2825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447DFF0-190E-4881-87A8-7A2F48D25D08}"/>
              </a:ext>
            </a:extLst>
          </p:cNvPr>
          <p:cNvSpPr/>
          <p:nvPr/>
        </p:nvSpPr>
        <p:spPr>
          <a:xfrm>
            <a:off x="373063" y="854075"/>
            <a:ext cx="11195050" cy="14954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向量组等价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3319" name="对象 28"/>
          <p:cNvGraphicFramePr>
            <a:graphicFrameLocks noChangeAspect="1"/>
          </p:cNvGraphicFramePr>
          <p:nvPr/>
        </p:nvGraphicFramePr>
        <p:xfrm>
          <a:off x="1566863" y="1698625"/>
          <a:ext cx="3771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1" name="Equation" r:id="rId4" imgW="1676400" imgH="228600" progId="Equation.DSMT4">
                  <p:embed/>
                </p:oleObj>
              </mc:Choice>
              <mc:Fallback>
                <p:oleObj name="Equation" r:id="rId4" imgW="1676400" imgH="228600" progId="Equation.DSMT4">
                  <p:embed/>
                  <p:pic>
                    <p:nvPicPr>
                      <p:cNvPr id="1331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698625"/>
                        <a:ext cx="37719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28"/>
          <p:cNvGraphicFramePr>
            <a:graphicFrameLocks noChangeAspect="1"/>
          </p:cNvGraphicFramePr>
          <p:nvPr/>
        </p:nvGraphicFramePr>
        <p:xfrm>
          <a:off x="8891588" y="1692275"/>
          <a:ext cx="2000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2" name="Equation" r:id="rId6" imgW="889000" imgH="190500" progId="Equation.DSMT4">
                  <p:embed/>
                </p:oleObj>
              </mc:Choice>
              <mc:Fallback>
                <p:oleObj name="Equation" r:id="rId6" imgW="889000" imgH="190500" progId="Equation.DSMT4">
                  <p:embed/>
                  <p:pic>
                    <p:nvPicPr>
                      <p:cNvPr id="133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1588" y="1692275"/>
                        <a:ext cx="20002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28"/>
          <p:cNvGraphicFramePr>
            <a:graphicFrameLocks noChangeAspect="1"/>
          </p:cNvGraphicFramePr>
          <p:nvPr/>
        </p:nvGraphicFramePr>
        <p:xfrm>
          <a:off x="5530850" y="1651000"/>
          <a:ext cx="33147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3" name="Equation" r:id="rId8" imgW="1473200" imgH="228600" progId="Equation.DSMT4">
                  <p:embed/>
                </p:oleObj>
              </mc:Choice>
              <mc:Fallback>
                <p:oleObj name="Equation" r:id="rId8" imgW="1473200" imgH="228600" progId="Equation.DSMT4">
                  <p:embed/>
                  <p:pic>
                    <p:nvPicPr>
                      <p:cNvPr id="133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1651000"/>
                        <a:ext cx="33147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856E852-0276-437D-BA4E-1FC3BA134644}"/>
              </a:ext>
            </a:extLst>
          </p:cNvPr>
          <p:cNvCxnSpPr>
            <a:cxnSpLocks/>
          </p:cNvCxnSpPr>
          <p:nvPr/>
        </p:nvCxnSpPr>
        <p:spPr>
          <a:xfrm>
            <a:off x="3792538" y="2205038"/>
            <a:ext cx="1414462" cy="0"/>
          </a:xfrm>
          <a:prstGeom prst="line">
            <a:avLst/>
          </a:prstGeom>
          <a:ln w="28575">
            <a:solidFill>
              <a:srgbClr val="BB1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5F7FF69-AC4E-4848-980E-D51C40AF3FC3}"/>
              </a:ext>
            </a:extLst>
          </p:cNvPr>
          <p:cNvCxnSpPr>
            <a:cxnSpLocks/>
          </p:cNvCxnSpPr>
          <p:nvPr/>
        </p:nvCxnSpPr>
        <p:spPr>
          <a:xfrm>
            <a:off x="7391400" y="2122488"/>
            <a:ext cx="1323975" cy="0"/>
          </a:xfrm>
          <a:prstGeom prst="line">
            <a:avLst/>
          </a:prstGeom>
          <a:ln w="28575">
            <a:solidFill>
              <a:srgbClr val="BB1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4A00792-118A-4AD1-A368-E9562B5AD75F}"/>
              </a:ext>
            </a:extLst>
          </p:cNvPr>
          <p:cNvSpPr/>
          <p:nvPr/>
        </p:nvSpPr>
        <p:spPr>
          <a:xfrm>
            <a:off x="9840913" y="1673225"/>
            <a:ext cx="1079500" cy="422275"/>
          </a:xfrm>
          <a:prstGeom prst="rect">
            <a:avLst/>
          </a:prstGeom>
          <a:noFill/>
          <a:ln w="28575">
            <a:solidFill>
              <a:srgbClr val="BB138B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25" name="对象 28"/>
          <p:cNvGraphicFramePr>
            <a:graphicFrameLocks noChangeAspect="1"/>
          </p:cNvGraphicFramePr>
          <p:nvPr/>
        </p:nvGraphicFramePr>
        <p:xfrm>
          <a:off x="450850" y="2678113"/>
          <a:ext cx="914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4" name="Equation" r:id="rId10" imgW="406048" imgH="203024" progId="Equation.DSMT4">
                  <p:embed/>
                </p:oleObj>
              </mc:Choice>
              <mc:Fallback>
                <p:oleObj name="Equation" r:id="rId10" imgW="406048" imgH="203024" progId="Equation.DSMT4">
                  <p:embed/>
                  <p:pic>
                    <p:nvPicPr>
                      <p:cNvPr id="1332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" y="2678113"/>
                        <a:ext cx="914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对象 28"/>
          <p:cNvGraphicFramePr>
            <a:graphicFrameLocks noChangeAspect="1"/>
          </p:cNvGraphicFramePr>
          <p:nvPr/>
        </p:nvGraphicFramePr>
        <p:xfrm>
          <a:off x="1547813" y="2667000"/>
          <a:ext cx="2743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5" name="Equation" r:id="rId12" imgW="1219200" imgH="228600" progId="Equation.DSMT4">
                  <p:embed/>
                </p:oleObj>
              </mc:Choice>
              <mc:Fallback>
                <p:oleObj name="Equation" r:id="rId12" imgW="1219200" imgH="228600" progId="Equation.DSMT4">
                  <p:embed/>
                  <p:pic>
                    <p:nvPicPr>
                      <p:cNvPr id="1332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67000"/>
                        <a:ext cx="2743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对象 28"/>
          <p:cNvGraphicFramePr>
            <a:graphicFrameLocks noChangeAspect="1"/>
          </p:cNvGraphicFramePr>
          <p:nvPr/>
        </p:nvGraphicFramePr>
        <p:xfrm>
          <a:off x="4881563" y="2601913"/>
          <a:ext cx="51149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6" name="Equation" r:id="rId14" imgW="2273300" imgH="254000" progId="Equation.DSMT4">
                  <p:embed/>
                </p:oleObj>
              </mc:Choice>
              <mc:Fallback>
                <p:oleObj name="Equation" r:id="rId14" imgW="2273300" imgH="254000" progId="Equation.DSMT4">
                  <p:embed/>
                  <p:pic>
                    <p:nvPicPr>
                      <p:cNvPr id="1332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1563" y="2601913"/>
                        <a:ext cx="5114925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DF995B81-F411-4EBF-96A6-0F1E09BB5D1C}"/>
              </a:ext>
            </a:extLst>
          </p:cNvPr>
          <p:cNvSpPr/>
          <p:nvPr/>
        </p:nvSpPr>
        <p:spPr>
          <a:xfrm>
            <a:off x="4378325" y="2822575"/>
            <a:ext cx="444500" cy="196850"/>
          </a:xfrm>
          <a:prstGeom prst="rightArrow">
            <a:avLst/>
          </a:prstGeom>
          <a:solidFill>
            <a:schemeClr val="accent1"/>
          </a:solidFill>
        </p:spPr>
        <p:txBody>
          <a:bodyPr wrap="non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29" name="对象 28"/>
          <p:cNvGraphicFramePr>
            <a:graphicFrameLocks noChangeAspect="1"/>
          </p:cNvGraphicFramePr>
          <p:nvPr/>
        </p:nvGraphicFramePr>
        <p:xfrm>
          <a:off x="4872038" y="3397250"/>
          <a:ext cx="56007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7" name="Equation" r:id="rId16" imgW="2489200" imgH="254000" progId="Equation.DSMT4">
                  <p:embed/>
                </p:oleObj>
              </mc:Choice>
              <mc:Fallback>
                <p:oleObj name="Equation" r:id="rId16" imgW="2489200" imgH="254000" progId="Equation.DSMT4">
                  <p:embed/>
                  <p:pic>
                    <p:nvPicPr>
                      <p:cNvPr id="133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3397250"/>
                        <a:ext cx="56007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对象 28"/>
          <p:cNvGraphicFramePr>
            <a:graphicFrameLocks noChangeAspect="1"/>
          </p:cNvGraphicFramePr>
          <p:nvPr/>
        </p:nvGraphicFramePr>
        <p:xfrm>
          <a:off x="1557338" y="3459163"/>
          <a:ext cx="33147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8" name="Equation" r:id="rId18" imgW="1473200" imgH="203200" progId="Equation.DSMT4">
                  <p:embed/>
                </p:oleObj>
              </mc:Choice>
              <mc:Fallback>
                <p:oleObj name="Equation" r:id="rId18" imgW="1473200" imgH="203200" progId="Equation.DSMT4">
                  <p:embed/>
                  <p:pic>
                    <p:nvPicPr>
                      <p:cNvPr id="1333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3459163"/>
                        <a:ext cx="33147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对象 28"/>
          <p:cNvGraphicFramePr>
            <a:graphicFrameLocks noChangeAspect="1"/>
          </p:cNvGraphicFramePr>
          <p:nvPr/>
        </p:nvGraphicFramePr>
        <p:xfrm>
          <a:off x="1604963" y="5159375"/>
          <a:ext cx="82867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29" name="Equation" r:id="rId20" imgW="3683000" imgH="254000" progId="Equation.DSMT4">
                  <p:embed/>
                </p:oleObj>
              </mc:Choice>
              <mc:Fallback>
                <p:oleObj name="Equation" r:id="rId20" imgW="3683000" imgH="254000" progId="Equation.DSMT4">
                  <p:embed/>
                  <p:pic>
                    <p:nvPicPr>
                      <p:cNvPr id="1333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5159375"/>
                        <a:ext cx="82867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对象 28"/>
          <p:cNvGraphicFramePr>
            <a:graphicFrameLocks noChangeAspect="1"/>
          </p:cNvGraphicFramePr>
          <p:nvPr/>
        </p:nvGraphicFramePr>
        <p:xfrm>
          <a:off x="1611313" y="5903913"/>
          <a:ext cx="16573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0" name="Equation" r:id="rId22" imgW="736280" imgH="177723" progId="Equation.DSMT4">
                  <p:embed/>
                </p:oleObj>
              </mc:Choice>
              <mc:Fallback>
                <p:oleObj name="Equation" r:id="rId22" imgW="736280" imgH="177723" progId="Equation.DSMT4">
                  <p:embed/>
                  <p:pic>
                    <p:nvPicPr>
                      <p:cNvPr id="1333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5903913"/>
                        <a:ext cx="165735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对象 28"/>
          <p:cNvGraphicFramePr>
            <a:graphicFrameLocks noChangeAspect="1"/>
          </p:cNvGraphicFramePr>
          <p:nvPr/>
        </p:nvGraphicFramePr>
        <p:xfrm>
          <a:off x="8210550" y="4392613"/>
          <a:ext cx="35718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1" name="Equation" r:id="rId24" imgW="1586811" imgH="203112" progId="Equation.DSMT4">
                  <p:embed/>
                </p:oleObj>
              </mc:Choice>
              <mc:Fallback>
                <p:oleObj name="Equation" r:id="rId24" imgW="1586811" imgH="203112" progId="Equation.DSMT4">
                  <p:embed/>
                  <p:pic>
                    <p:nvPicPr>
                      <p:cNvPr id="1333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0550" y="4392613"/>
                        <a:ext cx="3571875" cy="4492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rgbClr val="1C3F9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C826A021-C8CB-4ADC-80CA-3F0A740CE04D}"/>
              </a:ext>
            </a:extLst>
          </p:cNvPr>
          <p:cNvCxnSpPr>
            <a:cxnSpLocks/>
          </p:cNvCxnSpPr>
          <p:nvPr/>
        </p:nvCxnSpPr>
        <p:spPr>
          <a:xfrm flipH="1" flipV="1">
            <a:off x="9996488" y="3917950"/>
            <a:ext cx="203200" cy="374650"/>
          </a:xfrm>
          <a:prstGeom prst="straightConnector1">
            <a:avLst/>
          </a:prstGeom>
          <a:ln w="28575">
            <a:solidFill>
              <a:srgbClr val="BB13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335" name="对象 31"/>
          <p:cNvGraphicFramePr>
            <a:graphicFrameLocks noChangeAspect="1"/>
          </p:cNvGraphicFramePr>
          <p:nvPr/>
        </p:nvGraphicFramePr>
        <p:xfrm>
          <a:off x="2563813" y="4364038"/>
          <a:ext cx="528637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2" name="Equation" r:id="rId26" imgW="2349500" imgH="203200" progId="Equation.DSMT4">
                  <p:embed/>
                </p:oleObj>
              </mc:Choice>
              <mc:Fallback>
                <p:oleObj name="Equation" r:id="rId26" imgW="2349500" imgH="203200" progId="Equation.DSMT4">
                  <p:embed/>
                  <p:pic>
                    <p:nvPicPr>
                      <p:cNvPr id="13335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4364038"/>
                        <a:ext cx="5286375" cy="4492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 w="28575">
                        <a:solidFill>
                          <a:srgbClr val="1C3F98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DBB0946-8F7A-42F0-B80D-3AFA57965635}"/>
              </a:ext>
            </a:extLst>
          </p:cNvPr>
          <p:cNvCxnSpPr>
            <a:cxnSpLocks/>
          </p:cNvCxnSpPr>
          <p:nvPr/>
        </p:nvCxnSpPr>
        <p:spPr>
          <a:xfrm flipV="1">
            <a:off x="7110413" y="3835400"/>
            <a:ext cx="417512" cy="496888"/>
          </a:xfrm>
          <a:prstGeom prst="straightConnector1">
            <a:avLst/>
          </a:prstGeom>
          <a:ln w="28575">
            <a:solidFill>
              <a:srgbClr val="BB138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814003"/>
              </p:ext>
            </p:extLst>
          </p:nvPr>
        </p:nvGraphicFramePr>
        <p:xfrm>
          <a:off x="508000" y="952500"/>
          <a:ext cx="90868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33" name="Equation" r:id="rId28" imgW="4038480" imgH="228600" progId="Equation.DSMT4">
                  <p:embed/>
                </p:oleObj>
              </mc:Choice>
              <mc:Fallback>
                <p:oleObj name="Equation" r:id="rId28" imgW="4038480" imgH="228600" progId="Equation.DSMT4">
                  <p:embed/>
                  <p:pic>
                    <p:nvPicPr>
                      <p:cNvPr id="1434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952500"/>
                        <a:ext cx="90868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782810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447DFF0-190E-4881-87A8-7A2F48D25D08}"/>
              </a:ext>
            </a:extLst>
          </p:cNvPr>
          <p:cNvSpPr/>
          <p:nvPr/>
        </p:nvSpPr>
        <p:spPr>
          <a:xfrm>
            <a:off x="373063" y="854075"/>
            <a:ext cx="11195050" cy="14954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79375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向量组等价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434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120733"/>
              </p:ext>
            </p:extLst>
          </p:nvPr>
        </p:nvGraphicFramePr>
        <p:xfrm>
          <a:off x="508000" y="952500"/>
          <a:ext cx="90868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2" name="Equation" r:id="rId4" imgW="4038480" imgH="228600" progId="Equation.DSMT4">
                  <p:embed/>
                </p:oleObj>
              </mc:Choice>
              <mc:Fallback>
                <p:oleObj name="Equation" r:id="rId4" imgW="4038480" imgH="228600" progId="Equation.DSMT4">
                  <p:embed/>
                  <p:pic>
                    <p:nvPicPr>
                      <p:cNvPr id="1434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952500"/>
                        <a:ext cx="90868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28"/>
          <p:cNvGraphicFramePr>
            <a:graphicFrameLocks noChangeAspect="1"/>
          </p:cNvGraphicFramePr>
          <p:nvPr/>
        </p:nvGraphicFramePr>
        <p:xfrm>
          <a:off x="1566863" y="1698625"/>
          <a:ext cx="37719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3" name="Equation" r:id="rId6" imgW="1676400" imgH="228600" progId="Equation.DSMT4">
                  <p:embed/>
                </p:oleObj>
              </mc:Choice>
              <mc:Fallback>
                <p:oleObj name="Equation" r:id="rId6" imgW="1676400" imgH="228600" progId="Equation.DSMT4">
                  <p:embed/>
                  <p:pic>
                    <p:nvPicPr>
                      <p:cNvPr id="1434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6863" y="1698625"/>
                        <a:ext cx="37719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28"/>
          <p:cNvGraphicFramePr>
            <a:graphicFrameLocks noChangeAspect="1"/>
          </p:cNvGraphicFramePr>
          <p:nvPr/>
        </p:nvGraphicFramePr>
        <p:xfrm>
          <a:off x="8891588" y="1692275"/>
          <a:ext cx="20002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4" name="Equation" r:id="rId8" imgW="889000" imgH="190500" progId="Equation.DSMT4">
                  <p:embed/>
                </p:oleObj>
              </mc:Choice>
              <mc:Fallback>
                <p:oleObj name="Equation" r:id="rId8" imgW="889000" imgH="190500" progId="Equation.DSMT4">
                  <p:embed/>
                  <p:pic>
                    <p:nvPicPr>
                      <p:cNvPr id="1434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1588" y="1692275"/>
                        <a:ext cx="20002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28"/>
          <p:cNvGraphicFramePr>
            <a:graphicFrameLocks noChangeAspect="1"/>
          </p:cNvGraphicFramePr>
          <p:nvPr/>
        </p:nvGraphicFramePr>
        <p:xfrm>
          <a:off x="5530850" y="1651000"/>
          <a:ext cx="33147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5" name="Equation" r:id="rId10" imgW="1473200" imgH="228600" progId="Equation.DSMT4">
                  <p:embed/>
                </p:oleObj>
              </mc:Choice>
              <mc:Fallback>
                <p:oleObj name="Equation" r:id="rId10" imgW="1473200" imgH="228600" progId="Equation.DSMT4">
                  <p:embed/>
                  <p:pic>
                    <p:nvPicPr>
                      <p:cNvPr id="1434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0850" y="1651000"/>
                        <a:ext cx="33147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856E852-0276-437D-BA4E-1FC3BA134644}"/>
              </a:ext>
            </a:extLst>
          </p:cNvPr>
          <p:cNvCxnSpPr>
            <a:cxnSpLocks/>
          </p:cNvCxnSpPr>
          <p:nvPr/>
        </p:nvCxnSpPr>
        <p:spPr>
          <a:xfrm>
            <a:off x="3792538" y="2205038"/>
            <a:ext cx="1414462" cy="0"/>
          </a:xfrm>
          <a:prstGeom prst="line">
            <a:avLst/>
          </a:prstGeom>
          <a:ln w="28575">
            <a:solidFill>
              <a:srgbClr val="BB1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F5F7FF69-AC4E-4848-980E-D51C40AF3FC3}"/>
              </a:ext>
            </a:extLst>
          </p:cNvPr>
          <p:cNvCxnSpPr>
            <a:cxnSpLocks/>
          </p:cNvCxnSpPr>
          <p:nvPr/>
        </p:nvCxnSpPr>
        <p:spPr>
          <a:xfrm>
            <a:off x="7391400" y="2122488"/>
            <a:ext cx="1323975" cy="0"/>
          </a:xfrm>
          <a:prstGeom prst="line">
            <a:avLst/>
          </a:prstGeom>
          <a:ln w="28575">
            <a:solidFill>
              <a:srgbClr val="BB1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B4A00792-118A-4AD1-A368-E9562B5AD75F}"/>
              </a:ext>
            </a:extLst>
          </p:cNvPr>
          <p:cNvSpPr/>
          <p:nvPr/>
        </p:nvSpPr>
        <p:spPr>
          <a:xfrm>
            <a:off x="9840913" y="1673225"/>
            <a:ext cx="1079500" cy="422275"/>
          </a:xfrm>
          <a:prstGeom prst="rect">
            <a:avLst/>
          </a:prstGeom>
          <a:noFill/>
          <a:ln w="28575">
            <a:solidFill>
              <a:srgbClr val="BB138B"/>
            </a:solidFill>
          </a:ln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9" name="图片 4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647950"/>
            <a:ext cx="1439863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4350" name="对象 28"/>
          <p:cNvGraphicFramePr>
            <a:graphicFrameLocks noChangeAspect="1"/>
          </p:cNvGraphicFramePr>
          <p:nvPr/>
        </p:nvGraphicFramePr>
        <p:xfrm>
          <a:off x="2279650" y="2711450"/>
          <a:ext cx="9001125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6" name="Equation" r:id="rId13" imgW="4000500" imgH="228600" progId="Equation.DSMT4">
                  <p:embed/>
                </p:oleObj>
              </mc:Choice>
              <mc:Fallback>
                <p:oleObj name="Equation" r:id="rId13" imgW="4000500" imgH="228600" progId="Equation.DSMT4">
                  <p:embed/>
                  <p:pic>
                    <p:nvPicPr>
                      <p:cNvPr id="1435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2711450"/>
                        <a:ext cx="9001125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对象 28"/>
          <p:cNvGraphicFramePr>
            <a:graphicFrameLocks noChangeAspect="1"/>
          </p:cNvGraphicFramePr>
          <p:nvPr/>
        </p:nvGraphicFramePr>
        <p:xfrm>
          <a:off x="3287713" y="3430588"/>
          <a:ext cx="73152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7" name="Equation" r:id="rId15" imgW="3251200" imgH="228600" progId="Equation.DSMT4">
                  <p:embed/>
                </p:oleObj>
              </mc:Choice>
              <mc:Fallback>
                <p:oleObj name="Equation" r:id="rId15" imgW="3251200" imgH="228600" progId="Equation.DSMT4">
                  <p:embed/>
                  <p:pic>
                    <p:nvPicPr>
                      <p:cNvPr id="1435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3" y="3430588"/>
                        <a:ext cx="73152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52" name="组合 3"/>
          <p:cNvGrpSpPr>
            <a:grpSpLocks/>
          </p:cNvGrpSpPr>
          <p:nvPr/>
        </p:nvGrpSpPr>
        <p:grpSpPr bwMode="auto">
          <a:xfrm>
            <a:off x="708025" y="4962525"/>
            <a:ext cx="9413875" cy="942975"/>
            <a:chOff x="658391" y="4613403"/>
            <a:chExt cx="9414511" cy="943420"/>
          </a:xfrm>
        </p:grpSpPr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469D7D9E-C42D-4D73-A4E7-F225349B2149}"/>
                </a:ext>
              </a:extLst>
            </p:cNvPr>
            <p:cNvSpPr/>
            <p:nvPr/>
          </p:nvSpPr>
          <p:spPr>
            <a:xfrm>
              <a:off x="658391" y="4613403"/>
              <a:ext cx="9414511" cy="943420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4355" name="对象 28"/>
            <p:cNvGraphicFramePr>
              <a:graphicFrameLocks noChangeAspect="1"/>
            </p:cNvGraphicFramePr>
            <p:nvPr/>
          </p:nvGraphicFramePr>
          <p:xfrm>
            <a:off x="687388" y="4847040"/>
            <a:ext cx="8658225" cy="479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3208" name="Equation" r:id="rId17" imgW="3848100" imgH="215900" progId="Equation.DSMT4">
                    <p:embed/>
                  </p:oleObj>
                </mc:Choice>
                <mc:Fallback>
                  <p:oleObj name="Equation" r:id="rId17" imgW="3848100" imgH="215900" progId="Equation.DSMT4">
                    <p:embed/>
                    <p:pic>
                      <p:nvPicPr>
                        <p:cNvPr id="14355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388" y="4847040"/>
                          <a:ext cx="8658225" cy="479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BA83F7B-4636-4158-BE03-9B01CA7F6537}"/>
                </a:ext>
              </a:extLst>
            </p:cNvPr>
            <p:cNvSpPr/>
            <p:nvPr/>
          </p:nvSpPr>
          <p:spPr>
            <a:xfrm>
              <a:off x="1918951" y="4875465"/>
              <a:ext cx="649332" cy="422474"/>
            </a:xfrm>
            <a:prstGeom prst="rect">
              <a:avLst/>
            </a:prstGeom>
            <a:noFill/>
            <a:ln w="28575">
              <a:solidFill>
                <a:srgbClr val="BB138B"/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9836F2E-1E1A-4826-9284-561FF8A49182}"/>
                </a:ext>
              </a:extLst>
            </p:cNvPr>
            <p:cNvSpPr/>
            <p:nvPr/>
          </p:nvSpPr>
          <p:spPr>
            <a:xfrm>
              <a:off x="2927082" y="4883405"/>
              <a:ext cx="1368517" cy="422474"/>
            </a:xfrm>
            <a:prstGeom prst="rect">
              <a:avLst/>
            </a:prstGeom>
            <a:noFill/>
            <a:ln w="28575">
              <a:solidFill>
                <a:srgbClr val="BB138B"/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0F00F19-C97D-4437-B3BE-CE63A2F753F0}"/>
                </a:ext>
              </a:extLst>
            </p:cNvPr>
            <p:cNvSpPr/>
            <p:nvPr/>
          </p:nvSpPr>
          <p:spPr>
            <a:xfrm>
              <a:off x="6751628" y="4873876"/>
              <a:ext cx="2448090" cy="422474"/>
            </a:xfrm>
            <a:prstGeom prst="rect">
              <a:avLst/>
            </a:prstGeom>
            <a:noFill/>
            <a:ln w="28575">
              <a:solidFill>
                <a:srgbClr val="BB138B"/>
              </a:solidFill>
            </a:ln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4353" name="对象 28"/>
          <p:cNvGraphicFramePr>
            <a:graphicFrameLocks noChangeAspect="1"/>
          </p:cNvGraphicFramePr>
          <p:nvPr/>
        </p:nvGraphicFramePr>
        <p:xfrm>
          <a:off x="2373313" y="4151313"/>
          <a:ext cx="19431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209" name="Equation" r:id="rId19" imgW="863225" imgH="190417" progId="Equation.DSMT4">
                  <p:embed/>
                </p:oleObj>
              </mc:Choice>
              <mc:Fallback>
                <p:oleObj name="Equation" r:id="rId19" imgW="863225" imgH="190417" progId="Equation.DSMT4">
                  <p:embed/>
                  <p:pic>
                    <p:nvPicPr>
                      <p:cNvPr id="1435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4151313"/>
                        <a:ext cx="1943100" cy="423862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198910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新媒体" id="{BAE83C62-4106-48E0-A95B-F9CDF60BF136}" vid="{36713D1B-FDED-4763-94C7-0BAE037171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7620</TotalTime>
  <Words>207</Words>
  <Application>Microsoft Office PowerPoint</Application>
  <PresentationFormat>宽屏</PresentationFormat>
  <Paragraphs>37</Paragraphs>
  <Slides>33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6" baseType="lpstr">
      <vt:lpstr>等线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新媒体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songgj</cp:lastModifiedBy>
  <cp:revision>1041</cp:revision>
  <dcterms:created xsi:type="dcterms:W3CDTF">2015-11-15T13:24:13Z</dcterms:created>
  <dcterms:modified xsi:type="dcterms:W3CDTF">2018-10-08T02:07:35Z</dcterms:modified>
</cp:coreProperties>
</file>