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6"/>
  </p:notesMasterIdLst>
  <p:sldIdLst>
    <p:sldId id="414" r:id="rId2"/>
    <p:sldId id="415" r:id="rId3"/>
    <p:sldId id="417" r:id="rId4"/>
    <p:sldId id="446" r:id="rId5"/>
    <p:sldId id="444" r:id="rId6"/>
    <p:sldId id="420" r:id="rId7"/>
    <p:sldId id="421" r:id="rId8"/>
    <p:sldId id="424" r:id="rId9"/>
    <p:sldId id="426" r:id="rId10"/>
    <p:sldId id="427" r:id="rId11"/>
    <p:sldId id="428" r:id="rId12"/>
    <p:sldId id="429" r:id="rId13"/>
    <p:sldId id="431" r:id="rId14"/>
    <p:sldId id="432" r:id="rId15"/>
    <p:sldId id="433" r:id="rId16"/>
    <p:sldId id="449" r:id="rId17"/>
    <p:sldId id="450" r:id="rId18"/>
    <p:sldId id="436" r:id="rId19"/>
    <p:sldId id="447" r:id="rId20"/>
    <p:sldId id="448" r:id="rId21"/>
    <p:sldId id="440" r:id="rId22"/>
    <p:sldId id="441" r:id="rId23"/>
    <p:sldId id="442" r:id="rId24"/>
    <p:sldId id="443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71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CEF3"/>
    <a:srgbClr val="1217E4"/>
    <a:srgbClr val="1C3F98"/>
    <a:srgbClr val="BB138B"/>
    <a:srgbClr val="00FFFF"/>
    <a:srgbClr val="10A013"/>
    <a:srgbClr val="829FE6"/>
    <a:srgbClr val="2657D0"/>
    <a:srgbClr val="E2EFA9"/>
    <a:srgbClr val="4F7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235" autoAdjust="0"/>
    <p:restoredTop sz="81915" autoAdjust="0"/>
  </p:normalViewPr>
  <p:slideViewPr>
    <p:cSldViewPr>
      <p:cViewPr varScale="1">
        <p:scale>
          <a:sx n="65" d="100"/>
          <a:sy n="65" d="100"/>
        </p:scale>
        <p:origin x="411" y="51"/>
      </p:cViewPr>
      <p:guideLst>
        <p:guide orient="horz" pos="2160"/>
        <p:guide pos="3840"/>
        <p:guide pos="1209"/>
        <p:guide pos="710"/>
        <p:guide pos="7061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7" Type="http://schemas.openxmlformats.org/officeDocument/2006/relationships/image" Target="../media/image77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Relationship Id="rId6" Type="http://schemas.openxmlformats.org/officeDocument/2006/relationships/image" Target="../media/image76.wmf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image" Target="../media/image80.wmf"/><Relationship Id="rId7" Type="http://schemas.openxmlformats.org/officeDocument/2006/relationships/image" Target="../media/image84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Relationship Id="rId6" Type="http://schemas.openxmlformats.org/officeDocument/2006/relationships/image" Target="../media/image83.wmf"/><Relationship Id="rId5" Type="http://schemas.openxmlformats.org/officeDocument/2006/relationships/image" Target="../media/image82.wmf"/><Relationship Id="rId4" Type="http://schemas.openxmlformats.org/officeDocument/2006/relationships/image" Target="../media/image81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3" Type="http://schemas.openxmlformats.org/officeDocument/2006/relationships/image" Target="../media/image88.wmf"/><Relationship Id="rId7" Type="http://schemas.openxmlformats.org/officeDocument/2006/relationships/image" Target="../media/image92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6" Type="http://schemas.openxmlformats.org/officeDocument/2006/relationships/image" Target="../media/image91.w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" Type="http://schemas.openxmlformats.org/officeDocument/2006/relationships/image" Target="../media/image103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7" Type="http://schemas.openxmlformats.org/officeDocument/2006/relationships/image" Target="../media/image124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Relationship Id="rId6" Type="http://schemas.openxmlformats.org/officeDocument/2006/relationships/image" Target="../media/image123.wmf"/><Relationship Id="rId5" Type="http://schemas.openxmlformats.org/officeDocument/2006/relationships/image" Target="../media/image122.wmf"/><Relationship Id="rId4" Type="http://schemas.openxmlformats.org/officeDocument/2006/relationships/image" Target="../media/image12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12" Type="http://schemas.openxmlformats.org/officeDocument/2006/relationships/image" Target="../media/image27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11" Type="http://schemas.openxmlformats.org/officeDocument/2006/relationships/image" Target="../media/image26.wmf"/><Relationship Id="rId5" Type="http://schemas.openxmlformats.org/officeDocument/2006/relationships/image" Target="../media/image20.wmf"/><Relationship Id="rId10" Type="http://schemas.openxmlformats.org/officeDocument/2006/relationships/image" Target="../media/image25.wmf"/><Relationship Id="rId4" Type="http://schemas.openxmlformats.org/officeDocument/2006/relationships/image" Target="../media/image19.wmf"/><Relationship Id="rId9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6" Type="http://schemas.openxmlformats.org/officeDocument/2006/relationships/image" Target="../media/image33.wmf"/><Relationship Id="rId11" Type="http://schemas.openxmlformats.org/officeDocument/2006/relationships/image" Target="../media/image38.wmf"/><Relationship Id="rId5" Type="http://schemas.openxmlformats.org/officeDocument/2006/relationships/image" Target="../media/image32.wmf"/><Relationship Id="rId10" Type="http://schemas.openxmlformats.org/officeDocument/2006/relationships/image" Target="../media/image37.wmf"/><Relationship Id="rId4" Type="http://schemas.openxmlformats.org/officeDocument/2006/relationships/image" Target="../media/image31.wmf"/><Relationship Id="rId9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5" Type="http://schemas.openxmlformats.org/officeDocument/2006/relationships/image" Target="../media/image43.wmf"/><Relationship Id="rId4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5.wmf"/><Relationship Id="rId1" Type="http://schemas.openxmlformats.org/officeDocument/2006/relationships/image" Target="../media/image47.wmf"/><Relationship Id="rId4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7" Type="http://schemas.openxmlformats.org/officeDocument/2006/relationships/image" Target="../media/image56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image" Target="../media/image65.wmf"/><Relationship Id="rId7" Type="http://schemas.openxmlformats.org/officeDocument/2006/relationships/image" Target="../media/image4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image" Target="../media/image7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0B58-2626-4414-B271-220E17A3E364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A7D8-70E2-4AB4-8306-3680B1A92DC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926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A5ED6C-3C42-4D5A-8F4A-8BF05F7C8A63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534089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 smtClean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C0CF1F-1B56-4D5A-8DA5-2B3336DDF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24AF14-435B-432D-B573-67F550B2968A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973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770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412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71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10600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057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462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09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07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57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0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419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2902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  <a:pPr/>
              <a:t>2018/10/15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1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5.wmf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9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8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54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3.bin"/><Relationship Id="rId17" Type="http://schemas.openxmlformats.org/officeDocument/2006/relationships/image" Target="../media/image56.wmf"/><Relationship Id="rId2" Type="http://schemas.openxmlformats.org/officeDocument/2006/relationships/tags" Target="../tags/tag10.xml"/><Relationship Id="rId16" Type="http://schemas.openxmlformats.org/officeDocument/2006/relationships/oleObject" Target="../embeddings/oleObject55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5" Type="http://schemas.openxmlformats.org/officeDocument/2006/relationships/image" Target="../media/image55.wmf"/><Relationship Id="rId10" Type="http://schemas.openxmlformats.org/officeDocument/2006/relationships/oleObject" Target="../embeddings/oleObject52.bin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2.wmf"/><Relationship Id="rId14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13" Type="http://schemas.openxmlformats.org/officeDocument/2006/relationships/image" Target="../media/image61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60.bin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62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69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70.wmf"/><Relationship Id="rId7" Type="http://schemas.openxmlformats.org/officeDocument/2006/relationships/image" Target="../media/image64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45.wmf"/><Relationship Id="rId2" Type="http://schemas.openxmlformats.org/officeDocument/2006/relationships/tags" Target="../tags/tag12.xml"/><Relationship Id="rId16" Type="http://schemas.openxmlformats.org/officeDocument/2006/relationships/oleObject" Target="../embeddings/oleObject68.bin"/><Relationship Id="rId20" Type="http://schemas.openxmlformats.org/officeDocument/2006/relationships/oleObject" Target="../embeddings/oleObject70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6.wmf"/><Relationship Id="rId5" Type="http://schemas.openxmlformats.org/officeDocument/2006/relationships/image" Target="../media/image63.wmf"/><Relationship Id="rId15" Type="http://schemas.openxmlformats.org/officeDocument/2006/relationships/image" Target="../media/image68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69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5.wmf"/><Relationship Id="rId14" Type="http://schemas.openxmlformats.org/officeDocument/2006/relationships/oleObject" Target="../embeddings/oleObject6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5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77.wmf"/><Relationship Id="rId2" Type="http://schemas.openxmlformats.org/officeDocument/2006/relationships/tags" Target="../tags/tag13.xml"/><Relationship Id="rId16" Type="http://schemas.openxmlformats.org/officeDocument/2006/relationships/oleObject" Target="../embeddings/oleObject77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7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13" Type="http://schemas.openxmlformats.org/officeDocument/2006/relationships/image" Target="../media/image82.wmf"/><Relationship Id="rId18" Type="http://schemas.openxmlformats.org/officeDocument/2006/relationships/oleObject" Target="../embeddings/oleObject85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84.wmf"/><Relationship Id="rId2" Type="http://schemas.openxmlformats.org/officeDocument/2006/relationships/tags" Target="../tags/tag14.xml"/><Relationship Id="rId16" Type="http://schemas.openxmlformats.org/officeDocument/2006/relationships/oleObject" Target="../embeddings/oleObject84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85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8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13" Type="http://schemas.openxmlformats.org/officeDocument/2006/relationships/oleObject" Target="../embeddings/oleObject91.bin"/><Relationship Id="rId18" Type="http://schemas.openxmlformats.org/officeDocument/2006/relationships/image" Target="../media/image93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93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2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7.wmf"/><Relationship Id="rId11" Type="http://schemas.openxmlformats.org/officeDocument/2006/relationships/oleObject" Target="../embeddings/oleObject90.bin"/><Relationship Id="rId5" Type="http://schemas.openxmlformats.org/officeDocument/2006/relationships/oleObject" Target="../embeddings/oleObject87.bin"/><Relationship Id="rId15" Type="http://schemas.openxmlformats.org/officeDocument/2006/relationships/oleObject" Target="../embeddings/oleObject92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89.bin"/><Relationship Id="rId14" Type="http://schemas.openxmlformats.org/officeDocument/2006/relationships/image" Target="../media/image91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4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1.wmf"/><Relationship Id="rId2" Type="http://schemas.openxmlformats.org/officeDocument/2006/relationships/tags" Target="../tags/tag1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101.bin"/><Relationship Id="rId5" Type="http://schemas.openxmlformats.org/officeDocument/2006/relationships/image" Target="../media/image100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8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0.wmf"/><Relationship Id="rId2" Type="http://schemas.openxmlformats.org/officeDocument/2006/relationships/tags" Target="../tags/tag1.xml"/><Relationship Id="rId16" Type="http://schemas.openxmlformats.org/officeDocument/2006/relationships/oleObject" Target="../embeddings/oleObject7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5.bin"/><Relationship Id="rId13" Type="http://schemas.openxmlformats.org/officeDocument/2006/relationships/image" Target="../media/image107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7.bin"/><Relationship Id="rId2" Type="http://schemas.openxmlformats.org/officeDocument/2006/relationships/tags" Target="../tags/tag16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4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0" Type="http://schemas.openxmlformats.org/officeDocument/2006/relationships/oleObject" Target="../embeddings/oleObject106.bin"/><Relationship Id="rId4" Type="http://schemas.openxmlformats.org/officeDocument/2006/relationships/oleObject" Target="../embeddings/oleObject103.bin"/><Relationship Id="rId9" Type="http://schemas.openxmlformats.org/officeDocument/2006/relationships/image" Target="../media/image10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2.bin"/><Relationship Id="rId5" Type="http://schemas.openxmlformats.org/officeDocument/2006/relationships/oleObject" Target="../embeddings/oleObject109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12" Type="http://schemas.openxmlformats.org/officeDocument/2006/relationships/image" Target="../media/image1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14.wmf"/><Relationship Id="rId11" Type="http://schemas.openxmlformats.org/officeDocument/2006/relationships/oleObject" Target="../embeddings/oleObject117.bin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16.wmf"/><Relationship Id="rId4" Type="http://schemas.openxmlformats.org/officeDocument/2006/relationships/image" Target="../media/image113.wmf"/><Relationship Id="rId9" Type="http://schemas.openxmlformats.org/officeDocument/2006/relationships/oleObject" Target="../embeddings/oleObject11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122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9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1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24.bin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121.wmf"/><Relationship Id="rId5" Type="http://schemas.openxmlformats.org/officeDocument/2006/relationships/image" Target="../media/image118.wmf"/><Relationship Id="rId15" Type="http://schemas.openxmlformats.org/officeDocument/2006/relationships/image" Target="../media/image123.wmf"/><Relationship Id="rId10" Type="http://schemas.openxmlformats.org/officeDocument/2006/relationships/oleObject" Target="../embeddings/oleObject121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120.wmf"/><Relationship Id="rId14" Type="http://schemas.openxmlformats.org/officeDocument/2006/relationships/oleObject" Target="../embeddings/oleObject123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image" Target="../media/image15.w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2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0.wmf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4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22.wmf"/><Relationship Id="rId25" Type="http://schemas.openxmlformats.org/officeDocument/2006/relationships/image" Target="../media/image26.wmf"/><Relationship Id="rId2" Type="http://schemas.openxmlformats.org/officeDocument/2006/relationships/tags" Target="../tags/tag6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9.wmf"/><Relationship Id="rId24" Type="http://schemas.openxmlformats.org/officeDocument/2006/relationships/oleObject" Target="../embeddings/oleObject23.bin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23" Type="http://schemas.openxmlformats.org/officeDocument/2006/relationships/image" Target="../media/image25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8.bin"/><Relationship Id="rId22" Type="http://schemas.openxmlformats.org/officeDocument/2006/relationships/oleObject" Target="../embeddings/oleObject22.bin"/><Relationship Id="rId27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2.wmf"/><Relationship Id="rId18" Type="http://schemas.openxmlformats.org/officeDocument/2006/relationships/oleObject" Target="../embeddings/oleObject32.bin"/><Relationship Id="rId26" Type="http://schemas.openxmlformats.org/officeDocument/2006/relationships/image" Target="../media/image38.wmf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36.wmf"/><Relationship Id="rId7" Type="http://schemas.openxmlformats.org/officeDocument/2006/relationships/image" Target="../media/image29.wmf"/><Relationship Id="rId12" Type="http://schemas.openxmlformats.org/officeDocument/2006/relationships/oleObject" Target="../embeddings/oleObject29.bin"/><Relationship Id="rId17" Type="http://schemas.openxmlformats.org/officeDocument/2006/relationships/image" Target="../media/image34.wmf"/><Relationship Id="rId25" Type="http://schemas.openxmlformats.org/officeDocument/2006/relationships/oleObject" Target="../embeddings/oleObject36.bin"/><Relationship Id="rId2" Type="http://schemas.openxmlformats.org/officeDocument/2006/relationships/tags" Target="../tags/tag7.xml"/><Relationship Id="rId16" Type="http://schemas.openxmlformats.org/officeDocument/2006/relationships/oleObject" Target="../embeddings/oleObject31.bin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1.wmf"/><Relationship Id="rId24" Type="http://schemas.openxmlformats.org/officeDocument/2006/relationships/image" Target="../media/image37.wmf"/><Relationship Id="rId5" Type="http://schemas.openxmlformats.org/officeDocument/2006/relationships/image" Target="../media/image28.wmf"/><Relationship Id="rId15" Type="http://schemas.openxmlformats.org/officeDocument/2006/relationships/image" Target="../media/image33.wmf"/><Relationship Id="rId23" Type="http://schemas.openxmlformats.org/officeDocument/2006/relationships/oleObject" Target="../embeddings/oleObject35.bin"/><Relationship Id="rId10" Type="http://schemas.openxmlformats.org/officeDocument/2006/relationships/oleObject" Target="../embeddings/oleObject28.bin"/><Relationship Id="rId19" Type="http://schemas.openxmlformats.org/officeDocument/2006/relationships/image" Target="../media/image35.wmf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0.wmf"/><Relationship Id="rId14" Type="http://schemas.openxmlformats.org/officeDocument/2006/relationships/oleObject" Target="../embeddings/oleObject30.bin"/><Relationship Id="rId22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44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0.w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45.wmf"/><Relationship Id="rId2" Type="http://schemas.openxmlformats.org/officeDocument/2006/relationships/tags" Target="../tags/tag8.xml"/><Relationship Id="rId16" Type="http://schemas.openxmlformats.org/officeDocument/2006/relationships/oleObject" Target="../embeddings/oleObject43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46.w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2500A7B-3477-4054-A948-619557EE6F6B}"/>
              </a:ext>
            </a:extLst>
          </p:cNvPr>
          <p:cNvSpPr/>
          <p:nvPr/>
        </p:nvSpPr>
        <p:spPr>
          <a:xfrm>
            <a:off x="0" y="3114675"/>
            <a:ext cx="12192000" cy="243681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pic>
        <p:nvPicPr>
          <p:cNvPr id="4099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381000"/>
            <a:ext cx="2622550" cy="262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00" name="组合 8"/>
          <p:cNvGrpSpPr>
            <a:grpSpLocks/>
          </p:cNvGrpSpPr>
          <p:nvPr/>
        </p:nvGrpSpPr>
        <p:grpSpPr bwMode="auto">
          <a:xfrm>
            <a:off x="4224338" y="74613"/>
            <a:ext cx="2973387" cy="2973387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>
              <a:extLst>
                <a:ext uri="{FF2B5EF4-FFF2-40B4-BE49-F238E27FC236}">
                  <a16:creationId xmlns:a16="http://schemas.microsoft.com/office/drawing/2014/main" id="{2BDD76CC-A09C-4FAE-AAF5-97F16A96A3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3DE211B6-B822-4183-A105-002620208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" name="Rectangle 8">
            <a:extLst>
              <a:ext uri="{FF2B5EF4-FFF2-40B4-BE49-F238E27FC236}">
                <a16:creationId xmlns:a16="http://schemas.microsoft.com/office/drawing/2014/main" id="{F62980C2-07F8-4780-98F1-4002D67C1B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013" y="3533775"/>
            <a:ext cx="8362950" cy="769938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第二章</a:t>
            </a:r>
            <a:r>
              <a:rPr lang="en-US" altLang="zh-CN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向量（</a:t>
            </a:r>
            <a:r>
              <a:rPr lang="en-US" altLang="zh-CN" sz="4400" dirty="0">
                <a:solidFill>
                  <a:schemeClr val="bg1"/>
                </a:solidFill>
              </a:rPr>
              <a:t>vector</a:t>
            </a:r>
            <a:r>
              <a:rPr lang="en-US" altLang="zh-CN" sz="4400" dirty="0"/>
              <a:t> </a:t>
            </a:r>
            <a:r>
              <a:rPr lang="zh-CN" altLang="en-US" sz="4267" b="1" dirty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）</a:t>
            </a:r>
            <a:endParaRPr lang="en-US" altLang="zh-CN" sz="4267" b="1" dirty="0">
              <a:solidFill>
                <a:schemeClr val="bg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9" name="TextBox 34">
            <a:extLst>
              <a:ext uri="{FF2B5EF4-FFF2-40B4-BE49-F238E27FC236}">
                <a16:creationId xmlns:a16="http://schemas.microsoft.com/office/drawing/2014/main" id="{E72E0548-F86A-41C8-B2AD-1DFA8B6BAD7B}"/>
              </a:ext>
            </a:extLst>
          </p:cNvPr>
          <p:cNvSpPr txBox="1"/>
          <p:nvPr/>
        </p:nvSpPr>
        <p:spPr>
          <a:xfrm>
            <a:off x="4470400" y="4508500"/>
            <a:ext cx="3497263" cy="584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zh-CN" sz="3200" b="1" dirty="0">
                <a:solidFill>
                  <a:srgbClr val="FFC000"/>
                </a:solidFill>
                <a:latin typeface="楷体_GB2312" pitchFamily="49" charset="-122"/>
              </a:rPr>
              <a:t>§2.4  </a:t>
            </a:r>
            <a:r>
              <a:rPr kumimoji="1" lang="zh-CN" altLang="en-US" sz="3200" b="1" dirty="0">
                <a:solidFill>
                  <a:srgbClr val="FFC000"/>
                </a:solidFill>
                <a:latin typeface="楷体_GB2312" pitchFamily="49" charset="-122"/>
              </a:rPr>
              <a:t>向量空间</a:t>
            </a:r>
            <a:endParaRPr lang="zh-CN" altLang="zh-CN" sz="3200" b="1" spc="400" dirty="0">
              <a:solidFill>
                <a:srgbClr val="FFC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92749EC2-C9D8-4BE6-A721-1C415C523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5651500"/>
            <a:ext cx="5543550" cy="523875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理学院 线性代数课程建设团队</a:t>
            </a:r>
            <a:endParaRPr lang="en-US" altLang="zh-CN" sz="2800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0321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向量空间的基、维数与坐标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055688" y="906463"/>
          <a:ext cx="9534525" cy="292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50" name="Equation" r:id="rId4" imgW="4127500" imgH="1270000" progId="Equation.DSMT4">
                  <p:embed/>
                </p:oleObj>
              </mc:Choice>
              <mc:Fallback>
                <p:oleObj name="Equation" r:id="rId4" imgW="4127500" imgH="1270000" progId="Equation.DSMT4">
                  <p:embed/>
                  <p:pic>
                    <p:nvPicPr>
                      <p:cNvPr id="18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906463"/>
                        <a:ext cx="9534525" cy="292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8" name="组合 3"/>
          <p:cNvGrpSpPr>
            <a:grpSpLocks/>
          </p:cNvGrpSpPr>
          <p:nvPr/>
        </p:nvGrpSpPr>
        <p:grpSpPr bwMode="auto">
          <a:xfrm>
            <a:off x="6311900" y="1952625"/>
            <a:ext cx="1143000" cy="417513"/>
            <a:chOff x="5231904" y="4545405"/>
            <a:chExt cx="1143000" cy="416977"/>
          </a:xfrm>
        </p:grpSpPr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0DB624AD-CCB3-4E92-9275-4EFC62C3156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231904" y="4962382"/>
              <a:ext cx="1143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443" name="对象 28"/>
            <p:cNvGraphicFramePr>
              <a:graphicFrameLocks noChangeAspect="1"/>
            </p:cNvGraphicFramePr>
            <p:nvPr/>
          </p:nvGraphicFramePr>
          <p:xfrm>
            <a:off x="5231904" y="4545405"/>
            <a:ext cx="1143000" cy="4169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5251" name="Equation" r:id="rId6" imgW="508000" imgH="190500" progId="Equation.DSMT4">
                    <p:embed/>
                  </p:oleObj>
                </mc:Choice>
                <mc:Fallback>
                  <p:oleObj name="Equation" r:id="rId6" imgW="508000" imgH="190500" progId="Equation.DSMT4">
                    <p:embed/>
                    <p:pic>
                      <p:nvPicPr>
                        <p:cNvPr id="18443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1904" y="4545405"/>
                          <a:ext cx="1143000" cy="4169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52F7977-D67F-4DDD-B855-650B0984C6A6}"/>
              </a:ext>
            </a:extLst>
          </p:cNvPr>
          <p:cNvCxnSpPr/>
          <p:nvPr/>
        </p:nvCxnSpPr>
        <p:spPr>
          <a:xfrm>
            <a:off x="5016500" y="1557338"/>
            <a:ext cx="0" cy="1511300"/>
          </a:xfrm>
          <a:prstGeom prst="line">
            <a:avLst/>
          </a:prstGeom>
          <a:ln w="28575">
            <a:solidFill>
              <a:srgbClr val="10A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CD642D7B-383E-4B8E-A02F-E9CAC15B1CEC}"/>
              </a:ext>
            </a:extLst>
          </p:cNvPr>
          <p:cNvCxnSpPr>
            <a:cxnSpLocks/>
          </p:cNvCxnSpPr>
          <p:nvPr/>
        </p:nvCxnSpPr>
        <p:spPr>
          <a:xfrm>
            <a:off x="9191625" y="1052513"/>
            <a:ext cx="0" cy="2520950"/>
          </a:xfrm>
          <a:prstGeom prst="line">
            <a:avLst/>
          </a:prstGeom>
          <a:ln w="28575">
            <a:solidFill>
              <a:srgbClr val="10A01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890215"/>
              </p:ext>
            </p:extLst>
          </p:nvPr>
        </p:nvGraphicFramePr>
        <p:xfrm>
          <a:off x="1558925" y="4797152"/>
          <a:ext cx="63373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52" name="Equation" r:id="rId8" imgW="2743200" imgH="406080" progId="Equation.DSMT4">
                  <p:embed/>
                </p:oleObj>
              </mc:Choice>
              <mc:Fallback>
                <p:oleObj name="Equation" r:id="rId8" imgW="2743200" imgH="406080" progId="Equation.DSMT4">
                  <p:embed/>
                  <p:pic>
                    <p:nvPicPr>
                      <p:cNvPr id="184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8925" y="4797152"/>
                        <a:ext cx="63373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402643"/>
              </p:ext>
            </p:extLst>
          </p:nvPr>
        </p:nvGraphicFramePr>
        <p:xfrm>
          <a:off x="1703512" y="3940989"/>
          <a:ext cx="422433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253" name="Equation" r:id="rId10" imgW="1828800" imgH="241200" progId="Equation.DSMT4">
                  <p:embed/>
                </p:oleObj>
              </mc:Choice>
              <mc:Fallback>
                <p:oleObj name="Equation" r:id="rId10" imgW="1828800" imgH="241200" progId="Equation.DSMT4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940989"/>
                        <a:ext cx="422433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76971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4280EC-D6C3-47D8-858D-01F9473D891C}"/>
              </a:ext>
            </a:extLst>
          </p:cNvPr>
          <p:cNvSpPr/>
          <p:nvPr/>
        </p:nvSpPr>
        <p:spPr>
          <a:xfrm>
            <a:off x="479376" y="885261"/>
            <a:ext cx="11195050" cy="314756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1946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0845537"/>
              </p:ext>
            </p:extLst>
          </p:nvPr>
        </p:nvGraphicFramePr>
        <p:xfrm>
          <a:off x="628650" y="934536"/>
          <a:ext cx="9372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29" name="Equation" r:id="rId4" imgW="4165560" imgH="228600" progId="Equation.DSMT4">
                  <p:embed/>
                </p:oleObj>
              </mc:Choice>
              <mc:Fallback>
                <p:oleObj name="Equation" r:id="rId4" imgW="4165560" imgH="228600" progId="Equation.DSMT4">
                  <p:embed/>
                  <p:pic>
                    <p:nvPicPr>
                      <p:cNvPr id="1946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934536"/>
                        <a:ext cx="9372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68178"/>
              </p:ext>
            </p:extLst>
          </p:nvPr>
        </p:nvGraphicFramePr>
        <p:xfrm>
          <a:off x="934021" y="4965447"/>
          <a:ext cx="720090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30" name="Equation" r:id="rId6" imgW="3200400" imgH="228600" progId="Equation.DSMT4">
                  <p:embed/>
                </p:oleObj>
              </mc:Choice>
              <mc:Fallback>
                <p:oleObj name="Equation" r:id="rId6" imgW="3200400" imgH="228600" progId="Equation.DSMT4">
                  <p:embed/>
                  <p:pic>
                    <p:nvPicPr>
                      <p:cNvPr id="1946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4021" y="4965447"/>
                        <a:ext cx="720090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790862"/>
              </p:ext>
            </p:extLst>
          </p:nvPr>
        </p:nvGraphicFramePr>
        <p:xfrm>
          <a:off x="1041712" y="1636625"/>
          <a:ext cx="4514850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31" name="Equation" r:id="rId8" imgW="2006600" imgH="939800" progId="Equation.DSMT4">
                  <p:embed/>
                </p:oleObj>
              </mc:Choice>
              <mc:Fallback>
                <p:oleObj name="Equation" r:id="rId8" imgW="2006600" imgH="939800" progId="Equation.DSMT4">
                  <p:embed/>
                  <p:pic>
                    <p:nvPicPr>
                      <p:cNvPr id="1946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712" y="1636625"/>
                        <a:ext cx="4514850" cy="208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554035"/>
              </p:ext>
            </p:extLst>
          </p:nvPr>
        </p:nvGraphicFramePr>
        <p:xfrm>
          <a:off x="5807968" y="1579475"/>
          <a:ext cx="371475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32" name="Equation" r:id="rId10" imgW="1650960" imgH="965160" progId="Equation.DSMT4">
                  <p:embed/>
                </p:oleObj>
              </mc:Choice>
              <mc:Fallback>
                <p:oleObj name="Equation" r:id="rId10" imgW="1650960" imgH="965160" progId="Equation.DSMT4">
                  <p:embed/>
                  <p:pic>
                    <p:nvPicPr>
                      <p:cNvPr id="1946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7968" y="1579475"/>
                        <a:ext cx="371475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向量空间的基、维数与坐标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081874"/>
              </p:ext>
            </p:extLst>
          </p:nvPr>
        </p:nvGraphicFramePr>
        <p:xfrm>
          <a:off x="862013" y="4226917"/>
          <a:ext cx="657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33" name="Equation" r:id="rId12" imgW="2920680" imgH="228600" progId="Equation.DSMT4">
                  <p:embed/>
                </p:oleObj>
              </mc:Choice>
              <mc:Fallback>
                <p:oleObj name="Equation" r:id="rId12" imgW="2920680" imgH="228600" progId="Equation.DSMT4">
                  <p:embed/>
                  <p:pic>
                    <p:nvPicPr>
                      <p:cNvPr id="1946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4226917"/>
                        <a:ext cx="657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7222133"/>
              </p:ext>
            </p:extLst>
          </p:nvPr>
        </p:nvGraphicFramePr>
        <p:xfrm>
          <a:off x="1487488" y="5589240"/>
          <a:ext cx="52578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34" name="Equation" r:id="rId14" imgW="2336760" imgH="241200" progId="Equation.DSMT4">
                  <p:embed/>
                </p:oleObj>
              </mc:Choice>
              <mc:Fallback>
                <p:oleObj name="Equation" r:id="rId14" imgW="2336760" imgH="241200" progId="Equation.DSMT4">
                  <p:embed/>
                  <p:pic>
                    <p:nvPicPr>
                      <p:cNvPr id="1946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8" y="5589240"/>
                        <a:ext cx="52578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1644099"/>
              </p:ext>
            </p:extLst>
          </p:nvPr>
        </p:nvGraphicFramePr>
        <p:xfrm>
          <a:off x="6936680" y="5589240"/>
          <a:ext cx="14573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6335" name="Equation" r:id="rId16" imgW="647640" imgH="203040" progId="Equation.DSMT4">
                  <p:embed/>
                </p:oleObj>
              </mc:Choice>
              <mc:Fallback>
                <p:oleObj name="Equation" r:id="rId16" imgW="647640" imgH="203040" progId="Equation.DSMT4">
                  <p:embed/>
                  <p:pic>
                    <p:nvPicPr>
                      <p:cNvPr id="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6680" y="5589240"/>
                        <a:ext cx="14573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7497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2048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414410"/>
              </p:ext>
            </p:extLst>
          </p:nvPr>
        </p:nvGraphicFramePr>
        <p:xfrm>
          <a:off x="687388" y="993386"/>
          <a:ext cx="90011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62" name="Equation" r:id="rId4" imgW="4000320" imgH="228600" progId="Equation.DSMT4">
                  <p:embed/>
                </p:oleObj>
              </mc:Choice>
              <mc:Fallback>
                <p:oleObj name="Equation" r:id="rId4" imgW="4000320" imgH="228600" progId="Equation.DSMT4">
                  <p:embed/>
                  <p:pic>
                    <p:nvPicPr>
                      <p:cNvPr id="2048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993386"/>
                        <a:ext cx="900112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589277"/>
              </p:ext>
            </p:extLst>
          </p:nvPr>
        </p:nvGraphicFramePr>
        <p:xfrm>
          <a:off x="654775" y="4348744"/>
          <a:ext cx="5221432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63" name="Equation" r:id="rId6" imgW="2552400" imgH="939600" progId="Equation.DSMT4">
                  <p:embed/>
                </p:oleObj>
              </mc:Choice>
              <mc:Fallback>
                <p:oleObj name="Equation" r:id="rId6" imgW="2552400" imgH="939600" progId="Equation.DSMT4">
                  <p:embed/>
                  <p:pic>
                    <p:nvPicPr>
                      <p:cNvPr id="2049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775" y="4348744"/>
                        <a:ext cx="5221432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187420"/>
              </p:ext>
            </p:extLst>
          </p:nvPr>
        </p:nvGraphicFramePr>
        <p:xfrm>
          <a:off x="5876207" y="4293096"/>
          <a:ext cx="5818909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64" name="Equation" r:id="rId8" imgW="2844720" imgH="939600" progId="Equation.DSMT4">
                  <p:embed/>
                </p:oleObj>
              </mc:Choice>
              <mc:Fallback>
                <p:oleObj name="Equation" r:id="rId8" imgW="2844720" imgH="939600" progId="Equation.DSMT4">
                  <p:embed/>
                  <p:pic>
                    <p:nvPicPr>
                      <p:cNvPr id="2150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6207" y="4293096"/>
                        <a:ext cx="5818909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0322459"/>
              </p:ext>
            </p:extLst>
          </p:nvPr>
        </p:nvGraphicFramePr>
        <p:xfrm>
          <a:off x="717748" y="1736742"/>
          <a:ext cx="4802188" cy="2123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65" name="Equation" r:id="rId10" imgW="2133360" imgH="952200" progId="Equation.DSMT4">
                  <p:embed/>
                </p:oleObj>
              </mc:Choice>
              <mc:Fallback>
                <p:oleObj name="Equation" r:id="rId10" imgW="2133360" imgH="952200" progId="Equation.DSMT4">
                  <p:embed/>
                  <p:pic>
                    <p:nvPicPr>
                      <p:cNvPr id="2151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748" y="1736742"/>
                        <a:ext cx="4802188" cy="2123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7255635"/>
              </p:ext>
            </p:extLst>
          </p:nvPr>
        </p:nvGraphicFramePr>
        <p:xfrm>
          <a:off x="6384032" y="2605778"/>
          <a:ext cx="42005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66" name="Equation" r:id="rId12" imgW="1866900" imgH="431800" progId="Equation.DSMT4">
                  <p:embed/>
                </p:oleObj>
              </mc:Choice>
              <mc:Fallback>
                <p:oleObj name="Equation" r:id="rId12" imgW="1866900" imgH="431800" progId="Equation.DSMT4">
                  <p:embed/>
                  <p:pic>
                    <p:nvPicPr>
                      <p:cNvPr id="2151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032" y="2605778"/>
                        <a:ext cx="4200525" cy="96202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92AB2C3-4D0A-4138-BD6D-3DA4910D68FE}"/>
              </a:ext>
            </a:extLst>
          </p:cNvPr>
          <p:cNvCxnSpPr>
            <a:cxnSpLocks/>
          </p:cNvCxnSpPr>
          <p:nvPr/>
        </p:nvCxnSpPr>
        <p:spPr>
          <a:xfrm flipH="1" flipV="1">
            <a:off x="5645727" y="3086790"/>
            <a:ext cx="649287" cy="14288"/>
          </a:xfrm>
          <a:prstGeom prst="straightConnector1">
            <a:avLst/>
          </a:prstGeom>
          <a:ln w="28575">
            <a:solidFill>
              <a:srgbClr val="FF00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向量空间的基、维数与坐标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2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778736"/>
              </p:ext>
            </p:extLst>
          </p:nvPr>
        </p:nvGraphicFramePr>
        <p:xfrm>
          <a:off x="5758455" y="1872182"/>
          <a:ext cx="21717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7367" name="Equation" r:id="rId14" imgW="965160" imgH="190440" progId="Equation.DSMT4">
                  <p:embed/>
                </p:oleObj>
              </mc:Choice>
              <mc:Fallback>
                <p:oleObj name="Equation" r:id="rId14" imgW="965160" imgH="19044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8455" y="1872182"/>
                        <a:ext cx="21717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87845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向量空间的基、维数与坐标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8635157"/>
              </p:ext>
            </p:extLst>
          </p:nvPr>
        </p:nvGraphicFramePr>
        <p:xfrm>
          <a:off x="687388" y="1044575"/>
          <a:ext cx="31988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1" name="Equation" r:id="rId4" imgW="1384200" imgH="228600" progId="Equation.DSMT4">
                  <p:embed/>
                </p:oleObj>
              </mc:Choice>
              <mc:Fallback>
                <p:oleObj name="Equation" r:id="rId4" imgW="1384200" imgH="228600" progId="Equation.DSMT4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044575"/>
                        <a:ext cx="31988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024886"/>
              </p:ext>
            </p:extLst>
          </p:nvPr>
        </p:nvGraphicFramePr>
        <p:xfrm>
          <a:off x="3719736" y="1892312"/>
          <a:ext cx="65722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2" name="Equation" r:id="rId6" imgW="2844720" imgH="228600" progId="Equation.DSMT4">
                  <p:embed/>
                </p:oleObj>
              </mc:Choice>
              <mc:Fallback>
                <p:oleObj name="Equation" r:id="rId6" imgW="2844720" imgH="228600" progId="Equation.DSMT4">
                  <p:embed/>
                  <p:pic>
                    <p:nvPicPr>
                      <p:cNvPr id="225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736" y="1892312"/>
                        <a:ext cx="657225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615699"/>
              </p:ext>
            </p:extLst>
          </p:nvPr>
        </p:nvGraphicFramePr>
        <p:xfrm>
          <a:off x="1129686" y="2792114"/>
          <a:ext cx="67722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3" name="Equation" r:id="rId8" imgW="3009600" imgH="228600" progId="Equation.DSMT4">
                  <p:embed/>
                </p:oleObj>
              </mc:Choice>
              <mc:Fallback>
                <p:oleObj name="Equation" r:id="rId8" imgW="3009600" imgH="228600" progId="Equation.DSMT4">
                  <p:embed/>
                  <p:pic>
                    <p:nvPicPr>
                      <p:cNvPr id="2253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9686" y="2792114"/>
                        <a:ext cx="6772275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065869"/>
              </p:ext>
            </p:extLst>
          </p:nvPr>
        </p:nvGraphicFramePr>
        <p:xfrm>
          <a:off x="1155257" y="3638291"/>
          <a:ext cx="66865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4" name="Equation" r:id="rId10" imgW="2971800" imgH="228600" progId="Equation.DSMT4">
                  <p:embed/>
                </p:oleObj>
              </mc:Choice>
              <mc:Fallback>
                <p:oleObj name="Equation" r:id="rId10" imgW="2971800" imgH="228600" progId="Equation.DSMT4">
                  <p:embed/>
                  <p:pic>
                    <p:nvPicPr>
                      <p:cNvPr id="2253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257" y="3638291"/>
                        <a:ext cx="66865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9768861"/>
              </p:ext>
            </p:extLst>
          </p:nvPr>
        </p:nvGraphicFramePr>
        <p:xfrm>
          <a:off x="687388" y="4512266"/>
          <a:ext cx="59150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5" name="Equation" r:id="rId12" imgW="2628720" imgH="241200" progId="Equation.DSMT4">
                  <p:embed/>
                </p:oleObj>
              </mc:Choice>
              <mc:Fallback>
                <p:oleObj name="Equation" r:id="rId12" imgW="2628720" imgH="241200" progId="Equation.DSMT4">
                  <p:embed/>
                  <p:pic>
                    <p:nvPicPr>
                      <p:cNvPr id="2253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4512266"/>
                        <a:ext cx="59150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643810"/>
              </p:ext>
            </p:extLst>
          </p:nvPr>
        </p:nvGraphicFramePr>
        <p:xfrm>
          <a:off x="1329286" y="5593135"/>
          <a:ext cx="35147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6" name="Equation" r:id="rId14" imgW="1562040" imgH="241200" progId="Equation.DSMT4">
                  <p:embed/>
                </p:oleObj>
              </mc:Choice>
              <mc:Fallback>
                <p:oleObj name="Equation" r:id="rId14" imgW="1562040" imgH="241200" progId="Equation.DSMT4">
                  <p:embed/>
                  <p:pic>
                    <p:nvPicPr>
                      <p:cNvPr id="2254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9286" y="5593135"/>
                        <a:ext cx="3514725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4991180" y="5593135"/>
            <a:ext cx="906462" cy="337914"/>
            <a:chOff x="5035842" y="4606925"/>
            <a:chExt cx="906462" cy="337914"/>
          </a:xfrm>
        </p:grpSpPr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A1C17E7F-8521-4FFD-B4DE-EAA9A8C7D578}"/>
                </a:ext>
              </a:extLst>
            </p:cNvPr>
            <p:cNvCxnSpPr>
              <a:cxnSpLocks/>
            </p:cNvCxnSpPr>
            <p:nvPr/>
          </p:nvCxnSpPr>
          <p:spPr>
            <a:xfrm>
              <a:off x="5118586" y="4944839"/>
              <a:ext cx="792163" cy="0"/>
            </a:xfrm>
            <a:prstGeom prst="straightConnector1">
              <a:avLst/>
            </a:prstGeom>
            <a:ln w="28575">
              <a:solidFill>
                <a:srgbClr val="FF007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546" name="对象 2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2383896"/>
                </p:ext>
              </p:extLst>
            </p:nvPr>
          </p:nvGraphicFramePr>
          <p:xfrm>
            <a:off x="5035842" y="4606925"/>
            <a:ext cx="906462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9447" name="Equation" r:id="rId16" imgW="508000" imgH="190500" progId="Equation.DSMT4">
                    <p:embed/>
                  </p:oleObj>
                </mc:Choice>
                <mc:Fallback>
                  <p:oleObj name="Equation" r:id="rId16" imgW="508000" imgH="190500" progId="Equation.DSMT4">
                    <p:embed/>
                    <p:pic>
                      <p:nvPicPr>
                        <p:cNvPr id="22546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35842" y="4606925"/>
                          <a:ext cx="906462" cy="2762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8390018"/>
              </p:ext>
            </p:extLst>
          </p:nvPr>
        </p:nvGraphicFramePr>
        <p:xfrm>
          <a:off x="6096000" y="5589240"/>
          <a:ext cx="1000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8" name="Equation" r:id="rId18" imgW="444240" imgH="203040" progId="Equation.DSMT4">
                  <p:embed/>
                </p:oleObj>
              </mc:Choice>
              <mc:Fallback>
                <p:oleObj name="Equation" r:id="rId18" imgW="444240" imgH="203040" progId="Equation.DSMT4">
                  <p:embed/>
                  <p:pic>
                    <p:nvPicPr>
                      <p:cNvPr id="2254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5589240"/>
                        <a:ext cx="1000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02513"/>
              </p:ext>
            </p:extLst>
          </p:nvPr>
        </p:nvGraphicFramePr>
        <p:xfrm>
          <a:off x="3886200" y="1038225"/>
          <a:ext cx="63087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9449" name="Equation" r:id="rId20" imgW="2730240" imgH="228600" progId="Equation.DSMT4">
                  <p:embed/>
                </p:oleObj>
              </mc:Choice>
              <mc:Fallback>
                <p:oleObj name="Equation" r:id="rId20" imgW="2730240" imgH="228600" progId="Equation.DSMT4">
                  <p:embed/>
                  <p:pic>
                    <p:nvPicPr>
                      <p:cNvPr id="2253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038225"/>
                        <a:ext cx="63087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5676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8043E027-579B-44A7-A427-8C5DBB57EA4F}"/>
              </a:ext>
            </a:extLst>
          </p:cNvPr>
          <p:cNvSpPr/>
          <p:nvPr/>
        </p:nvSpPr>
        <p:spPr>
          <a:xfrm>
            <a:off x="7579519" y="3321050"/>
            <a:ext cx="1779588" cy="15128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55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93938"/>
              </p:ext>
            </p:extLst>
          </p:nvPr>
        </p:nvGraphicFramePr>
        <p:xfrm>
          <a:off x="5909478" y="3324685"/>
          <a:ext cx="3519488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1" name="Equation" r:id="rId4" imgW="1524000" imgH="698500" progId="Equation.DSMT4">
                  <p:embed/>
                </p:oleObj>
              </mc:Choice>
              <mc:Fallback>
                <p:oleObj name="Equation" r:id="rId4" imgW="1524000" imgH="698500" progId="Equation.DSMT4">
                  <p:embed/>
                  <p:pic>
                    <p:nvPicPr>
                      <p:cNvPr id="2355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9478" y="3324685"/>
                        <a:ext cx="3519488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向量空间的基、维数与坐标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23560" name="Object 5"/>
          <p:cNvGraphicFramePr>
            <a:graphicFrameLocks noChangeAspect="1"/>
          </p:cNvGraphicFramePr>
          <p:nvPr/>
        </p:nvGraphicFramePr>
        <p:xfrm>
          <a:off x="684213" y="930275"/>
          <a:ext cx="6777037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2" name="Equation" r:id="rId6" imgW="2933700" imgH="241300" progId="Equation.DSMT4">
                  <p:embed/>
                </p:oleObj>
              </mc:Choice>
              <mc:Fallback>
                <p:oleObj name="Equation" r:id="rId6" imgW="2933700" imgH="241300" progId="Equation.DSMT4">
                  <p:embed/>
                  <p:pic>
                    <p:nvPicPr>
                      <p:cNvPr id="2356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930275"/>
                        <a:ext cx="6777037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521507"/>
              </p:ext>
            </p:extLst>
          </p:nvPr>
        </p:nvGraphicFramePr>
        <p:xfrm>
          <a:off x="1562100" y="1484313"/>
          <a:ext cx="431165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3" name="Equation" r:id="rId8" imgW="1866900" imgH="698500" progId="Equation.DSMT4">
                  <p:embed/>
                </p:oleObj>
              </mc:Choice>
              <mc:Fallback>
                <p:oleObj name="Equation" r:id="rId8" imgW="1866900" imgH="698500" progId="Equation.DSMT4">
                  <p:embed/>
                  <p:pic>
                    <p:nvPicPr>
                      <p:cNvPr id="2356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1484313"/>
                        <a:ext cx="431165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007059FC-A825-4E92-B4CE-D27C9B62666B}"/>
              </a:ext>
            </a:extLst>
          </p:cNvPr>
          <p:cNvCxnSpPr>
            <a:cxnSpLocks/>
          </p:cNvCxnSpPr>
          <p:nvPr/>
        </p:nvCxnSpPr>
        <p:spPr>
          <a:xfrm>
            <a:off x="5957888" y="2216150"/>
            <a:ext cx="398462" cy="0"/>
          </a:xfrm>
          <a:prstGeom prst="straightConnector1">
            <a:avLst/>
          </a:prstGeom>
          <a:ln w="28575">
            <a:solidFill>
              <a:srgbClr val="FF00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63" name="Object 5"/>
          <p:cNvGraphicFramePr>
            <a:graphicFrameLocks noChangeAspect="1"/>
          </p:cNvGraphicFramePr>
          <p:nvPr/>
        </p:nvGraphicFramePr>
        <p:xfrm>
          <a:off x="6416675" y="1465263"/>
          <a:ext cx="4106863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4" name="Equation" r:id="rId10" imgW="1778000" imgH="698500" progId="Equation.DSMT4">
                  <p:embed/>
                </p:oleObj>
              </mc:Choice>
              <mc:Fallback>
                <p:oleObj name="Equation" r:id="rId10" imgW="1778000" imgH="698500" progId="Equation.DSMT4">
                  <p:embed/>
                  <p:pic>
                    <p:nvPicPr>
                      <p:cNvPr id="2356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6675" y="1465263"/>
                        <a:ext cx="4106863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D250765-501F-416E-B72F-0371D22718B0}"/>
              </a:ext>
            </a:extLst>
          </p:cNvPr>
          <p:cNvCxnSpPr>
            <a:cxnSpLocks/>
          </p:cNvCxnSpPr>
          <p:nvPr/>
        </p:nvCxnSpPr>
        <p:spPr>
          <a:xfrm>
            <a:off x="1047750" y="3922713"/>
            <a:ext cx="396875" cy="0"/>
          </a:xfrm>
          <a:prstGeom prst="straightConnector1">
            <a:avLst/>
          </a:prstGeom>
          <a:ln w="28575">
            <a:solidFill>
              <a:srgbClr val="FF00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565" name="Object 5"/>
          <p:cNvGraphicFramePr>
            <a:graphicFrameLocks noChangeAspect="1"/>
          </p:cNvGraphicFramePr>
          <p:nvPr/>
        </p:nvGraphicFramePr>
        <p:xfrm>
          <a:off x="1576388" y="3273425"/>
          <a:ext cx="3695700" cy="160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5" name="Equation" r:id="rId12" imgW="1600200" imgH="698500" progId="Equation.DSMT4">
                  <p:embed/>
                </p:oleObj>
              </mc:Choice>
              <mc:Fallback>
                <p:oleObj name="Equation" r:id="rId12" imgW="1600200" imgH="698500" progId="Equation.DSMT4">
                  <p:embed/>
                  <p:pic>
                    <p:nvPicPr>
                      <p:cNvPr id="23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3273425"/>
                        <a:ext cx="3695700" cy="160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534C88DF-F52E-48B5-B489-B79FDC00991A}"/>
              </a:ext>
            </a:extLst>
          </p:cNvPr>
          <p:cNvCxnSpPr>
            <a:cxnSpLocks/>
          </p:cNvCxnSpPr>
          <p:nvPr/>
        </p:nvCxnSpPr>
        <p:spPr>
          <a:xfrm>
            <a:off x="5272088" y="3952875"/>
            <a:ext cx="504825" cy="0"/>
          </a:xfrm>
          <a:prstGeom prst="straightConnector1">
            <a:avLst/>
          </a:prstGeom>
          <a:ln w="28575">
            <a:solidFill>
              <a:srgbClr val="FF00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543333-C965-4ED5-A2AB-A0C73ABE9F88}"/>
              </a:ext>
            </a:extLst>
          </p:cNvPr>
          <p:cNvCxnSpPr>
            <a:cxnSpLocks/>
          </p:cNvCxnSpPr>
          <p:nvPr/>
        </p:nvCxnSpPr>
        <p:spPr>
          <a:xfrm>
            <a:off x="3717925" y="1547813"/>
            <a:ext cx="0" cy="1441450"/>
          </a:xfrm>
          <a:prstGeom prst="line">
            <a:avLst/>
          </a:prstGeom>
          <a:ln w="28575">
            <a:solidFill>
              <a:srgbClr val="121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6094755-1C9A-4163-B975-4DB53905EA02}"/>
              </a:ext>
            </a:extLst>
          </p:cNvPr>
          <p:cNvCxnSpPr>
            <a:cxnSpLocks/>
          </p:cNvCxnSpPr>
          <p:nvPr/>
        </p:nvCxnSpPr>
        <p:spPr>
          <a:xfrm>
            <a:off x="8377238" y="1484313"/>
            <a:ext cx="0" cy="1439862"/>
          </a:xfrm>
          <a:prstGeom prst="line">
            <a:avLst/>
          </a:prstGeom>
          <a:ln w="28575">
            <a:solidFill>
              <a:srgbClr val="121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D39F175C-4B26-49B0-AECD-3CB464BB4E46}"/>
              </a:ext>
            </a:extLst>
          </p:cNvPr>
          <p:cNvCxnSpPr>
            <a:cxnSpLocks/>
          </p:cNvCxnSpPr>
          <p:nvPr/>
        </p:nvCxnSpPr>
        <p:spPr>
          <a:xfrm>
            <a:off x="3287713" y="3357563"/>
            <a:ext cx="0" cy="1441450"/>
          </a:xfrm>
          <a:prstGeom prst="line">
            <a:avLst/>
          </a:prstGeom>
          <a:ln w="28575">
            <a:solidFill>
              <a:srgbClr val="1217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4467968"/>
              </p:ext>
            </p:extLst>
          </p:nvPr>
        </p:nvGraphicFramePr>
        <p:xfrm>
          <a:off x="922098" y="5561013"/>
          <a:ext cx="65722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6" name="Equation" r:id="rId14" imgW="2920680" imgH="228600" progId="Equation.DSMT4">
                  <p:embed/>
                </p:oleObj>
              </mc:Choice>
              <mc:Fallback>
                <p:oleObj name="Equation" r:id="rId14" imgW="2920680" imgH="228600" progId="Equation.DSMT4">
                  <p:embed/>
                  <p:pic>
                    <p:nvPicPr>
                      <p:cNvPr id="2458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2098" y="5561013"/>
                        <a:ext cx="6572250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7224297"/>
              </p:ext>
            </p:extLst>
          </p:nvPr>
        </p:nvGraphicFramePr>
        <p:xfrm>
          <a:off x="7461250" y="5013176"/>
          <a:ext cx="2571750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7" name="Equation" r:id="rId16" imgW="1143000" imgH="698400" progId="Equation.DSMT4">
                  <p:embed/>
                </p:oleObj>
              </mc:Choice>
              <mc:Fallback>
                <p:oleObj name="Equation" r:id="rId16" imgW="1143000" imgH="698400" progId="Equation.DSMT4">
                  <p:embed/>
                  <p:pic>
                    <p:nvPicPr>
                      <p:cNvPr id="2458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1250" y="5013176"/>
                        <a:ext cx="2571750" cy="155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54684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向量空间的基、维数与坐标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2458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53364"/>
              </p:ext>
            </p:extLst>
          </p:nvPr>
        </p:nvGraphicFramePr>
        <p:xfrm>
          <a:off x="687388" y="1110790"/>
          <a:ext cx="66294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31" name="Equation" r:id="rId4" imgW="2946400" imgH="228600" progId="Equation.DSMT4">
                  <p:embed/>
                </p:oleObj>
              </mc:Choice>
              <mc:Fallback>
                <p:oleObj name="Equation" r:id="rId4" imgW="2946400" imgH="228600" progId="Equation.DSMT4">
                  <p:embed/>
                  <p:pic>
                    <p:nvPicPr>
                      <p:cNvPr id="2458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1110790"/>
                        <a:ext cx="6629400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7472659"/>
              </p:ext>
            </p:extLst>
          </p:nvPr>
        </p:nvGraphicFramePr>
        <p:xfrm>
          <a:off x="1213252" y="1855225"/>
          <a:ext cx="2714625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32" name="Equation" r:id="rId6" imgW="1206500" imgH="711200" progId="Equation.DSMT4">
                  <p:embed/>
                </p:oleObj>
              </mc:Choice>
              <mc:Fallback>
                <p:oleObj name="Equation" r:id="rId6" imgW="1206500" imgH="711200" progId="Equation.DSMT4">
                  <p:embed/>
                  <p:pic>
                    <p:nvPicPr>
                      <p:cNvPr id="2458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252" y="1855225"/>
                        <a:ext cx="2714625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6964975"/>
              </p:ext>
            </p:extLst>
          </p:nvPr>
        </p:nvGraphicFramePr>
        <p:xfrm>
          <a:off x="4273079" y="1834231"/>
          <a:ext cx="2314575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33" name="Equation" r:id="rId8" imgW="1028254" imgH="710891" progId="Equation.DSMT4">
                  <p:embed/>
                </p:oleObj>
              </mc:Choice>
              <mc:Fallback>
                <p:oleObj name="Equation" r:id="rId8" imgW="1028254" imgH="710891" progId="Equation.DSMT4">
                  <p:embed/>
                  <p:pic>
                    <p:nvPicPr>
                      <p:cNvPr id="2458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3079" y="1834231"/>
                        <a:ext cx="2314575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426961"/>
              </p:ext>
            </p:extLst>
          </p:nvPr>
        </p:nvGraphicFramePr>
        <p:xfrm>
          <a:off x="1213252" y="3652567"/>
          <a:ext cx="57435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34" name="Equation" r:id="rId10" imgW="2552700" imgH="228600" progId="Equation.DSMT4">
                  <p:embed/>
                </p:oleObj>
              </mc:Choice>
              <mc:Fallback>
                <p:oleObj name="Equation" r:id="rId10" imgW="2552700" imgH="228600" progId="Equation.DSMT4">
                  <p:embed/>
                  <p:pic>
                    <p:nvPicPr>
                      <p:cNvPr id="2458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252" y="3652567"/>
                        <a:ext cx="57435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148360"/>
              </p:ext>
            </p:extLst>
          </p:nvPr>
        </p:nvGraphicFramePr>
        <p:xfrm>
          <a:off x="6672064" y="2354451"/>
          <a:ext cx="33718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35" name="Equation" r:id="rId12" imgW="1498320" imgH="215640" progId="Equation.DSMT4">
                  <p:embed/>
                </p:oleObj>
              </mc:Choice>
              <mc:Fallback>
                <p:oleObj name="Equation" r:id="rId12" imgW="1498320" imgH="215640" progId="Equation.DSMT4">
                  <p:embed/>
                  <p:pic>
                    <p:nvPicPr>
                      <p:cNvPr id="2253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064" y="2354451"/>
                        <a:ext cx="337185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30779"/>
              </p:ext>
            </p:extLst>
          </p:nvPr>
        </p:nvGraphicFramePr>
        <p:xfrm>
          <a:off x="1213252" y="4426267"/>
          <a:ext cx="374332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36" name="Equation" r:id="rId14" imgW="1663560" imgH="698400" progId="Equation.DSMT4">
                  <p:embed/>
                </p:oleObj>
              </mc:Choice>
              <mc:Fallback>
                <p:oleObj name="Equation" r:id="rId14" imgW="1663560" imgH="698400" progId="Equation.DSMT4">
                  <p:embed/>
                  <p:pic>
                    <p:nvPicPr>
                      <p:cNvPr id="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3252" y="4426267"/>
                        <a:ext cx="374332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00165"/>
              </p:ext>
            </p:extLst>
          </p:nvPr>
        </p:nvGraphicFramePr>
        <p:xfrm>
          <a:off x="4887913" y="4426267"/>
          <a:ext cx="24288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37" name="Equation" r:id="rId16" imgW="1079280" imgH="698400" progId="Equation.DSMT4">
                  <p:embed/>
                </p:oleObj>
              </mc:Choice>
              <mc:Fallback>
                <p:oleObj name="Equation" r:id="rId16" imgW="1079280" imgH="698400" progId="Equation.DSMT4">
                  <p:embed/>
                  <p:pic>
                    <p:nvPicPr>
                      <p:cNvPr id="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4426267"/>
                        <a:ext cx="242887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353666"/>
              </p:ext>
            </p:extLst>
          </p:nvPr>
        </p:nvGraphicFramePr>
        <p:xfrm>
          <a:off x="7694613" y="4509120"/>
          <a:ext cx="351472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1438" name="Equation" r:id="rId18" imgW="1562040" imgH="228600" progId="Equation.DSMT4">
                  <p:embed/>
                </p:oleObj>
              </mc:Choice>
              <mc:Fallback>
                <p:oleObj name="Equation" r:id="rId18" imgW="1562040" imgH="228600" progId="Equation.DSMT4">
                  <p:embed/>
                  <p:pic>
                    <p:nvPicPr>
                      <p:cNvPr id="2458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4613" y="4509120"/>
                        <a:ext cx="351472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229878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286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5187945"/>
              </p:ext>
            </p:extLst>
          </p:nvPr>
        </p:nvGraphicFramePr>
        <p:xfrm>
          <a:off x="672354" y="1018411"/>
          <a:ext cx="924401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66" name="Equation" r:id="rId3" imgW="4000320" imgH="241200" progId="Equation.DSMT4">
                  <p:embed/>
                </p:oleObj>
              </mc:Choice>
              <mc:Fallback>
                <p:oleObj name="Equation" r:id="rId3" imgW="4000320" imgH="241200" progId="Equation.DSMT4">
                  <p:embed/>
                  <p:pic>
                    <p:nvPicPr>
                      <p:cNvPr id="286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354" y="1018411"/>
                        <a:ext cx="924401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483120"/>
              </p:ext>
            </p:extLst>
          </p:nvPr>
        </p:nvGraphicFramePr>
        <p:xfrm>
          <a:off x="3503712" y="1681096"/>
          <a:ext cx="648335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67" name="Equation" r:id="rId5" imgW="2806700" imgH="241300" progId="Equation.DSMT4">
                  <p:embed/>
                </p:oleObj>
              </mc:Choice>
              <mc:Fallback>
                <p:oleObj name="Equation" r:id="rId5" imgW="2806700" imgH="241300" progId="Equation.DSMT4">
                  <p:embed/>
                  <p:pic>
                    <p:nvPicPr>
                      <p:cNvPr id="2867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1681096"/>
                        <a:ext cx="648335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115134"/>
              </p:ext>
            </p:extLst>
          </p:nvPr>
        </p:nvGraphicFramePr>
        <p:xfrm>
          <a:off x="1293812" y="2459570"/>
          <a:ext cx="6602413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68" name="Equation" r:id="rId7" imgW="2857320" imgH="228600" progId="Equation.DSMT4">
                  <p:embed/>
                </p:oleObj>
              </mc:Choice>
              <mc:Fallback>
                <p:oleObj name="Equation" r:id="rId7" imgW="2857320" imgH="228600" progId="Equation.DSMT4">
                  <p:embed/>
                  <p:pic>
                    <p:nvPicPr>
                      <p:cNvPr id="2867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3812" y="2459570"/>
                        <a:ext cx="6602413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656288"/>
              </p:ext>
            </p:extLst>
          </p:nvPr>
        </p:nvGraphicFramePr>
        <p:xfrm>
          <a:off x="1275035" y="3193520"/>
          <a:ext cx="8712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69" name="Equation" r:id="rId9" imgW="3771720" imgH="228600" progId="Equation.DSMT4">
                  <p:embed/>
                </p:oleObj>
              </mc:Choice>
              <mc:Fallback>
                <p:oleObj name="Equation" r:id="rId9" imgW="3771720" imgH="228600" progId="Equation.DSMT4">
                  <p:embed/>
                  <p:pic>
                    <p:nvPicPr>
                      <p:cNvPr id="2868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5035" y="3193520"/>
                        <a:ext cx="87122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向量空间的基、维数与坐标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430991"/>
              </p:ext>
            </p:extLst>
          </p:nvPr>
        </p:nvGraphicFramePr>
        <p:xfrm>
          <a:off x="859136" y="5320749"/>
          <a:ext cx="10556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0" name="Equation" r:id="rId11" imgW="457200" imgH="215640" progId="Equation.DSMT4">
                  <p:embed/>
                </p:oleObj>
              </mc:Choice>
              <mc:Fallback>
                <p:oleObj name="Equation" r:id="rId11" imgW="457200" imgH="215640" progId="Equation.DSMT4">
                  <p:embed/>
                  <p:pic>
                    <p:nvPicPr>
                      <p:cNvPr id="29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9136" y="5320749"/>
                        <a:ext cx="10556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9319955"/>
              </p:ext>
            </p:extLst>
          </p:nvPr>
        </p:nvGraphicFramePr>
        <p:xfrm>
          <a:off x="1983386" y="5305273"/>
          <a:ext cx="40513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1" name="Equation" r:id="rId13" imgW="1752480" imgH="241200" progId="Equation.DSMT4">
                  <p:embed/>
                </p:oleObj>
              </mc:Choice>
              <mc:Fallback>
                <p:oleObj name="Equation" r:id="rId13" imgW="1752480" imgH="241200" progId="Equation.DSMT4">
                  <p:embed/>
                  <p:pic>
                    <p:nvPicPr>
                      <p:cNvPr id="297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3386" y="5305273"/>
                        <a:ext cx="40513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292524"/>
              </p:ext>
            </p:extLst>
          </p:nvPr>
        </p:nvGraphicFramePr>
        <p:xfrm>
          <a:off x="6034686" y="4797152"/>
          <a:ext cx="2289175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2" name="Equation" r:id="rId15" imgW="990360" imgH="698400" progId="Equation.DSMT4">
                  <p:embed/>
                </p:oleObj>
              </mc:Choice>
              <mc:Fallback>
                <p:oleObj name="Equation" r:id="rId15" imgW="990360" imgH="698400" progId="Equation.DSMT4">
                  <p:embed/>
                  <p:pic>
                    <p:nvPicPr>
                      <p:cNvPr id="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4686" y="4797152"/>
                        <a:ext cx="2289175" cy="161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585177"/>
              </p:ext>
            </p:extLst>
          </p:nvPr>
        </p:nvGraphicFramePr>
        <p:xfrm>
          <a:off x="1342575" y="4082096"/>
          <a:ext cx="65722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673" name="Equation" r:id="rId17" imgW="2920680" imgH="228600" progId="Equation.DSMT4">
                  <p:embed/>
                </p:oleObj>
              </mc:Choice>
              <mc:Fallback>
                <p:oleObj name="Equation" r:id="rId17" imgW="2920680" imgH="22860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2575" y="4082096"/>
                        <a:ext cx="65722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0442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2970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954658"/>
              </p:ext>
            </p:extLst>
          </p:nvPr>
        </p:nvGraphicFramePr>
        <p:xfrm>
          <a:off x="983432" y="946150"/>
          <a:ext cx="663257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85" name="Equation" r:id="rId3" imgW="2870200" imgH="711200" progId="Equation.DSMT4">
                  <p:embed/>
                </p:oleObj>
              </mc:Choice>
              <mc:Fallback>
                <p:oleObj name="Equation" r:id="rId3" imgW="2870200" imgH="711200" progId="Equation.DSMT4">
                  <p:embed/>
                  <p:pic>
                    <p:nvPicPr>
                      <p:cNvPr id="297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946150"/>
                        <a:ext cx="663257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0400378"/>
              </p:ext>
            </p:extLst>
          </p:nvPr>
        </p:nvGraphicFramePr>
        <p:xfrm>
          <a:off x="1454920" y="2673888"/>
          <a:ext cx="6161087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86" name="Equation" r:id="rId5" imgW="2666880" imgH="711000" progId="Equation.DSMT4">
                  <p:embed/>
                </p:oleObj>
              </mc:Choice>
              <mc:Fallback>
                <p:oleObj name="Equation" r:id="rId5" imgW="2666880" imgH="711000" progId="Equation.DSMT4">
                  <p:embed/>
                  <p:pic>
                    <p:nvPicPr>
                      <p:cNvPr id="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4920" y="2673888"/>
                        <a:ext cx="6161087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614729"/>
              </p:ext>
            </p:extLst>
          </p:nvPr>
        </p:nvGraphicFramePr>
        <p:xfrm>
          <a:off x="1321892" y="4869160"/>
          <a:ext cx="7246938" cy="1084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5687" name="Equation" r:id="rId7" imgW="3136900" imgH="469900" progId="Equation.DSMT4">
                  <p:embed/>
                </p:oleObj>
              </mc:Choice>
              <mc:Fallback>
                <p:oleObj name="Equation" r:id="rId7" imgW="3136900" imgH="469900" progId="Equation.DSMT4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1892" y="4869160"/>
                        <a:ext cx="7246938" cy="1084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向量空间的基、维数与坐标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869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27652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27653" name="对象 28"/>
          <p:cNvGraphicFramePr>
            <a:graphicFrameLocks noChangeAspect="1"/>
          </p:cNvGraphicFramePr>
          <p:nvPr/>
        </p:nvGraphicFramePr>
        <p:xfrm>
          <a:off x="1220788" y="1128713"/>
          <a:ext cx="2857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57" name="Equation" r:id="rId3" imgW="1269449" imgH="190417" progId="Equation.DSMT4">
                  <p:embed/>
                </p:oleObj>
              </mc:Choice>
              <mc:Fallback>
                <p:oleObj name="Equation" r:id="rId3" imgW="1269449" imgH="190417" progId="Equation.DSMT4">
                  <p:embed/>
                  <p:pic>
                    <p:nvPicPr>
                      <p:cNvPr id="2765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0788" y="1128713"/>
                        <a:ext cx="28575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28"/>
          <p:cNvGraphicFramePr>
            <a:graphicFrameLocks noChangeAspect="1"/>
          </p:cNvGraphicFramePr>
          <p:nvPr/>
        </p:nvGraphicFramePr>
        <p:xfrm>
          <a:off x="1239838" y="1912938"/>
          <a:ext cx="462915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58" name="Equation" r:id="rId5" imgW="2057400" imgH="190500" progId="Equation.DSMT4">
                  <p:embed/>
                </p:oleObj>
              </mc:Choice>
              <mc:Fallback>
                <p:oleObj name="Equation" r:id="rId5" imgW="2057400" imgH="190500" progId="Equation.DSMT4">
                  <p:embed/>
                  <p:pic>
                    <p:nvPicPr>
                      <p:cNvPr id="2765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912938"/>
                        <a:ext cx="462915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28"/>
          <p:cNvGraphicFramePr>
            <a:graphicFrameLocks noChangeAspect="1"/>
          </p:cNvGraphicFramePr>
          <p:nvPr/>
        </p:nvGraphicFramePr>
        <p:xfrm>
          <a:off x="1282700" y="2732088"/>
          <a:ext cx="18288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459" name="Equation" r:id="rId7" imgW="812447" imgH="203112" progId="Equation.DSMT4">
                  <p:embed/>
                </p:oleObj>
              </mc:Choice>
              <mc:Fallback>
                <p:oleObj name="Equation" r:id="rId7" imgW="812447" imgH="203112" progId="Equation.DSMT4">
                  <p:embed/>
                  <p:pic>
                    <p:nvPicPr>
                      <p:cNvPr id="2765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700" y="2732088"/>
                        <a:ext cx="18288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6831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1833886"/>
              </p:ext>
            </p:extLst>
          </p:nvPr>
        </p:nvGraphicFramePr>
        <p:xfrm>
          <a:off x="723116" y="1124595"/>
          <a:ext cx="104775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5" name="Equation" r:id="rId4" imgW="4533840" imgH="241200" progId="Equation.DSMT4">
                  <p:embed/>
                </p:oleObj>
              </mc:Choice>
              <mc:Fallback>
                <p:oleObj name="Equation" r:id="rId4" imgW="4533840" imgH="241200" progId="Equation.DSMT4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116" y="1124595"/>
                        <a:ext cx="104775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0970138"/>
              </p:ext>
            </p:extLst>
          </p:nvPr>
        </p:nvGraphicFramePr>
        <p:xfrm>
          <a:off x="817953" y="2043995"/>
          <a:ext cx="103806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6" name="Equation" r:id="rId6" imgW="4495680" imgH="228600" progId="Equation.DSMT4">
                  <p:embed/>
                </p:oleObj>
              </mc:Choice>
              <mc:Fallback>
                <p:oleObj name="Equation" r:id="rId6" imgW="4495680" imgH="228600" progId="Equation.DSMT4">
                  <p:embed/>
                  <p:pic>
                    <p:nvPicPr>
                      <p:cNvPr id="2560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953" y="2043995"/>
                        <a:ext cx="103806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7104688"/>
              </p:ext>
            </p:extLst>
          </p:nvPr>
        </p:nvGraphicFramePr>
        <p:xfrm>
          <a:off x="828675" y="2852936"/>
          <a:ext cx="348615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2627" name="Equation" r:id="rId8" imgW="1549080" imgH="698400" progId="Equation.DSMT4">
                  <p:embed/>
                </p:oleObj>
              </mc:Choice>
              <mc:Fallback>
                <p:oleObj name="Equation" r:id="rId8" imgW="1549080" imgH="698400" progId="Equation.DSMT4">
                  <p:embed/>
                  <p:pic>
                    <p:nvPicPr>
                      <p:cNvPr id="2560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2852936"/>
                        <a:ext cx="3486150" cy="155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3"/>
          <p:cNvSpPr txBox="1">
            <a:spLocks noChangeArrowheads="1"/>
          </p:cNvSpPr>
          <p:nvPr/>
        </p:nvSpPr>
        <p:spPr bwMode="auto">
          <a:xfrm>
            <a:off x="1343472" y="133947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75189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04D9296A-D191-48A4-A4AE-811CF22F786B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1955085B-0C87-40DC-BB49-75EEE8AFA40A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/>
          <p:cNvSpPr txBox="1">
            <a:spLocks noChangeArrowheads="1"/>
          </p:cNvSpPr>
          <p:nvPr/>
        </p:nvSpPr>
        <p:spPr bwMode="auto">
          <a:xfrm>
            <a:off x="1343025" y="122447"/>
            <a:ext cx="2528888" cy="77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</a:t>
            </a:r>
            <a:r>
              <a:rPr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提要</a:t>
            </a:r>
            <a:endParaRPr lang="zh-CN" altLang="en-US" dirty="0">
              <a:solidFill>
                <a:srgbClr val="FF0000"/>
              </a:solidFill>
            </a:endParaRPr>
          </a:p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b="1" dirty="0">
              <a:solidFill>
                <a:srgbClr val="FF0000"/>
              </a:solidFill>
            </a:endParaRPr>
          </a:p>
        </p:txBody>
      </p:sp>
      <p:graphicFrame>
        <p:nvGraphicFramePr>
          <p:cNvPr id="614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02593"/>
              </p:ext>
            </p:extLst>
          </p:nvPr>
        </p:nvGraphicFramePr>
        <p:xfrm>
          <a:off x="1127125" y="1026842"/>
          <a:ext cx="32004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57" name="Equation" r:id="rId4" imgW="1422400" imgH="190500" progId="Equation.DSMT4">
                  <p:embed/>
                </p:oleObj>
              </mc:Choice>
              <mc:Fallback>
                <p:oleObj name="Equation" r:id="rId4" imgW="1422400" imgH="190500" progId="Equation.DSMT4">
                  <p:embed/>
                  <p:pic>
                    <p:nvPicPr>
                      <p:cNvPr id="614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1026842"/>
                        <a:ext cx="32004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5211513"/>
              </p:ext>
            </p:extLst>
          </p:nvPr>
        </p:nvGraphicFramePr>
        <p:xfrm>
          <a:off x="1097721" y="1772816"/>
          <a:ext cx="67151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58" name="Equation" r:id="rId6" imgW="2984400" imgH="203040" progId="Equation.DSMT4">
                  <p:embed/>
                </p:oleObj>
              </mc:Choice>
              <mc:Fallback>
                <p:oleObj name="Equation" r:id="rId6" imgW="2984400" imgH="203040" progId="Equation.DSMT4">
                  <p:embed/>
                  <p:pic>
                    <p:nvPicPr>
                      <p:cNvPr id="615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721" y="1772816"/>
                        <a:ext cx="67151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781595"/>
              </p:ext>
            </p:extLst>
          </p:nvPr>
        </p:nvGraphicFramePr>
        <p:xfrm>
          <a:off x="1182554" y="3343734"/>
          <a:ext cx="100012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59" name="Equation" r:id="rId8" imgW="4445000" imgH="215900" progId="Equation.DSMT4">
                  <p:embed/>
                </p:oleObj>
              </mc:Choice>
              <mc:Fallback>
                <p:oleObj name="Equation" r:id="rId8" imgW="4445000" imgH="215900" progId="Equation.DSMT4">
                  <p:embed/>
                  <p:pic>
                    <p:nvPicPr>
                      <p:cNvPr id="717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554" y="3343734"/>
                        <a:ext cx="100012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812896"/>
              </p:ext>
            </p:extLst>
          </p:nvPr>
        </p:nvGraphicFramePr>
        <p:xfrm>
          <a:off x="1127125" y="4143970"/>
          <a:ext cx="101441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60" name="Equation" r:id="rId10" imgW="4508500" imgH="228600" progId="Equation.DSMT4">
                  <p:embed/>
                </p:oleObj>
              </mc:Choice>
              <mc:Fallback>
                <p:oleObj name="Equation" r:id="rId10" imgW="4508500" imgH="228600" progId="Equation.DSMT4">
                  <p:embed/>
                  <p:pic>
                    <p:nvPicPr>
                      <p:cNvPr id="717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143970"/>
                        <a:ext cx="10144125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58260"/>
              </p:ext>
            </p:extLst>
          </p:nvPr>
        </p:nvGraphicFramePr>
        <p:xfrm>
          <a:off x="1469532" y="4861009"/>
          <a:ext cx="4086225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61" name="Equation" r:id="rId12" imgW="1816100" imgH="203200" progId="Equation.DSMT4">
                  <p:embed/>
                </p:oleObj>
              </mc:Choice>
              <mc:Fallback>
                <p:oleObj name="Equation" r:id="rId12" imgW="1816100" imgH="203200" progId="Equation.DSMT4">
                  <p:embed/>
                  <p:pic>
                    <p:nvPicPr>
                      <p:cNvPr id="717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9532" y="4861009"/>
                        <a:ext cx="4086225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312331"/>
              </p:ext>
            </p:extLst>
          </p:nvPr>
        </p:nvGraphicFramePr>
        <p:xfrm>
          <a:off x="1182554" y="5533691"/>
          <a:ext cx="95154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62" name="Equation" r:id="rId14" imgW="4229100" imgH="215900" progId="Equation.DSMT4">
                  <p:embed/>
                </p:oleObj>
              </mc:Choice>
              <mc:Fallback>
                <p:oleObj name="Equation" r:id="rId14" imgW="4229100" imgH="215900" progId="Equation.DSMT4">
                  <p:embed/>
                  <p:pic>
                    <p:nvPicPr>
                      <p:cNvPr id="717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554" y="5533691"/>
                        <a:ext cx="9515475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12289"/>
              </p:ext>
            </p:extLst>
          </p:nvPr>
        </p:nvGraphicFramePr>
        <p:xfrm>
          <a:off x="1033463" y="2579402"/>
          <a:ext cx="8858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063" name="Equation" r:id="rId16" imgW="393480" imgH="203040" progId="Equation.DSMT4">
                  <p:embed/>
                </p:oleObj>
              </mc:Choice>
              <mc:Fallback>
                <p:oleObj name="Equation" r:id="rId16" imgW="393480" imgH="203040" progId="Equation.DSMT4">
                  <p:embed/>
                  <p:pic>
                    <p:nvPicPr>
                      <p:cNvPr id="820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3463" y="2579402"/>
                        <a:ext cx="885825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25345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graphicFrame>
        <p:nvGraphicFramePr>
          <p:cNvPr id="2662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064171"/>
              </p:ext>
            </p:extLst>
          </p:nvPr>
        </p:nvGraphicFramePr>
        <p:xfrm>
          <a:off x="841777" y="1059919"/>
          <a:ext cx="57515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8" name="Equation" r:id="rId4" imgW="2489040" imgH="228600" progId="Equation.DSMT4">
                  <p:embed/>
                </p:oleObj>
              </mc:Choice>
              <mc:Fallback>
                <p:oleObj name="Equation" r:id="rId4" imgW="2489040" imgH="228600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777" y="1059919"/>
                        <a:ext cx="57515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487051"/>
              </p:ext>
            </p:extLst>
          </p:nvPr>
        </p:nvGraphicFramePr>
        <p:xfrm>
          <a:off x="3189287" y="1644252"/>
          <a:ext cx="58134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59" name="Equation" r:id="rId6" imgW="2514600" imgH="698400" progId="Equation.DSMT4">
                  <p:embed/>
                </p:oleObj>
              </mc:Choice>
              <mc:Fallback>
                <p:oleObj name="Equation" r:id="rId6" imgW="2514600" imgH="698400" progId="Equation.DSMT4">
                  <p:embed/>
                  <p:pic>
                    <p:nvPicPr>
                      <p:cNvPr id="2663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9287" y="1644252"/>
                        <a:ext cx="581342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957298"/>
              </p:ext>
            </p:extLst>
          </p:nvPr>
        </p:nvGraphicFramePr>
        <p:xfrm>
          <a:off x="1516469" y="3861048"/>
          <a:ext cx="7339012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0" name="Equation" r:id="rId8" imgW="3175000" imgH="698500" progId="Equation.DSMT4">
                  <p:embed/>
                </p:oleObj>
              </mc:Choice>
              <mc:Fallback>
                <p:oleObj name="Equation" r:id="rId8" imgW="3175000" imgH="698500" progId="Equation.DSMT4">
                  <p:embed/>
                  <p:pic>
                    <p:nvPicPr>
                      <p:cNvPr id="2663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6469" y="3861048"/>
                        <a:ext cx="7339012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197882"/>
              </p:ext>
            </p:extLst>
          </p:nvPr>
        </p:nvGraphicFramePr>
        <p:xfrm>
          <a:off x="1260507" y="5661248"/>
          <a:ext cx="81899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1" name="Equation" r:id="rId10" imgW="3543300" imgH="228600" progId="Equation.DSMT4">
                  <p:embed/>
                </p:oleObj>
              </mc:Choice>
              <mc:Fallback>
                <p:oleObj name="Equation" r:id="rId10" imgW="3543300" imgH="228600" progId="Equation.DSMT4">
                  <p:embed/>
                  <p:pic>
                    <p:nvPicPr>
                      <p:cNvPr id="2663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507" y="5661248"/>
                        <a:ext cx="81899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318565"/>
              </p:ext>
            </p:extLst>
          </p:nvPr>
        </p:nvGraphicFramePr>
        <p:xfrm>
          <a:off x="1304579" y="2171702"/>
          <a:ext cx="18494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662" name="Equation" r:id="rId12" imgW="799920" imgH="228600" progId="Equation.DSMT4">
                  <p:embed/>
                </p:oleObj>
              </mc:Choice>
              <mc:Fallback>
                <p:oleObj name="Equation" r:id="rId12" imgW="799920" imgH="228600" progId="Equation.DSMT4">
                  <p:embed/>
                  <p:pic>
                    <p:nvPicPr>
                      <p:cNvPr id="2662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4579" y="2171702"/>
                        <a:ext cx="18494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内容占位符 3"/>
          <p:cNvSpPr txBox="1">
            <a:spLocks noChangeArrowheads="1"/>
          </p:cNvSpPr>
          <p:nvPr/>
        </p:nvSpPr>
        <p:spPr bwMode="auto">
          <a:xfrm>
            <a:off x="1343025" y="116632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r>
              <a:rPr lang="en-US" altLang="zh-CN" sz="3000" b="1" dirty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 dirty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 dirty="0">
              <a:solidFill>
                <a:srgbClr val="1217E4"/>
              </a:solidFill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562869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1748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819150" y="1019175"/>
          <a:ext cx="97107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79" name="Equation" r:id="rId3" imgW="4203700" imgH="215900" progId="Equation.DSMT4">
                  <p:embed/>
                </p:oleObj>
              </mc:Choice>
              <mc:Fallback>
                <p:oleObj name="Equation" r:id="rId3" imgW="4203700" imgH="215900" progId="Equation.DSMT4">
                  <p:embed/>
                  <p:pic>
                    <p:nvPicPr>
                      <p:cNvPr id="3174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1019175"/>
                        <a:ext cx="9710738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014372"/>
              </p:ext>
            </p:extLst>
          </p:nvPr>
        </p:nvGraphicFramePr>
        <p:xfrm>
          <a:off x="1201751" y="1838745"/>
          <a:ext cx="66595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0" name="Equation" r:id="rId5" imgW="2882880" imgH="241200" progId="Equation.DSMT4">
                  <p:embed/>
                </p:oleObj>
              </mc:Choice>
              <mc:Fallback>
                <p:oleObj name="Equation" r:id="rId5" imgW="2882880" imgH="241200" progId="Equation.DSMT4">
                  <p:embed/>
                  <p:pic>
                    <p:nvPicPr>
                      <p:cNvPr id="3175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51" y="1838745"/>
                        <a:ext cx="6659563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503648"/>
              </p:ext>
            </p:extLst>
          </p:nvPr>
        </p:nvGraphicFramePr>
        <p:xfrm>
          <a:off x="862013" y="2994025"/>
          <a:ext cx="106187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1" name="Equation" r:id="rId7" imgW="4597200" imgH="241200" progId="Equation.DSMT4">
                  <p:embed/>
                </p:oleObj>
              </mc:Choice>
              <mc:Fallback>
                <p:oleObj name="Equation" r:id="rId7" imgW="4597200" imgH="241200" progId="Equation.DSMT4">
                  <p:embed/>
                  <p:pic>
                    <p:nvPicPr>
                      <p:cNvPr id="317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994025"/>
                        <a:ext cx="106187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6647427"/>
              </p:ext>
            </p:extLst>
          </p:nvPr>
        </p:nvGraphicFramePr>
        <p:xfrm>
          <a:off x="1225475" y="3739183"/>
          <a:ext cx="1020762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2" name="Equation" r:id="rId9" imgW="4419360" imgH="228600" progId="Equation.DSMT4">
                  <p:embed/>
                </p:oleObj>
              </mc:Choice>
              <mc:Fallback>
                <p:oleObj name="Equation" r:id="rId9" imgW="4419360" imgH="228600" progId="Equation.DSMT4">
                  <p:embed/>
                  <p:pic>
                    <p:nvPicPr>
                      <p:cNvPr id="317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475" y="3739183"/>
                        <a:ext cx="10207625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428297"/>
              </p:ext>
            </p:extLst>
          </p:nvPr>
        </p:nvGraphicFramePr>
        <p:xfrm>
          <a:off x="1233413" y="4509120"/>
          <a:ext cx="52212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583" name="Equation" r:id="rId11" imgW="2260600" imgH="241300" progId="Equation.DSMT4">
                  <p:embed/>
                </p:oleObj>
              </mc:Choice>
              <mc:Fallback>
                <p:oleObj name="Equation" r:id="rId11" imgW="2260600" imgH="241300" progId="Equation.DSMT4">
                  <p:embed/>
                  <p:pic>
                    <p:nvPicPr>
                      <p:cNvPr id="317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13" y="4509120"/>
                        <a:ext cx="52212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22008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2772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b="1" i="1">
              <a:solidFill>
                <a:srgbClr val="FF0000"/>
              </a:solidFill>
            </a:endParaRPr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862013" y="965200"/>
          <a:ext cx="81549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3" name="Equation" r:id="rId3" imgW="3530600" imgH="241300" progId="Equation.DSMT4">
                  <p:embed/>
                </p:oleObj>
              </mc:Choice>
              <mc:Fallback>
                <p:oleObj name="Equation" r:id="rId3" imgW="3530600" imgH="241300" progId="Equation.DSMT4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965200"/>
                        <a:ext cx="81549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4" name="Object 5"/>
          <p:cNvGraphicFramePr>
            <a:graphicFrameLocks noChangeAspect="1"/>
          </p:cNvGraphicFramePr>
          <p:nvPr/>
        </p:nvGraphicFramePr>
        <p:xfrm>
          <a:off x="1847850" y="1671638"/>
          <a:ext cx="79502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4" name="Equation" r:id="rId5" imgW="3441700" imgH="228600" progId="Equation.DSMT4">
                  <p:embed/>
                </p:oleObj>
              </mc:Choice>
              <mc:Fallback>
                <p:oleObj name="Equation" r:id="rId5" imgW="3441700" imgH="228600" progId="Equation.DSMT4">
                  <p:embed/>
                  <p:pic>
                    <p:nvPicPr>
                      <p:cNvPr id="3277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1671638"/>
                        <a:ext cx="79502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341591"/>
              </p:ext>
            </p:extLst>
          </p:nvPr>
        </p:nvGraphicFramePr>
        <p:xfrm>
          <a:off x="1077913" y="2573300"/>
          <a:ext cx="43719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5" name="Equation" r:id="rId7" imgW="1892300" imgH="228600" progId="Equation.DSMT4">
                  <p:embed/>
                </p:oleObj>
              </mc:Choice>
              <mc:Fallback>
                <p:oleObj name="Equation" r:id="rId7" imgW="1892300" imgH="228600" progId="Equation.DSMT4">
                  <p:embed/>
                  <p:pic>
                    <p:nvPicPr>
                      <p:cNvPr id="327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2573300"/>
                        <a:ext cx="4371975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6391670"/>
              </p:ext>
            </p:extLst>
          </p:nvPr>
        </p:nvGraphicFramePr>
        <p:xfrm>
          <a:off x="1077913" y="3474963"/>
          <a:ext cx="674846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6" name="Equation" r:id="rId9" imgW="2921000" imgH="228600" progId="Equation.DSMT4">
                  <p:embed/>
                </p:oleObj>
              </mc:Choice>
              <mc:Fallback>
                <p:oleObj name="Equation" r:id="rId9" imgW="2921000" imgH="228600" progId="Equation.DSMT4">
                  <p:embed/>
                  <p:pic>
                    <p:nvPicPr>
                      <p:cNvPr id="3277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3474963"/>
                        <a:ext cx="674846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169884"/>
              </p:ext>
            </p:extLst>
          </p:nvPr>
        </p:nvGraphicFramePr>
        <p:xfrm>
          <a:off x="1127125" y="4221088"/>
          <a:ext cx="7421563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9607" name="Equation" r:id="rId11" imgW="3213100" imgH="228600" progId="Equation.DSMT4">
                  <p:embed/>
                </p:oleObj>
              </mc:Choice>
              <mc:Fallback>
                <p:oleObj name="Equation" r:id="rId11" imgW="3213100" imgH="228600" progId="Equation.DSMT4">
                  <p:embed/>
                  <p:pic>
                    <p:nvPicPr>
                      <p:cNvPr id="3277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4221088"/>
                        <a:ext cx="7421563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988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25989B7-8484-4162-B191-2AA52D646587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7EAFF014-FA76-4382-A4E8-9E59015522CE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3796" name="内容占位符 3"/>
          <p:cNvSpPr txBox="1">
            <a:spLocks noChangeArrowheads="1"/>
          </p:cNvSpPr>
          <p:nvPr/>
        </p:nvSpPr>
        <p:spPr bwMode="auto">
          <a:xfrm>
            <a:off x="1343025" y="177800"/>
            <a:ext cx="6624638" cy="73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3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000" b="1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b="1" i="1">
              <a:solidFill>
                <a:srgbClr val="1217E4"/>
              </a:solidFill>
            </a:endParaRP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911225" y="1028700"/>
          <a:ext cx="1730375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3" name="Equation" r:id="rId4" imgW="748975" imgH="215806" progId="Equation.DSMT4">
                  <p:embed/>
                </p:oleObj>
              </mc:Choice>
              <mc:Fallback>
                <p:oleObj name="Equation" r:id="rId4" imgW="748975" imgH="215806" progId="Equation.DSMT4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028700"/>
                        <a:ext cx="1730375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5"/>
          <p:cNvGraphicFramePr>
            <a:graphicFrameLocks noChangeAspect="1"/>
          </p:cNvGraphicFramePr>
          <p:nvPr/>
        </p:nvGraphicFramePr>
        <p:xfrm>
          <a:off x="911225" y="1747838"/>
          <a:ext cx="501491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4" name="Equation" r:id="rId6" imgW="2171700" imgH="228600" progId="Equation.DSMT4">
                  <p:embed/>
                </p:oleObj>
              </mc:Choice>
              <mc:Fallback>
                <p:oleObj name="Equation" r:id="rId6" imgW="2171700" imgH="228600" progId="Equation.DSMT4">
                  <p:embed/>
                  <p:pic>
                    <p:nvPicPr>
                      <p:cNvPr id="337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1747838"/>
                        <a:ext cx="501491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9" name="Object 5"/>
          <p:cNvGraphicFramePr>
            <a:graphicFrameLocks noChangeAspect="1"/>
          </p:cNvGraphicFramePr>
          <p:nvPr/>
        </p:nvGraphicFramePr>
        <p:xfrm>
          <a:off x="911225" y="2546350"/>
          <a:ext cx="8856663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5" name="Equation" r:id="rId8" imgW="3835400" imgH="228600" progId="Equation.DSMT4">
                  <p:embed/>
                </p:oleObj>
              </mc:Choice>
              <mc:Fallback>
                <p:oleObj name="Equation" r:id="rId8" imgW="3835400" imgH="228600" progId="Equation.DSMT4">
                  <p:embed/>
                  <p:pic>
                    <p:nvPicPr>
                      <p:cNvPr id="3379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2546350"/>
                        <a:ext cx="8856663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5"/>
          <p:cNvGraphicFramePr>
            <a:graphicFrameLocks noChangeAspect="1"/>
          </p:cNvGraphicFramePr>
          <p:nvPr/>
        </p:nvGraphicFramePr>
        <p:xfrm>
          <a:off x="2641600" y="3359150"/>
          <a:ext cx="290353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6" name="Equation" r:id="rId10" imgW="1257300" imgH="228600" progId="Equation.DSMT4">
                  <p:embed/>
                </p:oleObj>
              </mc:Choice>
              <mc:Fallback>
                <p:oleObj name="Equation" r:id="rId10" imgW="1257300" imgH="228600" progId="Equation.DSMT4">
                  <p:embed/>
                  <p:pic>
                    <p:nvPicPr>
                      <p:cNvPr id="338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3359150"/>
                        <a:ext cx="290353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1" name="Object 5"/>
          <p:cNvGraphicFramePr>
            <a:graphicFrameLocks noChangeAspect="1"/>
          </p:cNvGraphicFramePr>
          <p:nvPr/>
        </p:nvGraphicFramePr>
        <p:xfrm>
          <a:off x="5554663" y="3305175"/>
          <a:ext cx="401955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7" name="Equation" r:id="rId12" imgW="1739900" imgH="241300" progId="Equation.DSMT4">
                  <p:embed/>
                </p:oleObj>
              </mc:Choice>
              <mc:Fallback>
                <p:oleObj name="Equation" r:id="rId12" imgW="1739900" imgH="241300" progId="Equation.DSMT4">
                  <p:embed/>
                  <p:pic>
                    <p:nvPicPr>
                      <p:cNvPr id="338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4663" y="3305175"/>
                        <a:ext cx="401955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2" name="Object 5"/>
          <p:cNvGraphicFramePr>
            <a:graphicFrameLocks noChangeAspect="1"/>
          </p:cNvGraphicFramePr>
          <p:nvPr/>
        </p:nvGraphicFramePr>
        <p:xfrm>
          <a:off x="1343025" y="4054475"/>
          <a:ext cx="8332788" cy="160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8" name="Equation" r:id="rId14" imgW="3606800" imgH="698500" progId="Equation.DSMT4">
                  <p:embed/>
                </p:oleObj>
              </mc:Choice>
              <mc:Fallback>
                <p:oleObj name="Equation" r:id="rId14" imgW="3606800" imgH="698500" progId="Equation.DSMT4">
                  <p:embed/>
                  <p:pic>
                    <p:nvPicPr>
                      <p:cNvPr id="3380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4054475"/>
                        <a:ext cx="8332788" cy="160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5"/>
          <p:cNvGraphicFramePr>
            <a:graphicFrameLocks noChangeAspect="1"/>
          </p:cNvGraphicFramePr>
          <p:nvPr/>
        </p:nvGraphicFramePr>
        <p:xfrm>
          <a:off x="1379538" y="5862638"/>
          <a:ext cx="9093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9" name="Equation" r:id="rId16" imgW="3937000" imgH="254000" progId="Equation.DSMT4">
                  <p:embed/>
                </p:oleObj>
              </mc:Choice>
              <mc:Fallback>
                <p:oleObj name="Equation" r:id="rId16" imgW="3937000" imgH="254000" progId="Equation.DSMT4">
                  <p:embed/>
                  <p:pic>
                    <p:nvPicPr>
                      <p:cNvPr id="3380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5862638"/>
                        <a:ext cx="90932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837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ChangeArrowheads="1"/>
          </p:cNvSpPr>
          <p:nvPr/>
        </p:nvSpPr>
        <p:spPr bwMode="auto">
          <a:xfrm>
            <a:off x="0" y="346075"/>
            <a:ext cx="12192000" cy="773113"/>
          </a:xfrm>
          <a:prstGeom prst="rect">
            <a:avLst/>
          </a:prstGeom>
          <a:solidFill>
            <a:srgbClr val="00206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843" name="未知"/>
          <p:cNvSpPr>
            <a:spLocks/>
          </p:cNvSpPr>
          <p:nvPr/>
        </p:nvSpPr>
        <p:spPr bwMode="auto">
          <a:xfrm>
            <a:off x="3125788" y="2995613"/>
            <a:ext cx="487362" cy="225425"/>
          </a:xfrm>
          <a:custGeom>
            <a:avLst/>
            <a:gdLst>
              <a:gd name="T0" fmla="*/ 2147483646 w 130"/>
              <a:gd name="T1" fmla="*/ 2147483646 h 60"/>
              <a:gd name="T2" fmla="*/ 2147483646 w 130"/>
              <a:gd name="T3" fmla="*/ 2147483646 h 60"/>
              <a:gd name="T4" fmla="*/ 2147483646 w 130"/>
              <a:gd name="T5" fmla="*/ 2147483646 h 60"/>
              <a:gd name="T6" fmla="*/ 2147483646 w 130"/>
              <a:gd name="T7" fmla="*/ 2147483646 h 60"/>
              <a:gd name="T8" fmla="*/ 2147483646 w 130"/>
              <a:gd name="T9" fmla="*/ 2147483646 h 60"/>
              <a:gd name="T10" fmla="*/ 2147483646 w 130"/>
              <a:gd name="T11" fmla="*/ 2147483646 h 60"/>
              <a:gd name="T12" fmla="*/ 2147483646 w 130"/>
              <a:gd name="T13" fmla="*/ 2147483646 h 60"/>
              <a:gd name="T14" fmla="*/ 2147483646 w 130"/>
              <a:gd name="T15" fmla="*/ 2147483646 h 60"/>
              <a:gd name="T16" fmla="*/ 2147483646 w 130"/>
              <a:gd name="T17" fmla="*/ 2147483646 h 60"/>
              <a:gd name="T18" fmla="*/ 2147483646 w 130"/>
              <a:gd name="T19" fmla="*/ 0 h 60"/>
              <a:gd name="T20" fmla="*/ 2147483646 w 130"/>
              <a:gd name="T21" fmla="*/ 0 h 60"/>
              <a:gd name="T22" fmla="*/ 2147483646 w 130"/>
              <a:gd name="T23" fmla="*/ 2147483646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"/>
              <a:gd name="T37" fmla="*/ 0 h 60"/>
              <a:gd name="T38" fmla="*/ 130 w 130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4" name="未知"/>
          <p:cNvSpPr>
            <a:spLocks/>
          </p:cNvSpPr>
          <p:nvPr/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2147483646 w 156"/>
              <a:gd name="T1" fmla="*/ 0 h 58"/>
              <a:gd name="T2" fmla="*/ 2147483646 w 156"/>
              <a:gd name="T3" fmla="*/ 2147483646 h 58"/>
              <a:gd name="T4" fmla="*/ 2147483646 w 156"/>
              <a:gd name="T5" fmla="*/ 2147483646 h 58"/>
              <a:gd name="T6" fmla="*/ 2147483646 w 156"/>
              <a:gd name="T7" fmla="*/ 2147483646 h 58"/>
              <a:gd name="T8" fmla="*/ 2147483646 w 156"/>
              <a:gd name="T9" fmla="*/ 2147483646 h 58"/>
              <a:gd name="T10" fmla="*/ 2147483646 w 156"/>
              <a:gd name="T11" fmla="*/ 2147483646 h 58"/>
              <a:gd name="T12" fmla="*/ 2147483646 w 156"/>
              <a:gd name="T13" fmla="*/ 2147483646 h 58"/>
              <a:gd name="T14" fmla="*/ 2147483646 w 156"/>
              <a:gd name="T15" fmla="*/ 2147483646 h 58"/>
              <a:gd name="T16" fmla="*/ 2147483646 w 156"/>
              <a:gd name="T17" fmla="*/ 2147483646 h 58"/>
              <a:gd name="T18" fmla="*/ 2147483646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58"/>
              <a:gd name="T32" fmla="*/ 156 w 156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5" name="未知"/>
          <p:cNvSpPr>
            <a:spLocks/>
          </p:cNvSpPr>
          <p:nvPr/>
        </p:nvSpPr>
        <p:spPr bwMode="auto">
          <a:xfrm>
            <a:off x="3144838" y="2752725"/>
            <a:ext cx="1444625" cy="242888"/>
          </a:xfrm>
          <a:custGeom>
            <a:avLst/>
            <a:gdLst>
              <a:gd name="T0" fmla="*/ 2147483646 w 385"/>
              <a:gd name="T1" fmla="*/ 0 h 65"/>
              <a:gd name="T2" fmla="*/ 2147483646 w 385"/>
              <a:gd name="T3" fmla="*/ 2147483646 h 65"/>
              <a:gd name="T4" fmla="*/ 2147483646 w 385"/>
              <a:gd name="T5" fmla="*/ 2147483646 h 65"/>
              <a:gd name="T6" fmla="*/ 2147483646 w 385"/>
              <a:gd name="T7" fmla="*/ 2147483646 h 65"/>
              <a:gd name="T8" fmla="*/ 2147483646 w 385"/>
              <a:gd name="T9" fmla="*/ 2147483646 h 65"/>
              <a:gd name="T10" fmla="*/ 0 w 385"/>
              <a:gd name="T11" fmla="*/ 2147483646 h 65"/>
              <a:gd name="T12" fmla="*/ 2147483646 w 385"/>
              <a:gd name="T13" fmla="*/ 2147483646 h 65"/>
              <a:gd name="T14" fmla="*/ 2147483646 w 385"/>
              <a:gd name="T15" fmla="*/ 2147483646 h 65"/>
              <a:gd name="T16" fmla="*/ 2147483646 w 385"/>
              <a:gd name="T17" fmla="*/ 2147483646 h 65"/>
              <a:gd name="T18" fmla="*/ 2147483646 w 385"/>
              <a:gd name="T19" fmla="*/ 2147483646 h 65"/>
              <a:gd name="T20" fmla="*/ 2147483646 w 385"/>
              <a:gd name="T21" fmla="*/ 2147483646 h 65"/>
              <a:gd name="T22" fmla="*/ 2147483646 w 385"/>
              <a:gd name="T23" fmla="*/ 2147483646 h 65"/>
              <a:gd name="T24" fmla="*/ 2147483646 w 385"/>
              <a:gd name="T25" fmla="*/ 2147483646 h 65"/>
              <a:gd name="T26" fmla="*/ 2147483646 w 385"/>
              <a:gd name="T27" fmla="*/ 2147483646 h 65"/>
              <a:gd name="T28" fmla="*/ 2147483646 w 385"/>
              <a:gd name="T29" fmla="*/ 2147483646 h 65"/>
              <a:gd name="T30" fmla="*/ 2147483646 w 385"/>
              <a:gd name="T31" fmla="*/ 2147483646 h 65"/>
              <a:gd name="T32" fmla="*/ 2147483646 w 385"/>
              <a:gd name="T33" fmla="*/ 2147483646 h 65"/>
              <a:gd name="T34" fmla="*/ 2147483646 w 385"/>
              <a:gd name="T35" fmla="*/ 0 h 65"/>
              <a:gd name="T36" fmla="*/ 2147483646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5"/>
              <a:gd name="T58" fmla="*/ 0 h 65"/>
              <a:gd name="T59" fmla="*/ 385 w 38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6" name="未知"/>
          <p:cNvSpPr>
            <a:spLocks/>
          </p:cNvSpPr>
          <p:nvPr/>
        </p:nvSpPr>
        <p:spPr bwMode="auto">
          <a:xfrm>
            <a:off x="2770188" y="2954338"/>
            <a:ext cx="1371600" cy="712787"/>
          </a:xfrm>
          <a:custGeom>
            <a:avLst/>
            <a:gdLst>
              <a:gd name="T0" fmla="*/ 2147483646 w 366"/>
              <a:gd name="T1" fmla="*/ 2147483646 h 190"/>
              <a:gd name="T2" fmla="*/ 2147483646 w 366"/>
              <a:gd name="T3" fmla="*/ 2147483646 h 190"/>
              <a:gd name="T4" fmla="*/ 2147483646 w 366"/>
              <a:gd name="T5" fmla="*/ 2147483646 h 190"/>
              <a:gd name="T6" fmla="*/ 2147483646 w 366"/>
              <a:gd name="T7" fmla="*/ 2147483646 h 190"/>
              <a:gd name="T8" fmla="*/ 2147483646 w 366"/>
              <a:gd name="T9" fmla="*/ 0 h 190"/>
              <a:gd name="T10" fmla="*/ 2147483646 w 366"/>
              <a:gd name="T11" fmla="*/ 2147483646 h 190"/>
              <a:gd name="T12" fmla="*/ 2147483646 w 366"/>
              <a:gd name="T13" fmla="*/ 2147483646 h 190"/>
              <a:gd name="T14" fmla="*/ 2147483646 w 366"/>
              <a:gd name="T15" fmla="*/ 2147483646 h 190"/>
              <a:gd name="T16" fmla="*/ 2147483646 w 366"/>
              <a:gd name="T17" fmla="*/ 2147483646 h 190"/>
              <a:gd name="T18" fmla="*/ 2147483646 w 366"/>
              <a:gd name="T19" fmla="*/ 2147483646 h 190"/>
              <a:gd name="T20" fmla="*/ 2147483646 w 366"/>
              <a:gd name="T21" fmla="*/ 2147483646 h 190"/>
              <a:gd name="T22" fmla="*/ 2147483646 w 366"/>
              <a:gd name="T23" fmla="*/ 2147483646 h 190"/>
              <a:gd name="T24" fmla="*/ 2147483646 w 366"/>
              <a:gd name="T25" fmla="*/ 2147483646 h 190"/>
              <a:gd name="T26" fmla="*/ 2147483646 w 366"/>
              <a:gd name="T27" fmla="*/ 2147483646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6"/>
              <a:gd name="T43" fmla="*/ 0 h 190"/>
              <a:gd name="T44" fmla="*/ 366 w 366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未知"/>
          <p:cNvSpPr>
            <a:spLocks/>
          </p:cNvSpPr>
          <p:nvPr/>
        </p:nvSpPr>
        <p:spPr bwMode="auto">
          <a:xfrm>
            <a:off x="3235325" y="3446463"/>
            <a:ext cx="911225" cy="225425"/>
          </a:xfrm>
          <a:custGeom>
            <a:avLst/>
            <a:gdLst>
              <a:gd name="T0" fmla="*/ 2147483646 w 243"/>
              <a:gd name="T1" fmla="*/ 2147483646 h 60"/>
              <a:gd name="T2" fmla="*/ 2147483646 w 243"/>
              <a:gd name="T3" fmla="*/ 2147483646 h 60"/>
              <a:gd name="T4" fmla="*/ 2147483646 w 243"/>
              <a:gd name="T5" fmla="*/ 2147483646 h 60"/>
              <a:gd name="T6" fmla="*/ 2147483646 w 243"/>
              <a:gd name="T7" fmla="*/ 2147483646 h 60"/>
              <a:gd name="T8" fmla="*/ 2147483646 w 243"/>
              <a:gd name="T9" fmla="*/ 2147483646 h 60"/>
              <a:gd name="T10" fmla="*/ 2147483646 w 243"/>
              <a:gd name="T11" fmla="*/ 2147483646 h 60"/>
              <a:gd name="T12" fmla="*/ 0 w 243"/>
              <a:gd name="T13" fmla="*/ 2147483646 h 60"/>
              <a:gd name="T14" fmla="*/ 2147483646 w 243"/>
              <a:gd name="T15" fmla="*/ 2147483646 h 60"/>
              <a:gd name="T16" fmla="*/ 2147483646 w 243"/>
              <a:gd name="T17" fmla="*/ 2147483646 h 60"/>
              <a:gd name="T18" fmla="*/ 2147483646 w 243"/>
              <a:gd name="T19" fmla="*/ 2147483646 h 60"/>
              <a:gd name="T20" fmla="*/ 2147483646 w 243"/>
              <a:gd name="T21" fmla="*/ 2147483646 h 60"/>
              <a:gd name="T22" fmla="*/ 2147483646 w 243"/>
              <a:gd name="T23" fmla="*/ 2147483646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60"/>
              <a:gd name="T38" fmla="*/ 243 w 243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8" name="未知"/>
          <p:cNvSpPr>
            <a:spLocks noEditPoints="1"/>
          </p:cNvSpPr>
          <p:nvPr/>
        </p:nvSpPr>
        <p:spPr bwMode="auto">
          <a:xfrm>
            <a:off x="4716463" y="3284538"/>
            <a:ext cx="465137" cy="376237"/>
          </a:xfrm>
          <a:custGeom>
            <a:avLst/>
            <a:gdLst>
              <a:gd name="T0" fmla="*/ 2147483646 w 124"/>
              <a:gd name="T1" fmla="*/ 2147483646 h 100"/>
              <a:gd name="T2" fmla="*/ 2147483646 w 124"/>
              <a:gd name="T3" fmla="*/ 2147483646 h 100"/>
              <a:gd name="T4" fmla="*/ 2147483646 w 124"/>
              <a:gd name="T5" fmla="*/ 2147483646 h 100"/>
              <a:gd name="T6" fmla="*/ 2147483646 w 124"/>
              <a:gd name="T7" fmla="*/ 2147483646 h 100"/>
              <a:gd name="T8" fmla="*/ 2147483646 w 124"/>
              <a:gd name="T9" fmla="*/ 2147483646 h 100"/>
              <a:gd name="T10" fmla="*/ 2147483646 w 124"/>
              <a:gd name="T11" fmla="*/ 2147483646 h 100"/>
              <a:gd name="T12" fmla="*/ 2147483646 w 124"/>
              <a:gd name="T13" fmla="*/ 2147483646 h 100"/>
              <a:gd name="T14" fmla="*/ 2147483646 w 124"/>
              <a:gd name="T15" fmla="*/ 2147483646 h 100"/>
              <a:gd name="T16" fmla="*/ 2147483646 w 124"/>
              <a:gd name="T17" fmla="*/ 2147483646 h 100"/>
              <a:gd name="T18" fmla="*/ 2147483646 w 124"/>
              <a:gd name="T19" fmla="*/ 2147483646 h 100"/>
              <a:gd name="T20" fmla="*/ 2147483646 w 124"/>
              <a:gd name="T21" fmla="*/ 2147483646 h 100"/>
              <a:gd name="T22" fmla="*/ 2147483646 w 124"/>
              <a:gd name="T23" fmla="*/ 2147483646 h 100"/>
              <a:gd name="T24" fmla="*/ 2147483646 w 124"/>
              <a:gd name="T25" fmla="*/ 2147483646 h 100"/>
              <a:gd name="T26" fmla="*/ 2147483646 w 124"/>
              <a:gd name="T27" fmla="*/ 2147483646 h 100"/>
              <a:gd name="T28" fmla="*/ 2147483646 w 124"/>
              <a:gd name="T29" fmla="*/ 2147483646 h 100"/>
              <a:gd name="T30" fmla="*/ 2147483646 w 124"/>
              <a:gd name="T31" fmla="*/ 2147483646 h 100"/>
              <a:gd name="T32" fmla="*/ 2147483646 w 124"/>
              <a:gd name="T33" fmla="*/ 2147483646 h 100"/>
              <a:gd name="T34" fmla="*/ 2147483646 w 124"/>
              <a:gd name="T35" fmla="*/ 2147483646 h 100"/>
              <a:gd name="T36" fmla="*/ 2147483646 w 124"/>
              <a:gd name="T37" fmla="*/ 2147483646 h 100"/>
              <a:gd name="T38" fmla="*/ 2147483646 w 124"/>
              <a:gd name="T39" fmla="*/ 2147483646 h 100"/>
              <a:gd name="T40" fmla="*/ 2147483646 w 124"/>
              <a:gd name="T41" fmla="*/ 2147483646 h 100"/>
              <a:gd name="T42" fmla="*/ 2147483646 w 124"/>
              <a:gd name="T43" fmla="*/ 2147483646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"/>
              <a:gd name="T67" fmla="*/ 0 h 100"/>
              <a:gd name="T68" fmla="*/ 124 w 124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9" name="未知"/>
          <p:cNvSpPr>
            <a:spLocks/>
          </p:cNvSpPr>
          <p:nvPr/>
        </p:nvSpPr>
        <p:spPr bwMode="auto">
          <a:xfrm>
            <a:off x="5319713" y="3295650"/>
            <a:ext cx="333375" cy="357188"/>
          </a:xfrm>
          <a:custGeom>
            <a:avLst/>
            <a:gdLst>
              <a:gd name="T0" fmla="*/ 2147483646 w 89"/>
              <a:gd name="T1" fmla="*/ 2147483646 h 95"/>
              <a:gd name="T2" fmla="*/ 2147483646 w 89"/>
              <a:gd name="T3" fmla="*/ 2147483646 h 95"/>
              <a:gd name="T4" fmla="*/ 2147483646 w 89"/>
              <a:gd name="T5" fmla="*/ 0 h 95"/>
              <a:gd name="T6" fmla="*/ 2147483646 w 89"/>
              <a:gd name="T7" fmla="*/ 2147483646 h 95"/>
              <a:gd name="T8" fmla="*/ 2147483646 w 89"/>
              <a:gd name="T9" fmla="*/ 2147483646 h 95"/>
              <a:gd name="T10" fmla="*/ 2147483646 w 89"/>
              <a:gd name="T11" fmla="*/ 2147483646 h 95"/>
              <a:gd name="T12" fmla="*/ 2147483646 w 89"/>
              <a:gd name="T13" fmla="*/ 2147483646 h 95"/>
              <a:gd name="T14" fmla="*/ 2147483646 w 89"/>
              <a:gd name="T15" fmla="*/ 2147483646 h 95"/>
              <a:gd name="T16" fmla="*/ 2147483646 w 89"/>
              <a:gd name="T17" fmla="*/ 2147483646 h 95"/>
              <a:gd name="T18" fmla="*/ 2147483646 w 89"/>
              <a:gd name="T19" fmla="*/ 2147483646 h 95"/>
              <a:gd name="T20" fmla="*/ 2147483646 w 89"/>
              <a:gd name="T21" fmla="*/ 2147483646 h 95"/>
              <a:gd name="T22" fmla="*/ 2147483646 w 89"/>
              <a:gd name="T23" fmla="*/ 2147483646 h 95"/>
              <a:gd name="T24" fmla="*/ 2147483646 w 89"/>
              <a:gd name="T25" fmla="*/ 2147483646 h 95"/>
              <a:gd name="T26" fmla="*/ 2147483646 w 89"/>
              <a:gd name="T27" fmla="*/ 2147483646 h 95"/>
              <a:gd name="T28" fmla="*/ 2147483646 w 89"/>
              <a:gd name="T29" fmla="*/ 2147483646 h 95"/>
              <a:gd name="T30" fmla="*/ 2147483646 w 89"/>
              <a:gd name="T31" fmla="*/ 2147483646 h 95"/>
              <a:gd name="T32" fmla="*/ 2147483646 w 89"/>
              <a:gd name="T33" fmla="*/ 2147483646 h 95"/>
              <a:gd name="T34" fmla="*/ 2147483646 w 89"/>
              <a:gd name="T35" fmla="*/ 2147483646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"/>
              <a:gd name="T55" fmla="*/ 0 h 95"/>
              <a:gd name="T56" fmla="*/ 89 w 89"/>
              <a:gd name="T57" fmla="*/ 95 h 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0" name="未知"/>
          <p:cNvSpPr>
            <a:spLocks/>
          </p:cNvSpPr>
          <p:nvPr/>
        </p:nvSpPr>
        <p:spPr bwMode="auto">
          <a:xfrm>
            <a:off x="5470525" y="3295650"/>
            <a:ext cx="501650" cy="327025"/>
          </a:xfrm>
          <a:custGeom>
            <a:avLst/>
            <a:gdLst>
              <a:gd name="T0" fmla="*/ 2147483646 w 134"/>
              <a:gd name="T1" fmla="*/ 0 h 87"/>
              <a:gd name="T2" fmla="*/ 2147483646 w 134"/>
              <a:gd name="T3" fmla="*/ 2147483646 h 87"/>
              <a:gd name="T4" fmla="*/ 2147483646 w 134"/>
              <a:gd name="T5" fmla="*/ 2147483646 h 87"/>
              <a:gd name="T6" fmla="*/ 2147483646 w 134"/>
              <a:gd name="T7" fmla="*/ 2147483646 h 87"/>
              <a:gd name="T8" fmla="*/ 2147483646 w 134"/>
              <a:gd name="T9" fmla="*/ 2147483646 h 87"/>
              <a:gd name="T10" fmla="*/ 0 w 134"/>
              <a:gd name="T11" fmla="*/ 2147483646 h 87"/>
              <a:gd name="T12" fmla="*/ 2147483646 w 134"/>
              <a:gd name="T13" fmla="*/ 2147483646 h 87"/>
              <a:gd name="T14" fmla="*/ 2147483646 w 134"/>
              <a:gd name="T15" fmla="*/ 2147483646 h 87"/>
              <a:gd name="T16" fmla="*/ 2147483646 w 134"/>
              <a:gd name="T17" fmla="*/ 2147483646 h 87"/>
              <a:gd name="T18" fmla="*/ 2147483646 w 134"/>
              <a:gd name="T19" fmla="*/ 2147483646 h 87"/>
              <a:gd name="T20" fmla="*/ 2147483646 w 134"/>
              <a:gd name="T21" fmla="*/ 2147483646 h 87"/>
              <a:gd name="T22" fmla="*/ 2147483646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87"/>
              <a:gd name="T38" fmla="*/ 134 w 134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1" name="未知"/>
          <p:cNvSpPr>
            <a:spLocks/>
          </p:cNvSpPr>
          <p:nvPr/>
        </p:nvSpPr>
        <p:spPr bwMode="auto">
          <a:xfrm>
            <a:off x="7153275" y="3243263"/>
            <a:ext cx="217488" cy="104775"/>
          </a:xfrm>
          <a:custGeom>
            <a:avLst/>
            <a:gdLst>
              <a:gd name="T0" fmla="*/ 2147483646 w 58"/>
              <a:gd name="T1" fmla="*/ 2147483646 h 28"/>
              <a:gd name="T2" fmla="*/ 2147483646 w 58"/>
              <a:gd name="T3" fmla="*/ 2147483646 h 28"/>
              <a:gd name="T4" fmla="*/ 2147483646 w 58"/>
              <a:gd name="T5" fmla="*/ 2147483646 h 28"/>
              <a:gd name="T6" fmla="*/ 2147483646 w 58"/>
              <a:gd name="T7" fmla="*/ 2147483646 h 28"/>
              <a:gd name="T8" fmla="*/ 2147483646 w 58"/>
              <a:gd name="T9" fmla="*/ 2147483646 h 28"/>
              <a:gd name="T10" fmla="*/ 2147483646 w 58"/>
              <a:gd name="T11" fmla="*/ 2147483646 h 28"/>
              <a:gd name="T12" fmla="*/ 2147483646 w 58"/>
              <a:gd name="T13" fmla="*/ 0 h 28"/>
              <a:gd name="T14" fmla="*/ 0 w 58"/>
              <a:gd name="T15" fmla="*/ 2147483646 h 28"/>
              <a:gd name="T16" fmla="*/ 2147483646 w 58"/>
              <a:gd name="T17" fmla="*/ 2147483646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"/>
              <a:gd name="T28" fmla="*/ 0 h 28"/>
              <a:gd name="T29" fmla="*/ 58 w 58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2" name="未知"/>
          <p:cNvSpPr>
            <a:spLocks noEditPoints="1"/>
          </p:cNvSpPr>
          <p:nvPr/>
        </p:nvSpPr>
        <p:spPr bwMode="auto">
          <a:xfrm>
            <a:off x="7337425" y="2774950"/>
            <a:ext cx="1147763" cy="889000"/>
          </a:xfrm>
          <a:custGeom>
            <a:avLst/>
            <a:gdLst>
              <a:gd name="T0" fmla="*/ 2147483646 w 306"/>
              <a:gd name="T1" fmla="*/ 2147483646 h 237"/>
              <a:gd name="T2" fmla="*/ 2147483646 w 306"/>
              <a:gd name="T3" fmla="*/ 2147483646 h 237"/>
              <a:gd name="T4" fmla="*/ 2147483646 w 306"/>
              <a:gd name="T5" fmla="*/ 2147483646 h 237"/>
              <a:gd name="T6" fmla="*/ 2147483646 w 306"/>
              <a:gd name="T7" fmla="*/ 2147483646 h 237"/>
              <a:gd name="T8" fmla="*/ 2147483646 w 306"/>
              <a:gd name="T9" fmla="*/ 2147483646 h 237"/>
              <a:gd name="T10" fmla="*/ 2147483646 w 306"/>
              <a:gd name="T11" fmla="*/ 2147483646 h 237"/>
              <a:gd name="T12" fmla="*/ 0 w 306"/>
              <a:gd name="T13" fmla="*/ 2147483646 h 237"/>
              <a:gd name="T14" fmla="*/ 2147483646 w 306"/>
              <a:gd name="T15" fmla="*/ 2147483646 h 237"/>
              <a:gd name="T16" fmla="*/ 2147483646 w 306"/>
              <a:gd name="T17" fmla="*/ 2147483646 h 237"/>
              <a:gd name="T18" fmla="*/ 2147483646 w 306"/>
              <a:gd name="T19" fmla="*/ 2147483646 h 237"/>
              <a:gd name="T20" fmla="*/ 2147483646 w 306"/>
              <a:gd name="T21" fmla="*/ 2147483646 h 237"/>
              <a:gd name="T22" fmla="*/ 2147483646 w 306"/>
              <a:gd name="T23" fmla="*/ 2147483646 h 237"/>
              <a:gd name="T24" fmla="*/ 2147483646 w 306"/>
              <a:gd name="T25" fmla="*/ 2147483646 h 237"/>
              <a:gd name="T26" fmla="*/ 2147483646 w 306"/>
              <a:gd name="T27" fmla="*/ 2147483646 h 237"/>
              <a:gd name="T28" fmla="*/ 2147483646 w 306"/>
              <a:gd name="T29" fmla="*/ 2147483646 h 237"/>
              <a:gd name="T30" fmla="*/ 2147483646 w 306"/>
              <a:gd name="T31" fmla="*/ 2147483646 h 237"/>
              <a:gd name="T32" fmla="*/ 2147483646 w 306"/>
              <a:gd name="T33" fmla="*/ 2147483646 h 237"/>
              <a:gd name="T34" fmla="*/ 2147483646 w 306"/>
              <a:gd name="T35" fmla="*/ 2147483646 h 237"/>
              <a:gd name="T36" fmla="*/ 2147483646 w 306"/>
              <a:gd name="T37" fmla="*/ 2147483646 h 237"/>
              <a:gd name="T38" fmla="*/ 2147483646 w 306"/>
              <a:gd name="T39" fmla="*/ 2147483646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6"/>
              <a:gd name="T61" fmla="*/ 0 h 237"/>
              <a:gd name="T62" fmla="*/ 306 w 306"/>
              <a:gd name="T63" fmla="*/ 237 h 2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3" name="未知"/>
          <p:cNvSpPr>
            <a:spLocks/>
          </p:cNvSpPr>
          <p:nvPr/>
        </p:nvSpPr>
        <p:spPr bwMode="auto">
          <a:xfrm>
            <a:off x="7700963" y="3757613"/>
            <a:ext cx="330200" cy="296862"/>
          </a:xfrm>
          <a:custGeom>
            <a:avLst/>
            <a:gdLst>
              <a:gd name="T0" fmla="*/ 2147483646 w 88"/>
              <a:gd name="T1" fmla="*/ 2147483646 h 79"/>
              <a:gd name="T2" fmla="*/ 0 w 88"/>
              <a:gd name="T3" fmla="*/ 2147483646 h 79"/>
              <a:gd name="T4" fmla="*/ 2147483646 w 88"/>
              <a:gd name="T5" fmla="*/ 2147483646 h 79"/>
              <a:gd name="T6" fmla="*/ 2147483646 w 88"/>
              <a:gd name="T7" fmla="*/ 2147483646 h 79"/>
              <a:gd name="T8" fmla="*/ 2147483646 w 88"/>
              <a:gd name="T9" fmla="*/ 2147483646 h 79"/>
              <a:gd name="T10" fmla="*/ 2147483646 w 88"/>
              <a:gd name="T11" fmla="*/ 2147483646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9"/>
              <a:gd name="T20" fmla="*/ 88 w 88"/>
              <a:gd name="T21" fmla="*/ 79 h 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4" name="未知"/>
          <p:cNvSpPr>
            <a:spLocks noEditPoints="1"/>
          </p:cNvSpPr>
          <p:nvPr/>
        </p:nvSpPr>
        <p:spPr bwMode="auto">
          <a:xfrm>
            <a:off x="6888163" y="3746500"/>
            <a:ext cx="822325" cy="644525"/>
          </a:xfrm>
          <a:custGeom>
            <a:avLst/>
            <a:gdLst>
              <a:gd name="T0" fmla="*/ 2147483646 w 219"/>
              <a:gd name="T1" fmla="*/ 2147483646 h 172"/>
              <a:gd name="T2" fmla="*/ 2147483646 w 219"/>
              <a:gd name="T3" fmla="*/ 0 h 172"/>
              <a:gd name="T4" fmla="*/ 2147483646 w 219"/>
              <a:gd name="T5" fmla="*/ 2147483646 h 172"/>
              <a:gd name="T6" fmla="*/ 2147483646 w 219"/>
              <a:gd name="T7" fmla="*/ 2147483646 h 172"/>
              <a:gd name="T8" fmla="*/ 2147483646 w 219"/>
              <a:gd name="T9" fmla="*/ 2147483646 h 172"/>
              <a:gd name="T10" fmla="*/ 2147483646 w 219"/>
              <a:gd name="T11" fmla="*/ 2147483646 h 172"/>
              <a:gd name="T12" fmla="*/ 2147483646 w 219"/>
              <a:gd name="T13" fmla="*/ 2147483646 h 172"/>
              <a:gd name="T14" fmla="*/ 2147483646 w 219"/>
              <a:gd name="T15" fmla="*/ 2147483646 h 172"/>
              <a:gd name="T16" fmla="*/ 2147483646 w 219"/>
              <a:gd name="T17" fmla="*/ 2147483646 h 172"/>
              <a:gd name="T18" fmla="*/ 2147483646 w 219"/>
              <a:gd name="T19" fmla="*/ 2147483646 h 172"/>
              <a:gd name="T20" fmla="*/ 2147483646 w 219"/>
              <a:gd name="T21" fmla="*/ 2147483646 h 172"/>
              <a:gd name="T22" fmla="*/ 2147483646 w 219"/>
              <a:gd name="T23" fmla="*/ 2147483646 h 172"/>
              <a:gd name="T24" fmla="*/ 2147483646 w 219"/>
              <a:gd name="T25" fmla="*/ 2147483646 h 172"/>
              <a:gd name="T26" fmla="*/ 2147483646 w 219"/>
              <a:gd name="T27" fmla="*/ 2147483646 h 172"/>
              <a:gd name="T28" fmla="*/ 2147483646 w 219"/>
              <a:gd name="T29" fmla="*/ 2147483646 h 172"/>
              <a:gd name="T30" fmla="*/ 2147483646 w 219"/>
              <a:gd name="T31" fmla="*/ 2147483646 h 172"/>
              <a:gd name="T32" fmla="*/ 2147483646 w 219"/>
              <a:gd name="T33" fmla="*/ 2147483646 h 172"/>
              <a:gd name="T34" fmla="*/ 2147483646 w 219"/>
              <a:gd name="T35" fmla="*/ 2147483646 h 172"/>
              <a:gd name="T36" fmla="*/ 2147483646 w 219"/>
              <a:gd name="T37" fmla="*/ 2147483646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"/>
              <a:gd name="T58" fmla="*/ 0 h 172"/>
              <a:gd name="T59" fmla="*/ 219 w 219"/>
              <a:gd name="T60" fmla="*/ 172 h 1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5" name="未知"/>
          <p:cNvSpPr>
            <a:spLocks/>
          </p:cNvSpPr>
          <p:nvPr/>
        </p:nvSpPr>
        <p:spPr bwMode="auto">
          <a:xfrm>
            <a:off x="7612063" y="3138488"/>
            <a:ext cx="542925" cy="619125"/>
          </a:xfrm>
          <a:custGeom>
            <a:avLst/>
            <a:gdLst>
              <a:gd name="T0" fmla="*/ 2147483646 w 145"/>
              <a:gd name="T1" fmla="*/ 2147483646 h 165"/>
              <a:gd name="T2" fmla="*/ 2147483646 w 145"/>
              <a:gd name="T3" fmla="*/ 0 h 165"/>
              <a:gd name="T4" fmla="*/ 2147483646 w 145"/>
              <a:gd name="T5" fmla="*/ 2147483646 h 165"/>
              <a:gd name="T6" fmla="*/ 0 w 145"/>
              <a:gd name="T7" fmla="*/ 2147483646 h 165"/>
              <a:gd name="T8" fmla="*/ 2147483646 w 145"/>
              <a:gd name="T9" fmla="*/ 2147483646 h 165"/>
              <a:gd name="T10" fmla="*/ 2147483646 w 145"/>
              <a:gd name="T11" fmla="*/ 2147483646 h 165"/>
              <a:gd name="T12" fmla="*/ 2147483646 w 145"/>
              <a:gd name="T13" fmla="*/ 2147483646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"/>
              <a:gd name="T22" fmla="*/ 0 h 165"/>
              <a:gd name="T23" fmla="*/ 145 w 145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6" name="未知"/>
          <p:cNvSpPr>
            <a:spLocks/>
          </p:cNvSpPr>
          <p:nvPr/>
        </p:nvSpPr>
        <p:spPr bwMode="auto">
          <a:xfrm>
            <a:off x="7304088" y="2794000"/>
            <a:ext cx="573087" cy="854075"/>
          </a:xfrm>
          <a:custGeom>
            <a:avLst/>
            <a:gdLst>
              <a:gd name="T0" fmla="*/ 2147483646 w 153"/>
              <a:gd name="T1" fmla="*/ 0 h 228"/>
              <a:gd name="T2" fmla="*/ 2147483646 w 153"/>
              <a:gd name="T3" fmla="*/ 2147483646 h 228"/>
              <a:gd name="T4" fmla="*/ 2147483646 w 153"/>
              <a:gd name="T5" fmla="*/ 2147483646 h 228"/>
              <a:gd name="T6" fmla="*/ 2147483646 w 153"/>
              <a:gd name="T7" fmla="*/ 2147483646 h 228"/>
              <a:gd name="T8" fmla="*/ 2147483646 w 153"/>
              <a:gd name="T9" fmla="*/ 2147483646 h 228"/>
              <a:gd name="T10" fmla="*/ 2147483646 w 153"/>
              <a:gd name="T11" fmla="*/ 2147483646 h 228"/>
              <a:gd name="T12" fmla="*/ 2147483646 w 153"/>
              <a:gd name="T13" fmla="*/ 2147483646 h 228"/>
              <a:gd name="T14" fmla="*/ 2147483646 w 153"/>
              <a:gd name="T15" fmla="*/ 2147483646 h 228"/>
              <a:gd name="T16" fmla="*/ 2147483646 w 153"/>
              <a:gd name="T17" fmla="*/ 2147483646 h 228"/>
              <a:gd name="T18" fmla="*/ 2147483646 w 153"/>
              <a:gd name="T19" fmla="*/ 2147483646 h 228"/>
              <a:gd name="T20" fmla="*/ 2147483646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3"/>
              <a:gd name="T34" fmla="*/ 0 h 228"/>
              <a:gd name="T35" fmla="*/ 153 w 153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7" name="未知"/>
          <p:cNvSpPr>
            <a:spLocks/>
          </p:cNvSpPr>
          <p:nvPr/>
        </p:nvSpPr>
        <p:spPr bwMode="auto">
          <a:xfrm>
            <a:off x="7150100" y="2782888"/>
            <a:ext cx="633413" cy="471487"/>
          </a:xfrm>
          <a:custGeom>
            <a:avLst/>
            <a:gdLst>
              <a:gd name="T0" fmla="*/ 2147483646 w 169"/>
              <a:gd name="T1" fmla="*/ 0 h 126"/>
              <a:gd name="T2" fmla="*/ 2147483646 w 169"/>
              <a:gd name="T3" fmla="*/ 2147483646 h 126"/>
              <a:gd name="T4" fmla="*/ 2147483646 w 169"/>
              <a:gd name="T5" fmla="*/ 2147483646 h 126"/>
              <a:gd name="T6" fmla="*/ 2147483646 w 169"/>
              <a:gd name="T7" fmla="*/ 2147483646 h 126"/>
              <a:gd name="T8" fmla="*/ 2147483646 w 169"/>
              <a:gd name="T9" fmla="*/ 2147483646 h 126"/>
              <a:gd name="T10" fmla="*/ 2147483646 w 169"/>
              <a:gd name="T11" fmla="*/ 2147483646 h 126"/>
              <a:gd name="T12" fmla="*/ 2147483646 w 169"/>
              <a:gd name="T13" fmla="*/ 2147483646 h 126"/>
              <a:gd name="T14" fmla="*/ 2147483646 w 169"/>
              <a:gd name="T15" fmla="*/ 2147483646 h 126"/>
              <a:gd name="T16" fmla="*/ 2147483646 w 169"/>
              <a:gd name="T17" fmla="*/ 2147483646 h 126"/>
              <a:gd name="T18" fmla="*/ 2147483646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9"/>
              <a:gd name="T31" fmla="*/ 0 h 126"/>
              <a:gd name="T32" fmla="*/ 169 w 169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8" name="未知"/>
          <p:cNvSpPr>
            <a:spLocks/>
          </p:cNvSpPr>
          <p:nvPr/>
        </p:nvSpPr>
        <p:spPr bwMode="auto">
          <a:xfrm>
            <a:off x="8034338" y="3295650"/>
            <a:ext cx="382587" cy="368300"/>
          </a:xfrm>
          <a:custGeom>
            <a:avLst/>
            <a:gdLst>
              <a:gd name="T0" fmla="*/ 2147483646 w 102"/>
              <a:gd name="T1" fmla="*/ 2147483646 h 98"/>
              <a:gd name="T2" fmla="*/ 2147483646 w 102"/>
              <a:gd name="T3" fmla="*/ 2147483646 h 98"/>
              <a:gd name="T4" fmla="*/ 2147483646 w 102"/>
              <a:gd name="T5" fmla="*/ 2147483646 h 98"/>
              <a:gd name="T6" fmla="*/ 2147483646 w 102"/>
              <a:gd name="T7" fmla="*/ 2147483646 h 98"/>
              <a:gd name="T8" fmla="*/ 2147483646 w 102"/>
              <a:gd name="T9" fmla="*/ 2147483646 h 98"/>
              <a:gd name="T10" fmla="*/ 2147483646 w 102"/>
              <a:gd name="T11" fmla="*/ 0 h 98"/>
              <a:gd name="T12" fmla="*/ 2147483646 w 102"/>
              <a:gd name="T13" fmla="*/ 2147483646 h 98"/>
              <a:gd name="T14" fmla="*/ 2147483646 w 102"/>
              <a:gd name="T15" fmla="*/ 2147483646 h 98"/>
              <a:gd name="T16" fmla="*/ 2147483646 w 102"/>
              <a:gd name="T17" fmla="*/ 2147483646 h 98"/>
              <a:gd name="T18" fmla="*/ 2147483646 w 102"/>
              <a:gd name="T19" fmla="*/ 2147483646 h 98"/>
              <a:gd name="T20" fmla="*/ 2147483646 w 102"/>
              <a:gd name="T21" fmla="*/ 2147483646 h 98"/>
              <a:gd name="T22" fmla="*/ 2147483646 w 102"/>
              <a:gd name="T23" fmla="*/ 2147483646 h 98"/>
              <a:gd name="T24" fmla="*/ 2147483646 w 102"/>
              <a:gd name="T25" fmla="*/ 2147483646 h 98"/>
              <a:gd name="T26" fmla="*/ 2147483646 w 102"/>
              <a:gd name="T27" fmla="*/ 2147483646 h 98"/>
              <a:gd name="T28" fmla="*/ 2147483646 w 102"/>
              <a:gd name="T29" fmla="*/ 2147483646 h 98"/>
              <a:gd name="T30" fmla="*/ 2147483646 w 102"/>
              <a:gd name="T31" fmla="*/ 2147483646 h 98"/>
              <a:gd name="T32" fmla="*/ 2147483646 w 102"/>
              <a:gd name="T33" fmla="*/ 2147483646 h 98"/>
              <a:gd name="T34" fmla="*/ 2147483646 w 102"/>
              <a:gd name="T35" fmla="*/ 2147483646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"/>
              <a:gd name="T55" fmla="*/ 0 h 98"/>
              <a:gd name="T56" fmla="*/ 102 w 102"/>
              <a:gd name="T57" fmla="*/ 98 h 9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59" name="未知"/>
          <p:cNvSpPr>
            <a:spLocks/>
          </p:cNvSpPr>
          <p:nvPr/>
        </p:nvSpPr>
        <p:spPr bwMode="auto">
          <a:xfrm>
            <a:off x="8151813" y="3295650"/>
            <a:ext cx="360362" cy="368300"/>
          </a:xfrm>
          <a:custGeom>
            <a:avLst/>
            <a:gdLst>
              <a:gd name="T0" fmla="*/ 2147483646 w 96"/>
              <a:gd name="T1" fmla="*/ 2147483646 h 98"/>
              <a:gd name="T2" fmla="*/ 2147483646 w 96"/>
              <a:gd name="T3" fmla="*/ 2147483646 h 98"/>
              <a:gd name="T4" fmla="*/ 2147483646 w 96"/>
              <a:gd name="T5" fmla="*/ 2147483646 h 98"/>
              <a:gd name="T6" fmla="*/ 2147483646 w 96"/>
              <a:gd name="T7" fmla="*/ 2147483646 h 98"/>
              <a:gd name="T8" fmla="*/ 2147483646 w 96"/>
              <a:gd name="T9" fmla="*/ 2147483646 h 98"/>
              <a:gd name="T10" fmla="*/ 2147483646 w 96"/>
              <a:gd name="T11" fmla="*/ 2147483646 h 98"/>
              <a:gd name="T12" fmla="*/ 2147483646 w 96"/>
              <a:gd name="T13" fmla="*/ 2147483646 h 98"/>
              <a:gd name="T14" fmla="*/ 2147483646 w 96"/>
              <a:gd name="T15" fmla="*/ 2147483646 h 98"/>
              <a:gd name="T16" fmla="*/ 2147483646 w 96"/>
              <a:gd name="T17" fmla="*/ 2147483646 h 98"/>
              <a:gd name="T18" fmla="*/ 2147483646 w 96"/>
              <a:gd name="T19" fmla="*/ 2147483646 h 98"/>
              <a:gd name="T20" fmla="*/ 2147483646 w 96"/>
              <a:gd name="T21" fmla="*/ 2147483646 h 98"/>
              <a:gd name="T22" fmla="*/ 2147483646 w 96"/>
              <a:gd name="T23" fmla="*/ 2147483646 h 98"/>
              <a:gd name="T24" fmla="*/ 0 w 96"/>
              <a:gd name="T25" fmla="*/ 2147483646 h 98"/>
              <a:gd name="T26" fmla="*/ 2147483646 w 96"/>
              <a:gd name="T27" fmla="*/ 2147483646 h 98"/>
              <a:gd name="T28" fmla="*/ 2147483646 w 96"/>
              <a:gd name="T29" fmla="*/ 2147483646 h 98"/>
              <a:gd name="T30" fmla="*/ 2147483646 w 96"/>
              <a:gd name="T31" fmla="*/ 2147483646 h 98"/>
              <a:gd name="T32" fmla="*/ 2147483646 w 96"/>
              <a:gd name="T33" fmla="*/ 2147483646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"/>
              <a:gd name="T52" fmla="*/ 0 h 98"/>
              <a:gd name="T53" fmla="*/ 96 w 96"/>
              <a:gd name="T54" fmla="*/ 98 h 9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0" name="未知"/>
          <p:cNvSpPr>
            <a:spLocks/>
          </p:cNvSpPr>
          <p:nvPr/>
        </p:nvSpPr>
        <p:spPr bwMode="auto">
          <a:xfrm>
            <a:off x="8537575" y="3300413"/>
            <a:ext cx="333375" cy="195262"/>
          </a:xfrm>
          <a:custGeom>
            <a:avLst/>
            <a:gdLst>
              <a:gd name="T0" fmla="*/ 2147483646 w 89"/>
              <a:gd name="T1" fmla="*/ 0 h 52"/>
              <a:gd name="T2" fmla="*/ 2147483646 w 89"/>
              <a:gd name="T3" fmla="*/ 2147483646 h 52"/>
              <a:gd name="T4" fmla="*/ 2147483646 w 89"/>
              <a:gd name="T5" fmla="*/ 2147483646 h 52"/>
              <a:gd name="T6" fmla="*/ 2147483646 w 89"/>
              <a:gd name="T7" fmla="*/ 2147483646 h 52"/>
              <a:gd name="T8" fmla="*/ 2147483646 w 89"/>
              <a:gd name="T9" fmla="*/ 2147483646 h 52"/>
              <a:gd name="T10" fmla="*/ 2147483646 w 89"/>
              <a:gd name="T11" fmla="*/ 2147483646 h 52"/>
              <a:gd name="T12" fmla="*/ 2147483646 w 89"/>
              <a:gd name="T13" fmla="*/ 2147483646 h 52"/>
              <a:gd name="T14" fmla="*/ 2147483646 w 89"/>
              <a:gd name="T15" fmla="*/ 2147483646 h 52"/>
              <a:gd name="T16" fmla="*/ 2147483646 w 89"/>
              <a:gd name="T17" fmla="*/ 2147483646 h 52"/>
              <a:gd name="T18" fmla="*/ 2147483646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"/>
              <a:gd name="T31" fmla="*/ 0 h 52"/>
              <a:gd name="T32" fmla="*/ 89 w 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1" name="未知"/>
          <p:cNvSpPr>
            <a:spLocks/>
          </p:cNvSpPr>
          <p:nvPr/>
        </p:nvSpPr>
        <p:spPr bwMode="auto">
          <a:xfrm>
            <a:off x="8548688" y="3302000"/>
            <a:ext cx="319087" cy="338138"/>
          </a:xfrm>
          <a:custGeom>
            <a:avLst/>
            <a:gdLst>
              <a:gd name="T0" fmla="*/ 2147483646 w 85"/>
              <a:gd name="T1" fmla="*/ 2147483646 h 90"/>
              <a:gd name="T2" fmla="*/ 2147483646 w 85"/>
              <a:gd name="T3" fmla="*/ 2147483646 h 90"/>
              <a:gd name="T4" fmla="*/ 2147483646 w 85"/>
              <a:gd name="T5" fmla="*/ 2147483646 h 90"/>
              <a:gd name="T6" fmla="*/ 2147483646 w 85"/>
              <a:gd name="T7" fmla="*/ 0 h 90"/>
              <a:gd name="T8" fmla="*/ 2147483646 w 85"/>
              <a:gd name="T9" fmla="*/ 2147483646 h 90"/>
              <a:gd name="T10" fmla="*/ 2147483646 w 85"/>
              <a:gd name="T11" fmla="*/ 2147483646 h 90"/>
              <a:gd name="T12" fmla="*/ 2147483646 w 85"/>
              <a:gd name="T13" fmla="*/ 2147483646 h 90"/>
              <a:gd name="T14" fmla="*/ 2147483646 w 85"/>
              <a:gd name="T15" fmla="*/ 2147483646 h 90"/>
              <a:gd name="T16" fmla="*/ 2147483646 w 85"/>
              <a:gd name="T17" fmla="*/ 2147483646 h 90"/>
              <a:gd name="T18" fmla="*/ 2147483646 w 85"/>
              <a:gd name="T19" fmla="*/ 2147483646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90"/>
              <a:gd name="T32" fmla="*/ 85 w 85"/>
              <a:gd name="T33" fmla="*/ 90 h 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2" name="未知"/>
          <p:cNvSpPr>
            <a:spLocks/>
          </p:cNvSpPr>
          <p:nvPr/>
        </p:nvSpPr>
        <p:spPr bwMode="auto">
          <a:xfrm>
            <a:off x="8582025" y="3282950"/>
            <a:ext cx="623888" cy="365125"/>
          </a:xfrm>
          <a:custGeom>
            <a:avLst/>
            <a:gdLst>
              <a:gd name="T0" fmla="*/ 2147483646 w 166"/>
              <a:gd name="T1" fmla="*/ 0 h 97"/>
              <a:gd name="T2" fmla="*/ 2147483646 w 166"/>
              <a:gd name="T3" fmla="*/ 2147483646 h 97"/>
              <a:gd name="T4" fmla="*/ 2147483646 w 166"/>
              <a:gd name="T5" fmla="*/ 2147483646 h 97"/>
              <a:gd name="T6" fmla="*/ 2147483646 w 166"/>
              <a:gd name="T7" fmla="*/ 2147483646 h 97"/>
              <a:gd name="T8" fmla="*/ 2147483646 w 166"/>
              <a:gd name="T9" fmla="*/ 2147483646 h 97"/>
              <a:gd name="T10" fmla="*/ 2147483646 w 166"/>
              <a:gd name="T11" fmla="*/ 2147483646 h 97"/>
              <a:gd name="T12" fmla="*/ 0 w 166"/>
              <a:gd name="T13" fmla="*/ 2147483646 h 97"/>
              <a:gd name="T14" fmla="*/ 2147483646 w 166"/>
              <a:gd name="T15" fmla="*/ 2147483646 h 97"/>
              <a:gd name="T16" fmla="*/ 2147483646 w 166"/>
              <a:gd name="T17" fmla="*/ 2147483646 h 97"/>
              <a:gd name="T18" fmla="*/ 2147483646 w 166"/>
              <a:gd name="T19" fmla="*/ 2147483646 h 97"/>
              <a:gd name="T20" fmla="*/ 2147483646 w 166"/>
              <a:gd name="T21" fmla="*/ 2147483646 h 97"/>
              <a:gd name="T22" fmla="*/ 2147483646 w 166"/>
              <a:gd name="T23" fmla="*/ 2147483646 h 97"/>
              <a:gd name="T24" fmla="*/ 2147483646 w 166"/>
              <a:gd name="T25" fmla="*/ 2147483646 h 97"/>
              <a:gd name="T26" fmla="*/ 2147483646 w 166"/>
              <a:gd name="T27" fmla="*/ 2147483646 h 97"/>
              <a:gd name="T28" fmla="*/ 2147483646 w 166"/>
              <a:gd name="T29" fmla="*/ 2147483646 h 97"/>
              <a:gd name="T30" fmla="*/ 2147483646 w 166"/>
              <a:gd name="T31" fmla="*/ 2147483646 h 97"/>
              <a:gd name="T32" fmla="*/ 2147483646 w 166"/>
              <a:gd name="T33" fmla="*/ 2147483646 h 97"/>
              <a:gd name="T34" fmla="*/ 2147483646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"/>
              <a:gd name="T55" fmla="*/ 0 h 97"/>
              <a:gd name="T56" fmla="*/ 166 w 166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3" name="未知"/>
          <p:cNvSpPr>
            <a:spLocks/>
          </p:cNvSpPr>
          <p:nvPr/>
        </p:nvSpPr>
        <p:spPr bwMode="auto">
          <a:xfrm>
            <a:off x="8875713" y="3330575"/>
            <a:ext cx="280987" cy="296863"/>
          </a:xfrm>
          <a:custGeom>
            <a:avLst/>
            <a:gdLst>
              <a:gd name="T0" fmla="*/ 2147483646 w 75"/>
              <a:gd name="T1" fmla="*/ 2147483646 h 79"/>
              <a:gd name="T2" fmla="*/ 2147483646 w 75"/>
              <a:gd name="T3" fmla="*/ 2147483646 h 79"/>
              <a:gd name="T4" fmla="*/ 2147483646 w 75"/>
              <a:gd name="T5" fmla="*/ 0 h 79"/>
              <a:gd name="T6" fmla="*/ 2147483646 w 75"/>
              <a:gd name="T7" fmla="*/ 2147483646 h 79"/>
              <a:gd name="T8" fmla="*/ 2147483646 w 75"/>
              <a:gd name="T9" fmla="*/ 2147483646 h 79"/>
              <a:gd name="T10" fmla="*/ 0 w 75"/>
              <a:gd name="T11" fmla="*/ 2147483646 h 79"/>
              <a:gd name="T12" fmla="*/ 2147483646 w 75"/>
              <a:gd name="T13" fmla="*/ 2147483646 h 79"/>
              <a:gd name="T14" fmla="*/ 2147483646 w 75"/>
              <a:gd name="T15" fmla="*/ 2147483646 h 79"/>
              <a:gd name="T16" fmla="*/ 2147483646 w 75"/>
              <a:gd name="T17" fmla="*/ 2147483646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9"/>
              <a:gd name="T29" fmla="*/ 75 w 75"/>
              <a:gd name="T30" fmla="*/ 79 h 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4" name="未知"/>
          <p:cNvSpPr>
            <a:spLocks/>
          </p:cNvSpPr>
          <p:nvPr/>
        </p:nvSpPr>
        <p:spPr bwMode="auto">
          <a:xfrm>
            <a:off x="8909050" y="3409950"/>
            <a:ext cx="355600" cy="225425"/>
          </a:xfrm>
          <a:custGeom>
            <a:avLst/>
            <a:gdLst>
              <a:gd name="T0" fmla="*/ 2147483646 w 95"/>
              <a:gd name="T1" fmla="*/ 2147483646 h 60"/>
              <a:gd name="T2" fmla="*/ 2147483646 w 95"/>
              <a:gd name="T3" fmla="*/ 2147483646 h 60"/>
              <a:gd name="T4" fmla="*/ 2147483646 w 95"/>
              <a:gd name="T5" fmla="*/ 2147483646 h 60"/>
              <a:gd name="T6" fmla="*/ 2147483646 w 95"/>
              <a:gd name="T7" fmla="*/ 2147483646 h 60"/>
              <a:gd name="T8" fmla="*/ 2147483646 w 95"/>
              <a:gd name="T9" fmla="*/ 2147483646 h 60"/>
              <a:gd name="T10" fmla="*/ 2147483646 w 95"/>
              <a:gd name="T11" fmla="*/ 2147483646 h 60"/>
              <a:gd name="T12" fmla="*/ 0 w 95"/>
              <a:gd name="T13" fmla="*/ 2147483646 h 60"/>
              <a:gd name="T14" fmla="*/ 2147483646 w 95"/>
              <a:gd name="T15" fmla="*/ 2147483646 h 60"/>
              <a:gd name="T16" fmla="*/ 2147483646 w 95"/>
              <a:gd name="T17" fmla="*/ 2147483646 h 60"/>
              <a:gd name="T18" fmla="*/ 2147483646 w 95"/>
              <a:gd name="T19" fmla="*/ 2147483646 h 60"/>
              <a:gd name="T20" fmla="*/ 2147483646 w 95"/>
              <a:gd name="T21" fmla="*/ 2147483646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5" name="未知"/>
          <p:cNvSpPr>
            <a:spLocks/>
          </p:cNvSpPr>
          <p:nvPr/>
        </p:nvSpPr>
        <p:spPr bwMode="auto">
          <a:xfrm>
            <a:off x="4240213" y="2478088"/>
            <a:ext cx="911225" cy="869950"/>
          </a:xfrm>
          <a:custGeom>
            <a:avLst/>
            <a:gdLst>
              <a:gd name="T0" fmla="*/ 0 w 243"/>
              <a:gd name="T1" fmla="*/ 2147483646 h 232"/>
              <a:gd name="T2" fmla="*/ 2147483646 w 243"/>
              <a:gd name="T3" fmla="*/ 2147483646 h 232"/>
              <a:gd name="T4" fmla="*/ 2147483646 w 243"/>
              <a:gd name="T5" fmla="*/ 2147483646 h 232"/>
              <a:gd name="T6" fmla="*/ 2147483646 w 243"/>
              <a:gd name="T7" fmla="*/ 2147483646 h 232"/>
              <a:gd name="T8" fmla="*/ 2147483646 w 243"/>
              <a:gd name="T9" fmla="*/ 2147483646 h 232"/>
              <a:gd name="T10" fmla="*/ 2147483646 w 243"/>
              <a:gd name="T11" fmla="*/ 2147483646 h 232"/>
              <a:gd name="T12" fmla="*/ 2147483646 w 243"/>
              <a:gd name="T13" fmla="*/ 0 h 232"/>
              <a:gd name="T14" fmla="*/ 2147483646 w 243"/>
              <a:gd name="T15" fmla="*/ 0 h 232"/>
              <a:gd name="T16" fmla="*/ 2147483646 w 243"/>
              <a:gd name="T17" fmla="*/ 2147483646 h 232"/>
              <a:gd name="T18" fmla="*/ 2147483646 w 243"/>
              <a:gd name="T19" fmla="*/ 2147483646 h 232"/>
              <a:gd name="T20" fmla="*/ 2147483646 w 243"/>
              <a:gd name="T21" fmla="*/ 2147483646 h 232"/>
              <a:gd name="T22" fmla="*/ 0 w 243"/>
              <a:gd name="T23" fmla="*/ 2147483646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6" name="未知"/>
          <p:cNvSpPr>
            <a:spLocks/>
          </p:cNvSpPr>
          <p:nvPr/>
        </p:nvSpPr>
        <p:spPr bwMode="auto">
          <a:xfrm>
            <a:off x="4408488" y="3295650"/>
            <a:ext cx="277812" cy="365125"/>
          </a:xfrm>
          <a:custGeom>
            <a:avLst/>
            <a:gdLst>
              <a:gd name="T0" fmla="*/ 2147483646 w 74"/>
              <a:gd name="T1" fmla="*/ 2147483646 h 97"/>
              <a:gd name="T2" fmla="*/ 2147483646 w 74"/>
              <a:gd name="T3" fmla="*/ 2147483646 h 97"/>
              <a:gd name="T4" fmla="*/ 2147483646 w 74"/>
              <a:gd name="T5" fmla="*/ 2147483646 h 97"/>
              <a:gd name="T6" fmla="*/ 2147483646 w 74"/>
              <a:gd name="T7" fmla="*/ 2147483646 h 97"/>
              <a:gd name="T8" fmla="*/ 2147483646 w 74"/>
              <a:gd name="T9" fmla="*/ 0 h 97"/>
              <a:gd name="T10" fmla="*/ 2147483646 w 74"/>
              <a:gd name="T11" fmla="*/ 2147483646 h 97"/>
              <a:gd name="T12" fmla="*/ 2147483646 w 74"/>
              <a:gd name="T13" fmla="*/ 2147483646 h 97"/>
              <a:gd name="T14" fmla="*/ 2147483646 w 74"/>
              <a:gd name="T15" fmla="*/ 2147483646 h 97"/>
              <a:gd name="T16" fmla="*/ 2147483646 w 74"/>
              <a:gd name="T17" fmla="*/ 2147483646 h 97"/>
              <a:gd name="T18" fmla="*/ 0 w 74"/>
              <a:gd name="T19" fmla="*/ 2147483646 h 97"/>
              <a:gd name="T20" fmla="*/ 2147483646 w 74"/>
              <a:gd name="T21" fmla="*/ 2147483646 h 97"/>
              <a:gd name="T22" fmla="*/ 2147483646 w 74"/>
              <a:gd name="T23" fmla="*/ 2147483646 h 97"/>
              <a:gd name="T24" fmla="*/ 2147483646 w 74"/>
              <a:gd name="T25" fmla="*/ 2147483646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97"/>
              <a:gd name="T41" fmla="*/ 74 w 74"/>
              <a:gd name="T42" fmla="*/ 97 h 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7" name="未知"/>
          <p:cNvSpPr>
            <a:spLocks/>
          </p:cNvSpPr>
          <p:nvPr/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2147483646 w 85"/>
              <a:gd name="T1" fmla="*/ 2147483646 h 58"/>
              <a:gd name="T2" fmla="*/ 2147483646 w 85"/>
              <a:gd name="T3" fmla="*/ 2147483646 h 58"/>
              <a:gd name="T4" fmla="*/ 2147483646 w 85"/>
              <a:gd name="T5" fmla="*/ 2147483646 h 58"/>
              <a:gd name="T6" fmla="*/ 2147483646 w 85"/>
              <a:gd name="T7" fmla="*/ 2147483646 h 58"/>
              <a:gd name="T8" fmla="*/ 2147483646 w 85"/>
              <a:gd name="T9" fmla="*/ 2147483646 h 58"/>
              <a:gd name="T10" fmla="*/ 2147483646 w 85"/>
              <a:gd name="T11" fmla="*/ 2147483646 h 58"/>
              <a:gd name="T12" fmla="*/ 0 w 85"/>
              <a:gd name="T13" fmla="*/ 2147483646 h 58"/>
              <a:gd name="T14" fmla="*/ 2147483646 w 85"/>
              <a:gd name="T15" fmla="*/ 2147483646 h 58"/>
              <a:gd name="T16" fmla="*/ 2147483646 w 85"/>
              <a:gd name="T17" fmla="*/ 2147483646 h 58"/>
              <a:gd name="T18" fmla="*/ 2147483646 w 85"/>
              <a:gd name="T19" fmla="*/ 2147483646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8"/>
              <a:gd name="T32" fmla="*/ 85 w 85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8" name="未知"/>
          <p:cNvSpPr>
            <a:spLocks/>
          </p:cNvSpPr>
          <p:nvPr/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2147483646 w 114"/>
              <a:gd name="T1" fmla="*/ 2147483646 h 80"/>
              <a:gd name="T2" fmla="*/ 2147483646 w 114"/>
              <a:gd name="T3" fmla="*/ 2147483646 h 80"/>
              <a:gd name="T4" fmla="*/ 2147483646 w 114"/>
              <a:gd name="T5" fmla="*/ 2147483646 h 80"/>
              <a:gd name="T6" fmla="*/ 2147483646 w 114"/>
              <a:gd name="T7" fmla="*/ 0 h 80"/>
              <a:gd name="T8" fmla="*/ 2147483646 w 114"/>
              <a:gd name="T9" fmla="*/ 0 h 80"/>
              <a:gd name="T10" fmla="*/ 2147483646 w 114"/>
              <a:gd name="T11" fmla="*/ 2147483646 h 80"/>
              <a:gd name="T12" fmla="*/ 2147483646 w 114"/>
              <a:gd name="T13" fmla="*/ 2147483646 h 80"/>
              <a:gd name="T14" fmla="*/ 0 w 114"/>
              <a:gd name="T15" fmla="*/ 2147483646 h 80"/>
              <a:gd name="T16" fmla="*/ 2147483646 w 114"/>
              <a:gd name="T17" fmla="*/ 2147483646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"/>
              <a:gd name="T28" fmla="*/ 0 h 80"/>
              <a:gd name="T29" fmla="*/ 114 w 114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69" name="未知"/>
          <p:cNvSpPr>
            <a:spLocks/>
          </p:cNvSpPr>
          <p:nvPr/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2147483646 w 297"/>
              <a:gd name="T1" fmla="*/ 0 h 267"/>
              <a:gd name="T2" fmla="*/ 2147483646 w 297"/>
              <a:gd name="T3" fmla="*/ 2147483646 h 267"/>
              <a:gd name="T4" fmla="*/ 2147483646 w 297"/>
              <a:gd name="T5" fmla="*/ 2147483646 h 267"/>
              <a:gd name="T6" fmla="*/ 2147483646 w 297"/>
              <a:gd name="T7" fmla="*/ 2147483646 h 267"/>
              <a:gd name="T8" fmla="*/ 2147483646 w 297"/>
              <a:gd name="T9" fmla="*/ 2147483646 h 267"/>
              <a:gd name="T10" fmla="*/ 2147483646 w 297"/>
              <a:gd name="T11" fmla="*/ 2147483646 h 267"/>
              <a:gd name="T12" fmla="*/ 2147483646 w 297"/>
              <a:gd name="T13" fmla="*/ 2147483646 h 267"/>
              <a:gd name="T14" fmla="*/ 2147483646 w 297"/>
              <a:gd name="T15" fmla="*/ 2147483646 h 267"/>
              <a:gd name="T16" fmla="*/ 2147483646 w 297"/>
              <a:gd name="T17" fmla="*/ 2147483646 h 267"/>
              <a:gd name="T18" fmla="*/ 2147483646 w 297"/>
              <a:gd name="T19" fmla="*/ 2147483646 h 267"/>
              <a:gd name="T20" fmla="*/ 2147483646 w 297"/>
              <a:gd name="T21" fmla="*/ 2147483646 h 267"/>
              <a:gd name="T22" fmla="*/ 0 w 297"/>
              <a:gd name="T23" fmla="*/ 2147483646 h 267"/>
              <a:gd name="T24" fmla="*/ 2147483646 w 297"/>
              <a:gd name="T25" fmla="*/ 2147483646 h 267"/>
              <a:gd name="T26" fmla="*/ 2147483646 w 297"/>
              <a:gd name="T27" fmla="*/ 2147483646 h 267"/>
              <a:gd name="T28" fmla="*/ 2147483646 w 297"/>
              <a:gd name="T29" fmla="*/ 2147483646 h 267"/>
              <a:gd name="T30" fmla="*/ 2147483646 w 297"/>
              <a:gd name="T31" fmla="*/ 2147483646 h 267"/>
              <a:gd name="T32" fmla="*/ 2147483646 w 297"/>
              <a:gd name="T33" fmla="*/ 2147483646 h 267"/>
              <a:gd name="T34" fmla="*/ 2147483646 w 297"/>
              <a:gd name="T35" fmla="*/ 2147483646 h 267"/>
              <a:gd name="T36" fmla="*/ 2147483646 w 297"/>
              <a:gd name="T37" fmla="*/ 2147483646 h 267"/>
              <a:gd name="T38" fmla="*/ 2147483646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0" name="未知"/>
          <p:cNvSpPr>
            <a:spLocks/>
          </p:cNvSpPr>
          <p:nvPr/>
        </p:nvSpPr>
        <p:spPr bwMode="auto">
          <a:xfrm>
            <a:off x="4044950" y="3311525"/>
            <a:ext cx="341313" cy="341313"/>
          </a:xfrm>
          <a:custGeom>
            <a:avLst/>
            <a:gdLst>
              <a:gd name="T0" fmla="*/ 2147483646 w 91"/>
              <a:gd name="T1" fmla="*/ 2147483646 h 91"/>
              <a:gd name="T2" fmla="*/ 2147483646 w 91"/>
              <a:gd name="T3" fmla="*/ 2147483646 h 91"/>
              <a:gd name="T4" fmla="*/ 2147483646 w 91"/>
              <a:gd name="T5" fmla="*/ 2147483646 h 91"/>
              <a:gd name="T6" fmla="*/ 2147483646 w 91"/>
              <a:gd name="T7" fmla="*/ 2147483646 h 91"/>
              <a:gd name="T8" fmla="*/ 2147483646 w 91"/>
              <a:gd name="T9" fmla="*/ 2147483646 h 91"/>
              <a:gd name="T10" fmla="*/ 2147483646 w 91"/>
              <a:gd name="T11" fmla="*/ 2147483646 h 91"/>
              <a:gd name="T12" fmla="*/ 2147483646 w 91"/>
              <a:gd name="T13" fmla="*/ 2147483646 h 91"/>
              <a:gd name="T14" fmla="*/ 2147483646 w 91"/>
              <a:gd name="T15" fmla="*/ 2147483646 h 91"/>
              <a:gd name="T16" fmla="*/ 2147483646 w 91"/>
              <a:gd name="T17" fmla="*/ 2147483646 h 91"/>
              <a:gd name="T18" fmla="*/ 2147483646 w 91"/>
              <a:gd name="T19" fmla="*/ 2147483646 h 91"/>
              <a:gd name="T20" fmla="*/ 2147483646 w 91"/>
              <a:gd name="T21" fmla="*/ 0 h 91"/>
              <a:gd name="T22" fmla="*/ 2147483646 w 91"/>
              <a:gd name="T23" fmla="*/ 2147483646 h 91"/>
              <a:gd name="T24" fmla="*/ 2147483646 w 91"/>
              <a:gd name="T25" fmla="*/ 2147483646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91"/>
              <a:gd name="T41" fmla="*/ 91 w 91"/>
              <a:gd name="T42" fmla="*/ 91 h 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1" name="未知"/>
          <p:cNvSpPr>
            <a:spLocks/>
          </p:cNvSpPr>
          <p:nvPr/>
        </p:nvSpPr>
        <p:spPr bwMode="auto">
          <a:xfrm>
            <a:off x="6064250" y="3213100"/>
            <a:ext cx="608013" cy="360363"/>
          </a:xfrm>
          <a:custGeom>
            <a:avLst/>
            <a:gdLst>
              <a:gd name="T0" fmla="*/ 2147483646 w 162"/>
              <a:gd name="T1" fmla="*/ 2147483646 h 96"/>
              <a:gd name="T2" fmla="*/ 2147483646 w 162"/>
              <a:gd name="T3" fmla="*/ 2147483646 h 96"/>
              <a:gd name="T4" fmla="*/ 2147483646 w 162"/>
              <a:gd name="T5" fmla="*/ 2147483646 h 96"/>
              <a:gd name="T6" fmla="*/ 2147483646 w 162"/>
              <a:gd name="T7" fmla="*/ 2147483646 h 96"/>
              <a:gd name="T8" fmla="*/ 2147483646 w 162"/>
              <a:gd name="T9" fmla="*/ 2147483646 h 96"/>
              <a:gd name="T10" fmla="*/ 2147483646 w 162"/>
              <a:gd name="T11" fmla="*/ 2147483646 h 96"/>
              <a:gd name="T12" fmla="*/ 2147483646 w 162"/>
              <a:gd name="T13" fmla="*/ 2147483646 h 96"/>
              <a:gd name="T14" fmla="*/ 2147483646 w 162"/>
              <a:gd name="T15" fmla="*/ 2147483646 h 96"/>
              <a:gd name="T16" fmla="*/ 2147483646 w 162"/>
              <a:gd name="T17" fmla="*/ 2147483646 h 96"/>
              <a:gd name="T18" fmla="*/ 2147483646 w 162"/>
              <a:gd name="T19" fmla="*/ 2147483646 h 96"/>
              <a:gd name="T20" fmla="*/ 2147483646 w 162"/>
              <a:gd name="T21" fmla="*/ 2147483646 h 96"/>
              <a:gd name="T22" fmla="*/ 2147483646 w 162"/>
              <a:gd name="T23" fmla="*/ 2147483646 h 96"/>
              <a:gd name="T24" fmla="*/ 2147483646 w 162"/>
              <a:gd name="T25" fmla="*/ 2147483646 h 96"/>
              <a:gd name="T26" fmla="*/ 2147483646 w 162"/>
              <a:gd name="T27" fmla="*/ 2147483646 h 96"/>
              <a:gd name="T28" fmla="*/ 2147483646 w 162"/>
              <a:gd name="T29" fmla="*/ 2147483646 h 96"/>
              <a:gd name="T30" fmla="*/ 2147483646 w 162"/>
              <a:gd name="T31" fmla="*/ 2147483646 h 96"/>
              <a:gd name="T32" fmla="*/ 2147483646 w 162"/>
              <a:gd name="T33" fmla="*/ 2147483646 h 96"/>
              <a:gd name="T34" fmla="*/ 2147483646 w 162"/>
              <a:gd name="T35" fmla="*/ 2147483646 h 96"/>
              <a:gd name="T36" fmla="*/ 2147483646 w 162"/>
              <a:gd name="T37" fmla="*/ 2147483646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96"/>
              <a:gd name="T59" fmla="*/ 162 w 162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2" name="未知"/>
          <p:cNvSpPr>
            <a:spLocks/>
          </p:cNvSpPr>
          <p:nvPr/>
        </p:nvSpPr>
        <p:spPr bwMode="auto">
          <a:xfrm>
            <a:off x="6415088" y="3213100"/>
            <a:ext cx="314325" cy="360363"/>
          </a:xfrm>
          <a:custGeom>
            <a:avLst/>
            <a:gdLst>
              <a:gd name="T0" fmla="*/ 2147483646 w 84"/>
              <a:gd name="T1" fmla="*/ 0 h 96"/>
              <a:gd name="T2" fmla="*/ 2147483646 w 84"/>
              <a:gd name="T3" fmla="*/ 2147483646 h 96"/>
              <a:gd name="T4" fmla="*/ 2147483646 w 84"/>
              <a:gd name="T5" fmla="*/ 2147483646 h 96"/>
              <a:gd name="T6" fmla="*/ 2147483646 w 84"/>
              <a:gd name="T7" fmla="*/ 2147483646 h 96"/>
              <a:gd name="T8" fmla="*/ 2147483646 w 84"/>
              <a:gd name="T9" fmla="*/ 2147483646 h 96"/>
              <a:gd name="T10" fmla="*/ 0 w 84"/>
              <a:gd name="T11" fmla="*/ 2147483646 h 96"/>
              <a:gd name="T12" fmla="*/ 2147483646 w 84"/>
              <a:gd name="T13" fmla="*/ 2147483646 h 96"/>
              <a:gd name="T14" fmla="*/ 2147483646 w 84"/>
              <a:gd name="T15" fmla="*/ 2147483646 h 96"/>
              <a:gd name="T16" fmla="*/ 2147483646 w 84"/>
              <a:gd name="T17" fmla="*/ 2147483646 h 96"/>
              <a:gd name="T18" fmla="*/ 2147483646 w 84"/>
              <a:gd name="T19" fmla="*/ 2147483646 h 96"/>
              <a:gd name="T20" fmla="*/ 2147483646 w 84"/>
              <a:gd name="T21" fmla="*/ 2147483646 h 96"/>
              <a:gd name="T22" fmla="*/ 2147483646 w 84"/>
              <a:gd name="T23" fmla="*/ 2147483646 h 96"/>
              <a:gd name="T24" fmla="*/ 2147483646 w 84"/>
              <a:gd name="T25" fmla="*/ 2147483646 h 96"/>
              <a:gd name="T26" fmla="*/ 2147483646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4"/>
              <a:gd name="T43" fmla="*/ 0 h 96"/>
              <a:gd name="T44" fmla="*/ 84 w 84"/>
              <a:gd name="T45" fmla="*/ 96 h 9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3" name="未知"/>
          <p:cNvSpPr>
            <a:spLocks/>
          </p:cNvSpPr>
          <p:nvPr/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2147483646 w 85"/>
              <a:gd name="T1" fmla="*/ 2147483646 h 59"/>
              <a:gd name="T2" fmla="*/ 2147483646 w 85"/>
              <a:gd name="T3" fmla="*/ 2147483646 h 59"/>
              <a:gd name="T4" fmla="*/ 2147483646 w 85"/>
              <a:gd name="T5" fmla="*/ 2147483646 h 59"/>
              <a:gd name="T6" fmla="*/ 2147483646 w 85"/>
              <a:gd name="T7" fmla="*/ 2147483646 h 59"/>
              <a:gd name="T8" fmla="*/ 2147483646 w 85"/>
              <a:gd name="T9" fmla="*/ 2147483646 h 59"/>
              <a:gd name="T10" fmla="*/ 2147483646 w 85"/>
              <a:gd name="T11" fmla="*/ 2147483646 h 59"/>
              <a:gd name="T12" fmla="*/ 0 w 85"/>
              <a:gd name="T13" fmla="*/ 2147483646 h 59"/>
              <a:gd name="T14" fmla="*/ 2147483646 w 85"/>
              <a:gd name="T15" fmla="*/ 2147483646 h 59"/>
              <a:gd name="T16" fmla="*/ 2147483646 w 85"/>
              <a:gd name="T17" fmla="*/ 2147483646 h 59"/>
              <a:gd name="T18" fmla="*/ 2147483646 w 85"/>
              <a:gd name="T19" fmla="*/ 2147483646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9"/>
              <a:gd name="T32" fmla="*/ 85 w 85"/>
              <a:gd name="T33" fmla="*/ 59 h 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4" name="未知"/>
          <p:cNvSpPr>
            <a:spLocks/>
          </p:cNvSpPr>
          <p:nvPr/>
        </p:nvSpPr>
        <p:spPr bwMode="auto">
          <a:xfrm>
            <a:off x="8375650" y="3435350"/>
            <a:ext cx="230188" cy="138113"/>
          </a:xfrm>
          <a:custGeom>
            <a:avLst/>
            <a:gdLst>
              <a:gd name="T0" fmla="*/ 2147483646 w 61"/>
              <a:gd name="T1" fmla="*/ 2147483646 h 37"/>
              <a:gd name="T2" fmla="*/ 2147483646 w 61"/>
              <a:gd name="T3" fmla="*/ 2147483646 h 37"/>
              <a:gd name="T4" fmla="*/ 2147483646 w 61"/>
              <a:gd name="T5" fmla="*/ 2147483646 h 37"/>
              <a:gd name="T6" fmla="*/ 2147483646 w 61"/>
              <a:gd name="T7" fmla="*/ 2147483646 h 37"/>
              <a:gd name="T8" fmla="*/ 2147483646 w 61"/>
              <a:gd name="T9" fmla="*/ 2147483646 h 37"/>
              <a:gd name="T10" fmla="*/ 0 w 61"/>
              <a:gd name="T11" fmla="*/ 2147483646 h 37"/>
              <a:gd name="T12" fmla="*/ 2147483646 w 61"/>
              <a:gd name="T13" fmla="*/ 2147483646 h 37"/>
              <a:gd name="T14" fmla="*/ 2147483646 w 61"/>
              <a:gd name="T15" fmla="*/ 2147483646 h 37"/>
              <a:gd name="T16" fmla="*/ 2147483646 w 61"/>
              <a:gd name="T17" fmla="*/ 2147483646 h 37"/>
              <a:gd name="T18" fmla="*/ 2147483646 w 61"/>
              <a:gd name="T19" fmla="*/ 2147483646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"/>
              <a:gd name="T31" fmla="*/ 0 h 37"/>
              <a:gd name="T32" fmla="*/ 61 w 61"/>
              <a:gd name="T33" fmla="*/ 37 h 3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5" name="未知"/>
          <p:cNvSpPr>
            <a:spLocks/>
          </p:cNvSpPr>
          <p:nvPr/>
        </p:nvSpPr>
        <p:spPr bwMode="auto">
          <a:xfrm>
            <a:off x="5035550" y="3435350"/>
            <a:ext cx="355600" cy="225425"/>
          </a:xfrm>
          <a:custGeom>
            <a:avLst/>
            <a:gdLst>
              <a:gd name="T0" fmla="*/ 2147483646 w 95"/>
              <a:gd name="T1" fmla="*/ 2147483646 h 60"/>
              <a:gd name="T2" fmla="*/ 2147483646 w 95"/>
              <a:gd name="T3" fmla="*/ 2147483646 h 60"/>
              <a:gd name="T4" fmla="*/ 2147483646 w 95"/>
              <a:gd name="T5" fmla="*/ 2147483646 h 60"/>
              <a:gd name="T6" fmla="*/ 2147483646 w 95"/>
              <a:gd name="T7" fmla="*/ 2147483646 h 60"/>
              <a:gd name="T8" fmla="*/ 2147483646 w 95"/>
              <a:gd name="T9" fmla="*/ 2147483646 h 60"/>
              <a:gd name="T10" fmla="*/ 2147483646 w 95"/>
              <a:gd name="T11" fmla="*/ 2147483646 h 60"/>
              <a:gd name="T12" fmla="*/ 0 w 95"/>
              <a:gd name="T13" fmla="*/ 2147483646 h 60"/>
              <a:gd name="T14" fmla="*/ 2147483646 w 95"/>
              <a:gd name="T15" fmla="*/ 2147483646 h 60"/>
              <a:gd name="T16" fmla="*/ 2147483646 w 95"/>
              <a:gd name="T17" fmla="*/ 2147483646 h 60"/>
              <a:gd name="T18" fmla="*/ 2147483646 w 95"/>
              <a:gd name="T19" fmla="*/ 2147483646 h 60"/>
              <a:gd name="T20" fmla="*/ 2147483646 w 95"/>
              <a:gd name="T21" fmla="*/ 2147483646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6" name="未知"/>
          <p:cNvSpPr>
            <a:spLocks/>
          </p:cNvSpPr>
          <p:nvPr/>
        </p:nvSpPr>
        <p:spPr bwMode="auto">
          <a:xfrm>
            <a:off x="5008563" y="3292475"/>
            <a:ext cx="327025" cy="360363"/>
          </a:xfrm>
          <a:custGeom>
            <a:avLst/>
            <a:gdLst>
              <a:gd name="T0" fmla="*/ 2147483646 w 87"/>
              <a:gd name="T1" fmla="*/ 2147483646 h 96"/>
              <a:gd name="T2" fmla="*/ 2147483646 w 87"/>
              <a:gd name="T3" fmla="*/ 2147483646 h 96"/>
              <a:gd name="T4" fmla="*/ 2147483646 w 87"/>
              <a:gd name="T5" fmla="*/ 2147483646 h 96"/>
              <a:gd name="T6" fmla="*/ 2147483646 w 87"/>
              <a:gd name="T7" fmla="*/ 2147483646 h 96"/>
              <a:gd name="T8" fmla="*/ 0 w 87"/>
              <a:gd name="T9" fmla="*/ 2147483646 h 96"/>
              <a:gd name="T10" fmla="*/ 2147483646 w 87"/>
              <a:gd name="T11" fmla="*/ 2147483646 h 96"/>
              <a:gd name="T12" fmla="*/ 2147483646 w 87"/>
              <a:gd name="T13" fmla="*/ 2147483646 h 96"/>
              <a:gd name="T14" fmla="*/ 2147483646 w 87"/>
              <a:gd name="T15" fmla="*/ 2147483646 h 96"/>
              <a:gd name="T16" fmla="*/ 2147483646 w 87"/>
              <a:gd name="T17" fmla="*/ 2147483646 h 96"/>
              <a:gd name="T18" fmla="*/ 2147483646 w 87"/>
              <a:gd name="T19" fmla="*/ 2147483646 h 96"/>
              <a:gd name="T20" fmla="*/ 2147483646 w 87"/>
              <a:gd name="T21" fmla="*/ 2147483646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5877" name="图片 25" descr="羽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50554">
            <a:off x="9428163" y="-1033463"/>
            <a:ext cx="1239837" cy="396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78" name="未知"/>
          <p:cNvSpPr>
            <a:spLocks/>
          </p:cNvSpPr>
          <p:nvPr/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2147483646 w 297"/>
              <a:gd name="T1" fmla="*/ 0 h 267"/>
              <a:gd name="T2" fmla="*/ 2147483646 w 297"/>
              <a:gd name="T3" fmla="*/ 2147483646 h 267"/>
              <a:gd name="T4" fmla="*/ 2147483646 w 297"/>
              <a:gd name="T5" fmla="*/ 2147483646 h 267"/>
              <a:gd name="T6" fmla="*/ 2147483646 w 297"/>
              <a:gd name="T7" fmla="*/ 2147483646 h 267"/>
              <a:gd name="T8" fmla="*/ 2147483646 w 297"/>
              <a:gd name="T9" fmla="*/ 2147483646 h 267"/>
              <a:gd name="T10" fmla="*/ 2147483646 w 297"/>
              <a:gd name="T11" fmla="*/ 2147483646 h 267"/>
              <a:gd name="T12" fmla="*/ 2147483646 w 297"/>
              <a:gd name="T13" fmla="*/ 2147483646 h 267"/>
              <a:gd name="T14" fmla="*/ 2147483646 w 297"/>
              <a:gd name="T15" fmla="*/ 2147483646 h 267"/>
              <a:gd name="T16" fmla="*/ 2147483646 w 297"/>
              <a:gd name="T17" fmla="*/ 2147483646 h 267"/>
              <a:gd name="T18" fmla="*/ 2147483646 w 297"/>
              <a:gd name="T19" fmla="*/ 2147483646 h 267"/>
              <a:gd name="T20" fmla="*/ 2147483646 w 297"/>
              <a:gd name="T21" fmla="*/ 2147483646 h 267"/>
              <a:gd name="T22" fmla="*/ 0 w 297"/>
              <a:gd name="T23" fmla="*/ 2147483646 h 267"/>
              <a:gd name="T24" fmla="*/ 2147483646 w 297"/>
              <a:gd name="T25" fmla="*/ 2147483646 h 267"/>
              <a:gd name="T26" fmla="*/ 2147483646 w 297"/>
              <a:gd name="T27" fmla="*/ 2147483646 h 267"/>
              <a:gd name="T28" fmla="*/ 2147483646 w 297"/>
              <a:gd name="T29" fmla="*/ 2147483646 h 267"/>
              <a:gd name="T30" fmla="*/ 2147483646 w 297"/>
              <a:gd name="T31" fmla="*/ 2147483646 h 267"/>
              <a:gd name="T32" fmla="*/ 2147483646 w 297"/>
              <a:gd name="T33" fmla="*/ 2147483646 h 267"/>
              <a:gd name="T34" fmla="*/ 2147483646 w 297"/>
              <a:gd name="T35" fmla="*/ 2147483646 h 267"/>
              <a:gd name="T36" fmla="*/ 2147483646 w 297"/>
              <a:gd name="T37" fmla="*/ 2147483646 h 267"/>
              <a:gd name="T38" fmla="*/ 2147483646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79" name="未知"/>
          <p:cNvSpPr>
            <a:spLocks/>
          </p:cNvSpPr>
          <p:nvPr/>
        </p:nvSpPr>
        <p:spPr bwMode="auto">
          <a:xfrm>
            <a:off x="6251575" y="2420938"/>
            <a:ext cx="911225" cy="869950"/>
          </a:xfrm>
          <a:custGeom>
            <a:avLst/>
            <a:gdLst>
              <a:gd name="T0" fmla="*/ 0 w 243"/>
              <a:gd name="T1" fmla="*/ 2147483646 h 232"/>
              <a:gd name="T2" fmla="*/ 2147483646 w 243"/>
              <a:gd name="T3" fmla="*/ 2147483646 h 232"/>
              <a:gd name="T4" fmla="*/ 2147483646 w 243"/>
              <a:gd name="T5" fmla="*/ 2147483646 h 232"/>
              <a:gd name="T6" fmla="*/ 2147483646 w 243"/>
              <a:gd name="T7" fmla="*/ 2147483646 h 232"/>
              <a:gd name="T8" fmla="*/ 2147483646 w 243"/>
              <a:gd name="T9" fmla="*/ 2147483646 h 232"/>
              <a:gd name="T10" fmla="*/ 2147483646 w 243"/>
              <a:gd name="T11" fmla="*/ 2147483646 h 232"/>
              <a:gd name="T12" fmla="*/ 2147483646 w 243"/>
              <a:gd name="T13" fmla="*/ 0 h 232"/>
              <a:gd name="T14" fmla="*/ 2147483646 w 243"/>
              <a:gd name="T15" fmla="*/ 0 h 232"/>
              <a:gd name="T16" fmla="*/ 2147483646 w 243"/>
              <a:gd name="T17" fmla="*/ 2147483646 h 232"/>
              <a:gd name="T18" fmla="*/ 2147483646 w 243"/>
              <a:gd name="T19" fmla="*/ 2147483646 h 232"/>
              <a:gd name="T20" fmla="*/ 2147483646 w 243"/>
              <a:gd name="T21" fmla="*/ 2147483646 h 232"/>
              <a:gd name="T22" fmla="*/ 0 w 243"/>
              <a:gd name="T23" fmla="*/ 2147483646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0" name="未知"/>
          <p:cNvSpPr>
            <a:spLocks/>
          </p:cNvSpPr>
          <p:nvPr/>
        </p:nvSpPr>
        <p:spPr bwMode="auto">
          <a:xfrm>
            <a:off x="5664200" y="3284538"/>
            <a:ext cx="327025" cy="360362"/>
          </a:xfrm>
          <a:custGeom>
            <a:avLst/>
            <a:gdLst>
              <a:gd name="T0" fmla="*/ 2147483646 w 87"/>
              <a:gd name="T1" fmla="*/ 2147483646 h 96"/>
              <a:gd name="T2" fmla="*/ 2147483646 w 87"/>
              <a:gd name="T3" fmla="*/ 2147483646 h 96"/>
              <a:gd name="T4" fmla="*/ 2147483646 w 87"/>
              <a:gd name="T5" fmla="*/ 2147483646 h 96"/>
              <a:gd name="T6" fmla="*/ 2147483646 w 87"/>
              <a:gd name="T7" fmla="*/ 2147483646 h 96"/>
              <a:gd name="T8" fmla="*/ 0 w 87"/>
              <a:gd name="T9" fmla="*/ 2147483646 h 96"/>
              <a:gd name="T10" fmla="*/ 2147483646 w 87"/>
              <a:gd name="T11" fmla="*/ 2147483646 h 96"/>
              <a:gd name="T12" fmla="*/ 2147483646 w 87"/>
              <a:gd name="T13" fmla="*/ 2147483646 h 96"/>
              <a:gd name="T14" fmla="*/ 2147483646 w 87"/>
              <a:gd name="T15" fmla="*/ 2147483646 h 96"/>
              <a:gd name="T16" fmla="*/ 2147483646 w 87"/>
              <a:gd name="T17" fmla="*/ 2147483646 h 96"/>
              <a:gd name="T18" fmla="*/ 2147483646 w 87"/>
              <a:gd name="T19" fmla="*/ 2147483646 h 96"/>
              <a:gd name="T20" fmla="*/ 2147483646 w 87"/>
              <a:gd name="T21" fmla="*/ 2147483646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81" name="未知"/>
          <p:cNvSpPr>
            <a:spLocks/>
          </p:cNvSpPr>
          <p:nvPr/>
        </p:nvSpPr>
        <p:spPr bwMode="auto">
          <a:xfrm>
            <a:off x="5668963" y="3357563"/>
            <a:ext cx="498475" cy="296862"/>
          </a:xfrm>
          <a:custGeom>
            <a:avLst/>
            <a:gdLst>
              <a:gd name="T0" fmla="*/ 2147483646 w 95"/>
              <a:gd name="T1" fmla="*/ 2147483646 h 60"/>
              <a:gd name="T2" fmla="*/ 2147483646 w 95"/>
              <a:gd name="T3" fmla="*/ 2147483646 h 60"/>
              <a:gd name="T4" fmla="*/ 2147483646 w 95"/>
              <a:gd name="T5" fmla="*/ 2147483646 h 60"/>
              <a:gd name="T6" fmla="*/ 2147483646 w 95"/>
              <a:gd name="T7" fmla="*/ 2147483646 h 60"/>
              <a:gd name="T8" fmla="*/ 2147483646 w 95"/>
              <a:gd name="T9" fmla="*/ 2147483646 h 60"/>
              <a:gd name="T10" fmla="*/ 2147483646 w 95"/>
              <a:gd name="T11" fmla="*/ 2147483646 h 60"/>
              <a:gd name="T12" fmla="*/ 0 w 95"/>
              <a:gd name="T13" fmla="*/ 2147483646 h 60"/>
              <a:gd name="T14" fmla="*/ 2147483646 w 95"/>
              <a:gd name="T15" fmla="*/ 2147483646 h 60"/>
              <a:gd name="T16" fmla="*/ 2147483646 w 95"/>
              <a:gd name="T17" fmla="*/ 2147483646 h 60"/>
              <a:gd name="T18" fmla="*/ 2147483646 w 95"/>
              <a:gd name="T19" fmla="*/ 2147483646 h 60"/>
              <a:gd name="T20" fmla="*/ 2147483646 w 95"/>
              <a:gd name="T21" fmla="*/ 2147483646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549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C01251-F5C9-43AD-ABE3-7FD0AC0845EE}"/>
              </a:ext>
            </a:extLst>
          </p:cNvPr>
          <p:cNvSpPr/>
          <p:nvPr/>
        </p:nvSpPr>
        <p:spPr>
          <a:xfrm>
            <a:off x="550863" y="842963"/>
            <a:ext cx="11233150" cy="15478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向量空间的定义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819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0808938"/>
              </p:ext>
            </p:extLst>
          </p:nvPr>
        </p:nvGraphicFramePr>
        <p:xfrm>
          <a:off x="687388" y="842963"/>
          <a:ext cx="98583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0" name="Equation" r:id="rId4" imgW="4381200" imgH="228600" progId="Equation.DSMT4">
                  <p:embed/>
                </p:oleObj>
              </mc:Choice>
              <mc:Fallback>
                <p:oleObj name="Equation" r:id="rId4" imgW="4381200" imgH="228600" progId="Equation.DSMT4">
                  <p:embed/>
                  <p:pic>
                    <p:nvPicPr>
                      <p:cNvPr id="819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842963"/>
                        <a:ext cx="98583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9525295"/>
              </p:ext>
            </p:extLst>
          </p:nvPr>
        </p:nvGraphicFramePr>
        <p:xfrm>
          <a:off x="2783632" y="1616869"/>
          <a:ext cx="768667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1" name="Equation" r:id="rId6" imgW="3416040" imgH="215640" progId="Equation.DSMT4">
                  <p:embed/>
                </p:oleObj>
              </mc:Choice>
              <mc:Fallback>
                <p:oleObj name="Equation" r:id="rId6" imgW="3416040" imgH="215640" progId="Equation.DSMT4">
                  <p:embed/>
                  <p:pic>
                    <p:nvPicPr>
                      <p:cNvPr id="819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632" y="1616869"/>
                        <a:ext cx="768667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C891EA1-3D6A-4993-A0ED-681BB490336F}"/>
              </a:ext>
            </a:extLst>
          </p:cNvPr>
          <p:cNvCxnSpPr/>
          <p:nvPr/>
        </p:nvCxnSpPr>
        <p:spPr>
          <a:xfrm>
            <a:off x="2855640" y="2204758"/>
            <a:ext cx="2305050" cy="0"/>
          </a:xfrm>
          <a:prstGeom prst="line">
            <a:avLst/>
          </a:prstGeom>
          <a:ln w="28575">
            <a:solidFill>
              <a:srgbClr val="BB138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0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149149"/>
              </p:ext>
            </p:extLst>
          </p:nvPr>
        </p:nvGraphicFramePr>
        <p:xfrm>
          <a:off x="674343" y="2560484"/>
          <a:ext cx="805815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2" name="Equation" r:id="rId8" imgW="3581400" imgH="203200" progId="Equation.DSMT4">
                  <p:embed/>
                </p:oleObj>
              </mc:Choice>
              <mc:Fallback>
                <p:oleObj name="Equation" r:id="rId8" imgW="3581400" imgH="203200" progId="Equation.DSMT4">
                  <p:embed/>
                  <p:pic>
                    <p:nvPicPr>
                      <p:cNvPr id="820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43" y="2560484"/>
                        <a:ext cx="805815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2A166AF9-AA12-445F-9A5E-EE32E5DB59AE}"/>
              </a:ext>
            </a:extLst>
          </p:cNvPr>
          <p:cNvSpPr/>
          <p:nvPr/>
        </p:nvSpPr>
        <p:spPr>
          <a:xfrm>
            <a:off x="928985" y="4509120"/>
            <a:ext cx="11198225" cy="541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任何向量空间都必须包含</a:t>
            </a:r>
            <a:r>
              <a:rPr lang="zh-CN" altLang="en-US" sz="2800" b="1" kern="0" dirty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零向量</a:t>
            </a: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kumimoji="1"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7E3E84D-79C5-48E3-AB9C-01797D374AA8}"/>
              </a:ext>
            </a:extLst>
          </p:cNvPr>
          <p:cNvSpPr/>
          <p:nvPr/>
        </p:nvSpPr>
        <p:spPr>
          <a:xfrm>
            <a:off x="928985" y="5172819"/>
            <a:ext cx="11198225" cy="5413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仅含一个零向量的集合是向量空间，称为</a:t>
            </a:r>
            <a:r>
              <a:rPr lang="zh-CN" altLang="en-US" sz="2800" b="1" kern="0" dirty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零向量空间</a:t>
            </a: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kumimoji="1"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BE6C5FE-3208-42CE-BAE0-73F634E0D293}"/>
              </a:ext>
            </a:extLst>
          </p:cNvPr>
          <p:cNvSpPr/>
          <p:nvPr/>
        </p:nvSpPr>
        <p:spPr>
          <a:xfrm>
            <a:off x="946447" y="5805264"/>
            <a:ext cx="11198225" cy="5413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ct val="20000"/>
              </a:spcBef>
              <a:buClr>
                <a:srgbClr val="00007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zh-CN" altLang="en-US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除零向量空间外，每一个向量空间都含有无穷多个向量</a:t>
            </a:r>
            <a:r>
              <a:rPr lang="en-US" altLang="zh-CN" sz="2800" b="1" kern="0" dirty="0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endParaRPr kumimoji="1" lang="zh-CN" altLang="en-US" sz="28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820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1674180"/>
              </p:ext>
            </p:extLst>
          </p:nvPr>
        </p:nvGraphicFramePr>
        <p:xfrm>
          <a:off x="656709" y="3213573"/>
          <a:ext cx="87439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3" name="Equation" r:id="rId10" imgW="3886200" imgH="215640" progId="Equation.DSMT4">
                  <p:embed/>
                </p:oleObj>
              </mc:Choice>
              <mc:Fallback>
                <p:oleObj name="Equation" r:id="rId10" imgW="3886200" imgH="215640" progId="Equation.DSMT4">
                  <p:embed/>
                  <p:pic>
                    <p:nvPicPr>
                      <p:cNvPr id="820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709" y="3213573"/>
                        <a:ext cx="8743950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3074939"/>
              </p:ext>
            </p:extLst>
          </p:nvPr>
        </p:nvGraphicFramePr>
        <p:xfrm>
          <a:off x="1757886" y="3884831"/>
          <a:ext cx="591502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104" name="Equation" r:id="rId12" imgW="2628720" imgH="203040" progId="Equation.DSMT4">
                  <p:embed/>
                </p:oleObj>
              </mc:Choice>
              <mc:Fallback>
                <p:oleObj name="Equation" r:id="rId12" imgW="2628720" imgH="203040" progId="Equation.DSMT4">
                  <p:embed/>
                  <p:pic>
                    <p:nvPicPr>
                      <p:cNvPr id="820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7886" y="3884831"/>
                        <a:ext cx="591502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0780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向量空间的定义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sp>
        <p:nvSpPr>
          <p:cNvPr id="10245" name="Text Box 2"/>
          <p:cNvSpPr txBox="1">
            <a:spLocks noChangeArrowheads="1"/>
          </p:cNvSpPr>
          <p:nvPr/>
        </p:nvSpPr>
        <p:spPr bwMode="auto">
          <a:xfrm>
            <a:off x="623888" y="881063"/>
            <a:ext cx="10529887" cy="13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例</a:t>
            </a:r>
            <a:r>
              <a:rPr kumimoji="1" lang="en-US" altLang="zh-CN" b="1" dirty="0" smtClean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zh-CN" altLang="en-US" b="1" dirty="0" smtClean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设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,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b 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为两个已知的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n 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维向量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，验证集合</a:t>
            </a:r>
            <a:endParaRPr kumimoji="1" lang="en-US" altLang="zh-CN" b="1" dirty="0" smtClean="0">
              <a:latin typeface="Times New Roman" panose="02020603050405020304" pitchFamily="18" charset="0"/>
              <a:ea typeface="楷体" panose="02010609060101010101" pitchFamily="49" charset="-122"/>
              <a:cs typeface="楷体_GB2312"/>
            </a:endParaRP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</a:t>
            </a:r>
            <a:r>
              <a:rPr kumimoji="1"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      V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= {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l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+ 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m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b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| 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l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, 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m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∈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R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}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是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一个向量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空间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.</a:t>
            </a:r>
            <a:endParaRPr kumimoji="1" lang="zh-CN" altLang="en-US" sz="2600" b="1" dirty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  <p:sp>
        <p:nvSpPr>
          <p:cNvPr id="10246" name="矩形 3"/>
          <p:cNvSpPr>
            <a:spLocks noChangeArrowheads="1"/>
          </p:cNvSpPr>
          <p:nvPr/>
        </p:nvSpPr>
        <p:spPr bwMode="auto">
          <a:xfrm>
            <a:off x="657225" y="2349500"/>
            <a:ext cx="10929938" cy="3151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解：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设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x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,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x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2 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∈</a:t>
            </a:r>
            <a:r>
              <a:rPr kumimoji="1"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V</a:t>
            </a:r>
            <a:r>
              <a:rPr kumimoji="1"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，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k</a:t>
            </a:r>
            <a:r>
              <a:rPr kumimoji="1" lang="en-US" altLang="zh-CN" b="1" dirty="0" err="1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∈</a:t>
            </a:r>
            <a:r>
              <a:rPr kumimoji="1" lang="en-US" altLang="zh-CN" b="1" i="1" dirty="0" err="1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R</a:t>
            </a:r>
            <a:r>
              <a:rPr kumimoji="1"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，</a:t>
            </a:r>
            <a:endParaRPr kumimoji="1" lang="zh-CN" altLang="en-US" b="1" dirty="0"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SzPct val="75000"/>
              <a:buFontTx/>
              <a:buNone/>
            </a:pP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       x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+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x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2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= (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l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+ 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m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b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) + (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l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2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+ 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m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2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b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)= (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l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 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+ 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l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2</a:t>
            </a:r>
            <a:r>
              <a:rPr kumimoji="1" lang="en-US" altLang="zh-CN" b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)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 + (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m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 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+ 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m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2</a:t>
            </a:r>
            <a:r>
              <a:rPr kumimoji="1" lang="en-US" altLang="zh-CN" b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)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b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∈ </a:t>
            </a:r>
            <a:r>
              <a:rPr kumimoji="1"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V</a:t>
            </a:r>
            <a:endParaRPr kumimoji="1" lang="en-US" altLang="zh-CN" b="1" i="1" dirty="0">
              <a:latin typeface="Times New Roman" panose="02020603050405020304" pitchFamily="18" charset="0"/>
              <a:ea typeface="楷体" panose="02010609060101010101" pitchFamily="49" charset="-122"/>
              <a:cs typeface="楷体_GB231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>
                <a:srgbClr val="0000FF"/>
              </a:buClr>
              <a:buSzPct val="75000"/>
              <a:buFontTx/>
              <a:buNone/>
            </a:pP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       k x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= k 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(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l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+ 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m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b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) = (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k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l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en-US" altLang="zh-CN" b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)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a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+ (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k</a:t>
            </a:r>
            <a:r>
              <a:rPr kumimoji="1" lang="en-US" altLang="zh-CN" b="1" i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m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en-US" altLang="zh-CN" b="1" dirty="0">
                <a:latin typeface="Symbol" panose="05050102010706020507" pitchFamily="18" charset="2"/>
                <a:ea typeface="楷体" panose="02010609060101010101" pitchFamily="49" charset="-122"/>
                <a:cs typeface="楷体_GB2312"/>
              </a:rPr>
              <a:t>)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b </a:t>
            </a:r>
            <a:r>
              <a:rPr kumimoji="1" lang="en-US" altLang="zh-CN" b="1" dirty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∈ </a:t>
            </a:r>
            <a:r>
              <a:rPr kumimoji="1"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V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</a:t>
            </a:r>
            <a:endParaRPr kumimoji="1" lang="en-US" altLang="zh-CN" b="1" dirty="0">
              <a:latin typeface="Times New Roman" panose="02020603050405020304" pitchFamily="18" charset="0"/>
              <a:ea typeface="楷体" panose="02010609060101010101" pitchFamily="49" charset="-122"/>
              <a:cs typeface="楷体_GB2312"/>
            </a:endParaRPr>
          </a:p>
          <a:p>
            <a:pPr eaLnBrk="1" hangingPunct="1">
              <a:lnSpc>
                <a:spcPct val="140000"/>
              </a:lnSpc>
              <a:spcBef>
                <a:spcPct val="5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    故</a:t>
            </a:r>
            <a:r>
              <a:rPr kumimoji="1" lang="en-US" altLang="zh-CN" b="1" i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V</a:t>
            </a:r>
            <a:r>
              <a:rPr kumimoji="1" lang="en-US" altLang="zh-CN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 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是一个向量空间．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5077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2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2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2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向量空间的定义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sp>
        <p:nvSpPr>
          <p:cNvPr id="9221" name="Text Box 2"/>
          <p:cNvSpPr txBox="1">
            <a:spLocks noChangeArrowheads="1"/>
          </p:cNvSpPr>
          <p:nvPr/>
        </p:nvSpPr>
        <p:spPr bwMode="auto">
          <a:xfrm>
            <a:off x="1328738" y="1581150"/>
            <a:ext cx="85090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1.  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kumimoji="1"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维向量的全体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R</a:t>
            </a:r>
            <a:r>
              <a:rPr kumimoji="1" lang="en-US" altLang="zh-CN" b="1" i="1" baseline="3000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n</a:t>
            </a:r>
            <a:endParaRPr kumimoji="1" lang="en-US" altLang="zh-CN" b="1" baseline="3000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楷体_GB2312"/>
            </a:endParaRP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2. 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{ (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0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|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∈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3. 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集合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V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{ (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)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T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|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, …,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b="1" i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∈</a:t>
            </a:r>
            <a:r>
              <a:rPr kumimoji="1"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R</a:t>
            </a:r>
            <a:r>
              <a:rPr kumimoji="1"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4. 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齐次线性方程组的解集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0 }</a:t>
            </a:r>
          </a:p>
          <a:p>
            <a:pPr eaLnBrk="1" hangingPunct="1">
              <a:lnSpc>
                <a:spcPct val="130000"/>
              </a:lnSpc>
              <a:spcBef>
                <a:spcPct val="50000"/>
              </a:spcBef>
              <a:buClr>
                <a:srgbClr val="0000FF"/>
              </a:buClr>
              <a:buFontTx/>
              <a:buNone/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5. </a:t>
            </a:r>
            <a:r>
              <a:rPr lang="zh-CN" altLang="en-US" b="1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非齐次线性方程组的解集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S</a:t>
            </a:r>
            <a:r>
              <a:rPr lang="en-US" altLang="zh-CN" b="1" baseline="-250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2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{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|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Ax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 =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}</a:t>
            </a:r>
          </a:p>
        </p:txBody>
      </p:sp>
      <p:sp>
        <p:nvSpPr>
          <p:cNvPr id="9222" name="矩形 2"/>
          <p:cNvSpPr>
            <a:spLocks noChangeArrowheads="1"/>
          </p:cNvSpPr>
          <p:nvPr/>
        </p:nvSpPr>
        <p:spPr bwMode="auto">
          <a:xfrm>
            <a:off x="766763" y="5464175"/>
            <a:ext cx="9771062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sz="2600" b="1" dirty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解：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集合 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R</a:t>
            </a:r>
            <a:r>
              <a:rPr kumimoji="1" lang="en-US" altLang="zh-CN" sz="26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n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，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V</a:t>
            </a:r>
            <a:r>
              <a:rPr kumimoji="1"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，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S</a:t>
            </a:r>
            <a:r>
              <a:rPr kumimoji="1"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1 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是向量空间， 集合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V</a:t>
            </a:r>
            <a:r>
              <a:rPr kumimoji="1"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2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，</a:t>
            </a:r>
            <a:r>
              <a:rPr kumimoji="1"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S</a:t>
            </a:r>
            <a:r>
              <a:rPr kumimoji="1"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楷体_GB2312"/>
              </a:rPr>
              <a:t>2 </a:t>
            </a:r>
            <a:r>
              <a:rPr kumimoji="1" lang="zh-CN" altLang="en-US" sz="26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不是向量空间</a:t>
            </a:r>
            <a:r>
              <a:rPr kumimoji="1"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．</a:t>
            </a:r>
          </a:p>
        </p:txBody>
      </p:sp>
      <p:sp>
        <p:nvSpPr>
          <p:cNvPr id="9223" name="矩形 1"/>
          <p:cNvSpPr>
            <a:spLocks noChangeArrowheads="1"/>
          </p:cNvSpPr>
          <p:nvPr/>
        </p:nvSpPr>
        <p:spPr bwMode="auto">
          <a:xfrm>
            <a:off x="623888" y="901700"/>
            <a:ext cx="59563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b="1" dirty="0" smtClean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例</a:t>
            </a:r>
            <a:r>
              <a:rPr kumimoji="1" lang="en-US" altLang="zh-CN" b="1" dirty="0" smtClean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2 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下列哪些向量组构成向量空间？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18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4280EC-D6C3-47D8-858D-01F9473D891C}"/>
              </a:ext>
            </a:extLst>
          </p:cNvPr>
          <p:cNvSpPr/>
          <p:nvPr/>
        </p:nvSpPr>
        <p:spPr>
          <a:xfrm>
            <a:off x="687388" y="842963"/>
            <a:ext cx="10880725" cy="150812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向量空间的定义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sp>
        <p:nvSpPr>
          <p:cNvPr id="11270" name="矩形 1"/>
          <p:cNvSpPr>
            <a:spLocks noChangeArrowheads="1"/>
          </p:cNvSpPr>
          <p:nvPr/>
        </p:nvSpPr>
        <p:spPr bwMode="auto">
          <a:xfrm>
            <a:off x="687388" y="946150"/>
            <a:ext cx="10648950" cy="1341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b="1" dirty="0" smtClean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b="1" dirty="0" smtClean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子空间：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若</a:t>
            </a:r>
            <a:r>
              <a:rPr kumimoji="1" lang="zh-CN" altLang="en-US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空间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非空子</a:t>
            </a:r>
            <a:r>
              <a:rPr kumimoji="1" lang="zh-CN" altLang="en-US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集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对于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中所定义的</a:t>
            </a:r>
            <a:r>
              <a:rPr kumimoji="1"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加法</a:t>
            </a:r>
            <a:endParaRPr kumimoji="1" lang="en-US" altLang="zh-CN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None/>
            </a:pPr>
            <a:r>
              <a:rPr kumimoji="1"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       </a:t>
            </a:r>
            <a:r>
              <a:rPr kumimoji="1" lang="en-US" altLang="zh-CN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及</a:t>
            </a:r>
            <a:r>
              <a:rPr kumimoji="1"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数乘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两种</a:t>
            </a:r>
            <a:r>
              <a:rPr kumimoji="1" lang="zh-CN" altLang="en-US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运算封闭，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则称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</a:rPr>
              <a:t>是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b="1" dirty="0">
                <a:solidFill>
                  <a:srgbClr val="FF007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子空间</a:t>
            </a:r>
            <a:r>
              <a:rPr kumimoji="1"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．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E5DC360-6194-4A4B-BDA3-1FF63F8EE3AD}"/>
              </a:ext>
            </a:extLst>
          </p:cNvPr>
          <p:cNvSpPr/>
          <p:nvPr/>
        </p:nvSpPr>
        <p:spPr>
          <a:xfrm>
            <a:off x="623888" y="2636838"/>
            <a:ext cx="10880725" cy="20256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zh-CN" altLang="en-US" sz="2800" b="1" dirty="0">
                <a:solidFill>
                  <a:srgbClr val="FF007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en-US" altLang="zh-CN" sz="2800" b="1" dirty="0">
                <a:solidFill>
                  <a:srgbClr val="FF007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kumimoji="1" lang="zh-CN" altLang="en-US" sz="2800" b="1" dirty="0">
                <a:solidFill>
                  <a:srgbClr val="FF007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判断下列集合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是否为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维向量的全体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的子空间？</a:t>
            </a:r>
            <a:endParaRPr kumimoji="1"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集合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{ (</a:t>
            </a:r>
            <a:r>
              <a:rPr lang="en-US" altLang="zh-CN" sz="2800" b="1" dirty="0">
                <a:solidFill>
                  <a:srgbClr val="1217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rgbClr val="0000FF"/>
              </a:buClr>
              <a:defRPr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集合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= { (</a:t>
            </a:r>
            <a:r>
              <a:rPr lang="en-US" altLang="zh-CN" sz="2800" b="1" dirty="0">
                <a:solidFill>
                  <a:srgbClr val="1217E4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…, 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∈</a:t>
            </a:r>
            <a:r>
              <a:rPr kumimoji="1" lang="en-US" altLang="zh-CN" sz="28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272" name="矩形 3"/>
          <p:cNvSpPr>
            <a:spLocks noChangeArrowheads="1"/>
          </p:cNvSpPr>
          <p:nvPr/>
        </p:nvSpPr>
        <p:spPr bwMode="auto">
          <a:xfrm>
            <a:off x="677863" y="5091113"/>
            <a:ext cx="7473950" cy="560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kumimoji="1" lang="zh-CN" altLang="en-US" b="1" dirty="0">
                <a:solidFill>
                  <a:srgbClr val="FF007F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解：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的子空间，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1" lang="en-US" altLang="zh-CN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不是 </a:t>
            </a:r>
            <a:r>
              <a:rPr kumimoji="1" lang="en-US" altLang="zh-CN" b="1" i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kumimoji="1" lang="en-US" altLang="zh-CN" b="1" i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en-US" altLang="zh-CN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的子空间．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307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9F4280EC-D6C3-47D8-858D-01F9473D891C}"/>
              </a:ext>
            </a:extLst>
          </p:cNvPr>
          <p:cNvSpPr/>
          <p:nvPr/>
        </p:nvSpPr>
        <p:spPr>
          <a:xfrm>
            <a:off x="717097" y="935162"/>
            <a:ext cx="10817225" cy="31463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向量空间的基、维数与坐标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229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2215405"/>
              </p:ext>
            </p:extLst>
          </p:nvPr>
        </p:nvGraphicFramePr>
        <p:xfrm>
          <a:off x="688777" y="976222"/>
          <a:ext cx="8086884" cy="5081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24" name="Equation" r:id="rId4" imgW="3593880" imgH="228600" progId="Equation.DSMT4">
                  <p:embed/>
                </p:oleObj>
              </mc:Choice>
              <mc:Fallback>
                <p:oleObj name="Equation" r:id="rId4" imgW="3593880" imgH="228600" progId="Equation.DSMT4">
                  <p:embed/>
                  <p:pic>
                    <p:nvPicPr>
                      <p:cNvPr id="1229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777" y="976222"/>
                        <a:ext cx="8086884" cy="5081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158578"/>
              </p:ext>
            </p:extLst>
          </p:nvPr>
        </p:nvGraphicFramePr>
        <p:xfrm>
          <a:off x="1811684" y="1621223"/>
          <a:ext cx="2313782" cy="478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25" name="Equation" r:id="rId6" imgW="1028520" imgH="215640" progId="Equation.DSMT4">
                  <p:embed/>
                </p:oleObj>
              </mc:Choice>
              <mc:Fallback>
                <p:oleObj name="Equation" r:id="rId6" imgW="1028520" imgH="215640" progId="Equation.DSMT4">
                  <p:embed/>
                  <p:pic>
                    <p:nvPicPr>
                      <p:cNvPr id="12299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684" y="1621223"/>
                        <a:ext cx="2313782" cy="478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99154"/>
              </p:ext>
            </p:extLst>
          </p:nvPr>
        </p:nvGraphicFramePr>
        <p:xfrm>
          <a:off x="1773186" y="2295655"/>
          <a:ext cx="5486718" cy="450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26" name="Equation" r:id="rId8" imgW="2438280" imgH="203040" progId="Equation.DSMT4">
                  <p:embed/>
                </p:oleObj>
              </mc:Choice>
              <mc:Fallback>
                <p:oleObj name="Equation" r:id="rId8" imgW="2438280" imgH="203040" progId="Equation.DSMT4">
                  <p:embed/>
                  <p:pic>
                    <p:nvPicPr>
                      <p:cNvPr id="1230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186" y="2295655"/>
                        <a:ext cx="5486718" cy="4505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33231"/>
              </p:ext>
            </p:extLst>
          </p:nvPr>
        </p:nvGraphicFramePr>
        <p:xfrm>
          <a:off x="1695872" y="2960680"/>
          <a:ext cx="5942489" cy="480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27" name="Equation" r:id="rId10" imgW="2641320" imgH="215640" progId="Equation.DSMT4">
                  <p:embed/>
                </p:oleObj>
              </mc:Choice>
              <mc:Fallback>
                <p:oleObj name="Equation" r:id="rId10" imgW="2641320" imgH="215640" progId="Equation.DSMT4">
                  <p:embed/>
                  <p:pic>
                    <p:nvPicPr>
                      <p:cNvPr id="1230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872" y="2960680"/>
                        <a:ext cx="5942489" cy="480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217848"/>
              </p:ext>
            </p:extLst>
          </p:nvPr>
        </p:nvGraphicFramePr>
        <p:xfrm>
          <a:off x="1773186" y="3640371"/>
          <a:ext cx="7259161" cy="478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28" name="Equation" r:id="rId12" imgW="3225600" imgH="215640" progId="Equation.DSMT4">
                  <p:embed/>
                </p:oleObj>
              </mc:Choice>
              <mc:Fallback>
                <p:oleObj name="Equation" r:id="rId12" imgW="3225600" imgH="215640" progId="Equation.DSMT4">
                  <p:embed/>
                  <p:pic>
                    <p:nvPicPr>
                      <p:cNvPr id="1230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186" y="3640371"/>
                        <a:ext cx="7259161" cy="4784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6012139"/>
              </p:ext>
            </p:extLst>
          </p:nvPr>
        </p:nvGraphicFramePr>
        <p:xfrm>
          <a:off x="876416" y="4318316"/>
          <a:ext cx="42005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29" name="Equation" r:id="rId14" imgW="1866090" imgH="203112" progId="Equation.DSMT4">
                  <p:embed/>
                </p:oleObj>
              </mc:Choice>
              <mc:Fallback>
                <p:oleObj name="Equation" r:id="rId14" imgW="1866090" imgH="203112" progId="Equation.DSMT4">
                  <p:embed/>
                  <p:pic>
                    <p:nvPicPr>
                      <p:cNvPr id="1230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416" y="4318316"/>
                        <a:ext cx="4200525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810114"/>
              </p:ext>
            </p:extLst>
          </p:nvPr>
        </p:nvGraphicFramePr>
        <p:xfrm>
          <a:off x="1552441" y="5024066"/>
          <a:ext cx="31146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30" name="Equation" r:id="rId16" imgW="1384200" imgH="190440" progId="Equation.DSMT4">
                  <p:embed/>
                </p:oleObj>
              </mc:Choice>
              <mc:Fallback>
                <p:oleObj name="Equation" r:id="rId16" imgW="1384200" imgH="190440" progId="Equation.DSMT4">
                  <p:embed/>
                  <p:pic>
                    <p:nvPicPr>
                      <p:cNvPr id="1230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441" y="5024066"/>
                        <a:ext cx="31146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06408"/>
              </p:ext>
            </p:extLst>
          </p:nvPr>
        </p:nvGraphicFramePr>
        <p:xfrm>
          <a:off x="1989019" y="5732463"/>
          <a:ext cx="27432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31" name="Equation" r:id="rId18" imgW="1218960" imgH="190440" progId="Equation.DSMT4">
                  <p:embed/>
                </p:oleObj>
              </mc:Choice>
              <mc:Fallback>
                <p:oleObj name="Equation" r:id="rId18" imgW="1218960" imgH="190440" progId="Equation.DSMT4">
                  <p:embed/>
                  <p:pic>
                    <p:nvPicPr>
                      <p:cNvPr id="1230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019" y="5732463"/>
                        <a:ext cx="27432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877562"/>
              </p:ext>
            </p:extLst>
          </p:nvPr>
        </p:nvGraphicFramePr>
        <p:xfrm>
          <a:off x="4667116" y="5732463"/>
          <a:ext cx="25146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32" name="Equation" r:id="rId20" imgW="1117440" imgH="190440" progId="Equation.DSMT4">
                  <p:embed/>
                </p:oleObj>
              </mc:Choice>
              <mc:Fallback>
                <p:oleObj name="Equation" r:id="rId20" imgW="1117440" imgH="19044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116" y="5732463"/>
                        <a:ext cx="25146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086553"/>
              </p:ext>
            </p:extLst>
          </p:nvPr>
        </p:nvGraphicFramePr>
        <p:xfrm>
          <a:off x="951745" y="1632017"/>
          <a:ext cx="7715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33" name="Equation" r:id="rId22" imgW="342720" imgH="190440" progId="Equation.DSMT4">
                  <p:embed/>
                </p:oleObj>
              </mc:Choice>
              <mc:Fallback>
                <p:oleObj name="Equation" r:id="rId22" imgW="342720" imgH="190440" progId="Equation.DSMT4">
                  <p:embed/>
                  <p:pic>
                    <p:nvPicPr>
                      <p:cNvPr id="12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45" y="1632017"/>
                        <a:ext cx="7715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9950920"/>
              </p:ext>
            </p:extLst>
          </p:nvPr>
        </p:nvGraphicFramePr>
        <p:xfrm>
          <a:off x="951744" y="2287536"/>
          <a:ext cx="77152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34" name="Equation" r:id="rId24" imgW="342720" imgH="190440" progId="Equation.DSMT4">
                  <p:embed/>
                </p:oleObj>
              </mc:Choice>
              <mc:Fallback>
                <p:oleObj name="Equation" r:id="rId24" imgW="342720" imgH="190440" progId="Equation.DSMT4">
                  <p:embed/>
                  <p:pic>
                    <p:nvPicPr>
                      <p:cNvPr id="15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744" y="2287536"/>
                        <a:ext cx="77152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0615445"/>
              </p:ext>
            </p:extLst>
          </p:nvPr>
        </p:nvGraphicFramePr>
        <p:xfrm>
          <a:off x="4646008" y="4970103"/>
          <a:ext cx="5286375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9235" name="Equation" r:id="rId26" imgW="2349360" imgH="203040" progId="Equation.DSMT4">
                  <p:embed/>
                </p:oleObj>
              </mc:Choice>
              <mc:Fallback>
                <p:oleObj name="Equation" r:id="rId26" imgW="2349360" imgH="203040" progId="Equation.DSMT4">
                  <p:embed/>
                  <p:pic>
                    <p:nvPicPr>
                      <p:cNvPr id="12304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008" y="4970103"/>
                        <a:ext cx="5286375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54038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F4280EC-D6C3-47D8-858D-01F9473D891C}"/>
              </a:ext>
            </a:extLst>
          </p:cNvPr>
          <p:cNvSpPr/>
          <p:nvPr/>
        </p:nvSpPr>
        <p:spPr>
          <a:xfrm>
            <a:off x="647700" y="899273"/>
            <a:ext cx="10817225" cy="195366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向量空间的基、维数与坐标</a:t>
            </a:r>
            <a:endParaRPr lang="zh-CN" altLang="en-US" sz="3000" dirty="0">
              <a:solidFill>
                <a:srgbClr val="1C3F98"/>
              </a:solidFill>
            </a:endParaRPr>
          </a:p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n-US" altLang="zh-CN" b="1" i="1" dirty="0">
              <a:solidFill>
                <a:srgbClr val="FF0000"/>
              </a:solidFill>
            </a:endParaRPr>
          </a:p>
        </p:txBody>
      </p:sp>
      <p:graphicFrame>
        <p:nvGraphicFramePr>
          <p:cNvPr id="1536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267890"/>
              </p:ext>
            </p:extLst>
          </p:nvPr>
        </p:nvGraphicFramePr>
        <p:xfrm>
          <a:off x="675800" y="979428"/>
          <a:ext cx="87439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6" name="Equation" r:id="rId4" imgW="3886200" imgH="228600" progId="Equation.DSMT4">
                  <p:embed/>
                </p:oleObj>
              </mc:Choice>
              <mc:Fallback>
                <p:oleObj name="Equation" r:id="rId4" imgW="3886200" imgH="228600" progId="Equation.DSMT4">
                  <p:embed/>
                  <p:pic>
                    <p:nvPicPr>
                      <p:cNvPr id="15366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800" y="979428"/>
                        <a:ext cx="87439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9105390"/>
              </p:ext>
            </p:extLst>
          </p:nvPr>
        </p:nvGraphicFramePr>
        <p:xfrm>
          <a:off x="3359696" y="1538894"/>
          <a:ext cx="39147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7" name="Equation" r:id="rId6" imgW="1739900" imgH="228600" progId="Equation.DSMT4">
                  <p:embed/>
                </p:oleObj>
              </mc:Choice>
              <mc:Fallback>
                <p:oleObj name="Equation" r:id="rId6" imgW="1739900" imgH="228600" progId="Equation.DSMT4">
                  <p:embed/>
                  <p:pic>
                    <p:nvPicPr>
                      <p:cNvPr id="1536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6" y="1538894"/>
                        <a:ext cx="3914775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501864"/>
              </p:ext>
            </p:extLst>
          </p:nvPr>
        </p:nvGraphicFramePr>
        <p:xfrm>
          <a:off x="2138362" y="2147925"/>
          <a:ext cx="79152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8" name="Equation" r:id="rId8" imgW="3517560" imgH="253800" progId="Equation.DSMT4">
                  <p:embed/>
                </p:oleObj>
              </mc:Choice>
              <mc:Fallback>
                <p:oleObj name="Equation" r:id="rId8" imgW="3517560" imgH="253800" progId="Equation.DSMT4">
                  <p:embed/>
                  <p:pic>
                    <p:nvPicPr>
                      <p:cNvPr id="1536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8362" y="2147925"/>
                        <a:ext cx="791527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204763"/>
              </p:ext>
            </p:extLst>
          </p:nvPr>
        </p:nvGraphicFramePr>
        <p:xfrm>
          <a:off x="2484643" y="3873748"/>
          <a:ext cx="2540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09" name="Equation" r:id="rId10" imgW="1269720" imgH="241200" progId="Equation.DSMT4">
                  <p:embed/>
                </p:oleObj>
              </mc:Choice>
              <mc:Fallback>
                <p:oleObj name="Equation" r:id="rId10" imgW="1269720" imgH="241200" progId="Equation.DSMT4">
                  <p:embed/>
                  <p:pic>
                    <p:nvPicPr>
                      <p:cNvPr id="3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643" y="3873748"/>
                        <a:ext cx="2540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7674159"/>
              </p:ext>
            </p:extLst>
          </p:nvPr>
        </p:nvGraphicFramePr>
        <p:xfrm>
          <a:off x="913018" y="3861048"/>
          <a:ext cx="1571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0" name="Equation" r:id="rId12" imgW="787320" imgH="253800" progId="Equation.DSMT4">
                  <p:embed/>
                </p:oleObj>
              </mc:Choice>
              <mc:Fallback>
                <p:oleObj name="Equation" r:id="rId12" imgW="787320" imgH="253800" progId="Equation.DSMT4">
                  <p:embed/>
                  <p:pic>
                    <p:nvPicPr>
                      <p:cNvPr id="3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018" y="3861048"/>
                        <a:ext cx="1571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8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0135793"/>
              </p:ext>
            </p:extLst>
          </p:nvPr>
        </p:nvGraphicFramePr>
        <p:xfrm>
          <a:off x="7453105" y="3147171"/>
          <a:ext cx="20447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1" name="Equation" r:id="rId14" imgW="1002960" imgH="215640" progId="Equation.DSMT4">
                  <p:embed/>
                </p:oleObj>
              </mc:Choice>
              <mc:Fallback>
                <p:oleObj name="Equation" r:id="rId14" imgW="1002960" imgH="215640" progId="Equation.DSMT4">
                  <p:embed/>
                  <p:pic>
                    <p:nvPicPr>
                      <p:cNvPr id="1538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3105" y="3147171"/>
                        <a:ext cx="20447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4917841"/>
              </p:ext>
            </p:extLst>
          </p:nvPr>
        </p:nvGraphicFramePr>
        <p:xfrm>
          <a:off x="748349" y="3122447"/>
          <a:ext cx="67722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2" name="Equation" r:id="rId16" imgW="3009600" imgH="241200" progId="Equation.DSMT4">
                  <p:embed/>
                </p:oleObj>
              </mc:Choice>
              <mc:Fallback>
                <p:oleObj name="Equation" r:id="rId16" imgW="3009600" imgH="241200" progId="Equation.DSMT4">
                  <p:embed/>
                  <p:pic>
                    <p:nvPicPr>
                      <p:cNvPr id="1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349" y="3122447"/>
                        <a:ext cx="67722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6061"/>
              </p:ext>
            </p:extLst>
          </p:nvPr>
        </p:nvGraphicFramePr>
        <p:xfrm>
          <a:off x="5047775" y="3861048"/>
          <a:ext cx="53149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3" name="Equation" r:id="rId18" imgW="2361960" imgH="228600" progId="Equation.DSMT4">
                  <p:embed/>
                </p:oleObj>
              </mc:Choice>
              <mc:Fallback>
                <p:oleObj name="Equation" r:id="rId18" imgW="2361960" imgH="228600" progId="Equation.DSMT4">
                  <p:embed/>
                  <p:pic>
                    <p:nvPicPr>
                      <p:cNvPr id="27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775" y="3861048"/>
                        <a:ext cx="53149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6293180"/>
              </p:ext>
            </p:extLst>
          </p:nvPr>
        </p:nvGraphicFramePr>
        <p:xfrm>
          <a:off x="1698830" y="4509120"/>
          <a:ext cx="7389812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4" name="Equation" r:id="rId20" imgW="3695400" imgH="241200" progId="Equation.DSMT4">
                  <p:embed/>
                </p:oleObj>
              </mc:Choice>
              <mc:Fallback>
                <p:oleObj name="Equation" r:id="rId20" imgW="3695400" imgH="241200" progId="Equation.DSMT4">
                  <p:embed/>
                  <p:pic>
                    <p:nvPicPr>
                      <p:cNvPr id="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830" y="4509120"/>
                        <a:ext cx="7389812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1946876"/>
              </p:ext>
            </p:extLst>
          </p:nvPr>
        </p:nvGraphicFramePr>
        <p:xfrm>
          <a:off x="886749" y="5219914"/>
          <a:ext cx="157162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5" name="Equation" r:id="rId22" imgW="787320" imgH="253800" progId="Equation.DSMT4">
                  <p:embed/>
                </p:oleObj>
              </mc:Choice>
              <mc:Fallback>
                <p:oleObj name="Equation" r:id="rId22" imgW="787320" imgH="253800" progId="Equation.DSMT4">
                  <p:embed/>
                  <p:pic>
                    <p:nvPicPr>
                      <p:cNvPr id="3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49" y="5219914"/>
                        <a:ext cx="157162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33423"/>
              </p:ext>
            </p:extLst>
          </p:nvPr>
        </p:nvGraphicFramePr>
        <p:xfrm>
          <a:off x="2436481" y="5227638"/>
          <a:ext cx="22844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6" name="Equation" r:id="rId23" imgW="1143000" imgH="228600" progId="Equation.DSMT4">
                  <p:embed/>
                </p:oleObj>
              </mc:Choice>
              <mc:Fallback>
                <p:oleObj name="Equation" r:id="rId23" imgW="1143000" imgH="228600" progId="Equation.DSMT4">
                  <p:embed/>
                  <p:pic>
                    <p:nvPicPr>
                      <p:cNvPr id="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481" y="5227638"/>
                        <a:ext cx="22844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12202"/>
              </p:ext>
            </p:extLst>
          </p:nvPr>
        </p:nvGraphicFramePr>
        <p:xfrm>
          <a:off x="4699000" y="5227638"/>
          <a:ext cx="58864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17" name="Equation" r:id="rId25" imgW="2616120" imgH="228600" progId="Equation.DSMT4">
                  <p:embed/>
                </p:oleObj>
              </mc:Choice>
              <mc:Fallback>
                <p:oleObj name="Equation" r:id="rId25" imgW="2616120" imgH="228600" progId="Equation.DSMT4">
                  <p:embed/>
                  <p:pic>
                    <p:nvPicPr>
                      <p:cNvPr id="28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9000" y="5227638"/>
                        <a:ext cx="58864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7"/>
          <p:cNvSpPr>
            <a:spLocks noChangeArrowheads="1"/>
          </p:cNvSpPr>
          <p:nvPr/>
        </p:nvSpPr>
        <p:spPr bwMode="auto">
          <a:xfrm>
            <a:off x="748349" y="5911783"/>
            <a:ext cx="8245475" cy="566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1" lang="en-US" altLang="en-US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结论</a:t>
            </a:r>
            <a:r>
              <a:rPr kumimoji="1"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：</a:t>
            </a:r>
            <a:r>
              <a:rPr kumimoji="1" lang="en-US" altLang="en-US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同一向量在不同基</a:t>
            </a:r>
            <a:r>
              <a:rPr kumimoji="1" lang="zh-CN" altLang="en-US" b="1" dirty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下</a:t>
            </a:r>
            <a:r>
              <a:rPr kumimoji="1" lang="en-US" altLang="en-US" b="1" dirty="0" err="1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的坐标不同</a:t>
            </a:r>
            <a:r>
              <a:rPr kumimoji="1" lang="en-US" altLang="en-US" b="1" dirty="0" smtClean="0">
                <a:solidFill>
                  <a:srgbClr val="1217E4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_GB2312"/>
              </a:rPr>
              <a:t>.</a:t>
            </a:r>
            <a:endParaRPr kumimoji="1" lang="zh-CN" altLang="en-US" b="1" dirty="0">
              <a:solidFill>
                <a:srgbClr val="1217E4"/>
              </a:solidFill>
              <a:latin typeface="楷体" panose="02010609060101010101" pitchFamily="49" charset="-122"/>
              <a:ea typeface="楷体" panose="02010609060101010101" pitchFamily="49" charset="-122"/>
              <a:cs typeface="楷体_GB2312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83513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1F45535-3C4D-4589-A088-169CA3C66609}"/>
              </a:ext>
            </a:extLst>
          </p:cNvPr>
          <p:cNvCxnSpPr/>
          <p:nvPr/>
        </p:nvCxnSpPr>
        <p:spPr>
          <a:xfrm>
            <a:off x="687388" y="831850"/>
            <a:ext cx="1081722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3FBED80E-9C3B-46E8-8F84-09285434AD76}"/>
              </a:ext>
            </a:extLst>
          </p:cNvPr>
          <p:cNvSpPr/>
          <p:nvPr/>
        </p:nvSpPr>
        <p:spPr>
          <a:xfrm>
            <a:off x="862013" y="322263"/>
            <a:ext cx="366712" cy="366712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2400"/>
          </a:p>
        </p:txBody>
      </p:sp>
      <p:sp>
        <p:nvSpPr>
          <p:cNvPr id="38" name="内容占位符 3">
            <a:extLst>
              <a:ext uri="{FF2B5EF4-FFF2-40B4-BE49-F238E27FC236}">
                <a16:creationId xmlns:a16="http://schemas.microsoft.com/office/drawing/2014/main" id="{F8CB4CF3-0CE9-49F3-B4B2-F0D3BACDD361}"/>
              </a:ext>
            </a:extLst>
          </p:cNvPr>
          <p:cNvSpPr txBox="1">
            <a:spLocks/>
          </p:cNvSpPr>
          <p:nvPr/>
        </p:nvSpPr>
        <p:spPr>
          <a:xfrm>
            <a:off x="1343025" y="165100"/>
            <a:ext cx="6553200" cy="638175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None/>
              <a:defRPr/>
            </a:pPr>
            <a:r>
              <a:rPr lang="zh-CN" altLang="en-US" sz="30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</a:t>
            </a:r>
            <a:r>
              <a:rPr lang="zh-CN" altLang="en-US" sz="30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向量空间的基、维数与坐标</a:t>
            </a:r>
            <a:endParaRPr lang="zh-CN" altLang="en-US" sz="3000" dirty="0">
              <a:solidFill>
                <a:srgbClr val="1C3F98"/>
              </a:solidFill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78911"/>
              </p:ext>
            </p:extLst>
          </p:nvPr>
        </p:nvGraphicFramePr>
        <p:xfrm>
          <a:off x="1025524" y="2705354"/>
          <a:ext cx="94456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4" name="Equation" r:id="rId4" imgW="4089240" imgH="241200" progId="Equation.DSMT4">
                  <p:embed/>
                </p:oleObj>
              </mc:Choice>
              <mc:Fallback>
                <p:oleObj name="Equation" r:id="rId4" imgW="4089240" imgH="241200" progId="Equation.DSMT4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4" y="2705354"/>
                        <a:ext cx="94456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733919"/>
              </p:ext>
            </p:extLst>
          </p:nvPr>
        </p:nvGraphicFramePr>
        <p:xfrm>
          <a:off x="622300" y="892175"/>
          <a:ext cx="950277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5" name="Equation" r:id="rId6" imgW="4114800" imgH="698400" progId="Equation.DSMT4">
                  <p:embed/>
                </p:oleObj>
              </mc:Choice>
              <mc:Fallback>
                <p:oleObj name="Equation" r:id="rId6" imgW="4114800" imgH="698400" progId="Equation.DSMT4">
                  <p:embed/>
                  <p:pic>
                    <p:nvPicPr>
                      <p:cNvPr id="1741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892175"/>
                        <a:ext cx="9502775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5"/>
          <p:cNvGraphicFramePr>
            <a:graphicFrameLocks noChangeAspect="1"/>
          </p:cNvGraphicFramePr>
          <p:nvPr/>
        </p:nvGraphicFramePr>
        <p:xfrm>
          <a:off x="731838" y="3613150"/>
          <a:ext cx="938212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6" name="Equation" r:id="rId8" imgW="406048" imgH="203024" progId="Equation.DSMT4">
                  <p:embed/>
                </p:oleObj>
              </mc:Choice>
              <mc:Fallback>
                <p:oleObj name="Equation" r:id="rId8" imgW="406048" imgH="203024" progId="Equation.DSMT4">
                  <p:embed/>
                  <p:pic>
                    <p:nvPicPr>
                      <p:cNvPr id="174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3613150"/>
                        <a:ext cx="938212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5592"/>
              </p:ext>
            </p:extLst>
          </p:nvPr>
        </p:nvGraphicFramePr>
        <p:xfrm>
          <a:off x="1998662" y="3558513"/>
          <a:ext cx="67500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7" name="Equation" r:id="rId10" imgW="2920680" imgH="241200" progId="Equation.DSMT4">
                  <p:embed/>
                </p:oleObj>
              </mc:Choice>
              <mc:Fallback>
                <p:oleObj name="Equation" r:id="rId10" imgW="2920680" imgH="241200" progId="Equation.DSMT4">
                  <p:embed/>
                  <p:pic>
                    <p:nvPicPr>
                      <p:cNvPr id="1741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2" y="3558513"/>
                        <a:ext cx="67500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4278941"/>
              </p:ext>
            </p:extLst>
          </p:nvPr>
        </p:nvGraphicFramePr>
        <p:xfrm>
          <a:off x="1755775" y="4443937"/>
          <a:ext cx="74803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8" name="Equation" r:id="rId12" imgW="3238200" imgH="228600" progId="Equation.DSMT4">
                  <p:embed/>
                </p:oleObj>
              </mc:Choice>
              <mc:Fallback>
                <p:oleObj name="Equation" r:id="rId12" imgW="3238200" imgH="228600" progId="Equation.DSMT4">
                  <p:embed/>
                  <p:pic>
                    <p:nvPicPr>
                      <p:cNvPr id="174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775" y="4443937"/>
                        <a:ext cx="74803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122953"/>
              </p:ext>
            </p:extLst>
          </p:nvPr>
        </p:nvGraphicFramePr>
        <p:xfrm>
          <a:off x="1784474" y="5415528"/>
          <a:ext cx="38052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09" name="Equation" r:id="rId14" imgW="1688760" imgH="228600" progId="Equation.DSMT4">
                  <p:embed/>
                </p:oleObj>
              </mc:Choice>
              <mc:Fallback>
                <p:oleObj name="Equation" r:id="rId14" imgW="1688760" imgH="228600" progId="Equation.DSMT4">
                  <p:embed/>
                  <p:pic>
                    <p:nvPicPr>
                      <p:cNvPr id="17421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474" y="5415528"/>
                        <a:ext cx="3805237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0DB624AD-CCB3-4E92-9275-4EFC62C31568}"/>
              </a:ext>
            </a:extLst>
          </p:cNvPr>
          <p:cNvCxnSpPr>
            <a:cxnSpLocks/>
          </p:cNvCxnSpPr>
          <p:nvPr/>
        </p:nvCxnSpPr>
        <p:spPr bwMode="auto">
          <a:xfrm>
            <a:off x="5711949" y="5771378"/>
            <a:ext cx="114300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423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357007"/>
              </p:ext>
            </p:extLst>
          </p:nvPr>
        </p:nvGraphicFramePr>
        <p:xfrm>
          <a:off x="5679334" y="5312591"/>
          <a:ext cx="1143000" cy="416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10" name="Equation" r:id="rId16" imgW="508000" imgH="190500" progId="Equation.DSMT4">
                  <p:embed/>
                </p:oleObj>
              </mc:Choice>
              <mc:Fallback>
                <p:oleObj name="Equation" r:id="rId16" imgW="508000" imgH="190500" progId="Equation.DSMT4">
                  <p:embed/>
                  <p:pic>
                    <p:nvPicPr>
                      <p:cNvPr id="17423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9334" y="5312591"/>
                        <a:ext cx="1143000" cy="4169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488676"/>
              </p:ext>
            </p:extLst>
          </p:nvPr>
        </p:nvGraphicFramePr>
        <p:xfrm>
          <a:off x="6869336" y="5504780"/>
          <a:ext cx="14589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4311" name="Equation" r:id="rId18" imgW="647640" imgH="203040" progId="Equation.DSMT4">
                  <p:embed/>
                </p:oleObj>
              </mc:Choice>
              <mc:Fallback>
                <p:oleObj name="Equation" r:id="rId18" imgW="6476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69336" y="5504780"/>
                        <a:ext cx="14589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363765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7.2|5.6|9.3|1.2|2.8|5.3|1.1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新媒体" id="{BAE83C62-4106-48E0-A95B-F9CDF60BF136}" vid="{36713D1B-FDED-4763-94C7-0BAE0371715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7737</TotalTime>
  <Words>546</Words>
  <Application>Microsoft Office PowerPoint</Application>
  <PresentationFormat>宽屏</PresentationFormat>
  <Paragraphs>50</Paragraphs>
  <Slides>24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8" baseType="lpstr">
      <vt:lpstr>等线</vt:lpstr>
      <vt:lpstr>楷体</vt:lpstr>
      <vt:lpstr>楷体_GB2312</vt:lpstr>
      <vt:lpstr>宋体</vt:lpstr>
      <vt:lpstr>微软雅黑</vt:lpstr>
      <vt:lpstr>Arial</vt:lpstr>
      <vt:lpstr>Calibri</vt:lpstr>
      <vt:lpstr>Calibri Light</vt:lpstr>
      <vt:lpstr>Symbol</vt:lpstr>
      <vt:lpstr>Times New Roman</vt:lpstr>
      <vt:lpstr>Wingdings</vt:lpstr>
      <vt:lpstr>新媒体</vt:lpstr>
      <vt:lpstr>Equation</vt:lpstr>
      <vt:lpstr>MathType 6.0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songgj</cp:lastModifiedBy>
  <cp:revision>1055</cp:revision>
  <dcterms:created xsi:type="dcterms:W3CDTF">2015-11-15T13:24:13Z</dcterms:created>
  <dcterms:modified xsi:type="dcterms:W3CDTF">2018-10-15T02:14:14Z</dcterms:modified>
</cp:coreProperties>
</file>