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92" r:id="rId6"/>
    <p:sldId id="282" r:id="rId7"/>
    <p:sldId id="283" r:id="rId8"/>
    <p:sldId id="284" r:id="rId9"/>
    <p:sldId id="285" r:id="rId10"/>
    <p:sldId id="287" r:id="rId11"/>
    <p:sldId id="277" r:id="rId12"/>
    <p:sldId id="271" r:id="rId13"/>
    <p:sldId id="281" r:id="rId14"/>
    <p:sldId id="289" r:id="rId15"/>
    <p:sldId id="294" r:id="rId16"/>
    <p:sldId id="295" r:id="rId17"/>
    <p:sldId id="296" r:id="rId18"/>
    <p:sldId id="297" r:id="rId19"/>
    <p:sldId id="298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E191B0-0AE0-48CE-AAB5-5D57592A127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8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2863440"/>
            <a:ext cx="12191040" cy="2436480"/>
          </a:xfrm>
          <a:prstGeom prst="rect">
            <a:avLst/>
          </a:prstGeom>
          <a:solidFill>
            <a:srgbClr val="1A3F6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Picture 2"/>
          <p:cNvPicPr/>
          <p:nvPr/>
        </p:nvPicPr>
        <p:blipFill>
          <a:blip r:embed="rId3"/>
          <a:stretch/>
        </p:blipFill>
        <p:spPr>
          <a:xfrm>
            <a:off x="4470840" y="380520"/>
            <a:ext cx="2621880" cy="2621520"/>
          </a:xfrm>
          <a:prstGeom prst="rect">
            <a:avLst/>
          </a:prstGeom>
          <a:ln>
            <a:noFill/>
          </a:ln>
        </p:spPr>
      </p:pic>
      <p:grpSp>
        <p:nvGrpSpPr>
          <p:cNvPr id="160" name="Group 2"/>
          <p:cNvGrpSpPr/>
          <p:nvPr/>
        </p:nvGrpSpPr>
        <p:grpSpPr>
          <a:xfrm>
            <a:off x="4223880" y="74880"/>
            <a:ext cx="2972880" cy="2972520"/>
            <a:chOff x="4223880" y="74880"/>
            <a:chExt cx="2972880" cy="2972520"/>
          </a:xfrm>
        </p:grpSpPr>
        <p:pic>
          <p:nvPicPr>
            <p:cNvPr id="161" name="Picture 3"/>
            <p:cNvPicPr/>
            <p:nvPr/>
          </p:nvPicPr>
          <p:blipFill>
            <a:blip r:embed="rId4"/>
            <a:stretch/>
          </p:blipFill>
          <p:spPr>
            <a:xfrm>
              <a:off x="4223880" y="74880"/>
              <a:ext cx="2972880" cy="2972520"/>
            </a:xfrm>
            <a:prstGeom prst="rect">
              <a:avLst/>
            </a:prstGeom>
            <a:ln>
              <a:noFill/>
            </a:ln>
            <a:effectLst>
              <a:outerShdw dist="177593" dir="2463288">
                <a:srgbClr val="44546A">
                  <a:alpha val="39000"/>
                </a:srgbClr>
              </a:outerShdw>
            </a:effectLst>
          </p:spPr>
        </p:pic>
        <p:pic>
          <p:nvPicPr>
            <p:cNvPr id="162" name="图片 7"/>
            <p:cNvPicPr/>
            <p:nvPr/>
          </p:nvPicPr>
          <p:blipFill>
            <a:blip r:embed="rId5"/>
            <a:stretch/>
          </p:blipFill>
          <p:spPr>
            <a:xfrm>
              <a:off x="4488120" y="350640"/>
              <a:ext cx="2469240" cy="2457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3"/>
          <p:cNvSpPr/>
          <p:nvPr/>
        </p:nvSpPr>
        <p:spPr>
          <a:xfrm>
            <a:off x="3288204" y="3377718"/>
            <a:ext cx="5885292" cy="74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4270" b="1" strike="noStrike" spc="-1" dirty="0" smtClean="0">
                <a:solidFill>
                  <a:srgbClr val="FFFFFF"/>
                </a:solidFill>
                <a:latin typeface="等线"/>
                <a:ea typeface="等线"/>
              </a:rPr>
              <a:t>第三章  线性方程组</a:t>
            </a:r>
            <a:endParaRPr lang="en-US" altLang="zh-CN" sz="4270" b="1" strike="noStrike" spc="-1" dirty="0" smtClean="0"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750346" y="5405560"/>
            <a:ext cx="489564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1217E4"/>
                </a:solidFill>
                <a:latin typeface="楷体"/>
                <a:ea typeface="楷体"/>
              </a:rPr>
              <a:t>理学院</a:t>
            </a:r>
            <a:r>
              <a:rPr lang="zh-CN" altLang="en-US" sz="2800" b="1" strike="noStrike" spc="-1" dirty="0" smtClean="0">
                <a:solidFill>
                  <a:srgbClr val="1217E4"/>
                </a:solidFill>
                <a:latin typeface="楷体"/>
                <a:ea typeface="楷体"/>
              </a:rPr>
              <a:t>线性代数课程建设团队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6141" y="4381492"/>
            <a:ext cx="775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</a:rPr>
              <a:t>§</a:t>
            </a:r>
            <a:r>
              <a:rPr lang="en-US" altLang="zh-CN" sz="3200" b="1" spc="-1" dirty="0">
                <a:solidFill>
                  <a:srgbClr val="FFFF00"/>
                </a:solidFill>
                <a:latin typeface="等线"/>
                <a:ea typeface="等线"/>
              </a:rPr>
              <a:t>3.1  </a:t>
            </a:r>
            <a:r>
              <a:rPr lang="en-US" altLang="zh-CN" sz="3200" b="1" spc="-1" dirty="0" err="1" smtClean="0">
                <a:solidFill>
                  <a:srgbClr val="FFFF00"/>
                </a:solidFill>
                <a:latin typeface="等线"/>
                <a:ea typeface="等线"/>
              </a:rPr>
              <a:t>线性方程组的</a:t>
            </a:r>
            <a:r>
              <a:rPr lang="zh-CN" altLang="en-US" sz="3200" b="1" spc="-1" dirty="0" smtClean="0">
                <a:solidFill>
                  <a:srgbClr val="FFFF00"/>
                </a:solidFill>
                <a:latin typeface="等线"/>
                <a:ea typeface="等线"/>
              </a:rPr>
              <a:t>形式与克莱姆法则</a:t>
            </a:r>
            <a:endParaRPr lang="en-US" altLang="zh-CN" sz="3200" spc="-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88810"/>
              </p:ext>
            </p:extLst>
          </p:nvPr>
        </p:nvGraphicFramePr>
        <p:xfrm>
          <a:off x="340801" y="4441287"/>
          <a:ext cx="5600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2" name="Equation" r:id="rId3" imgW="2489040" imgH="203040" progId="Equation.DSMT4">
                  <p:embed/>
                </p:oleObj>
              </mc:Choice>
              <mc:Fallback>
                <p:oleObj name="Equation" r:id="rId3" imgW="248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1" y="4441287"/>
                        <a:ext cx="5600700" cy="4524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2761"/>
              </p:ext>
            </p:extLst>
          </p:nvPr>
        </p:nvGraphicFramePr>
        <p:xfrm>
          <a:off x="340801" y="3578781"/>
          <a:ext cx="7200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3" name="Equation" r:id="rId5" imgW="3200400" imgH="241200" progId="Equation.DSMT4">
                  <p:embed/>
                </p:oleObj>
              </mc:Choice>
              <mc:Fallback>
                <p:oleObj name="Equation" r:id="rId5" imgW="3200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1" y="3578781"/>
                        <a:ext cx="7200900" cy="5365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87293"/>
              </p:ext>
            </p:extLst>
          </p:nvPr>
        </p:nvGraphicFramePr>
        <p:xfrm>
          <a:off x="687388" y="767878"/>
          <a:ext cx="88868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" name="Equation" r:id="rId7" imgW="3949560" imgH="1155600" progId="Equation.DSMT4">
                  <p:embed/>
                </p:oleObj>
              </mc:Choice>
              <mc:Fallback>
                <p:oleObj name="Equation" r:id="rId7" imgW="39495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767878"/>
                        <a:ext cx="8886825" cy="25701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794280" y="165365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65694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00215"/>
              </p:ext>
            </p:extLst>
          </p:nvPr>
        </p:nvGraphicFramePr>
        <p:xfrm>
          <a:off x="7616825" y="3621643"/>
          <a:ext cx="3914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Equation" r:id="rId9" imgW="1739880" imgH="203040" progId="Equation.DSMT4">
                  <p:embed/>
                </p:oleObj>
              </mc:Choice>
              <mc:Fallback>
                <p:oleObj name="Equation" r:id="rId9" imgW="1739880" imgH="2030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3621643"/>
                        <a:ext cx="3914775" cy="4508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78935"/>
              </p:ext>
            </p:extLst>
          </p:nvPr>
        </p:nvGraphicFramePr>
        <p:xfrm>
          <a:off x="6007050" y="4463257"/>
          <a:ext cx="25717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Equation" r:id="rId11" imgW="1143000" imgH="203040" progId="Equation.DSMT4">
                  <p:embed/>
                </p:oleObj>
              </mc:Choice>
              <mc:Fallback>
                <p:oleObj name="Equation" r:id="rId11" imgW="114300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050" y="4463257"/>
                        <a:ext cx="2571750" cy="4524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558925" y="5268063"/>
            <a:ext cx="7216365" cy="616546"/>
            <a:chOff x="1558925" y="5268063"/>
            <a:chExt cx="7216365" cy="616546"/>
          </a:xfrm>
        </p:grpSpPr>
        <p:sp>
          <p:nvSpPr>
            <p:cNvPr id="2" name="矩形 1"/>
            <p:cNvSpPr/>
            <p:nvPr/>
          </p:nvSpPr>
          <p:spPr>
            <a:xfrm>
              <a:off x="1563329" y="5268063"/>
              <a:ext cx="7211961" cy="6165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406331"/>
                </p:ext>
              </p:extLst>
            </p:nvPr>
          </p:nvGraphicFramePr>
          <p:xfrm>
            <a:off x="1558925" y="5349177"/>
            <a:ext cx="71437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7" name="Equation" r:id="rId13" imgW="3174840" imgH="203040" progId="Equation.DSMT4">
                    <p:embed/>
                  </p:oleObj>
                </mc:Choice>
                <mc:Fallback>
                  <p:oleObj name="Equation" r:id="rId13" imgW="3174840" imgH="203040" progId="Equation.DSMT4">
                    <p:embed/>
                    <p:pic>
                      <p:nvPicPr>
                        <p:cNvPr id="1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925" y="5349177"/>
                          <a:ext cx="71437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53543"/>
              </p:ext>
            </p:extLst>
          </p:nvPr>
        </p:nvGraphicFramePr>
        <p:xfrm>
          <a:off x="1763559" y="6170409"/>
          <a:ext cx="3286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Equation" r:id="rId15" imgW="1460160" imgH="190440" progId="Equation.DSMT4">
                  <p:embed/>
                </p:oleObj>
              </mc:Choice>
              <mc:Fallback>
                <p:oleObj name="Equation" r:id="rId15" imgW="1460160" imgH="19044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559" y="6170409"/>
                        <a:ext cx="3286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5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43025"/>
              </p:ext>
            </p:extLst>
          </p:nvPr>
        </p:nvGraphicFramePr>
        <p:xfrm>
          <a:off x="565150" y="3259432"/>
          <a:ext cx="420052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Equation" r:id="rId3" imgW="1866600" imgH="698400" progId="Equation.DSMT4">
                  <p:embed/>
                </p:oleObj>
              </mc:Choice>
              <mc:Fallback>
                <p:oleObj name="Equation" r:id="rId3" imgW="1866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259432"/>
                        <a:ext cx="420052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71830"/>
              </p:ext>
            </p:extLst>
          </p:nvPr>
        </p:nvGraphicFramePr>
        <p:xfrm>
          <a:off x="1477007" y="5005310"/>
          <a:ext cx="4972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Equation" r:id="rId5" imgW="2209680" imgH="203040" progId="Equation.DSMT4">
                  <p:embed/>
                </p:oleObj>
              </mc:Choice>
              <mc:Fallback>
                <p:oleObj name="Equation" r:id="rId5" imgW="220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07" y="5005310"/>
                        <a:ext cx="4972050" cy="4540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121370"/>
              </p:ext>
            </p:extLst>
          </p:nvPr>
        </p:nvGraphicFramePr>
        <p:xfrm>
          <a:off x="1440392" y="5830068"/>
          <a:ext cx="5715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Equation" r:id="rId7" imgW="2539800" imgH="203040" progId="Equation.DSMT4">
                  <p:embed/>
                </p:oleObj>
              </mc:Choice>
              <mc:Fallback>
                <p:oleObj name="Equation" r:id="rId7" imgW="253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92" y="5830068"/>
                        <a:ext cx="5715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65694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79582"/>
              </p:ext>
            </p:extLst>
          </p:nvPr>
        </p:nvGraphicFramePr>
        <p:xfrm>
          <a:off x="405785" y="704326"/>
          <a:ext cx="111728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9" imgW="4965480" imgH="736560" progId="Equation.DSMT4">
                  <p:embed/>
                </p:oleObj>
              </mc:Choice>
              <mc:Fallback>
                <p:oleObj name="Equation" r:id="rId9" imgW="4965480" imgH="73656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85" y="704326"/>
                        <a:ext cx="11172825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160347" y="2427812"/>
            <a:ext cx="7322866" cy="567813"/>
            <a:chOff x="1386057" y="2455606"/>
            <a:chExt cx="7322866" cy="567813"/>
          </a:xfrm>
        </p:grpSpPr>
        <p:sp>
          <p:nvSpPr>
            <p:cNvPr id="2" name="矩形 1"/>
            <p:cNvSpPr/>
            <p:nvPr/>
          </p:nvSpPr>
          <p:spPr>
            <a:xfrm>
              <a:off x="1386057" y="2455606"/>
              <a:ext cx="7322866" cy="5678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460773"/>
                </p:ext>
              </p:extLst>
            </p:nvPr>
          </p:nvGraphicFramePr>
          <p:xfrm>
            <a:off x="1440392" y="2533234"/>
            <a:ext cx="71437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5" name="Equation" r:id="rId11" imgW="3174840" imgH="203040" progId="Equation.DSMT4">
                    <p:embed/>
                  </p:oleObj>
                </mc:Choice>
                <mc:Fallback>
                  <p:oleObj name="Equation" r:id="rId11" imgW="3174840" imgH="203040" progId="Equation.DSMT4">
                    <p:embed/>
                    <p:pic>
                      <p:nvPicPr>
                        <p:cNvPr id="1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392" y="2533234"/>
                          <a:ext cx="71437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92560"/>
              </p:ext>
            </p:extLst>
          </p:nvPr>
        </p:nvGraphicFramePr>
        <p:xfrm>
          <a:off x="4738687" y="3773455"/>
          <a:ext cx="2714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Equation" r:id="rId13" imgW="1206360" imgH="203040" progId="Equation.DSMT4">
                  <p:embed/>
                </p:oleObj>
              </mc:Choice>
              <mc:Fallback>
                <p:oleObj name="Equation" r:id="rId13" imgW="1206360" imgH="20304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7" y="3773455"/>
                        <a:ext cx="2714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24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32526"/>
              </p:ext>
            </p:extLst>
          </p:nvPr>
        </p:nvGraphicFramePr>
        <p:xfrm>
          <a:off x="862013" y="1258888"/>
          <a:ext cx="7029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3" imgW="3124080" imgH="203040" progId="Equation.DSMT4">
                  <p:embed/>
                </p:oleObj>
              </mc:Choice>
              <mc:Fallback>
                <p:oleObj name="Equation" r:id="rId3" imgW="312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258888"/>
                        <a:ext cx="7029450" cy="4540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48632"/>
              </p:ext>
            </p:extLst>
          </p:nvPr>
        </p:nvGraphicFramePr>
        <p:xfrm>
          <a:off x="803019" y="2295088"/>
          <a:ext cx="9115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5" imgW="4051080" imgH="203040" progId="Equation.DSMT4">
                  <p:embed/>
                </p:oleObj>
              </mc:Choice>
              <mc:Fallback>
                <p:oleObj name="Equation" r:id="rId5" imgW="405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019" y="2295088"/>
                        <a:ext cx="91154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192861"/>
              </p:ext>
            </p:extLst>
          </p:nvPr>
        </p:nvGraphicFramePr>
        <p:xfrm>
          <a:off x="803019" y="3329701"/>
          <a:ext cx="93154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7" imgW="4140000" imgH="672840" progId="Equation.DSMT4">
                  <p:embed/>
                </p:oleObj>
              </mc:Choice>
              <mc:Fallback>
                <p:oleObj name="Equation" r:id="rId7" imgW="41400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019" y="3329701"/>
                        <a:ext cx="9315450" cy="15144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7" y="985343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70800"/>
              </p:ext>
            </p:extLst>
          </p:nvPr>
        </p:nvGraphicFramePr>
        <p:xfrm>
          <a:off x="1228725" y="1336810"/>
          <a:ext cx="7915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" imgW="3517560" imgH="431640" progId="Equation.DSMT4">
                  <p:embed/>
                </p:oleObj>
              </mc:Choice>
              <mc:Fallback>
                <p:oleObj name="Equation" r:id="rId3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336810"/>
                        <a:ext cx="79152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2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250" y="1916212"/>
            <a:ext cx="10598150" cy="2070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16397"/>
              </p:ext>
            </p:extLst>
          </p:nvPr>
        </p:nvGraphicFramePr>
        <p:xfrm>
          <a:off x="955147" y="2899064"/>
          <a:ext cx="107156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3" imgW="4762440" imgH="685800" progId="Equation.DSMT4">
                  <p:embed/>
                </p:oleObj>
              </mc:Choice>
              <mc:Fallback>
                <p:oleObj name="Equation" r:id="rId3" imgW="4762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47" y="2899064"/>
                        <a:ext cx="107156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6920"/>
              </p:ext>
            </p:extLst>
          </p:nvPr>
        </p:nvGraphicFramePr>
        <p:xfrm>
          <a:off x="1045369" y="1924679"/>
          <a:ext cx="6600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5" imgW="2933640" imgH="431640" progId="Equation.DSMT4">
                  <p:embed/>
                </p:oleObj>
              </mc:Choice>
              <mc:Fallback>
                <p:oleObj name="Equation" r:id="rId5" imgW="2933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1924679"/>
                        <a:ext cx="6600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49836"/>
              </p:ext>
            </p:extLst>
          </p:nvPr>
        </p:nvGraphicFramePr>
        <p:xfrm>
          <a:off x="984250" y="1052513"/>
          <a:ext cx="10458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7" imgW="4647960" imgH="203040" progId="Equation.DSMT4">
                  <p:embed/>
                </p:oleObj>
              </mc:Choice>
              <mc:Fallback>
                <p:oleObj name="Equation" r:id="rId7" imgW="464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052513"/>
                        <a:ext cx="10458450" cy="4540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93919"/>
              </p:ext>
            </p:extLst>
          </p:nvPr>
        </p:nvGraphicFramePr>
        <p:xfrm>
          <a:off x="955147" y="4441774"/>
          <a:ext cx="81724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Equation" r:id="rId9" imgW="3632040" imgH="444240" progId="Equation.DSMT4">
                  <p:embed/>
                </p:oleObj>
              </mc:Choice>
              <mc:Fallback>
                <p:oleObj name="Equation" r:id="rId9" imgW="363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47" y="4441774"/>
                        <a:ext cx="8172450" cy="9937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8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04153"/>
              </p:ext>
            </p:extLst>
          </p:nvPr>
        </p:nvGraphicFramePr>
        <p:xfrm>
          <a:off x="1045369" y="4010840"/>
          <a:ext cx="81438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3" imgW="3619440" imgH="888840" progId="Equation.DSMT4">
                  <p:embed/>
                </p:oleObj>
              </mc:Choice>
              <mc:Fallback>
                <p:oleObj name="Equation" r:id="rId3" imgW="36194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4010840"/>
                        <a:ext cx="8143875" cy="19875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409"/>
              </p:ext>
            </p:extLst>
          </p:nvPr>
        </p:nvGraphicFramePr>
        <p:xfrm>
          <a:off x="862013" y="1260064"/>
          <a:ext cx="16287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5" imgW="723600" imgH="419040" progId="Equation.DSMT4">
                  <p:embed/>
                </p:oleObj>
              </mc:Choice>
              <mc:Fallback>
                <p:oleObj name="Equation" r:id="rId5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260064"/>
                        <a:ext cx="16287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71449"/>
              </p:ext>
            </p:extLst>
          </p:nvPr>
        </p:nvGraphicFramePr>
        <p:xfrm>
          <a:off x="1163902" y="1941512"/>
          <a:ext cx="8486776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Equation" r:id="rId7" imgW="3771720" imgH="215640" progId="Equation.DSMT4">
                  <p:embed/>
                </p:oleObj>
              </mc:Choice>
              <mc:Fallback>
                <p:oleObj name="Equation" r:id="rId7" imgW="377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902" y="1941512"/>
                        <a:ext cx="8486776" cy="4841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89559"/>
              </p:ext>
            </p:extLst>
          </p:nvPr>
        </p:nvGraphicFramePr>
        <p:xfrm>
          <a:off x="1195387" y="2538822"/>
          <a:ext cx="9801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Equation" r:id="rId9" imgW="4356000" imgH="215640" progId="Equation.DSMT4">
                  <p:embed/>
                </p:oleObj>
              </mc:Choice>
              <mc:Fallback>
                <p:oleObj name="Equation" r:id="rId9" imgW="4356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7" y="2538822"/>
                        <a:ext cx="9801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5972"/>
              </p:ext>
            </p:extLst>
          </p:nvPr>
        </p:nvGraphicFramePr>
        <p:xfrm>
          <a:off x="1195387" y="3231739"/>
          <a:ext cx="985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Equation" r:id="rId11" imgW="4381200" imgH="215640" progId="Equation.DSMT4">
                  <p:embed/>
                </p:oleObj>
              </mc:Choice>
              <mc:Fallback>
                <p:oleObj name="Equation" r:id="rId11" imgW="438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7" y="3231739"/>
                        <a:ext cx="9858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0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28943"/>
              </p:ext>
            </p:extLst>
          </p:nvPr>
        </p:nvGraphicFramePr>
        <p:xfrm>
          <a:off x="914400" y="2320925"/>
          <a:ext cx="1025842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3" imgW="4559040" imgH="1155600" progId="Equation.DSMT4">
                  <p:embed/>
                </p:oleObj>
              </mc:Choice>
              <mc:Fallback>
                <p:oleObj name="Equation" r:id="rId3" imgW="455904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20925"/>
                        <a:ext cx="10258425" cy="25844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91095"/>
              </p:ext>
            </p:extLst>
          </p:nvPr>
        </p:nvGraphicFramePr>
        <p:xfrm>
          <a:off x="914400" y="1305982"/>
          <a:ext cx="857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5982"/>
                        <a:ext cx="857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346680"/>
            <a:ext cx="12191400" cy="770760"/>
          </a:xfrm>
          <a:prstGeom prst="rect">
            <a:avLst/>
          </a:prstGeom>
          <a:solidFill>
            <a:srgbClr val="00206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2"/>
          <p:cNvSpPr/>
          <p:nvPr/>
        </p:nvSpPr>
        <p:spPr>
          <a:xfrm>
            <a:off x="3125880" y="2995560"/>
            <a:ext cx="486360" cy="224280"/>
          </a:xfrm>
          <a:custGeom>
            <a:avLst/>
            <a:gdLst/>
            <a:ahLst/>
            <a:cxnLst/>
            <a:rect l="l" t="t" r="r" b="b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3"/>
          <p:cNvSpPr/>
          <p:nvPr/>
        </p:nvSpPr>
        <p:spPr>
          <a:xfrm>
            <a:off x="4006800" y="2565360"/>
            <a:ext cx="584640" cy="216360"/>
          </a:xfrm>
          <a:custGeom>
            <a:avLst/>
            <a:gdLst/>
            <a:ahLst/>
            <a:cxnLst/>
            <a:rect l="l" t="t" r="r" b="b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3144960" y="2752560"/>
            <a:ext cx="1443600" cy="241920"/>
          </a:xfrm>
          <a:custGeom>
            <a:avLst/>
            <a:gdLst/>
            <a:ahLst/>
            <a:cxnLst/>
            <a:rect l="l" t="t" r="r" b="b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5"/>
          <p:cNvSpPr/>
          <p:nvPr/>
        </p:nvSpPr>
        <p:spPr>
          <a:xfrm>
            <a:off x="2770200" y="2954520"/>
            <a:ext cx="1370520" cy="711720"/>
          </a:xfrm>
          <a:custGeom>
            <a:avLst/>
            <a:gdLst/>
            <a:ahLst/>
            <a:cxnLst/>
            <a:rect l="l" t="t" r="r" b="b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6"/>
          <p:cNvSpPr/>
          <p:nvPr/>
        </p:nvSpPr>
        <p:spPr>
          <a:xfrm>
            <a:off x="3235320" y="3446640"/>
            <a:ext cx="910080" cy="224280"/>
          </a:xfrm>
          <a:custGeom>
            <a:avLst/>
            <a:gdLst/>
            <a:ahLst/>
            <a:cxnLst/>
            <a:rect l="l" t="t" r="r" b="b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7"/>
          <p:cNvSpPr/>
          <p:nvPr/>
        </p:nvSpPr>
        <p:spPr>
          <a:xfrm>
            <a:off x="4716360" y="3284640"/>
            <a:ext cx="464040" cy="375120"/>
          </a:xfrm>
          <a:custGeom>
            <a:avLst/>
            <a:gdLst/>
            <a:ahLst/>
            <a:cxnLst/>
            <a:rect l="l" t="t" r="r" b="b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8"/>
          <p:cNvSpPr/>
          <p:nvPr/>
        </p:nvSpPr>
        <p:spPr>
          <a:xfrm>
            <a:off x="5319720" y="3295800"/>
            <a:ext cx="332280" cy="356040"/>
          </a:xfrm>
          <a:custGeom>
            <a:avLst/>
            <a:gdLst/>
            <a:ahLst/>
            <a:cxnLst/>
            <a:rect l="l" t="t" r="r" b="b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9"/>
          <p:cNvSpPr/>
          <p:nvPr/>
        </p:nvSpPr>
        <p:spPr>
          <a:xfrm>
            <a:off x="5470560" y="3295800"/>
            <a:ext cx="500400" cy="325800"/>
          </a:xfrm>
          <a:custGeom>
            <a:avLst/>
            <a:gdLst/>
            <a:ahLst/>
            <a:cxnLst/>
            <a:rect l="l" t="t" r="r" b="b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10"/>
          <p:cNvSpPr/>
          <p:nvPr/>
        </p:nvSpPr>
        <p:spPr>
          <a:xfrm>
            <a:off x="7153200" y="3243240"/>
            <a:ext cx="216360" cy="103680"/>
          </a:xfrm>
          <a:custGeom>
            <a:avLst/>
            <a:gdLst/>
            <a:ahLst/>
            <a:cxnLst/>
            <a:rect l="l" t="t" r="r" b="b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1"/>
          <p:cNvSpPr/>
          <p:nvPr/>
        </p:nvSpPr>
        <p:spPr>
          <a:xfrm>
            <a:off x="7337520" y="2774880"/>
            <a:ext cx="1146600" cy="887760"/>
          </a:xfrm>
          <a:custGeom>
            <a:avLst/>
            <a:gdLst/>
            <a:ahLst/>
            <a:cxnLst/>
            <a:rect l="l" t="t" r="r" b="b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2"/>
          <p:cNvSpPr/>
          <p:nvPr/>
        </p:nvSpPr>
        <p:spPr>
          <a:xfrm>
            <a:off x="7701120" y="3757680"/>
            <a:ext cx="329040" cy="295920"/>
          </a:xfrm>
          <a:custGeom>
            <a:avLst/>
            <a:gdLst/>
            <a:ahLst/>
            <a:cxnLst/>
            <a:rect l="l" t="t" r="r" b="b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13"/>
          <p:cNvSpPr/>
          <p:nvPr/>
        </p:nvSpPr>
        <p:spPr>
          <a:xfrm>
            <a:off x="6888240" y="3746520"/>
            <a:ext cx="821160" cy="643320"/>
          </a:xfrm>
          <a:custGeom>
            <a:avLst/>
            <a:gdLst/>
            <a:ahLst/>
            <a:cxnLst/>
            <a:rect l="l" t="t" r="r" b="b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14"/>
          <p:cNvSpPr/>
          <p:nvPr/>
        </p:nvSpPr>
        <p:spPr>
          <a:xfrm>
            <a:off x="7612200" y="3138480"/>
            <a:ext cx="541800" cy="618120"/>
          </a:xfrm>
          <a:custGeom>
            <a:avLst/>
            <a:gdLst/>
            <a:ahLst/>
            <a:cxnLst/>
            <a:rect l="l" t="t" r="r" b="b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5"/>
          <p:cNvSpPr/>
          <p:nvPr/>
        </p:nvSpPr>
        <p:spPr>
          <a:xfrm>
            <a:off x="7304040" y="2793960"/>
            <a:ext cx="572040" cy="852840"/>
          </a:xfrm>
          <a:custGeom>
            <a:avLst/>
            <a:gdLst/>
            <a:ahLst/>
            <a:cxnLst/>
            <a:rect l="l" t="t" r="r" b="b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6"/>
          <p:cNvSpPr/>
          <p:nvPr/>
        </p:nvSpPr>
        <p:spPr>
          <a:xfrm>
            <a:off x="7149960" y="2782800"/>
            <a:ext cx="632160" cy="470520"/>
          </a:xfrm>
          <a:custGeom>
            <a:avLst/>
            <a:gdLst/>
            <a:ahLst/>
            <a:cxnLst/>
            <a:rect l="l" t="t" r="r" b="b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7"/>
          <p:cNvSpPr/>
          <p:nvPr/>
        </p:nvSpPr>
        <p:spPr>
          <a:xfrm>
            <a:off x="8034480" y="3295800"/>
            <a:ext cx="381600" cy="367200"/>
          </a:xfrm>
          <a:custGeom>
            <a:avLst/>
            <a:gdLst/>
            <a:ahLst/>
            <a:cxnLst/>
            <a:rect l="l" t="t" r="r" b="b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8"/>
          <p:cNvSpPr/>
          <p:nvPr/>
        </p:nvSpPr>
        <p:spPr>
          <a:xfrm>
            <a:off x="8151840" y="3295800"/>
            <a:ext cx="359280" cy="367200"/>
          </a:xfrm>
          <a:custGeom>
            <a:avLst/>
            <a:gdLst/>
            <a:ahLst/>
            <a:cxnLst/>
            <a:rect l="l" t="t" r="r" b="b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9"/>
          <p:cNvSpPr/>
          <p:nvPr/>
        </p:nvSpPr>
        <p:spPr>
          <a:xfrm>
            <a:off x="8537400" y="3300480"/>
            <a:ext cx="332280" cy="194040"/>
          </a:xfrm>
          <a:custGeom>
            <a:avLst/>
            <a:gdLst/>
            <a:ahLst/>
            <a:cxnLst/>
            <a:rect l="l" t="t" r="r" b="b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20"/>
          <p:cNvSpPr/>
          <p:nvPr/>
        </p:nvSpPr>
        <p:spPr>
          <a:xfrm>
            <a:off x="8548560" y="3301920"/>
            <a:ext cx="317880" cy="336960"/>
          </a:xfrm>
          <a:custGeom>
            <a:avLst/>
            <a:gdLst/>
            <a:ahLst/>
            <a:cxnLst/>
            <a:rect l="l" t="t" r="r" b="b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1"/>
          <p:cNvSpPr/>
          <p:nvPr/>
        </p:nvSpPr>
        <p:spPr>
          <a:xfrm>
            <a:off x="8582040" y="3282840"/>
            <a:ext cx="622800" cy="363960"/>
          </a:xfrm>
          <a:custGeom>
            <a:avLst/>
            <a:gdLst/>
            <a:ahLst/>
            <a:cxnLst/>
            <a:rect l="l" t="t" r="r" b="b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22"/>
          <p:cNvSpPr/>
          <p:nvPr/>
        </p:nvSpPr>
        <p:spPr>
          <a:xfrm>
            <a:off x="8875800" y="3330720"/>
            <a:ext cx="280080" cy="295920"/>
          </a:xfrm>
          <a:custGeom>
            <a:avLst/>
            <a:gdLst/>
            <a:ahLst/>
            <a:cxnLst/>
            <a:rect l="l" t="t" r="r" b="b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23"/>
          <p:cNvSpPr/>
          <p:nvPr/>
        </p:nvSpPr>
        <p:spPr>
          <a:xfrm>
            <a:off x="8908920" y="340992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4"/>
          <p:cNvSpPr/>
          <p:nvPr/>
        </p:nvSpPr>
        <p:spPr>
          <a:xfrm>
            <a:off x="4240080" y="247824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5"/>
          <p:cNvSpPr/>
          <p:nvPr/>
        </p:nvSpPr>
        <p:spPr>
          <a:xfrm>
            <a:off x="4408560" y="3295800"/>
            <a:ext cx="276840" cy="363960"/>
          </a:xfrm>
          <a:custGeom>
            <a:avLst/>
            <a:gdLst/>
            <a:ahLst/>
            <a:cxnLst/>
            <a:rect l="l" t="t" r="r" b="b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6"/>
          <p:cNvSpPr/>
          <p:nvPr/>
        </p:nvSpPr>
        <p:spPr>
          <a:xfrm>
            <a:off x="4479840" y="3438360"/>
            <a:ext cx="317880" cy="216360"/>
          </a:xfrm>
          <a:custGeom>
            <a:avLst/>
            <a:gdLst/>
            <a:ahLst/>
            <a:cxnLst/>
            <a:rect l="l" t="t" r="r" b="b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7"/>
          <p:cNvSpPr/>
          <p:nvPr/>
        </p:nvSpPr>
        <p:spPr>
          <a:xfrm>
            <a:off x="4191120" y="3295800"/>
            <a:ext cx="425880" cy="298800"/>
          </a:xfrm>
          <a:custGeom>
            <a:avLst/>
            <a:gdLst/>
            <a:ahLst/>
            <a:cxnLst/>
            <a:rect l="l" t="t" r="r" b="b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8"/>
          <p:cNvSpPr/>
          <p:nvPr/>
        </p:nvSpPr>
        <p:spPr>
          <a:xfrm>
            <a:off x="4105440" y="247824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29"/>
          <p:cNvSpPr/>
          <p:nvPr/>
        </p:nvSpPr>
        <p:spPr>
          <a:xfrm>
            <a:off x="4044960" y="3311640"/>
            <a:ext cx="340200" cy="340200"/>
          </a:xfrm>
          <a:custGeom>
            <a:avLst/>
            <a:gdLst/>
            <a:ahLst/>
            <a:cxnLst/>
            <a:rect l="l" t="t" r="r" b="b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30"/>
          <p:cNvSpPr/>
          <p:nvPr/>
        </p:nvSpPr>
        <p:spPr>
          <a:xfrm>
            <a:off x="6064200" y="3213000"/>
            <a:ext cx="606960" cy="359280"/>
          </a:xfrm>
          <a:custGeom>
            <a:avLst/>
            <a:gdLst/>
            <a:ahLst/>
            <a:cxnLst/>
            <a:rect l="l" t="t" r="r" b="b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31"/>
          <p:cNvSpPr/>
          <p:nvPr/>
        </p:nvSpPr>
        <p:spPr>
          <a:xfrm>
            <a:off x="6415200" y="3213000"/>
            <a:ext cx="313200" cy="359280"/>
          </a:xfrm>
          <a:custGeom>
            <a:avLst/>
            <a:gdLst/>
            <a:ahLst/>
            <a:cxnLst/>
            <a:rect l="l" t="t" r="r" b="b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2"/>
          <p:cNvSpPr/>
          <p:nvPr/>
        </p:nvSpPr>
        <p:spPr>
          <a:xfrm>
            <a:off x="6483240" y="3357720"/>
            <a:ext cx="317880" cy="219600"/>
          </a:xfrm>
          <a:custGeom>
            <a:avLst/>
            <a:gdLst/>
            <a:ahLst/>
            <a:cxnLst/>
            <a:rect l="l" t="t" r="r" b="b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33"/>
          <p:cNvSpPr/>
          <p:nvPr/>
        </p:nvSpPr>
        <p:spPr>
          <a:xfrm>
            <a:off x="8375760" y="3435480"/>
            <a:ext cx="228960" cy="137160"/>
          </a:xfrm>
          <a:custGeom>
            <a:avLst/>
            <a:gdLst/>
            <a:ahLst/>
            <a:cxnLst/>
            <a:rect l="l" t="t" r="r" b="b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34"/>
          <p:cNvSpPr/>
          <p:nvPr/>
        </p:nvSpPr>
        <p:spPr>
          <a:xfrm>
            <a:off x="5035680" y="343548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5"/>
          <p:cNvSpPr/>
          <p:nvPr/>
        </p:nvSpPr>
        <p:spPr>
          <a:xfrm>
            <a:off x="5008680" y="329256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0" name="图片 25"/>
          <p:cNvPicPr/>
          <p:nvPr/>
        </p:nvPicPr>
        <p:blipFill>
          <a:blip r:embed="rId2"/>
          <a:stretch/>
        </p:blipFill>
        <p:spPr>
          <a:xfrm rot="1350600">
            <a:off x="9427320" y="-1032840"/>
            <a:ext cx="1238760" cy="3964320"/>
          </a:xfrm>
          <a:prstGeom prst="rect">
            <a:avLst/>
          </a:prstGeom>
          <a:ln w="9360">
            <a:noFill/>
          </a:ln>
        </p:spPr>
      </p:pic>
      <p:sp>
        <p:nvSpPr>
          <p:cNvPr id="451" name="CustomShape 36"/>
          <p:cNvSpPr/>
          <p:nvPr/>
        </p:nvSpPr>
        <p:spPr>
          <a:xfrm>
            <a:off x="6095880" y="242100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37"/>
          <p:cNvSpPr/>
          <p:nvPr/>
        </p:nvSpPr>
        <p:spPr>
          <a:xfrm>
            <a:off x="6251400" y="242100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38"/>
          <p:cNvSpPr/>
          <p:nvPr/>
        </p:nvSpPr>
        <p:spPr>
          <a:xfrm>
            <a:off x="5664240" y="328464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39"/>
          <p:cNvSpPr/>
          <p:nvPr/>
        </p:nvSpPr>
        <p:spPr>
          <a:xfrm>
            <a:off x="5668920" y="3357720"/>
            <a:ext cx="497520" cy="29592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64558"/>
              </p:ext>
            </p:extLst>
          </p:nvPr>
        </p:nvGraphicFramePr>
        <p:xfrm>
          <a:off x="1228725" y="1866900"/>
          <a:ext cx="425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4" imgW="1892160" imgH="203040" progId="Equation.DSMT4">
                  <p:embed/>
                </p:oleObj>
              </mc:Choice>
              <mc:Fallback>
                <p:oleObj name="Equation" r:id="rId4" imgW="189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866900"/>
                        <a:ext cx="4257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1857"/>
              </p:ext>
            </p:extLst>
          </p:nvPr>
        </p:nvGraphicFramePr>
        <p:xfrm>
          <a:off x="1228725" y="3246967"/>
          <a:ext cx="248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6" imgW="1104840" imgH="203040" progId="Equation.DSMT4">
                  <p:embed/>
                </p:oleObj>
              </mc:Choice>
              <mc:Fallback>
                <p:oleObj name="Equation" r:id="rId6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246967"/>
                        <a:ext cx="2486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645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99733"/>
              </p:ext>
            </p:extLst>
          </p:nvPr>
        </p:nvGraphicFramePr>
        <p:xfrm>
          <a:off x="941388" y="4095222"/>
          <a:ext cx="99155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3" imgW="4406760" imgH="203040" progId="Equation.DSMT4">
                  <p:embed/>
                </p:oleObj>
              </mc:Choice>
              <mc:Fallback>
                <p:oleObj name="Equation" r:id="rId3" imgW="440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095222"/>
                        <a:ext cx="99155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32498"/>
              </p:ext>
            </p:extLst>
          </p:nvPr>
        </p:nvGraphicFramePr>
        <p:xfrm>
          <a:off x="941388" y="2994555"/>
          <a:ext cx="4343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994555"/>
                        <a:ext cx="4343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141834"/>
              </p:ext>
            </p:extLst>
          </p:nvPr>
        </p:nvGraphicFramePr>
        <p:xfrm>
          <a:off x="941388" y="1384300"/>
          <a:ext cx="10401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7" imgW="4622760" imgH="431640" progId="Equation.DSMT4">
                  <p:embed/>
                </p:oleObj>
              </mc:Choice>
              <mc:Fallback>
                <p:oleObj name="Equation" r:id="rId7" imgW="4622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384300"/>
                        <a:ext cx="104013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604970"/>
              </p:ext>
            </p:extLst>
          </p:nvPr>
        </p:nvGraphicFramePr>
        <p:xfrm>
          <a:off x="1765367" y="203200"/>
          <a:ext cx="1457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9" imgW="647640" imgH="190440" progId="Equation.DSMT4">
                  <p:embed/>
                </p:oleObj>
              </mc:Choice>
              <mc:Fallback>
                <p:oleObj name="Equation" r:id="rId9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67" y="203200"/>
                        <a:ext cx="14573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514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718061"/>
              </p:ext>
            </p:extLst>
          </p:nvPr>
        </p:nvGraphicFramePr>
        <p:xfrm>
          <a:off x="1257036" y="4341813"/>
          <a:ext cx="5029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3" imgW="2234880" imgH="190440" progId="Equation.DSMT4">
                  <p:embed/>
                </p:oleObj>
              </mc:Choice>
              <mc:Fallback>
                <p:oleObj name="Equation" r:id="rId3" imgW="223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4341813"/>
                        <a:ext cx="5029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75578"/>
              </p:ext>
            </p:extLst>
          </p:nvPr>
        </p:nvGraphicFramePr>
        <p:xfrm>
          <a:off x="986747" y="1854031"/>
          <a:ext cx="104298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5" imgW="4635360" imgH="939600" progId="Equation.DSMT4">
                  <p:embed/>
                </p:oleObj>
              </mc:Choice>
              <mc:Fallback>
                <p:oleObj name="Equation" r:id="rId5" imgW="4635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747" y="1854031"/>
                        <a:ext cx="10429875" cy="20923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75596"/>
              </p:ext>
            </p:extLst>
          </p:nvPr>
        </p:nvGraphicFramePr>
        <p:xfrm>
          <a:off x="793302" y="1047227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02" y="1047227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50202"/>
              </p:ext>
            </p:extLst>
          </p:nvPr>
        </p:nvGraphicFramePr>
        <p:xfrm>
          <a:off x="1257036" y="5084516"/>
          <a:ext cx="6629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9" imgW="2946240" imgH="190440" progId="Equation.DSMT4">
                  <p:embed/>
                </p:oleObj>
              </mc:Choice>
              <mc:Fallback>
                <p:oleObj name="Equation" r:id="rId9" imgW="2946240" imgH="1904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5084516"/>
                        <a:ext cx="6629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、线性方程组的形式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3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67441"/>
              </p:ext>
            </p:extLst>
          </p:nvPr>
        </p:nvGraphicFramePr>
        <p:xfrm>
          <a:off x="687388" y="994317"/>
          <a:ext cx="185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Equation" r:id="rId3" imgW="825480" imgH="203040" progId="Equation.DSMT4">
                  <p:embed/>
                </p:oleObj>
              </mc:Choice>
              <mc:Fallback>
                <p:oleObj name="Equation" r:id="rId3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94317"/>
                        <a:ext cx="1857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57470"/>
              </p:ext>
            </p:extLst>
          </p:nvPr>
        </p:nvGraphicFramePr>
        <p:xfrm>
          <a:off x="367481" y="4029659"/>
          <a:ext cx="113157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Equation" r:id="rId5" imgW="5029200" imgH="1002960" progId="Equation.DSMT4">
                  <p:embed/>
                </p:oleObj>
              </mc:Choice>
              <mc:Fallback>
                <p:oleObj name="Equation" r:id="rId5" imgW="50292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81" y="4029659"/>
                        <a:ext cx="11315700" cy="22002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81658"/>
              </p:ext>
            </p:extLst>
          </p:nvPr>
        </p:nvGraphicFramePr>
        <p:xfrm>
          <a:off x="2917825" y="993775"/>
          <a:ext cx="8401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Equation" r:id="rId7" imgW="3733560" imgH="215640" progId="Equation.DSMT4">
                  <p:embed/>
                </p:oleObj>
              </mc:Choice>
              <mc:Fallback>
                <p:oleObj name="Equation" r:id="rId7" imgW="373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993775"/>
                        <a:ext cx="8401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、线性方程组的形式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81568"/>
              </p:ext>
            </p:extLst>
          </p:nvPr>
        </p:nvGraphicFramePr>
        <p:xfrm>
          <a:off x="601327" y="1692838"/>
          <a:ext cx="104298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Equation" r:id="rId9" imgW="4635360" imgH="939600" progId="Equation.DSMT4">
                  <p:embed/>
                </p:oleObj>
              </mc:Choice>
              <mc:Fallback>
                <p:oleObj name="Equation" r:id="rId9" imgW="4635360" imgH="939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27" y="1692838"/>
                        <a:ext cx="10429875" cy="2092325"/>
                      </a:xfrm>
                      <a:prstGeom prst="rect">
                        <a:avLst/>
                      </a:prstGeom>
                      <a:solidFill>
                        <a:srgbClr val="E6E0E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539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60166"/>
              </p:ext>
            </p:extLst>
          </p:nvPr>
        </p:nvGraphicFramePr>
        <p:xfrm>
          <a:off x="819150" y="5229225"/>
          <a:ext cx="83153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Equation" r:id="rId3" imgW="3695400" imgH="317160" progId="Equation.DSMT4">
                  <p:embed/>
                </p:oleObj>
              </mc:Choice>
              <mc:Fallback>
                <p:oleObj name="Equation" r:id="rId3" imgW="369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229225"/>
                        <a:ext cx="83153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90223"/>
              </p:ext>
            </p:extLst>
          </p:nvPr>
        </p:nvGraphicFramePr>
        <p:xfrm>
          <a:off x="776063" y="939125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063" y="939125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69771"/>
              </p:ext>
            </p:extLst>
          </p:nvPr>
        </p:nvGraphicFramePr>
        <p:xfrm>
          <a:off x="1257036" y="2105173"/>
          <a:ext cx="597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2105173"/>
                        <a:ext cx="5976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、线性方程组的形式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31292"/>
              </p:ext>
            </p:extLst>
          </p:nvPr>
        </p:nvGraphicFramePr>
        <p:xfrm>
          <a:off x="773449" y="2855928"/>
          <a:ext cx="10429876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0" name="Equation" r:id="rId9" imgW="4635500" imgH="939800" progId="Equation.DSMT4">
                  <p:embed/>
                </p:oleObj>
              </mc:Choice>
              <mc:Fallback>
                <p:oleObj name="Equation" r:id="rId9" imgW="4635500" imgH="939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49" y="2855928"/>
                        <a:ext cx="10429876" cy="2092325"/>
                      </a:xfrm>
                      <a:prstGeom prst="rect">
                        <a:avLst/>
                      </a:prstGeom>
                      <a:solidFill>
                        <a:srgbClr val="E6E0E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34547"/>
              </p:ext>
            </p:extLst>
          </p:nvPr>
        </p:nvGraphicFramePr>
        <p:xfrm>
          <a:off x="4102342" y="1525905"/>
          <a:ext cx="356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11" imgW="1739880" imgH="228600" progId="Equation.DSMT4">
                  <p:embed/>
                </p:oleObj>
              </mc:Choice>
              <mc:Fallback>
                <p:oleObj name="Equation" r:id="rId11" imgW="173988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342" y="1525905"/>
                        <a:ext cx="35607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33040"/>
              </p:ext>
            </p:extLst>
          </p:nvPr>
        </p:nvGraphicFramePr>
        <p:xfrm>
          <a:off x="1257036" y="1564005"/>
          <a:ext cx="2728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2" name="Equation" r:id="rId13" imgW="1333440" imgH="190440" progId="Equation.DSMT4">
                  <p:embed/>
                </p:oleObj>
              </mc:Choice>
              <mc:Fallback>
                <p:oleObj name="Equation" r:id="rId13" imgW="1333440" imgH="1904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1564005"/>
                        <a:ext cx="2728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43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91851"/>
              </p:ext>
            </p:extLst>
          </p:nvPr>
        </p:nvGraphicFramePr>
        <p:xfrm>
          <a:off x="674687" y="738598"/>
          <a:ext cx="106584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9" name="Equation" r:id="rId3" imgW="4736880" imgH="939600" progId="Equation.DSMT4">
                  <p:embed/>
                </p:oleObj>
              </mc:Choice>
              <mc:Fallback>
                <p:oleObj name="Equation" r:id="rId3" imgW="4736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738598"/>
                        <a:ext cx="10658475" cy="20986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65694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74235"/>
              </p:ext>
            </p:extLst>
          </p:nvPr>
        </p:nvGraphicFramePr>
        <p:xfrm>
          <a:off x="4888753" y="2864915"/>
          <a:ext cx="43719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Equation" r:id="rId5" imgW="1942920" imgH="406080" progId="Equation.DSMT4">
                  <p:embed/>
                </p:oleObj>
              </mc:Choice>
              <mc:Fallback>
                <p:oleObj name="Equation" r:id="rId5" imgW="1942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753" y="2864915"/>
                        <a:ext cx="4371975" cy="8905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9339"/>
              </p:ext>
            </p:extLst>
          </p:nvPr>
        </p:nvGraphicFramePr>
        <p:xfrm>
          <a:off x="621019" y="3106467"/>
          <a:ext cx="422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7" imgW="1879560" imgH="215640" progId="Equation.DSMT4">
                  <p:embed/>
                </p:oleObj>
              </mc:Choice>
              <mc:Fallback>
                <p:oleObj name="Equation" r:id="rId7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19" y="3106467"/>
                        <a:ext cx="422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9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74785"/>
              </p:ext>
            </p:extLst>
          </p:nvPr>
        </p:nvGraphicFramePr>
        <p:xfrm>
          <a:off x="598897" y="3839916"/>
          <a:ext cx="11001375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9" imgW="4889160" imgH="1015920" progId="Equation.DSMT4">
                  <p:embed/>
                </p:oleObj>
              </mc:Choice>
              <mc:Fallback>
                <p:oleObj name="Equation" r:id="rId9" imgW="4889160" imgH="1015920" progId="Equation.DSMT4">
                  <p:embed/>
                  <p:pic>
                    <p:nvPicPr>
                      <p:cNvPr id="16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97" y="3839916"/>
                        <a:ext cx="11001375" cy="222408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99947"/>
              </p:ext>
            </p:extLst>
          </p:nvPr>
        </p:nvGraphicFramePr>
        <p:xfrm>
          <a:off x="674687" y="6243870"/>
          <a:ext cx="8286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Equation" r:id="rId11" imgW="3682800" imgH="203040" progId="Equation.DSMT4">
                  <p:embed/>
                </p:oleObj>
              </mc:Choice>
              <mc:Fallback>
                <p:oleObj name="Equation" r:id="rId11" imgW="3682800" imgH="203040" progId="Equation.DSMT4">
                  <p:embed/>
                  <p:pic>
                    <p:nvPicPr>
                      <p:cNvPr id="9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6243870"/>
                        <a:ext cx="82867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5253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91629"/>
              </p:ext>
            </p:extLst>
          </p:nvPr>
        </p:nvGraphicFramePr>
        <p:xfrm>
          <a:off x="5533414" y="2585076"/>
          <a:ext cx="2234045" cy="188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" name="Equation" r:id="rId3" imgW="1091880" imgH="927000" progId="Equation.DSMT4">
                  <p:embed/>
                </p:oleObj>
              </mc:Choice>
              <mc:Fallback>
                <p:oleObj name="Equation" r:id="rId3" imgW="1091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414" y="2585076"/>
                        <a:ext cx="2234045" cy="188335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93572" y="2976585"/>
            <a:ext cx="1444690" cy="1016000"/>
            <a:chOff x="2688" y="2718"/>
            <a:chExt cx="1008" cy="640"/>
          </a:xfrm>
        </p:grpSpPr>
        <p:grpSp>
          <p:nvGrpSpPr>
            <p:cNvPr id="5132" name="Group 7"/>
            <p:cNvGrpSpPr>
              <a:grpSpLocks/>
            </p:cNvGrpSpPr>
            <p:nvPr/>
          </p:nvGrpSpPr>
          <p:grpSpPr bwMode="auto">
            <a:xfrm>
              <a:off x="2688" y="3024"/>
              <a:ext cx="1008" cy="48"/>
              <a:chOff x="3216" y="2496"/>
              <a:chExt cx="1008" cy="48"/>
            </a:xfrm>
          </p:grpSpPr>
          <p:sp>
            <p:nvSpPr>
              <p:cNvPr id="5133" name="Line 8"/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34" name="Line 9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5125" name="Object 10"/>
            <p:cNvGraphicFramePr>
              <a:graphicFrameLocks noChangeAspect="1"/>
            </p:cNvGraphicFramePr>
            <p:nvPr/>
          </p:nvGraphicFramePr>
          <p:xfrm>
            <a:off x="2848" y="2718"/>
            <a:ext cx="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2" name="Equation" r:id="rId5" imgW="457200" imgH="228600" progId="Equation.DSMT4">
                    <p:embed/>
                  </p:oleObj>
                </mc:Choice>
                <mc:Fallback>
                  <p:oleObj name="Equation" r:id="rId5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718"/>
                          <a:ext cx="6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1"/>
            <p:cNvGraphicFramePr>
              <a:graphicFrameLocks noChangeAspect="1"/>
            </p:cNvGraphicFramePr>
            <p:nvPr/>
          </p:nvGraphicFramePr>
          <p:xfrm>
            <a:off x="2864" y="3054"/>
            <a:ext cx="5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3" name="Equation" r:id="rId7" imgW="393480" imgH="228600" progId="Equation.DSMT4">
                    <p:embed/>
                  </p:oleObj>
                </mc:Choice>
                <mc:Fallback>
                  <p:oleObj name="Equation" r:id="rId7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054"/>
                          <a:ext cx="52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36838"/>
              </p:ext>
            </p:extLst>
          </p:nvPr>
        </p:nvGraphicFramePr>
        <p:xfrm>
          <a:off x="659127" y="668870"/>
          <a:ext cx="7351568" cy="190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" name="Equation" r:id="rId9" imgW="3593880" imgH="939600" progId="Equation.DSMT4">
                  <p:embed/>
                </p:oleObj>
              </mc:Choice>
              <mc:Fallback>
                <p:oleObj name="Equation" r:id="rId9" imgW="3593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27" y="668870"/>
                        <a:ext cx="7351568" cy="190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417707"/>
              </p:ext>
            </p:extLst>
          </p:nvPr>
        </p:nvGraphicFramePr>
        <p:xfrm>
          <a:off x="558019" y="2568308"/>
          <a:ext cx="3403023" cy="188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" name="Equation" r:id="rId11" imgW="1663560" imgH="927000" progId="Equation.DSMT4">
                  <p:embed/>
                </p:oleObj>
              </mc:Choice>
              <mc:Fallback>
                <p:oleObj name="Equation" r:id="rId11" imgW="16635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9" y="2568308"/>
                        <a:ext cx="3403023" cy="188335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33138"/>
              </p:ext>
            </p:extLst>
          </p:nvPr>
        </p:nvGraphicFramePr>
        <p:xfrm>
          <a:off x="7767459" y="2654291"/>
          <a:ext cx="3143250" cy="142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" name="Equation" r:id="rId13" imgW="1536480" imgH="698400" progId="Equation.DSMT4">
                  <p:embed/>
                </p:oleObj>
              </mc:Choice>
              <mc:Fallback>
                <p:oleObj name="Equation" r:id="rId13" imgW="1536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459" y="2654291"/>
                        <a:ext cx="3143250" cy="1420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65694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69825"/>
              </p:ext>
            </p:extLst>
          </p:nvPr>
        </p:nvGraphicFramePr>
        <p:xfrm>
          <a:off x="521439" y="4577787"/>
          <a:ext cx="40576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Equation" r:id="rId15" imgW="1803240" imgH="927000" progId="Equation.DSMT4">
                  <p:embed/>
                </p:oleObj>
              </mc:Choice>
              <mc:Fallback>
                <p:oleObj name="Equation" r:id="rId15" imgW="1803240" imgH="9270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9" y="4577787"/>
                        <a:ext cx="405765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61547"/>
              </p:ext>
            </p:extLst>
          </p:nvPr>
        </p:nvGraphicFramePr>
        <p:xfrm>
          <a:off x="4673795" y="4556839"/>
          <a:ext cx="437197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Equation" r:id="rId17" imgW="1942920" imgH="927000" progId="Equation.DSMT4">
                  <p:embed/>
                </p:oleObj>
              </mc:Choice>
              <mc:Fallback>
                <p:oleObj name="Equation" r:id="rId17" imgW="1942920" imgH="9270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795" y="4556839"/>
                        <a:ext cx="437197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43946"/>
              </p:ext>
            </p:extLst>
          </p:nvPr>
        </p:nvGraphicFramePr>
        <p:xfrm>
          <a:off x="8198340" y="661712"/>
          <a:ext cx="259772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Equation" r:id="rId19" imgW="1269720" imgH="406080" progId="Equation.DSMT4">
                  <p:embed/>
                </p:oleObj>
              </mc:Choice>
              <mc:Fallback>
                <p:oleObj name="Equation" r:id="rId19" imgW="1269720" imgH="40608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340" y="661712"/>
                        <a:ext cx="259772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6500"/>
              </p:ext>
            </p:extLst>
          </p:nvPr>
        </p:nvGraphicFramePr>
        <p:xfrm>
          <a:off x="9206066" y="5337094"/>
          <a:ext cx="2628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" name="Equation" r:id="rId21" imgW="1168200" imgH="228600" progId="Equation.DSMT4">
                  <p:embed/>
                </p:oleObj>
              </mc:Choice>
              <mc:Fallback>
                <p:oleObj name="Equation" r:id="rId21" imgW="1168200" imgH="2286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066" y="5337094"/>
                        <a:ext cx="2628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84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14678"/>
              </p:ext>
            </p:extLst>
          </p:nvPr>
        </p:nvGraphicFramePr>
        <p:xfrm>
          <a:off x="4838870" y="3708701"/>
          <a:ext cx="31718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4" name="Equation" r:id="rId3" imgW="1409400" imgH="406080" progId="Equation.DSMT4">
                  <p:embed/>
                </p:oleObj>
              </mc:Choice>
              <mc:Fallback>
                <p:oleObj name="Equation" r:id="rId3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870" y="3708701"/>
                        <a:ext cx="31718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65694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86057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12087"/>
              </p:ext>
            </p:extLst>
          </p:nvPr>
        </p:nvGraphicFramePr>
        <p:xfrm>
          <a:off x="659127" y="668870"/>
          <a:ext cx="7351568" cy="190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" name="Equation" r:id="rId5" imgW="3593880" imgH="939600" progId="Equation.DSMT4">
                  <p:embed/>
                </p:oleObj>
              </mc:Choice>
              <mc:Fallback>
                <p:oleObj name="Equation" r:id="rId5" imgW="3593880" imgH="93960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27" y="668870"/>
                        <a:ext cx="7351568" cy="190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60104"/>
              </p:ext>
            </p:extLst>
          </p:nvPr>
        </p:nvGraphicFramePr>
        <p:xfrm>
          <a:off x="1440392" y="3680932"/>
          <a:ext cx="259772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6" name="Equation" r:id="rId7" imgW="1269720" imgH="406080" progId="Equation.DSMT4">
                  <p:embed/>
                </p:oleObj>
              </mc:Choice>
              <mc:Fallback>
                <p:oleObj name="Equation" r:id="rId7" imgW="1269720" imgH="40608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92" y="3680932"/>
                        <a:ext cx="259772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9933"/>
              </p:ext>
            </p:extLst>
          </p:nvPr>
        </p:nvGraphicFramePr>
        <p:xfrm>
          <a:off x="834667" y="2962271"/>
          <a:ext cx="20526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" name="Equation" r:id="rId9" imgW="1002960" imgH="203040" progId="Equation.DSMT4">
                  <p:embed/>
                </p:oleObj>
              </mc:Choice>
              <mc:Fallback>
                <p:oleObj name="Equation" r:id="rId9" imgW="1002960" imgH="2030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67" y="2962271"/>
                        <a:ext cx="20526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51693"/>
              </p:ext>
            </p:extLst>
          </p:nvPr>
        </p:nvGraphicFramePr>
        <p:xfrm>
          <a:off x="3364322" y="2926723"/>
          <a:ext cx="5314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"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322" y="2926723"/>
                        <a:ext cx="53149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15515"/>
              </p:ext>
            </p:extLst>
          </p:nvPr>
        </p:nvGraphicFramePr>
        <p:xfrm>
          <a:off x="1509712" y="4887554"/>
          <a:ext cx="3000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" name="Equation" r:id="rId13" imgW="1333440" imgH="406080" progId="Equation.DSMT4">
                  <p:embed/>
                </p:oleObj>
              </mc:Choice>
              <mc:Fallback>
                <p:oleObj name="Equation" r:id="rId13" imgW="1333440" imgH="40608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2" y="4887554"/>
                        <a:ext cx="30003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4718"/>
              </p:ext>
            </p:extLst>
          </p:nvPr>
        </p:nvGraphicFramePr>
        <p:xfrm>
          <a:off x="4870552" y="4887554"/>
          <a:ext cx="2571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" name="Equation" r:id="rId15" imgW="1143000" imgH="406080" progId="Equation.DSMT4">
                  <p:embed/>
                </p:oleObj>
              </mc:Choice>
              <mc:Fallback>
                <p:oleObj name="Equation" r:id="rId15" imgW="1143000" imgH="40608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552" y="4887554"/>
                        <a:ext cx="2571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5641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2462</TotalTime>
  <Words>79</Words>
  <Application>Microsoft Office PowerPoint</Application>
  <PresentationFormat>宽屏</PresentationFormat>
  <Paragraphs>18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DejaVu Sans</vt:lpstr>
      <vt:lpstr>等线</vt:lpstr>
      <vt:lpstr>楷体</vt:lpstr>
      <vt:lpstr>楷体_GB2312</vt:lpstr>
      <vt:lpstr>Arial</vt:lpstr>
      <vt:lpstr>Symbol</vt:lpstr>
      <vt:lpstr>Times New Roman</vt:lpstr>
      <vt:lpstr>Wingdings</vt:lpstr>
      <vt:lpstr>Office Theme</vt:lpstr>
      <vt:lpstr>Office Theme(1)</vt:lpstr>
      <vt:lpstr>Office Theme(2)</vt:lpstr>
      <vt:lpstr>Office Theme(3)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Yong Cheng</dc:creator>
  <dc:description/>
  <cp:lastModifiedBy>songgj</cp:lastModifiedBy>
  <cp:revision>1072</cp:revision>
  <dcterms:created xsi:type="dcterms:W3CDTF">2015-11-15T13:24:13Z</dcterms:created>
  <dcterms:modified xsi:type="dcterms:W3CDTF">2018-10-11T14:11:04Z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