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24"/>
  </p:notesMasterIdLst>
  <p:sldIdLst>
    <p:sldId id="256" r:id="rId4"/>
    <p:sldId id="284" r:id="rId5"/>
    <p:sldId id="282" r:id="rId6"/>
    <p:sldId id="258" r:id="rId7"/>
    <p:sldId id="267" r:id="rId8"/>
    <p:sldId id="279" r:id="rId9"/>
    <p:sldId id="268" r:id="rId10"/>
    <p:sldId id="280" r:id="rId11"/>
    <p:sldId id="261" r:id="rId12"/>
    <p:sldId id="281" r:id="rId13"/>
    <p:sldId id="270" r:id="rId14"/>
    <p:sldId id="283" r:id="rId15"/>
    <p:sldId id="276" r:id="rId16"/>
    <p:sldId id="277" r:id="rId17"/>
    <p:sldId id="287" r:id="rId18"/>
    <p:sldId id="288" r:id="rId19"/>
    <p:sldId id="290" r:id="rId20"/>
    <p:sldId id="292" r:id="rId21"/>
    <p:sldId id="291" r:id="rId22"/>
    <p:sldId id="26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3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10" Type="http://schemas.openxmlformats.org/officeDocument/2006/relationships/image" Target="../media/image70.wmf"/><Relationship Id="rId4" Type="http://schemas.openxmlformats.org/officeDocument/2006/relationships/image" Target="../media/image64.wmf"/><Relationship Id="rId9" Type="http://schemas.openxmlformats.org/officeDocument/2006/relationships/image" Target="../media/image6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6" Type="http://schemas.openxmlformats.org/officeDocument/2006/relationships/image" Target="../media/image81.wmf"/><Relationship Id="rId5" Type="http://schemas.openxmlformats.org/officeDocument/2006/relationships/image" Target="../media/image80.wmf"/><Relationship Id="rId4" Type="http://schemas.openxmlformats.org/officeDocument/2006/relationships/image" Target="../media/image7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4" Type="http://schemas.openxmlformats.org/officeDocument/2006/relationships/image" Target="../media/image94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7.wmf"/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单击鼠标移动幻灯片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单击编辑备注格式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DE191B0-0AE0-48CE-AAB5-5D57592A127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43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7AC9B8-FF9C-40C7-921C-AB68B868A6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38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DE191B0-0AE0-48CE-AAB5-5D57592A127C}" type="slidenum">
              <a:rPr lang="en-US" sz="1400" b="0" strike="noStrike" spc="-1" smtClean="0">
                <a:latin typeface="Times New Roman"/>
              </a:rPr>
              <a:t>4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6556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7AC9B8-FF9C-40C7-921C-AB68B868A6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3590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57" name="CustomShape 3"/>
          <p:cNvSpPr/>
          <p:nvPr/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997AC9B8-FF9C-40C7-921C-AB68B868A64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2204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7DE191B0-0AE0-48CE-AAB5-5D57592A127C}" type="slidenum">
              <a:rPr lang="en-US" sz="1400" b="0" strike="noStrike" spc="-1" smtClean="0">
                <a:latin typeface="Times New Roman"/>
              </a:rPr>
              <a:t>20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917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单击鼠标编辑标题文字格式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单击鼠标编辑大纲文字格式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第二个大纲级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第三大纲级别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第四大纲级别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第五大纲级别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第六大纲级别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第七大纲级别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8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68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wmf"/><Relationship Id="rId17" Type="http://schemas.openxmlformats.org/officeDocument/2006/relationships/oleObject" Target="../embeddings/oleObject67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67.wmf"/><Relationship Id="rId20" Type="http://schemas.openxmlformats.org/officeDocument/2006/relationships/image" Target="../media/image69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4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1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6.wmf"/><Relationship Id="rId22" Type="http://schemas.openxmlformats.org/officeDocument/2006/relationships/image" Target="../media/image7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8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8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87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88.bin"/><Relationship Id="rId4" Type="http://schemas.openxmlformats.org/officeDocument/2006/relationships/image" Target="../media/image8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9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9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7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5.wmf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wmf"/><Relationship Id="rId18" Type="http://schemas.openxmlformats.org/officeDocument/2006/relationships/oleObject" Target="../embeddings/oleObject16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8.wmf"/><Relationship Id="rId2" Type="http://schemas.openxmlformats.org/officeDocument/2006/relationships/slideLayout" Target="../slideLayouts/slideLayout25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5" Type="http://schemas.openxmlformats.org/officeDocument/2006/relationships/image" Target="../media/image17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13.xml"/><Relationship Id="rId16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2.wmf"/><Relationship Id="rId14" Type="http://schemas.openxmlformats.org/officeDocument/2006/relationships/oleObject" Target="../embeddings/oleObject22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7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42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2.wmf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2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5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51617" y="2898427"/>
            <a:ext cx="12072507" cy="2436480"/>
          </a:xfrm>
          <a:prstGeom prst="rect">
            <a:avLst/>
          </a:prstGeom>
          <a:solidFill>
            <a:srgbClr val="1A3F6C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159" name="Picture 2"/>
          <p:cNvPicPr/>
          <p:nvPr/>
        </p:nvPicPr>
        <p:blipFill>
          <a:blip r:embed="rId3"/>
          <a:stretch/>
        </p:blipFill>
        <p:spPr>
          <a:xfrm>
            <a:off x="4470840" y="380520"/>
            <a:ext cx="2621880" cy="2621520"/>
          </a:xfrm>
          <a:prstGeom prst="rect">
            <a:avLst/>
          </a:prstGeom>
          <a:ln>
            <a:noFill/>
          </a:ln>
        </p:spPr>
      </p:pic>
      <p:grpSp>
        <p:nvGrpSpPr>
          <p:cNvPr id="160" name="Group 2"/>
          <p:cNvGrpSpPr/>
          <p:nvPr/>
        </p:nvGrpSpPr>
        <p:grpSpPr>
          <a:xfrm>
            <a:off x="4223880" y="74880"/>
            <a:ext cx="2972880" cy="2972520"/>
            <a:chOff x="4223880" y="74880"/>
            <a:chExt cx="2972880" cy="2972520"/>
          </a:xfrm>
        </p:grpSpPr>
        <p:pic>
          <p:nvPicPr>
            <p:cNvPr id="161" name="Picture 3"/>
            <p:cNvPicPr/>
            <p:nvPr/>
          </p:nvPicPr>
          <p:blipFill>
            <a:blip r:embed="rId4"/>
            <a:stretch/>
          </p:blipFill>
          <p:spPr>
            <a:xfrm>
              <a:off x="4223880" y="74880"/>
              <a:ext cx="2972880" cy="2972520"/>
            </a:xfrm>
            <a:prstGeom prst="rect">
              <a:avLst/>
            </a:prstGeom>
            <a:ln>
              <a:noFill/>
            </a:ln>
            <a:effectLst>
              <a:outerShdw dist="177593" dir="2463288">
                <a:srgbClr val="44546A">
                  <a:alpha val="39000"/>
                </a:srgbClr>
              </a:outerShdw>
            </a:effectLst>
          </p:spPr>
        </p:pic>
        <p:pic>
          <p:nvPicPr>
            <p:cNvPr id="162" name="图片 7"/>
            <p:cNvPicPr/>
            <p:nvPr/>
          </p:nvPicPr>
          <p:blipFill>
            <a:blip r:embed="rId5"/>
            <a:stretch/>
          </p:blipFill>
          <p:spPr>
            <a:xfrm>
              <a:off x="4488120" y="350640"/>
              <a:ext cx="2469240" cy="24573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4" name="CustomShape 4"/>
          <p:cNvSpPr/>
          <p:nvPr/>
        </p:nvSpPr>
        <p:spPr>
          <a:xfrm>
            <a:off x="3614880" y="5544347"/>
            <a:ext cx="4895640" cy="516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800" b="1" strike="noStrike" spc="-1" dirty="0" err="1" smtClean="0">
                <a:solidFill>
                  <a:srgbClr val="1217E4"/>
                </a:solidFill>
                <a:latin typeface="楷体"/>
                <a:ea typeface="楷体"/>
              </a:rPr>
              <a:t>理学院</a:t>
            </a:r>
            <a:r>
              <a:rPr lang="zh-CN" altLang="en-US" sz="2800" b="1" strike="noStrike" spc="-1" dirty="0" smtClean="0">
                <a:solidFill>
                  <a:srgbClr val="1217E4"/>
                </a:solidFill>
                <a:latin typeface="楷体"/>
                <a:ea typeface="楷体"/>
              </a:rPr>
              <a:t>线性代数课程建设团队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9" name="CustomShape 3"/>
          <p:cNvSpPr/>
          <p:nvPr/>
        </p:nvSpPr>
        <p:spPr>
          <a:xfrm>
            <a:off x="2804949" y="3376507"/>
            <a:ext cx="7149415" cy="74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zh-CN" altLang="en-US" sz="4270" b="1" strike="noStrike" spc="-1" dirty="0" smtClean="0">
                <a:solidFill>
                  <a:srgbClr val="FFFFFF"/>
                </a:solidFill>
                <a:latin typeface="等线"/>
                <a:ea typeface="等线"/>
              </a:rPr>
              <a:t>     第三章  线性方程组</a:t>
            </a:r>
            <a:endParaRPr lang="en-US" altLang="zh-CN" sz="4270" b="1" strike="noStrike" spc="-1" dirty="0" smtClean="0">
              <a:solidFill>
                <a:srgbClr val="FFFFFF"/>
              </a:solidFill>
              <a:latin typeface="等线"/>
              <a:ea typeface="等线"/>
            </a:endParaRPr>
          </a:p>
        </p:txBody>
      </p:sp>
      <p:sp>
        <p:nvSpPr>
          <p:cNvPr id="10" name="CustomShape 3"/>
          <p:cNvSpPr/>
          <p:nvPr/>
        </p:nvSpPr>
        <p:spPr>
          <a:xfrm>
            <a:off x="2969418" y="4359947"/>
            <a:ext cx="7538321" cy="74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kumimoji="1" lang="en-US" altLang="zh-CN" sz="3200" b="1" dirty="0">
                <a:solidFill>
                  <a:srgbClr val="FFC000"/>
                </a:solidFill>
                <a:latin typeface="楷体_GB2312" pitchFamily="49" charset="-122"/>
              </a:rPr>
              <a:t> </a:t>
            </a:r>
            <a:r>
              <a:rPr kumimoji="1" lang="en-US" altLang="zh-CN" sz="3200" b="1" dirty="0" smtClean="0">
                <a:solidFill>
                  <a:srgbClr val="FFC000"/>
                </a:solidFill>
                <a:latin typeface="楷体_GB2312" pitchFamily="49" charset="-122"/>
              </a:rPr>
              <a:t>§</a:t>
            </a:r>
            <a:r>
              <a:rPr lang="en-US" sz="3200" strike="noStrike" spc="-1" dirty="0" smtClean="0">
                <a:solidFill>
                  <a:srgbClr val="FFFF00"/>
                </a:solidFill>
                <a:latin typeface="等线"/>
                <a:ea typeface="等线"/>
              </a:rPr>
              <a:t>3</a:t>
            </a:r>
            <a:r>
              <a:rPr lang="en-US" sz="3200" b="1" strike="noStrike" spc="-1" dirty="0" smtClean="0">
                <a:solidFill>
                  <a:srgbClr val="FFFF00"/>
                </a:solidFill>
                <a:latin typeface="等线"/>
                <a:ea typeface="等线"/>
              </a:rPr>
              <a:t>.2  线性方程组</a:t>
            </a:r>
            <a:r>
              <a:rPr lang="zh-CN" altLang="en-US" sz="3200" b="1" strike="noStrike" spc="-1" dirty="0" smtClean="0">
                <a:solidFill>
                  <a:srgbClr val="FFFF00"/>
                </a:solidFill>
                <a:latin typeface="等线"/>
                <a:ea typeface="等线"/>
              </a:rPr>
              <a:t>有解的判定</a:t>
            </a:r>
            <a:endParaRPr lang="en-US" sz="3200" b="0" strike="noStrike" spc="-1" dirty="0">
              <a:solidFill>
                <a:srgbClr val="FFFF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1"/>
          <p:cNvSpPr/>
          <p:nvPr/>
        </p:nvSpPr>
        <p:spPr>
          <a:xfrm>
            <a:off x="284927" y="195725"/>
            <a:ext cx="5965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4" name="CustomShape 11"/>
          <p:cNvSpPr/>
          <p:nvPr/>
        </p:nvSpPr>
        <p:spPr>
          <a:xfrm>
            <a:off x="1624080" y="330240"/>
            <a:ext cx="5965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11616" y="2657278"/>
            <a:ext cx="18473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2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endParaRPr lang="en-US" altLang="zh-CN" sz="2800" b="1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794261"/>
              </p:ext>
            </p:extLst>
          </p:nvPr>
        </p:nvGraphicFramePr>
        <p:xfrm>
          <a:off x="5030788" y="4927583"/>
          <a:ext cx="3857625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8" name="Equation" r:id="rId3" imgW="1714320" imgH="838080" progId="Equation.DSMT4">
                  <p:embed/>
                </p:oleObj>
              </mc:Choice>
              <mc:Fallback>
                <p:oleObj name="Equation" r:id="rId3" imgW="17143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4927583"/>
                        <a:ext cx="3857625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045408"/>
              </p:ext>
            </p:extLst>
          </p:nvPr>
        </p:nvGraphicFramePr>
        <p:xfrm>
          <a:off x="687388" y="4820257"/>
          <a:ext cx="4343400" cy="185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9" name="Equation" r:id="rId5" imgW="1930320" imgH="838080" progId="Equation.DSMT4">
                  <p:embed/>
                </p:oleObj>
              </mc:Choice>
              <mc:Fallback>
                <p:oleObj name="Equation" r:id="rId5" imgW="193032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820257"/>
                        <a:ext cx="4343400" cy="185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430061"/>
              </p:ext>
            </p:extLst>
          </p:nvPr>
        </p:nvGraphicFramePr>
        <p:xfrm>
          <a:off x="687388" y="2803566"/>
          <a:ext cx="7172325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0" name="Equation" r:id="rId7" imgW="3187440" imgH="927000" progId="Equation.DSMT4">
                  <p:embed/>
                </p:oleObj>
              </mc:Choice>
              <mc:Fallback>
                <p:oleObj name="Equation" r:id="rId7" imgW="3187440" imgH="927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803566"/>
                        <a:ext cx="7172325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椭圆 9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22962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709702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内容占位符 3"/>
          <p:cNvSpPr txBox="1">
            <a:spLocks noChangeArrowheads="1"/>
          </p:cNvSpPr>
          <p:nvPr/>
        </p:nvSpPr>
        <p:spPr bwMode="auto">
          <a:xfrm>
            <a:off x="1435225" y="77298"/>
            <a:ext cx="8387201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一、线性方程组解的判定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8704189"/>
              </p:ext>
            </p:extLst>
          </p:nvPr>
        </p:nvGraphicFramePr>
        <p:xfrm>
          <a:off x="687388" y="725326"/>
          <a:ext cx="10086975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1" name="Equation" r:id="rId9" imgW="4483080" imgH="965160" progId="Equation.DSMT4">
                  <p:embed/>
                </p:oleObj>
              </mc:Choice>
              <mc:Fallback>
                <p:oleObj name="Equation" r:id="rId9" imgW="4483080" imgH="96516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725326"/>
                        <a:ext cx="10086975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152107"/>
              </p:ext>
            </p:extLst>
          </p:nvPr>
        </p:nvGraphicFramePr>
        <p:xfrm>
          <a:off x="7773988" y="2241605"/>
          <a:ext cx="3086100" cy="287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62" name="Equation" r:id="rId11" imgW="1371600" imgH="1295280" progId="Equation.DSMT4">
                  <p:embed/>
                </p:oleObj>
              </mc:Choice>
              <mc:Fallback>
                <p:oleObj name="Equation" r:id="rId11" imgW="1371600" imgH="129528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3988" y="2241605"/>
                        <a:ext cx="3086100" cy="287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10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7548808"/>
              </p:ext>
            </p:extLst>
          </p:nvPr>
        </p:nvGraphicFramePr>
        <p:xfrm>
          <a:off x="563400" y="2580722"/>
          <a:ext cx="3371850" cy="163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8" name="Equation" r:id="rId3" imgW="1498320" imgH="736560" progId="Equation.DSMT4">
                  <p:embed/>
                </p:oleObj>
              </mc:Choice>
              <mc:Fallback>
                <p:oleObj name="Equation" r:id="rId3" imgW="14983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0" y="2580722"/>
                        <a:ext cx="3371850" cy="163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内容占位符 3"/>
          <p:cNvSpPr txBox="1">
            <a:spLocks noChangeArrowheads="1"/>
          </p:cNvSpPr>
          <p:nvPr/>
        </p:nvSpPr>
        <p:spPr bwMode="auto">
          <a:xfrm>
            <a:off x="1435225" y="77298"/>
            <a:ext cx="8387201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一、线性方程组解的判定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28300"/>
              </p:ext>
            </p:extLst>
          </p:nvPr>
        </p:nvGraphicFramePr>
        <p:xfrm>
          <a:off x="438150" y="846138"/>
          <a:ext cx="1131570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99" name="Equation" r:id="rId5" imgW="5029200" imgH="736560" progId="Equation.DSMT4">
                  <p:embed/>
                </p:oleObj>
              </mc:Choice>
              <mc:Fallback>
                <p:oleObj name="Equation" r:id="rId5" imgW="5029200" imgH="736560" progId="Equation.DSMT4">
                  <p:embed/>
                  <p:pic>
                    <p:nvPicPr>
                      <p:cNvPr id="1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846138"/>
                        <a:ext cx="11315700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476291"/>
              </p:ext>
            </p:extLst>
          </p:nvPr>
        </p:nvGraphicFramePr>
        <p:xfrm>
          <a:off x="3876258" y="2566095"/>
          <a:ext cx="357187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0" name="Equation" r:id="rId7" imgW="1587240" imgH="723600" progId="Equation.DSMT4">
                  <p:embed/>
                </p:oleObj>
              </mc:Choice>
              <mc:Fallback>
                <p:oleObj name="Equation" r:id="rId7" imgW="1587240" imgH="723600" progId="Equation.DSMT4">
                  <p:embed/>
                  <p:pic>
                    <p:nvPicPr>
                      <p:cNvPr id="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258" y="2566095"/>
                        <a:ext cx="3571875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7222013"/>
              </p:ext>
            </p:extLst>
          </p:nvPr>
        </p:nvGraphicFramePr>
        <p:xfrm>
          <a:off x="7329080" y="2512603"/>
          <a:ext cx="44577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1" name="Equation" r:id="rId9" imgW="1981080" imgH="723600" progId="Equation.DSMT4">
                  <p:embed/>
                </p:oleObj>
              </mc:Choice>
              <mc:Fallback>
                <p:oleObj name="Equation" r:id="rId9" imgW="1981080" imgH="723600" progId="Equation.DSMT4">
                  <p:embed/>
                  <p:pic>
                    <p:nvPicPr>
                      <p:cNvPr id="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9080" y="2512603"/>
                        <a:ext cx="4457700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0579035"/>
              </p:ext>
            </p:extLst>
          </p:nvPr>
        </p:nvGraphicFramePr>
        <p:xfrm>
          <a:off x="1010930" y="4491089"/>
          <a:ext cx="5286375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02" name="Equation" r:id="rId11" imgW="2349360" imgH="723600" progId="Equation.DSMT4">
                  <p:embed/>
                </p:oleObj>
              </mc:Choice>
              <mc:Fallback>
                <p:oleObj name="Equation" r:id="rId11" imgW="2349360" imgH="72360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930" y="4491089"/>
                        <a:ext cx="5286375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434891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34032" y="1732935"/>
            <a:ext cx="3097608" cy="58595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526631"/>
              </p:ext>
            </p:extLst>
          </p:nvPr>
        </p:nvGraphicFramePr>
        <p:xfrm>
          <a:off x="1054008" y="2542995"/>
          <a:ext cx="54006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3" name="Equation" r:id="rId3" imgW="2400120" imgH="241200" progId="Equation.DSMT4">
                  <p:embed/>
                </p:oleObj>
              </mc:Choice>
              <mc:Fallback>
                <p:oleObj name="Equation" r:id="rId3" imgW="24001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008" y="2542995"/>
                        <a:ext cx="54006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353769"/>
              </p:ext>
            </p:extLst>
          </p:nvPr>
        </p:nvGraphicFramePr>
        <p:xfrm>
          <a:off x="1126413" y="731277"/>
          <a:ext cx="5286375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4" name="Equation" r:id="rId5" imgW="2349360" imgH="723600" progId="Equation.DSMT4">
                  <p:embed/>
                </p:oleObj>
              </mc:Choice>
              <mc:Fallback>
                <p:oleObj name="Equation" r:id="rId5" imgW="2349360" imgH="723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413" y="731277"/>
                        <a:ext cx="5286375" cy="1611312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505223"/>
              </p:ext>
            </p:extLst>
          </p:nvPr>
        </p:nvGraphicFramePr>
        <p:xfrm>
          <a:off x="1073680" y="3973782"/>
          <a:ext cx="49720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5" name="Equation" r:id="rId7" imgW="2209680" imgH="241200" progId="Equation.DSMT4">
                  <p:embed/>
                </p:oleObj>
              </mc:Choice>
              <mc:Fallback>
                <p:oleObj name="Equation" r:id="rId7" imgW="2209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680" y="3973782"/>
                        <a:ext cx="497205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469471"/>
              </p:ext>
            </p:extLst>
          </p:nvPr>
        </p:nvGraphicFramePr>
        <p:xfrm>
          <a:off x="6226083" y="3344676"/>
          <a:ext cx="2286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6" name="Equation" r:id="rId9" imgW="1015920" imgH="203040" progId="Equation.DSMT4">
                  <p:embed/>
                </p:oleObj>
              </mc:Choice>
              <mc:Fallback>
                <p:oleObj name="Equation" r:id="rId9" imgW="1015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6083" y="3344676"/>
                        <a:ext cx="22860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6880714"/>
              </p:ext>
            </p:extLst>
          </p:nvPr>
        </p:nvGraphicFramePr>
        <p:xfrm>
          <a:off x="1054008" y="4732618"/>
          <a:ext cx="7743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7" name="Equation" r:id="rId11" imgW="3441600" imgH="203040" progId="Equation.DSMT4">
                  <p:embed/>
                </p:oleObj>
              </mc:Choice>
              <mc:Fallback>
                <p:oleObj name="Equation" r:id="rId11" imgW="3441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008" y="4732618"/>
                        <a:ext cx="77438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344679"/>
              </p:ext>
            </p:extLst>
          </p:nvPr>
        </p:nvGraphicFramePr>
        <p:xfrm>
          <a:off x="1086589" y="5988917"/>
          <a:ext cx="9829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8" name="Equation" r:id="rId13" imgW="4368600" imgH="203040" progId="Equation.DSMT4">
                  <p:embed/>
                </p:oleObj>
              </mc:Choice>
              <mc:Fallback>
                <p:oleObj name="Equation" r:id="rId13" imgW="43686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589" y="5988917"/>
                        <a:ext cx="9829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2409198"/>
              </p:ext>
            </p:extLst>
          </p:nvPr>
        </p:nvGraphicFramePr>
        <p:xfrm>
          <a:off x="1086589" y="5390828"/>
          <a:ext cx="90582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09" name="Equation" r:id="rId15" imgW="4025880" imgH="215640" progId="Equation.DSMT4">
                  <p:embed/>
                </p:oleObj>
              </mc:Choice>
              <mc:Fallback>
                <p:oleObj name="Equation" r:id="rId15" imgW="4025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6589" y="5390828"/>
                        <a:ext cx="90582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733380" y="707575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3"/>
          <p:cNvSpPr txBox="1">
            <a:spLocks noChangeArrowheads="1"/>
          </p:cNvSpPr>
          <p:nvPr/>
        </p:nvSpPr>
        <p:spPr bwMode="auto">
          <a:xfrm>
            <a:off x="1435225" y="77298"/>
            <a:ext cx="8387201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一、线性方程组解的判定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324522"/>
              </p:ext>
            </p:extLst>
          </p:nvPr>
        </p:nvGraphicFramePr>
        <p:xfrm>
          <a:off x="6412788" y="2611397"/>
          <a:ext cx="26574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0" name="Equation" r:id="rId17" imgW="1180800" imgH="203040" progId="Equation.DSMT4">
                  <p:embed/>
                </p:oleObj>
              </mc:Choice>
              <mc:Fallback>
                <p:oleObj name="Equation" r:id="rId17" imgW="1180800" imgH="203040" progId="Equation.DSMT4">
                  <p:embed/>
                  <p:pic>
                    <p:nvPicPr>
                      <p:cNvPr id="2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2788" y="2611397"/>
                        <a:ext cx="26574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021971"/>
              </p:ext>
            </p:extLst>
          </p:nvPr>
        </p:nvGraphicFramePr>
        <p:xfrm>
          <a:off x="1054008" y="3275287"/>
          <a:ext cx="51720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1" name="Equation" r:id="rId19" imgW="2298600" imgH="241200" progId="Equation.DSMT4">
                  <p:embed/>
                </p:oleObj>
              </mc:Choice>
              <mc:Fallback>
                <p:oleObj name="Equation" r:id="rId19" imgW="2298600" imgH="241200" progId="Equation.DSMT4">
                  <p:embed/>
                  <p:pic>
                    <p:nvPicPr>
                      <p:cNvPr id="2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008" y="3275287"/>
                        <a:ext cx="51720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161369"/>
              </p:ext>
            </p:extLst>
          </p:nvPr>
        </p:nvGraphicFramePr>
        <p:xfrm>
          <a:off x="6111117" y="4039441"/>
          <a:ext cx="18859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12" name="Equation" r:id="rId21" imgW="838080" imgH="203040" progId="Equation.DSMT4">
                  <p:embed/>
                </p:oleObj>
              </mc:Choice>
              <mc:Fallback>
                <p:oleObj name="Equation" r:id="rId21" imgW="838080" imgH="203040" progId="Equation.DSMT4">
                  <p:embed/>
                  <p:pic>
                    <p:nvPicPr>
                      <p:cNvPr id="2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117" y="4039441"/>
                        <a:ext cx="18859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35816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Line 3"/>
          <p:cNvSpPr/>
          <p:nvPr/>
        </p:nvSpPr>
        <p:spPr>
          <a:xfrm>
            <a:off x="686880" y="831960"/>
            <a:ext cx="10818000" cy="360"/>
          </a:xfrm>
          <a:prstGeom prst="line">
            <a:avLst/>
          </a:prstGeom>
          <a:ln w="12600" cap="rnd">
            <a:solidFill>
              <a:srgbClr val="000000"/>
            </a:solidFill>
            <a:custDash>
              <a:ds d="400000" sp="3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275" name="CustomShape 11"/>
          <p:cNvSpPr/>
          <p:nvPr/>
        </p:nvSpPr>
        <p:spPr>
          <a:xfrm>
            <a:off x="284927" y="195725"/>
            <a:ext cx="5965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4" name="CustomShape 11"/>
          <p:cNvSpPr/>
          <p:nvPr/>
        </p:nvSpPr>
        <p:spPr>
          <a:xfrm>
            <a:off x="1624080" y="330240"/>
            <a:ext cx="5965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754857" y="330240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052061"/>
              </p:ext>
            </p:extLst>
          </p:nvPr>
        </p:nvGraphicFramePr>
        <p:xfrm>
          <a:off x="733636" y="3309962"/>
          <a:ext cx="62626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0" name="Equation" r:id="rId3" imgW="3060360" imgH="203040" progId="Equation.DSMT4">
                  <p:embed/>
                </p:oleObj>
              </mc:Choice>
              <mc:Fallback>
                <p:oleObj name="Equation" r:id="rId3" imgW="3060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636" y="3309962"/>
                        <a:ext cx="6262688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834809"/>
              </p:ext>
            </p:extLst>
          </p:nvPr>
        </p:nvGraphicFramePr>
        <p:xfrm>
          <a:off x="754857" y="918078"/>
          <a:ext cx="7923068" cy="1903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1" name="Equation" r:id="rId5" imgW="3873240" imgH="939600" progId="Equation.DSMT4">
                  <p:embed/>
                </p:oleObj>
              </mc:Choice>
              <mc:Fallback>
                <p:oleObj name="Equation" r:id="rId5" imgW="38732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7" y="918078"/>
                        <a:ext cx="7923068" cy="1903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02717"/>
              </p:ext>
            </p:extLst>
          </p:nvPr>
        </p:nvGraphicFramePr>
        <p:xfrm>
          <a:off x="754857" y="4209451"/>
          <a:ext cx="1000125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2" name="Equation" r:id="rId7" imgW="4889160" imgH="241200" progId="Equation.DSMT4">
                  <p:embed/>
                </p:oleObj>
              </mc:Choice>
              <mc:Fallback>
                <p:oleObj name="Equation" r:id="rId7" imgW="488916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857" y="4209451"/>
                        <a:ext cx="1000125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331421"/>
              </p:ext>
            </p:extLst>
          </p:nvPr>
        </p:nvGraphicFramePr>
        <p:xfrm>
          <a:off x="7088744" y="3046949"/>
          <a:ext cx="4416136" cy="822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3" name="Equation" r:id="rId9" imgW="2158920" imgH="406080" progId="Equation.DSMT4">
                  <p:embed/>
                </p:oleObj>
              </mc:Choice>
              <mc:Fallback>
                <p:oleObj name="Equation" r:id="rId9" imgW="2158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8744" y="3046949"/>
                        <a:ext cx="4416136" cy="8226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001013"/>
              </p:ext>
            </p:extLst>
          </p:nvPr>
        </p:nvGraphicFramePr>
        <p:xfrm>
          <a:off x="758627" y="5093696"/>
          <a:ext cx="6831013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4" name="Equation" r:id="rId11" imgW="3340080" imgH="203040" progId="Equation.DSMT4">
                  <p:embed/>
                </p:oleObj>
              </mc:Choice>
              <mc:Fallback>
                <p:oleObj name="Equation" r:id="rId11" imgW="3340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627" y="5093696"/>
                        <a:ext cx="6831013" cy="411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内容占位符 3"/>
          <p:cNvSpPr txBox="1">
            <a:spLocks noChangeArrowheads="1"/>
          </p:cNvSpPr>
          <p:nvPr/>
        </p:nvSpPr>
        <p:spPr bwMode="auto">
          <a:xfrm>
            <a:off x="1435225" y="77298"/>
            <a:ext cx="8387201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、克莱姆法则补充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6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1"/>
          <p:cNvSpPr/>
          <p:nvPr/>
        </p:nvSpPr>
        <p:spPr>
          <a:xfrm>
            <a:off x="284927" y="195725"/>
            <a:ext cx="5965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4" name="CustomShape 11"/>
          <p:cNvSpPr/>
          <p:nvPr/>
        </p:nvSpPr>
        <p:spPr>
          <a:xfrm>
            <a:off x="1624080" y="330240"/>
            <a:ext cx="5965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graphicFrame>
        <p:nvGraphicFramePr>
          <p:cNvPr id="2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88308"/>
              </p:ext>
            </p:extLst>
          </p:nvPr>
        </p:nvGraphicFramePr>
        <p:xfrm>
          <a:off x="746654" y="983204"/>
          <a:ext cx="7686675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1" name="Equation" r:id="rId3" imgW="3416040" imgH="939600" progId="Equation.DSMT4">
                  <p:embed/>
                </p:oleObj>
              </mc:Choice>
              <mc:Fallback>
                <p:oleObj name="Equation" r:id="rId3" imgW="341604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654" y="983204"/>
                        <a:ext cx="7686675" cy="209391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0425" y="2968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746654" y="848823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3"/>
          <p:cNvSpPr txBox="1">
            <a:spLocks noChangeArrowheads="1"/>
          </p:cNvSpPr>
          <p:nvPr/>
        </p:nvSpPr>
        <p:spPr bwMode="auto">
          <a:xfrm>
            <a:off x="1435225" y="77298"/>
            <a:ext cx="8387201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、克莱姆法则补充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133432"/>
              </p:ext>
            </p:extLst>
          </p:nvPr>
        </p:nvGraphicFramePr>
        <p:xfrm>
          <a:off x="814169" y="3714124"/>
          <a:ext cx="45148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2" name="Equation" r:id="rId5" imgW="2006280" imgH="482400" progId="Equation.DSMT4">
                  <p:embed/>
                </p:oleObj>
              </mc:Choice>
              <mc:Fallback>
                <p:oleObj name="Equation" r:id="rId5" imgW="2006280" imgH="482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169" y="3714124"/>
                        <a:ext cx="451485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8653850"/>
              </p:ext>
            </p:extLst>
          </p:nvPr>
        </p:nvGraphicFramePr>
        <p:xfrm>
          <a:off x="5340878" y="4252286"/>
          <a:ext cx="16287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3" name="Equation" r:id="rId7" imgW="723600" imgH="241200" progId="Equation.DSMT4">
                  <p:embed/>
                </p:oleObj>
              </mc:Choice>
              <mc:Fallback>
                <p:oleObj name="Equation" r:id="rId7" imgW="723600" imgH="2412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0878" y="4252286"/>
                        <a:ext cx="16287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2700609"/>
              </p:ext>
            </p:extLst>
          </p:nvPr>
        </p:nvGraphicFramePr>
        <p:xfrm>
          <a:off x="5352737" y="3776969"/>
          <a:ext cx="16287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4" name="Equation" r:id="rId9" imgW="723600" imgH="241200" progId="Equation.DSMT4">
                  <p:embed/>
                </p:oleObj>
              </mc:Choice>
              <mc:Fallback>
                <p:oleObj name="Equation" r:id="rId9" imgW="723600" imgH="241200" progId="Equation.DSMT4">
                  <p:embed/>
                  <p:pic>
                    <p:nvPicPr>
                      <p:cNvPr id="9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737" y="3776969"/>
                        <a:ext cx="16287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937885"/>
              </p:ext>
            </p:extLst>
          </p:nvPr>
        </p:nvGraphicFramePr>
        <p:xfrm>
          <a:off x="6993802" y="4294354"/>
          <a:ext cx="1828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5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3802" y="4294354"/>
                        <a:ext cx="1828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8173093"/>
              </p:ext>
            </p:extLst>
          </p:nvPr>
        </p:nvGraphicFramePr>
        <p:xfrm>
          <a:off x="6993802" y="3759266"/>
          <a:ext cx="18573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46" name="Equation" r:id="rId13" imgW="825480" imgH="203040" progId="Equation.DSMT4">
                  <p:embed/>
                </p:oleObj>
              </mc:Choice>
              <mc:Fallback>
                <p:oleObj name="Equation" r:id="rId13" imgW="825480" imgH="20304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3802" y="3759266"/>
                        <a:ext cx="18573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04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3848697"/>
              </p:ext>
            </p:extLst>
          </p:nvPr>
        </p:nvGraphicFramePr>
        <p:xfrm>
          <a:off x="1045369" y="1427799"/>
          <a:ext cx="6743700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2" name="Equation" r:id="rId3" imgW="2997000" imgH="939600" progId="Equation.DSMT4">
                  <p:embed/>
                </p:oleObj>
              </mc:Choice>
              <mc:Fallback>
                <p:oleObj name="Equation" r:id="rId3" imgW="29970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369" y="1427799"/>
                        <a:ext cx="6743700" cy="209232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198805"/>
              </p:ext>
            </p:extLst>
          </p:nvPr>
        </p:nvGraphicFramePr>
        <p:xfrm>
          <a:off x="710414" y="4401825"/>
          <a:ext cx="28860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3" name="Equation" r:id="rId5" imgW="1282680" imgH="203040" progId="Equation.DSMT4">
                  <p:embed/>
                </p:oleObj>
              </mc:Choice>
              <mc:Fallback>
                <p:oleObj name="Equation" r:id="rId5" imgW="12826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14" y="4401825"/>
                        <a:ext cx="28860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570330"/>
              </p:ext>
            </p:extLst>
          </p:nvPr>
        </p:nvGraphicFramePr>
        <p:xfrm>
          <a:off x="6108649" y="4201142"/>
          <a:ext cx="357187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4" name="Equation" r:id="rId7" imgW="1587240" imgH="482400" progId="Equation.DSMT4">
                  <p:embed/>
                </p:oleObj>
              </mc:Choice>
              <mc:Fallback>
                <p:oleObj name="Equation" r:id="rId7" imgW="15872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8649" y="4201142"/>
                        <a:ext cx="357187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470454"/>
              </p:ext>
            </p:extLst>
          </p:nvPr>
        </p:nvGraphicFramePr>
        <p:xfrm>
          <a:off x="681839" y="5387703"/>
          <a:ext cx="29146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5" name="Equation" r:id="rId9" imgW="1295280" imgH="203040" progId="Equation.DSMT4">
                  <p:embed/>
                </p:oleObj>
              </mc:Choice>
              <mc:Fallback>
                <p:oleObj name="Equation" r:id="rId9" imgW="1295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839" y="5387703"/>
                        <a:ext cx="29146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875628"/>
              </p:ext>
            </p:extLst>
          </p:nvPr>
        </p:nvGraphicFramePr>
        <p:xfrm>
          <a:off x="3623844" y="4354472"/>
          <a:ext cx="2457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6" name="Equation" r:id="rId11" imgW="1091880" imgH="241200" progId="Equation.DSMT4">
                  <p:embed/>
                </p:oleObj>
              </mc:Choice>
              <mc:Fallback>
                <p:oleObj name="Equation" r:id="rId11" imgW="1091880" imgH="241200" progId="Equation.DSMT4">
                  <p:embed/>
                  <p:pic>
                    <p:nvPicPr>
                      <p:cNvPr id="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3844" y="4354472"/>
                        <a:ext cx="24574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5358035"/>
              </p:ext>
            </p:extLst>
          </p:nvPr>
        </p:nvGraphicFramePr>
        <p:xfrm>
          <a:off x="3581400" y="5392738"/>
          <a:ext cx="1943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7" name="Equation" r:id="rId13" imgW="863280" imgH="241200" progId="Equation.DSMT4">
                  <p:embed/>
                </p:oleObj>
              </mc:Choice>
              <mc:Fallback>
                <p:oleObj name="Equation" r:id="rId13" imgW="863280" imgH="241200" progId="Equation.DSMT4">
                  <p:embed/>
                  <p:pic>
                    <p:nvPicPr>
                      <p:cNvPr id="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5392738"/>
                        <a:ext cx="1943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00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6686361"/>
              </p:ext>
            </p:extLst>
          </p:nvPr>
        </p:nvGraphicFramePr>
        <p:xfrm>
          <a:off x="687388" y="1002777"/>
          <a:ext cx="9401175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1" name="Equation" r:id="rId3" imgW="4178160" imgH="939600" progId="Equation.DSMT4">
                  <p:embed/>
                </p:oleObj>
              </mc:Choice>
              <mc:Fallback>
                <p:oleObj name="Equation" r:id="rId3" imgW="417816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002777"/>
                        <a:ext cx="9401175" cy="2093913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749195"/>
              </p:ext>
            </p:extLst>
          </p:nvPr>
        </p:nvGraphicFramePr>
        <p:xfrm>
          <a:off x="862013" y="3567636"/>
          <a:ext cx="48291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2" name="Equation" r:id="rId5" imgW="2145960" imgH="203040" progId="Equation.DSMT4">
                  <p:embed/>
                </p:oleObj>
              </mc:Choice>
              <mc:Fallback>
                <p:oleObj name="Equation" r:id="rId5" imgW="2145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3567636"/>
                        <a:ext cx="48291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747064"/>
              </p:ext>
            </p:extLst>
          </p:nvPr>
        </p:nvGraphicFramePr>
        <p:xfrm>
          <a:off x="794647" y="4620316"/>
          <a:ext cx="80010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3" name="Equation" r:id="rId7" imgW="3555720" imgH="215640" progId="Equation.DSMT4">
                  <p:embed/>
                </p:oleObj>
              </mc:Choice>
              <mc:Fallback>
                <p:oleObj name="Equation" r:id="rId7" imgW="3555720" imgH="2156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647" y="4620316"/>
                        <a:ext cx="8001000" cy="481012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7077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0749962"/>
              </p:ext>
            </p:extLst>
          </p:nvPr>
        </p:nvGraphicFramePr>
        <p:xfrm>
          <a:off x="951971" y="1033463"/>
          <a:ext cx="18288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4" name="Equation" r:id="rId3" imgW="812520" imgH="203040" progId="Equation.DSMT4">
                  <p:embed/>
                </p:oleObj>
              </mc:Choice>
              <mc:Fallback>
                <p:oleObj name="Equation" r:id="rId3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971" y="1033463"/>
                        <a:ext cx="18288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656559"/>
              </p:ext>
            </p:extLst>
          </p:nvPr>
        </p:nvGraphicFramePr>
        <p:xfrm>
          <a:off x="1059920" y="1611314"/>
          <a:ext cx="78295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5" name="Equation" r:id="rId5" imgW="3479760" imgH="215640" progId="Equation.DSMT4">
                  <p:embed/>
                </p:oleObj>
              </mc:Choice>
              <mc:Fallback>
                <p:oleObj name="Equation" r:id="rId5" imgW="34797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9920" y="1611314"/>
                        <a:ext cx="78295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67308"/>
              </p:ext>
            </p:extLst>
          </p:nvPr>
        </p:nvGraphicFramePr>
        <p:xfrm>
          <a:off x="980545" y="2420138"/>
          <a:ext cx="10144125" cy="158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6" name="Equation" r:id="rId7" imgW="4508280" imgH="711000" progId="Equation.DSMT4">
                  <p:embed/>
                </p:oleObj>
              </mc:Choice>
              <mc:Fallback>
                <p:oleObj name="Equation" r:id="rId7" imgW="45082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545" y="2420138"/>
                        <a:ext cx="10144125" cy="158273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608438"/>
              </p:ext>
            </p:extLst>
          </p:nvPr>
        </p:nvGraphicFramePr>
        <p:xfrm>
          <a:off x="951971" y="4471983"/>
          <a:ext cx="102012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07" name="Equation" r:id="rId9" imgW="4533840" imgH="711000" progId="Equation.DSMT4">
                  <p:embed/>
                </p:oleObj>
              </mc:Choice>
              <mc:Fallback>
                <p:oleObj name="Equation" r:id="rId9" imgW="453384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971" y="4471983"/>
                        <a:ext cx="1020127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072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0996114"/>
              </p:ext>
            </p:extLst>
          </p:nvPr>
        </p:nvGraphicFramePr>
        <p:xfrm>
          <a:off x="595312" y="908050"/>
          <a:ext cx="11001375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Equation" r:id="rId3" imgW="4889160" imgH="711000" progId="Equation.DSMT4">
                  <p:embed/>
                </p:oleObj>
              </mc:Choice>
              <mc:Fallback>
                <p:oleObj name="Equation" r:id="rId3" imgW="488916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2" y="908050"/>
                        <a:ext cx="11001375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676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77800"/>
            <a:ext cx="6624638" cy="73025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 dirty="0">
              <a:solidFill>
                <a:srgbClr val="1217E4"/>
              </a:solidFill>
            </a:endParaRPr>
          </a:p>
        </p:txBody>
      </p:sp>
      <p:graphicFrame>
        <p:nvGraphicFramePr>
          <p:cNvPr id="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204788"/>
              </p:ext>
            </p:extLst>
          </p:nvPr>
        </p:nvGraphicFramePr>
        <p:xfrm>
          <a:off x="948074" y="1217856"/>
          <a:ext cx="65436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4" name="Equation" r:id="rId3" imgW="2908080" imgH="215640" progId="Equation.DSMT4">
                  <p:embed/>
                </p:oleObj>
              </mc:Choice>
              <mc:Fallback>
                <p:oleObj name="Equation" r:id="rId3" imgW="2908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74" y="1217856"/>
                        <a:ext cx="6543675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77719"/>
              </p:ext>
            </p:extLst>
          </p:nvPr>
        </p:nvGraphicFramePr>
        <p:xfrm>
          <a:off x="862013" y="2472620"/>
          <a:ext cx="10401300" cy="166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5" name="Equation" r:id="rId5" imgW="4622760" imgH="749160" progId="Equation.DSMT4">
                  <p:embed/>
                </p:oleObj>
              </mc:Choice>
              <mc:Fallback>
                <p:oleObj name="Equation" r:id="rId5" imgW="462276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472620"/>
                        <a:ext cx="10401300" cy="1668462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22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746654" y="857641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36525"/>
            <a:ext cx="2528888" cy="77152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614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16323"/>
              </p:ext>
            </p:extLst>
          </p:nvPr>
        </p:nvGraphicFramePr>
        <p:xfrm>
          <a:off x="923925" y="1410091"/>
          <a:ext cx="4257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8" name="Equation" r:id="rId4" imgW="1892160" imgH="203040" progId="Equation.DSMT4">
                  <p:embed/>
                </p:oleObj>
              </mc:Choice>
              <mc:Fallback>
                <p:oleObj name="Equation" r:id="rId4" imgW="1892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1410091"/>
                        <a:ext cx="42576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83642"/>
              </p:ext>
            </p:extLst>
          </p:nvPr>
        </p:nvGraphicFramePr>
        <p:xfrm>
          <a:off x="923925" y="2470541"/>
          <a:ext cx="35718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19" name="Equation" r:id="rId6" imgW="1587240" imgH="203040" progId="Equation.DSMT4">
                  <p:embed/>
                </p:oleObj>
              </mc:Choice>
              <mc:Fallback>
                <p:oleObj name="Equation" r:id="rId6" imgW="1587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925" y="2470541"/>
                        <a:ext cx="357187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33341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CustomShape 1"/>
          <p:cNvSpPr/>
          <p:nvPr/>
        </p:nvSpPr>
        <p:spPr>
          <a:xfrm>
            <a:off x="0" y="346680"/>
            <a:ext cx="12191400" cy="770760"/>
          </a:xfrm>
          <a:prstGeom prst="rect">
            <a:avLst/>
          </a:prstGeom>
          <a:solidFill>
            <a:srgbClr val="002060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16" name="CustomShape 2"/>
          <p:cNvSpPr/>
          <p:nvPr/>
        </p:nvSpPr>
        <p:spPr>
          <a:xfrm>
            <a:off x="3125880" y="2995560"/>
            <a:ext cx="486360" cy="224280"/>
          </a:xfrm>
          <a:custGeom>
            <a:avLst/>
            <a:gdLst/>
            <a:ahLst/>
            <a:cxnLst/>
            <a:rect l="l" t="t" r="r" b="b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17" name="CustomShape 3"/>
          <p:cNvSpPr/>
          <p:nvPr/>
        </p:nvSpPr>
        <p:spPr>
          <a:xfrm>
            <a:off x="4006800" y="2565360"/>
            <a:ext cx="584640" cy="216360"/>
          </a:xfrm>
          <a:custGeom>
            <a:avLst/>
            <a:gdLst/>
            <a:ahLst/>
            <a:cxnLst/>
            <a:rect l="l" t="t" r="r" b="b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18" name="CustomShape 4"/>
          <p:cNvSpPr/>
          <p:nvPr/>
        </p:nvSpPr>
        <p:spPr>
          <a:xfrm>
            <a:off x="3144960" y="2752560"/>
            <a:ext cx="1443600" cy="241920"/>
          </a:xfrm>
          <a:custGeom>
            <a:avLst/>
            <a:gdLst/>
            <a:ahLst/>
            <a:cxnLst/>
            <a:rect l="l" t="t" r="r" b="b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19" name="CustomShape 5"/>
          <p:cNvSpPr/>
          <p:nvPr/>
        </p:nvSpPr>
        <p:spPr>
          <a:xfrm>
            <a:off x="2770200" y="2954520"/>
            <a:ext cx="1370520" cy="711720"/>
          </a:xfrm>
          <a:custGeom>
            <a:avLst/>
            <a:gdLst/>
            <a:ahLst/>
            <a:cxnLst/>
            <a:rect l="l" t="t" r="r" b="b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0" name="CustomShape 6"/>
          <p:cNvSpPr/>
          <p:nvPr/>
        </p:nvSpPr>
        <p:spPr>
          <a:xfrm>
            <a:off x="3235320" y="3446640"/>
            <a:ext cx="910080" cy="224280"/>
          </a:xfrm>
          <a:custGeom>
            <a:avLst/>
            <a:gdLst/>
            <a:ahLst/>
            <a:cxnLst/>
            <a:rect l="l" t="t" r="r" b="b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1" name="CustomShape 7"/>
          <p:cNvSpPr/>
          <p:nvPr/>
        </p:nvSpPr>
        <p:spPr>
          <a:xfrm>
            <a:off x="4716360" y="3284640"/>
            <a:ext cx="464040" cy="375120"/>
          </a:xfrm>
          <a:custGeom>
            <a:avLst/>
            <a:gdLst/>
            <a:ahLst/>
            <a:cxnLst/>
            <a:rect l="l" t="t" r="r" b="b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2" name="CustomShape 8"/>
          <p:cNvSpPr/>
          <p:nvPr/>
        </p:nvSpPr>
        <p:spPr>
          <a:xfrm>
            <a:off x="5319720" y="3295800"/>
            <a:ext cx="332280" cy="356040"/>
          </a:xfrm>
          <a:custGeom>
            <a:avLst/>
            <a:gdLst/>
            <a:ahLst/>
            <a:cxnLst/>
            <a:rect l="l" t="t" r="r" b="b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3" name="CustomShape 9"/>
          <p:cNvSpPr/>
          <p:nvPr/>
        </p:nvSpPr>
        <p:spPr>
          <a:xfrm>
            <a:off x="5470560" y="3295800"/>
            <a:ext cx="500400" cy="325800"/>
          </a:xfrm>
          <a:custGeom>
            <a:avLst/>
            <a:gdLst/>
            <a:ahLst/>
            <a:cxnLst/>
            <a:rect l="l" t="t" r="r" b="b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4" name="CustomShape 10"/>
          <p:cNvSpPr/>
          <p:nvPr/>
        </p:nvSpPr>
        <p:spPr>
          <a:xfrm>
            <a:off x="7153200" y="3243240"/>
            <a:ext cx="216360" cy="103680"/>
          </a:xfrm>
          <a:custGeom>
            <a:avLst/>
            <a:gdLst/>
            <a:ahLst/>
            <a:cxnLst/>
            <a:rect l="l" t="t" r="r" b="b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5" name="CustomShape 11"/>
          <p:cNvSpPr/>
          <p:nvPr/>
        </p:nvSpPr>
        <p:spPr>
          <a:xfrm>
            <a:off x="7337520" y="2774880"/>
            <a:ext cx="1146600" cy="887760"/>
          </a:xfrm>
          <a:custGeom>
            <a:avLst/>
            <a:gdLst/>
            <a:ahLst/>
            <a:cxnLst/>
            <a:rect l="l" t="t" r="r" b="b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6" name="CustomShape 12"/>
          <p:cNvSpPr/>
          <p:nvPr/>
        </p:nvSpPr>
        <p:spPr>
          <a:xfrm>
            <a:off x="7701120" y="3757680"/>
            <a:ext cx="329040" cy="295920"/>
          </a:xfrm>
          <a:custGeom>
            <a:avLst/>
            <a:gdLst/>
            <a:ahLst/>
            <a:cxnLst/>
            <a:rect l="l" t="t" r="r" b="b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7" name="CustomShape 13"/>
          <p:cNvSpPr/>
          <p:nvPr/>
        </p:nvSpPr>
        <p:spPr>
          <a:xfrm>
            <a:off x="6888240" y="3746520"/>
            <a:ext cx="821160" cy="643320"/>
          </a:xfrm>
          <a:custGeom>
            <a:avLst/>
            <a:gdLst/>
            <a:ahLst/>
            <a:cxnLst/>
            <a:rect l="l" t="t" r="r" b="b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8" name="CustomShape 14"/>
          <p:cNvSpPr/>
          <p:nvPr/>
        </p:nvSpPr>
        <p:spPr>
          <a:xfrm>
            <a:off x="7612200" y="3138480"/>
            <a:ext cx="541800" cy="618120"/>
          </a:xfrm>
          <a:custGeom>
            <a:avLst/>
            <a:gdLst/>
            <a:ahLst/>
            <a:cxnLst/>
            <a:rect l="l" t="t" r="r" b="b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29" name="CustomShape 15"/>
          <p:cNvSpPr/>
          <p:nvPr/>
        </p:nvSpPr>
        <p:spPr>
          <a:xfrm>
            <a:off x="7304040" y="2793960"/>
            <a:ext cx="572040" cy="852840"/>
          </a:xfrm>
          <a:custGeom>
            <a:avLst/>
            <a:gdLst/>
            <a:ahLst/>
            <a:cxnLst/>
            <a:rect l="l" t="t" r="r" b="b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0" name="CustomShape 16"/>
          <p:cNvSpPr/>
          <p:nvPr/>
        </p:nvSpPr>
        <p:spPr>
          <a:xfrm>
            <a:off x="7149960" y="2782800"/>
            <a:ext cx="632160" cy="470520"/>
          </a:xfrm>
          <a:custGeom>
            <a:avLst/>
            <a:gdLst/>
            <a:ahLst/>
            <a:cxnLst/>
            <a:rect l="l" t="t" r="r" b="b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1" name="CustomShape 17"/>
          <p:cNvSpPr/>
          <p:nvPr/>
        </p:nvSpPr>
        <p:spPr>
          <a:xfrm>
            <a:off x="8034480" y="3295800"/>
            <a:ext cx="381600" cy="367200"/>
          </a:xfrm>
          <a:custGeom>
            <a:avLst/>
            <a:gdLst/>
            <a:ahLst/>
            <a:cxnLst/>
            <a:rect l="l" t="t" r="r" b="b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2" name="CustomShape 18"/>
          <p:cNvSpPr/>
          <p:nvPr/>
        </p:nvSpPr>
        <p:spPr>
          <a:xfrm>
            <a:off x="8151840" y="3295800"/>
            <a:ext cx="359280" cy="367200"/>
          </a:xfrm>
          <a:custGeom>
            <a:avLst/>
            <a:gdLst/>
            <a:ahLst/>
            <a:cxnLst/>
            <a:rect l="l" t="t" r="r" b="b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3" name="CustomShape 19"/>
          <p:cNvSpPr/>
          <p:nvPr/>
        </p:nvSpPr>
        <p:spPr>
          <a:xfrm>
            <a:off x="8537400" y="3300480"/>
            <a:ext cx="332280" cy="194040"/>
          </a:xfrm>
          <a:custGeom>
            <a:avLst/>
            <a:gdLst/>
            <a:ahLst/>
            <a:cxnLst/>
            <a:rect l="l" t="t" r="r" b="b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4" name="CustomShape 20"/>
          <p:cNvSpPr/>
          <p:nvPr/>
        </p:nvSpPr>
        <p:spPr>
          <a:xfrm>
            <a:off x="8548560" y="3301920"/>
            <a:ext cx="317880" cy="336960"/>
          </a:xfrm>
          <a:custGeom>
            <a:avLst/>
            <a:gdLst/>
            <a:ahLst/>
            <a:cxnLst/>
            <a:rect l="l" t="t" r="r" b="b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5" name="CustomShape 21"/>
          <p:cNvSpPr/>
          <p:nvPr/>
        </p:nvSpPr>
        <p:spPr>
          <a:xfrm>
            <a:off x="8582040" y="3282840"/>
            <a:ext cx="622800" cy="363960"/>
          </a:xfrm>
          <a:custGeom>
            <a:avLst/>
            <a:gdLst/>
            <a:ahLst/>
            <a:cxnLst/>
            <a:rect l="l" t="t" r="r" b="b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6" name="CustomShape 22"/>
          <p:cNvSpPr/>
          <p:nvPr/>
        </p:nvSpPr>
        <p:spPr>
          <a:xfrm>
            <a:off x="8875800" y="3330720"/>
            <a:ext cx="280080" cy="295920"/>
          </a:xfrm>
          <a:custGeom>
            <a:avLst/>
            <a:gdLst/>
            <a:ahLst/>
            <a:cxnLst/>
            <a:rect l="l" t="t" r="r" b="b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7" name="CustomShape 23"/>
          <p:cNvSpPr/>
          <p:nvPr/>
        </p:nvSpPr>
        <p:spPr>
          <a:xfrm>
            <a:off x="8908920" y="3409920"/>
            <a:ext cx="354600" cy="224280"/>
          </a:xfrm>
          <a:custGeom>
            <a:avLst/>
            <a:gdLst/>
            <a:ahLst/>
            <a:cxnLst/>
            <a:rect l="l" t="t" r="r" b="b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8" name="CustomShape 24"/>
          <p:cNvSpPr/>
          <p:nvPr/>
        </p:nvSpPr>
        <p:spPr>
          <a:xfrm>
            <a:off x="4240080" y="2478240"/>
            <a:ext cx="910080" cy="869040"/>
          </a:xfrm>
          <a:custGeom>
            <a:avLst/>
            <a:gdLst/>
            <a:ahLst/>
            <a:cxnLst/>
            <a:rect l="l" t="t" r="r" b="b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39" name="CustomShape 25"/>
          <p:cNvSpPr/>
          <p:nvPr/>
        </p:nvSpPr>
        <p:spPr>
          <a:xfrm>
            <a:off x="4408560" y="3295800"/>
            <a:ext cx="276840" cy="363960"/>
          </a:xfrm>
          <a:custGeom>
            <a:avLst/>
            <a:gdLst/>
            <a:ahLst/>
            <a:cxnLst/>
            <a:rect l="l" t="t" r="r" b="b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0" name="CustomShape 26"/>
          <p:cNvSpPr/>
          <p:nvPr/>
        </p:nvSpPr>
        <p:spPr>
          <a:xfrm>
            <a:off x="4479840" y="3438360"/>
            <a:ext cx="317880" cy="216360"/>
          </a:xfrm>
          <a:custGeom>
            <a:avLst/>
            <a:gdLst/>
            <a:ahLst/>
            <a:cxnLst/>
            <a:rect l="l" t="t" r="r" b="b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1" name="CustomShape 27"/>
          <p:cNvSpPr/>
          <p:nvPr/>
        </p:nvSpPr>
        <p:spPr>
          <a:xfrm>
            <a:off x="4191120" y="3295800"/>
            <a:ext cx="425880" cy="298800"/>
          </a:xfrm>
          <a:custGeom>
            <a:avLst/>
            <a:gdLst/>
            <a:ahLst/>
            <a:cxnLst/>
            <a:rect l="l" t="t" r="r" b="b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2" name="CustomShape 28"/>
          <p:cNvSpPr/>
          <p:nvPr/>
        </p:nvSpPr>
        <p:spPr>
          <a:xfrm>
            <a:off x="4105440" y="2478240"/>
            <a:ext cx="1111680" cy="1000800"/>
          </a:xfrm>
          <a:custGeom>
            <a:avLst/>
            <a:gdLst/>
            <a:ahLst/>
            <a:cxnLst/>
            <a:rect l="l" t="t" r="r" b="b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3" name="CustomShape 29"/>
          <p:cNvSpPr/>
          <p:nvPr/>
        </p:nvSpPr>
        <p:spPr>
          <a:xfrm>
            <a:off x="4044960" y="3311640"/>
            <a:ext cx="340200" cy="340200"/>
          </a:xfrm>
          <a:custGeom>
            <a:avLst/>
            <a:gdLst/>
            <a:ahLst/>
            <a:cxnLst/>
            <a:rect l="l" t="t" r="r" b="b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4" name="CustomShape 30"/>
          <p:cNvSpPr/>
          <p:nvPr/>
        </p:nvSpPr>
        <p:spPr>
          <a:xfrm>
            <a:off x="6064200" y="3213000"/>
            <a:ext cx="606960" cy="359280"/>
          </a:xfrm>
          <a:custGeom>
            <a:avLst/>
            <a:gdLst/>
            <a:ahLst/>
            <a:cxnLst/>
            <a:rect l="l" t="t" r="r" b="b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5" name="CustomShape 31"/>
          <p:cNvSpPr/>
          <p:nvPr/>
        </p:nvSpPr>
        <p:spPr>
          <a:xfrm>
            <a:off x="6415200" y="3213000"/>
            <a:ext cx="313200" cy="359280"/>
          </a:xfrm>
          <a:custGeom>
            <a:avLst/>
            <a:gdLst/>
            <a:ahLst/>
            <a:cxnLst/>
            <a:rect l="l" t="t" r="r" b="b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6" name="CustomShape 32"/>
          <p:cNvSpPr/>
          <p:nvPr/>
        </p:nvSpPr>
        <p:spPr>
          <a:xfrm>
            <a:off x="6483240" y="3357720"/>
            <a:ext cx="317880" cy="219600"/>
          </a:xfrm>
          <a:custGeom>
            <a:avLst/>
            <a:gdLst/>
            <a:ahLst/>
            <a:cxnLst/>
            <a:rect l="l" t="t" r="r" b="b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7" name="CustomShape 33"/>
          <p:cNvSpPr/>
          <p:nvPr/>
        </p:nvSpPr>
        <p:spPr>
          <a:xfrm>
            <a:off x="8375760" y="3435480"/>
            <a:ext cx="228960" cy="137160"/>
          </a:xfrm>
          <a:custGeom>
            <a:avLst/>
            <a:gdLst/>
            <a:ahLst/>
            <a:cxnLst/>
            <a:rect l="l" t="t" r="r" b="b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8" name="CustomShape 34"/>
          <p:cNvSpPr/>
          <p:nvPr/>
        </p:nvSpPr>
        <p:spPr>
          <a:xfrm>
            <a:off x="5035680" y="3435480"/>
            <a:ext cx="354600" cy="224280"/>
          </a:xfrm>
          <a:custGeom>
            <a:avLst/>
            <a:gdLst/>
            <a:ahLst/>
            <a:cxnLst/>
            <a:rect l="l" t="t" r="r" b="b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49" name="CustomShape 35"/>
          <p:cNvSpPr/>
          <p:nvPr/>
        </p:nvSpPr>
        <p:spPr>
          <a:xfrm>
            <a:off x="5008680" y="3292560"/>
            <a:ext cx="325800" cy="359280"/>
          </a:xfrm>
          <a:custGeom>
            <a:avLst/>
            <a:gdLst/>
            <a:ahLst/>
            <a:cxnLst/>
            <a:rect l="l" t="t" r="r" b="b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450" name="图片 25"/>
          <p:cNvPicPr/>
          <p:nvPr/>
        </p:nvPicPr>
        <p:blipFill>
          <a:blip r:embed="rId3"/>
          <a:stretch/>
        </p:blipFill>
        <p:spPr>
          <a:xfrm rot="1350600">
            <a:off x="9427320" y="-1032840"/>
            <a:ext cx="1238760" cy="3964320"/>
          </a:xfrm>
          <a:prstGeom prst="rect">
            <a:avLst/>
          </a:prstGeom>
          <a:ln w="9360">
            <a:noFill/>
          </a:ln>
        </p:spPr>
      </p:pic>
      <p:sp>
        <p:nvSpPr>
          <p:cNvPr id="451" name="CustomShape 36"/>
          <p:cNvSpPr/>
          <p:nvPr/>
        </p:nvSpPr>
        <p:spPr>
          <a:xfrm>
            <a:off x="6095880" y="2421000"/>
            <a:ext cx="1111680" cy="1000800"/>
          </a:xfrm>
          <a:custGeom>
            <a:avLst/>
            <a:gdLst/>
            <a:ahLst/>
            <a:cxnLst/>
            <a:rect l="l" t="t" r="r" b="b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52" name="CustomShape 37"/>
          <p:cNvSpPr/>
          <p:nvPr/>
        </p:nvSpPr>
        <p:spPr>
          <a:xfrm>
            <a:off x="6251400" y="2421000"/>
            <a:ext cx="910080" cy="869040"/>
          </a:xfrm>
          <a:custGeom>
            <a:avLst/>
            <a:gdLst/>
            <a:ahLst/>
            <a:cxnLst/>
            <a:rect l="l" t="t" r="r" b="b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53" name="CustomShape 38"/>
          <p:cNvSpPr/>
          <p:nvPr/>
        </p:nvSpPr>
        <p:spPr>
          <a:xfrm>
            <a:off x="5664240" y="3284640"/>
            <a:ext cx="325800" cy="359280"/>
          </a:xfrm>
          <a:custGeom>
            <a:avLst/>
            <a:gdLst/>
            <a:ahLst/>
            <a:cxnLst/>
            <a:rect l="l" t="t" r="r" b="b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454" name="CustomShape 39"/>
          <p:cNvSpPr/>
          <p:nvPr/>
        </p:nvSpPr>
        <p:spPr>
          <a:xfrm>
            <a:off x="5668920" y="3357720"/>
            <a:ext cx="497520" cy="295920"/>
          </a:xfrm>
          <a:custGeom>
            <a:avLst/>
            <a:gdLst/>
            <a:ahLst/>
            <a:cxnLst/>
            <a:rect l="l" t="t" r="r" b="b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379069"/>
              </p:ext>
            </p:extLst>
          </p:nvPr>
        </p:nvGraphicFramePr>
        <p:xfrm>
          <a:off x="1381125" y="1685521"/>
          <a:ext cx="471487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1" name="Equation" r:id="rId3" imgW="2095200" imgH="939600" progId="Equation.DSMT4">
                  <p:embed/>
                </p:oleObj>
              </mc:Choice>
              <mc:Fallback>
                <p:oleObj name="Equation" r:id="rId3" imgW="2095200" imgH="939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1685521"/>
                        <a:ext cx="4714875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645332"/>
              </p:ext>
            </p:extLst>
          </p:nvPr>
        </p:nvGraphicFramePr>
        <p:xfrm>
          <a:off x="1158875" y="982133"/>
          <a:ext cx="57435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2" name="Equation" r:id="rId5" imgW="2552400" imgH="203040" progId="Equation.DSMT4">
                  <p:embed/>
                </p:oleObj>
              </mc:Choice>
              <mc:Fallback>
                <p:oleObj name="Equation" r:id="rId5" imgW="255240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982133"/>
                        <a:ext cx="57435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26246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708904" y="77806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内容占位符 3"/>
          <p:cNvSpPr txBox="1">
            <a:spLocks noChangeArrowheads="1"/>
          </p:cNvSpPr>
          <p:nvPr/>
        </p:nvSpPr>
        <p:spPr bwMode="auto">
          <a:xfrm>
            <a:off x="1353687" y="60325"/>
            <a:ext cx="4622697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引入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593682"/>
              </p:ext>
            </p:extLst>
          </p:nvPr>
        </p:nvGraphicFramePr>
        <p:xfrm>
          <a:off x="1129377" y="4232889"/>
          <a:ext cx="8858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3" name="Equation" r:id="rId7" imgW="393480" imgH="177480" progId="Equation.DSMT4">
                  <p:embed/>
                </p:oleObj>
              </mc:Choice>
              <mc:Fallback>
                <p:oleObj name="Equation" r:id="rId7" imgW="393480" imgH="177480" progId="Equation.DSMT4">
                  <p:embed/>
                  <p:pic>
                    <p:nvPicPr>
                      <p:cNvPr id="1332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377" y="4232889"/>
                        <a:ext cx="885825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120262"/>
              </p:ext>
            </p:extLst>
          </p:nvPr>
        </p:nvGraphicFramePr>
        <p:xfrm>
          <a:off x="2156079" y="4206180"/>
          <a:ext cx="7229476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4" name="Equation" r:id="rId9" imgW="3213000" imgH="203040" progId="Equation.DSMT4">
                  <p:embed/>
                </p:oleObj>
              </mc:Choice>
              <mc:Fallback>
                <p:oleObj name="Equation" r:id="rId9" imgW="3213000" imgH="20304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6079" y="4206180"/>
                        <a:ext cx="7229476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801494"/>
              </p:ext>
            </p:extLst>
          </p:nvPr>
        </p:nvGraphicFramePr>
        <p:xfrm>
          <a:off x="2141792" y="4990986"/>
          <a:ext cx="72580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5" name="Equation" r:id="rId11" imgW="3225600" imgH="203040" progId="Equation.DSMT4">
                  <p:embed/>
                </p:oleObj>
              </mc:Choice>
              <mc:Fallback>
                <p:oleObj name="Equation" r:id="rId11" imgW="3225600" imgH="203040" progId="Equation.DSMT4">
                  <p:embed/>
                  <p:pic>
                    <p:nvPicPr>
                      <p:cNvPr id="1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792" y="4990986"/>
                        <a:ext cx="72580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732558"/>
              </p:ext>
            </p:extLst>
          </p:nvPr>
        </p:nvGraphicFramePr>
        <p:xfrm>
          <a:off x="6666630" y="2371907"/>
          <a:ext cx="23717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6" name="Equation" r:id="rId13" imgW="1054080" imgH="203040" progId="Equation.DSMT4">
                  <p:embed/>
                </p:oleObj>
              </mc:Choice>
              <mc:Fallback>
                <p:oleObj name="Equation" r:id="rId13" imgW="1054080" imgH="20304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6630" y="2371907"/>
                        <a:ext cx="23717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389851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2"/>
          <p:cNvSpPr/>
          <p:nvPr/>
        </p:nvSpPr>
        <p:spPr>
          <a:xfrm>
            <a:off x="365125" y="275965"/>
            <a:ext cx="528480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aphicFrame>
        <p:nvGraphicFramePr>
          <p:cNvPr id="20" name="Object 6"/>
          <p:cNvGraphicFramePr/>
          <p:nvPr>
            <p:extLst>
              <p:ext uri="{D42A27DB-BD31-4B8C-83A1-F6EECF244321}">
                <p14:modId xmlns:p14="http://schemas.microsoft.com/office/powerpoint/2010/main" val="2639950383"/>
              </p:ext>
            </p:extLst>
          </p:nvPr>
        </p:nvGraphicFramePr>
        <p:xfrm>
          <a:off x="6920760" y="3732808"/>
          <a:ext cx="4100420" cy="1411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3" name="Equation" r:id="rId4" imgW="1549080" imgH="698400" progId="Equation.DSMT4">
                  <p:embed/>
                </p:oleObj>
              </mc:Choice>
              <mc:Fallback>
                <p:oleObj name="Equation" r:id="rId4" imgW="15490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20760" y="3732808"/>
                        <a:ext cx="4100420" cy="141185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588612"/>
              </p:ext>
            </p:extLst>
          </p:nvPr>
        </p:nvGraphicFramePr>
        <p:xfrm>
          <a:off x="1685925" y="3932238"/>
          <a:ext cx="4959350" cy="138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4" name="Equation" r:id="rId6" imgW="2197080" imgH="711000" progId="Equation.DSMT4">
                  <p:embed/>
                </p:oleObj>
              </mc:Choice>
              <mc:Fallback>
                <p:oleObj name="Equation" r:id="rId6" imgW="219708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3932238"/>
                        <a:ext cx="4959350" cy="138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3594078"/>
              </p:ext>
            </p:extLst>
          </p:nvPr>
        </p:nvGraphicFramePr>
        <p:xfrm>
          <a:off x="1273250" y="2450730"/>
          <a:ext cx="5065092" cy="1415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5" name="Equation" r:id="rId8" imgW="2527200" imgH="711000" progId="Equation.DSMT4">
                  <p:embed/>
                </p:oleObj>
              </mc:Choice>
              <mc:Fallback>
                <p:oleObj name="Equation" r:id="rId8" imgW="252720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3250" y="2450730"/>
                        <a:ext cx="5065092" cy="14154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3715233"/>
              </p:ext>
            </p:extLst>
          </p:nvPr>
        </p:nvGraphicFramePr>
        <p:xfrm>
          <a:off x="7171975" y="2369931"/>
          <a:ext cx="3169416" cy="1362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6" name="Equation" r:id="rId10" imgW="1612800" imgH="698400" progId="Equation.DSMT4">
                  <p:embed/>
                </p:oleObj>
              </mc:Choice>
              <mc:Fallback>
                <p:oleObj name="Equation" r:id="rId10" imgW="161280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1975" y="2369931"/>
                        <a:ext cx="3169416" cy="13628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01959" y="25996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61884"/>
              </p:ext>
            </p:extLst>
          </p:nvPr>
        </p:nvGraphicFramePr>
        <p:xfrm>
          <a:off x="7036601" y="873712"/>
          <a:ext cx="3868737" cy="1417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7" name="Equation" r:id="rId12" imgW="1892160" imgH="698400" progId="Equation.DSMT4">
                  <p:embed/>
                </p:oleObj>
              </mc:Choice>
              <mc:Fallback>
                <p:oleObj name="Equation" r:id="rId12" imgW="189216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6601" y="873712"/>
                        <a:ext cx="3868737" cy="141763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内容占位符 3"/>
          <p:cNvSpPr txBox="1">
            <a:spLocks noChangeArrowheads="1"/>
          </p:cNvSpPr>
          <p:nvPr/>
        </p:nvSpPr>
        <p:spPr bwMode="auto">
          <a:xfrm>
            <a:off x="1317238" y="77298"/>
            <a:ext cx="8387201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一、线性方程组解的判定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2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579628"/>
              </p:ext>
            </p:extLst>
          </p:nvPr>
        </p:nvGraphicFramePr>
        <p:xfrm>
          <a:off x="687388" y="795131"/>
          <a:ext cx="614362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8" name="Equation" r:id="rId14" imgW="2730240" imgH="711000" progId="Equation.DSMT4">
                  <p:embed/>
                </p:oleObj>
              </mc:Choice>
              <mc:Fallback>
                <p:oleObj name="Equation" r:id="rId14" imgW="2730240" imgH="71100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795131"/>
                        <a:ext cx="614362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63066"/>
              </p:ext>
            </p:extLst>
          </p:nvPr>
        </p:nvGraphicFramePr>
        <p:xfrm>
          <a:off x="1639760" y="5320360"/>
          <a:ext cx="4698582" cy="138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19" name="Equation" r:id="rId16" imgW="2387520" imgH="711000" progId="Equation.DSMT4">
                  <p:embed/>
                </p:oleObj>
              </mc:Choice>
              <mc:Fallback>
                <p:oleObj name="Equation" r:id="rId16" imgW="2387520" imgH="71100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9760" y="5320360"/>
                        <a:ext cx="4698582" cy="1389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954984"/>
              </p:ext>
            </p:extLst>
          </p:nvPr>
        </p:nvGraphicFramePr>
        <p:xfrm>
          <a:off x="7299366" y="5160797"/>
          <a:ext cx="3107233" cy="1346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20" name="Equation" r:id="rId18" imgW="1600200" imgH="698400" progId="Equation.DSMT4">
                  <p:embed/>
                </p:oleObj>
              </mc:Choice>
              <mc:Fallback>
                <p:oleObj name="Equation" r:id="rId18" imgW="1600200" imgH="69840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66" y="5160797"/>
                        <a:ext cx="3107233" cy="1346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836022"/>
              </p:ext>
            </p:extLst>
          </p:nvPr>
        </p:nvGraphicFramePr>
        <p:xfrm>
          <a:off x="973394" y="2320290"/>
          <a:ext cx="62293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7" name="Equation" r:id="rId4" imgW="2768400" imgH="228600" progId="Equation.DSMT4">
                  <p:embed/>
                </p:oleObj>
              </mc:Choice>
              <mc:Fallback>
                <p:oleObj name="Equation" r:id="rId4" imgW="2768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94" y="2320290"/>
                        <a:ext cx="62293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688490"/>
              </p:ext>
            </p:extLst>
          </p:nvPr>
        </p:nvGraphicFramePr>
        <p:xfrm>
          <a:off x="973394" y="2913232"/>
          <a:ext cx="2314575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8" name="Equation" r:id="rId6" imgW="1028520" imgH="190440" progId="Equation.DSMT4">
                  <p:embed/>
                </p:oleObj>
              </mc:Choice>
              <mc:Fallback>
                <p:oleObj name="Equation" r:id="rId6" imgW="102852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394" y="2913232"/>
                        <a:ext cx="2314575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410811"/>
              </p:ext>
            </p:extLst>
          </p:nvPr>
        </p:nvGraphicFramePr>
        <p:xfrm>
          <a:off x="1147353" y="3526703"/>
          <a:ext cx="83439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9" name="Equation" r:id="rId8" imgW="3708360" imgH="203040" progId="Equation.DSMT4">
                  <p:embed/>
                </p:oleObj>
              </mc:Choice>
              <mc:Fallback>
                <p:oleObj name="Equation" r:id="rId8" imgW="3708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353" y="3526703"/>
                        <a:ext cx="8343900" cy="45243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123243"/>
              </p:ext>
            </p:extLst>
          </p:nvPr>
        </p:nvGraphicFramePr>
        <p:xfrm>
          <a:off x="1147353" y="5489841"/>
          <a:ext cx="7658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0" name="Equation" r:id="rId10" imgW="3403440" imgH="241200" progId="Equation.DSMT4">
                  <p:embed/>
                </p:oleObj>
              </mc:Choice>
              <mc:Fallback>
                <p:oleObj name="Equation" r:id="rId10" imgW="34034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353" y="5489841"/>
                        <a:ext cx="7658100" cy="5365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椭圆 5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3487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77264" y="688157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837607"/>
              </p:ext>
            </p:extLst>
          </p:nvPr>
        </p:nvGraphicFramePr>
        <p:xfrm>
          <a:off x="1073680" y="809126"/>
          <a:ext cx="4698582" cy="138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1" name="Equation" r:id="rId12" imgW="2387520" imgH="711000" progId="Equation.DSMT4">
                  <p:embed/>
                </p:oleObj>
              </mc:Choice>
              <mc:Fallback>
                <p:oleObj name="Equation" r:id="rId12" imgW="2387520" imgH="711000" progId="Equation.DSMT4">
                  <p:embed/>
                  <p:pic>
                    <p:nvPicPr>
                      <p:cNvPr id="2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3680" y="809126"/>
                        <a:ext cx="4698582" cy="1389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843010"/>
              </p:ext>
            </p:extLst>
          </p:nvPr>
        </p:nvGraphicFramePr>
        <p:xfrm>
          <a:off x="6600551" y="774730"/>
          <a:ext cx="3107233" cy="1346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2" name="Equation" r:id="rId14" imgW="1600200" imgH="698400" progId="Equation.DSMT4">
                  <p:embed/>
                </p:oleObj>
              </mc:Choice>
              <mc:Fallback>
                <p:oleObj name="Equation" r:id="rId14" imgW="1600200" imgH="698400" progId="Equation.DSMT4">
                  <p:embed/>
                  <p:pic>
                    <p:nvPicPr>
                      <p:cNvPr id="3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0551" y="774730"/>
                        <a:ext cx="3107233" cy="1346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552093"/>
              </p:ext>
            </p:extLst>
          </p:nvPr>
        </p:nvGraphicFramePr>
        <p:xfrm>
          <a:off x="1660574" y="4168748"/>
          <a:ext cx="92297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03" name="Equation" r:id="rId16" imgW="4101840" imgH="431640" progId="Equation.DSMT4">
                  <p:embed/>
                </p:oleObj>
              </mc:Choice>
              <mc:Fallback>
                <p:oleObj name="Equation" r:id="rId16" imgW="4101840" imgH="431640" progId="Equation.DSMT4">
                  <p:embed/>
                  <p:pic>
                    <p:nvPicPr>
                      <p:cNvPr id="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74" y="4168748"/>
                        <a:ext cx="9229725" cy="96043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内容占位符 3"/>
          <p:cNvSpPr txBox="1">
            <a:spLocks noChangeArrowheads="1"/>
          </p:cNvSpPr>
          <p:nvPr/>
        </p:nvSpPr>
        <p:spPr bwMode="auto">
          <a:xfrm>
            <a:off x="1317238" y="77298"/>
            <a:ext cx="8387201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一、线性方程组解的判定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07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vortex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3"/>
          <p:cNvSpPr/>
          <p:nvPr/>
        </p:nvSpPr>
        <p:spPr>
          <a:xfrm>
            <a:off x="2639520" y="3548160"/>
            <a:ext cx="8362800" cy="7401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270" b="1" strike="noStrike" spc="-1" dirty="0" smtClean="0">
                <a:solidFill>
                  <a:srgbClr val="FFFFFF"/>
                </a:solidFill>
                <a:latin typeface="等线"/>
                <a:ea typeface="等线"/>
              </a:rPr>
              <a:t>32      </a:t>
            </a:r>
            <a:r>
              <a:rPr lang="zh-CN" altLang="en-US" sz="4270" b="1" strike="noStrike" spc="-1" dirty="0" smtClean="0">
                <a:solidFill>
                  <a:srgbClr val="FFFFFF"/>
                </a:solidFill>
                <a:latin typeface="等线"/>
                <a:ea typeface="等线"/>
              </a:rPr>
              <a:t>克莱姆法则</a:t>
            </a:r>
            <a:endParaRPr lang="en-US" sz="4270" b="0" strike="noStrike" spc="-1" dirty="0">
              <a:latin typeface="Arial"/>
            </a:endParaRPr>
          </a:p>
        </p:txBody>
      </p:sp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419709"/>
              </p:ext>
            </p:extLst>
          </p:nvPr>
        </p:nvGraphicFramePr>
        <p:xfrm>
          <a:off x="687388" y="2007832"/>
          <a:ext cx="49149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6" name="Equation" r:id="rId4" imgW="2184120" imgH="469800" progId="Equation.DSMT4">
                  <p:embed/>
                </p:oleObj>
              </mc:Choice>
              <mc:Fallback>
                <p:oleObj name="Equation" r:id="rId4" imgW="218412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007832"/>
                        <a:ext cx="49149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589124"/>
              </p:ext>
            </p:extLst>
          </p:nvPr>
        </p:nvGraphicFramePr>
        <p:xfrm>
          <a:off x="1257036" y="3236835"/>
          <a:ext cx="86868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7" name="Equation" r:id="rId6" imgW="3860640" imgH="482400" progId="Equation.DSMT4">
                  <p:embed/>
                </p:oleObj>
              </mc:Choice>
              <mc:Fallback>
                <p:oleObj name="Equation" r:id="rId6" imgW="38606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36" y="3236835"/>
                        <a:ext cx="8686800" cy="1073150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991258"/>
              </p:ext>
            </p:extLst>
          </p:nvPr>
        </p:nvGraphicFramePr>
        <p:xfrm>
          <a:off x="10087315" y="3526495"/>
          <a:ext cx="7715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8" name="Equation" r:id="rId8" imgW="342720" imgH="203040" progId="Equation.DSMT4">
                  <p:embed/>
                </p:oleObj>
              </mc:Choice>
              <mc:Fallback>
                <p:oleObj name="Equation" r:id="rId8" imgW="342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87315" y="3526495"/>
                        <a:ext cx="7715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633739"/>
              </p:ext>
            </p:extLst>
          </p:nvPr>
        </p:nvGraphicFramePr>
        <p:xfrm>
          <a:off x="1257036" y="4841926"/>
          <a:ext cx="54578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9" name="Equation" r:id="rId10" imgW="2425680" imgH="241200" progId="Equation.DSMT4">
                  <p:embed/>
                </p:oleObj>
              </mc:Choice>
              <mc:Fallback>
                <p:oleObj name="Equation" r:id="rId10" imgW="2425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036" y="4841926"/>
                        <a:ext cx="5457825" cy="53498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182567"/>
              </p:ext>
            </p:extLst>
          </p:nvPr>
        </p:nvGraphicFramePr>
        <p:xfrm>
          <a:off x="621833" y="871370"/>
          <a:ext cx="59721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0" name="Equation" r:id="rId12" imgW="2654280" imgH="482400" progId="Equation.DSMT4">
                  <p:embed/>
                </p:oleObj>
              </mc:Choice>
              <mc:Fallback>
                <p:oleObj name="Equation" r:id="rId12" imgW="2654280" imgH="482400" progId="Equation.DSMT4">
                  <p:embed/>
                  <p:pic>
                    <p:nvPicPr>
                      <p:cNvPr id="2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833" y="871370"/>
                        <a:ext cx="59721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内容占位符 3"/>
          <p:cNvSpPr txBox="1">
            <a:spLocks noChangeArrowheads="1"/>
          </p:cNvSpPr>
          <p:nvPr/>
        </p:nvSpPr>
        <p:spPr bwMode="auto">
          <a:xfrm>
            <a:off x="1354108" y="77298"/>
            <a:ext cx="8387201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一、线性方程组解的判定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4554675"/>
              </p:ext>
            </p:extLst>
          </p:nvPr>
        </p:nvGraphicFramePr>
        <p:xfrm>
          <a:off x="5681961" y="1967959"/>
          <a:ext cx="3429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81" name="Equation" r:id="rId14" imgW="1523880" imgH="469800" progId="Equation.DSMT4">
                  <p:embed/>
                </p:oleObj>
              </mc:Choice>
              <mc:Fallback>
                <p:oleObj name="Equation" r:id="rId14" imgW="1523880" imgH="469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1961" y="1967959"/>
                        <a:ext cx="34290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537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advTm="0">
        <p14:vortex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361450" y="336852"/>
            <a:ext cx="2328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kumimoji="1" lang="zh-CN" altLang="en-US" sz="3600" b="1" dirty="0">
              <a:solidFill>
                <a:srgbClr val="C0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158329"/>
              </p:ext>
            </p:extLst>
          </p:nvPr>
        </p:nvGraphicFramePr>
        <p:xfrm>
          <a:off x="1261562" y="4929218"/>
          <a:ext cx="28575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6" name="Equation" r:id="rId3" imgW="1269720" imgH="203040" progId="Equation.DSMT4">
                  <p:embed/>
                </p:oleObj>
              </mc:Choice>
              <mc:Fallback>
                <p:oleObj name="Equation" r:id="rId3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1562" y="4929218"/>
                        <a:ext cx="2857500" cy="452437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2443843"/>
              </p:ext>
            </p:extLst>
          </p:nvPr>
        </p:nvGraphicFramePr>
        <p:xfrm>
          <a:off x="4910445" y="3624528"/>
          <a:ext cx="577215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" name="Equation" r:id="rId5" imgW="2565360" imgH="482400" progId="Equation.DSMT4">
                  <p:embed/>
                </p:oleObj>
              </mc:Choice>
              <mc:Fallback>
                <p:oleObj name="Equation" r:id="rId5" imgW="2565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0445" y="3624528"/>
                        <a:ext cx="577215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553871"/>
              </p:ext>
            </p:extLst>
          </p:nvPr>
        </p:nvGraphicFramePr>
        <p:xfrm>
          <a:off x="823741" y="2061995"/>
          <a:ext cx="48291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" name="Equation" r:id="rId7" imgW="2145960" imgH="469800" progId="Equation.DSMT4">
                  <p:embed/>
                </p:oleObj>
              </mc:Choice>
              <mc:Fallback>
                <p:oleObj name="Equation" r:id="rId7" imgW="2145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741" y="2061995"/>
                        <a:ext cx="4829175" cy="1044575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226257"/>
              </p:ext>
            </p:extLst>
          </p:nvPr>
        </p:nvGraphicFramePr>
        <p:xfrm>
          <a:off x="900210" y="5761362"/>
          <a:ext cx="85725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9" name="Equation" r:id="rId9" imgW="3809880" imgH="241200" progId="Equation.DSMT4">
                  <p:embed/>
                </p:oleObj>
              </mc:Choice>
              <mc:Fallback>
                <p:oleObj name="Equation" r:id="rId9" imgW="3809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210" y="5761362"/>
                        <a:ext cx="8572500" cy="538162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椭圆 11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95854" y="830792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7896206"/>
              </p:ext>
            </p:extLst>
          </p:nvPr>
        </p:nvGraphicFramePr>
        <p:xfrm>
          <a:off x="703791" y="899583"/>
          <a:ext cx="540067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0" name="Equation" r:id="rId11" imgW="2400120" imgH="482400" progId="Equation.DSMT4">
                  <p:embed/>
                </p:oleObj>
              </mc:Choice>
              <mc:Fallback>
                <p:oleObj name="Equation" r:id="rId11" imgW="2400120" imgH="48240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91" y="899583"/>
                        <a:ext cx="5400675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内容占位符 3"/>
          <p:cNvSpPr txBox="1">
            <a:spLocks noChangeArrowheads="1"/>
          </p:cNvSpPr>
          <p:nvPr/>
        </p:nvSpPr>
        <p:spPr bwMode="auto">
          <a:xfrm>
            <a:off x="1435225" y="77298"/>
            <a:ext cx="8387201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一、线性方程组解的判定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771496"/>
              </p:ext>
            </p:extLst>
          </p:nvPr>
        </p:nvGraphicFramePr>
        <p:xfrm>
          <a:off x="5709192" y="1998495"/>
          <a:ext cx="34290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" name="Equation" r:id="rId13" imgW="1523880" imgH="469800" progId="Equation.DSMT4">
                  <p:embed/>
                </p:oleObj>
              </mc:Choice>
              <mc:Fallback>
                <p:oleObj name="Equation" r:id="rId13" imgW="1523880" imgH="469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9192" y="1998495"/>
                        <a:ext cx="3429000" cy="1044575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950079"/>
              </p:ext>
            </p:extLst>
          </p:nvPr>
        </p:nvGraphicFramePr>
        <p:xfrm>
          <a:off x="1179359" y="3504936"/>
          <a:ext cx="34861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2" name="Equation" r:id="rId15" imgW="1549080" imgH="469800" progId="Equation.DSMT4">
                  <p:embed/>
                </p:oleObj>
              </mc:Choice>
              <mc:Fallback>
                <p:oleObj name="Equation" r:id="rId15" imgW="1549080" imgH="46980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359" y="3504936"/>
                        <a:ext cx="3486150" cy="1044575"/>
                      </a:xfrm>
                      <a:prstGeom prst="rect">
                        <a:avLst/>
                      </a:prstGeom>
                      <a:solidFill>
                        <a:srgbClr val="DBEEF4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9670672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68113" y="3227389"/>
            <a:ext cx="7146332" cy="271621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628017" y="312738"/>
            <a:ext cx="340254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9737680"/>
              </p:ext>
            </p:extLst>
          </p:nvPr>
        </p:nvGraphicFramePr>
        <p:xfrm>
          <a:off x="1802687" y="3453864"/>
          <a:ext cx="357187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8" name="Equation" r:id="rId3" imgW="1587240" imgH="203040" progId="Equation.DSMT4">
                  <p:embed/>
                </p:oleObj>
              </mc:Choice>
              <mc:Fallback>
                <p:oleObj name="Equation" r:id="rId3" imgW="15872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2687" y="3453864"/>
                        <a:ext cx="357187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3591104"/>
              </p:ext>
            </p:extLst>
          </p:nvPr>
        </p:nvGraphicFramePr>
        <p:xfrm>
          <a:off x="1810061" y="5190562"/>
          <a:ext cx="29718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9" name="Equation" r:id="rId5" imgW="1320480" imgH="203040" progId="Equation.DSMT4">
                  <p:embed/>
                </p:oleObj>
              </mc:Choice>
              <mc:Fallback>
                <p:oleObj name="Equation" r:id="rId5" imgW="1320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061" y="5190562"/>
                        <a:ext cx="29718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内容占位符 3"/>
          <p:cNvSpPr txBox="1">
            <a:spLocks noChangeArrowheads="1"/>
          </p:cNvSpPr>
          <p:nvPr/>
        </p:nvSpPr>
        <p:spPr bwMode="auto">
          <a:xfrm>
            <a:off x="1317238" y="77298"/>
            <a:ext cx="8387201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一、线性方程组解的判定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5133142"/>
              </p:ext>
            </p:extLst>
          </p:nvPr>
        </p:nvGraphicFramePr>
        <p:xfrm>
          <a:off x="763587" y="984251"/>
          <a:ext cx="8429625" cy="209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0" name="Equation" r:id="rId7" imgW="3746160" imgH="939600" progId="Equation.DSMT4">
                  <p:embed/>
                </p:oleObj>
              </mc:Choice>
              <mc:Fallback>
                <p:oleObj name="Equation" r:id="rId7" imgW="3746160" imgH="939600" progId="Equation.DSMT4">
                  <p:embed/>
                  <p:pic>
                    <p:nvPicPr>
                      <p:cNvPr id="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7" y="984251"/>
                        <a:ext cx="8429625" cy="209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2869745"/>
              </p:ext>
            </p:extLst>
          </p:nvPr>
        </p:nvGraphicFramePr>
        <p:xfrm>
          <a:off x="1810061" y="4333921"/>
          <a:ext cx="3971925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1" name="Equation" r:id="rId9" imgW="1765080" imgH="203040" progId="Equation.DSMT4">
                  <p:embed/>
                </p:oleObj>
              </mc:Choice>
              <mc:Fallback>
                <p:oleObj name="Equation" r:id="rId9" imgW="1765080" imgH="203040" progId="Equation.DSMT4">
                  <p:embed/>
                  <p:pic>
                    <p:nvPicPr>
                      <p:cNvPr id="2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061" y="4333921"/>
                        <a:ext cx="3971925" cy="45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454390"/>
              </p:ext>
            </p:extLst>
          </p:nvPr>
        </p:nvGraphicFramePr>
        <p:xfrm>
          <a:off x="5450451" y="3411002"/>
          <a:ext cx="28575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2" name="Equation" r:id="rId11" imgW="1269720" imgH="241200" progId="Equation.DSMT4">
                  <p:embed/>
                </p:oleObj>
              </mc:Choice>
              <mc:Fallback>
                <p:oleObj name="Equation" r:id="rId11" imgW="1269720" imgH="241200" progId="Equation.DSMT4">
                  <p:embed/>
                  <p:pic>
                    <p:nvPicPr>
                      <p:cNvPr id="2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0451" y="3411002"/>
                        <a:ext cx="28575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080346"/>
              </p:ext>
            </p:extLst>
          </p:nvPr>
        </p:nvGraphicFramePr>
        <p:xfrm>
          <a:off x="5689087" y="4307119"/>
          <a:ext cx="30003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3" name="Equation" r:id="rId13" imgW="1333440" imgH="241200" progId="Equation.DSMT4">
                  <p:embed/>
                </p:oleObj>
              </mc:Choice>
              <mc:Fallback>
                <p:oleObj name="Equation" r:id="rId13" imgW="1333440" imgH="241200" progId="Equation.DSMT4">
                  <p:embed/>
                  <p:pic>
                    <p:nvPicPr>
                      <p:cNvPr id="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087" y="4307119"/>
                        <a:ext cx="30003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291885"/>
              </p:ext>
            </p:extLst>
          </p:nvPr>
        </p:nvGraphicFramePr>
        <p:xfrm>
          <a:off x="4781861" y="5171114"/>
          <a:ext cx="19431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4" name="Equation" r:id="rId15" imgW="863280" imgH="241200" progId="Equation.DSMT4">
                  <p:embed/>
                </p:oleObj>
              </mc:Choice>
              <mc:Fallback>
                <p:oleObj name="Equation" r:id="rId15" imgW="863280" imgH="241200" progId="Equation.DSMT4">
                  <p:embed/>
                  <p:pic>
                    <p:nvPicPr>
                      <p:cNvPr id="2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861" y="5171114"/>
                        <a:ext cx="1943100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80485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1"/>
          <p:cNvSpPr/>
          <p:nvPr/>
        </p:nvSpPr>
        <p:spPr>
          <a:xfrm>
            <a:off x="284927" y="195725"/>
            <a:ext cx="5965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sp>
        <p:nvSpPr>
          <p:cNvPr id="34" name="CustomShape 11"/>
          <p:cNvSpPr/>
          <p:nvPr/>
        </p:nvSpPr>
        <p:spPr>
          <a:xfrm>
            <a:off x="1624080" y="330240"/>
            <a:ext cx="59655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en-US" sz="3200" b="0" strike="noStrike" spc="-1" dirty="0">
              <a:latin typeface="Arial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348017"/>
              </p:ext>
            </p:extLst>
          </p:nvPr>
        </p:nvGraphicFramePr>
        <p:xfrm>
          <a:off x="5802313" y="4697191"/>
          <a:ext cx="288607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0" name="Equation" r:id="rId3" imgW="1282680" imgH="241200" progId="Equation.DSMT4">
                  <p:embed/>
                </p:oleObj>
              </mc:Choice>
              <mc:Fallback>
                <p:oleObj name="Equation" r:id="rId3" imgW="1282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4697191"/>
                        <a:ext cx="288607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9062141"/>
              </p:ext>
            </p:extLst>
          </p:nvPr>
        </p:nvGraphicFramePr>
        <p:xfrm>
          <a:off x="687388" y="2575033"/>
          <a:ext cx="40005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1" name="Equation" r:id="rId5" imgW="1777680" imgH="698400" progId="Equation.DSMT4">
                  <p:embed/>
                </p:oleObj>
              </mc:Choice>
              <mc:Fallback>
                <p:oleObj name="Equation" r:id="rId5" imgW="1777680" imgH="698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575033"/>
                        <a:ext cx="400050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椭圆 8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1073680" y="260351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内容占位符 3"/>
          <p:cNvSpPr txBox="1">
            <a:spLocks noChangeArrowheads="1"/>
          </p:cNvSpPr>
          <p:nvPr/>
        </p:nvSpPr>
        <p:spPr bwMode="auto">
          <a:xfrm>
            <a:off x="1435225" y="77298"/>
            <a:ext cx="8387201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一、线性方程组解的判定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627396"/>
              </p:ext>
            </p:extLst>
          </p:nvPr>
        </p:nvGraphicFramePr>
        <p:xfrm>
          <a:off x="687388" y="907320"/>
          <a:ext cx="8001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2" name="Equation" r:id="rId7" imgW="3555720" imgH="711000" progId="Equation.DSMT4">
                  <p:embed/>
                </p:oleObj>
              </mc:Choice>
              <mc:Fallback>
                <p:oleObj name="Equation" r:id="rId7" imgW="3555720" imgH="711000" progId="Equation.DSMT4">
                  <p:embed/>
                  <p:pic>
                    <p:nvPicPr>
                      <p:cNvPr id="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907320"/>
                        <a:ext cx="8001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934213"/>
              </p:ext>
            </p:extLst>
          </p:nvPr>
        </p:nvGraphicFramePr>
        <p:xfrm>
          <a:off x="4687888" y="2540617"/>
          <a:ext cx="42291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3" name="Equation" r:id="rId9" imgW="1879560" imgH="698400" progId="Equation.DSMT4">
                  <p:embed/>
                </p:oleObj>
              </mc:Choice>
              <mc:Fallback>
                <p:oleObj name="Equation" r:id="rId9" imgW="1879560" imgH="698400" progId="Equation.DSMT4">
                  <p:embed/>
                  <p:pic>
                    <p:nvPicPr>
                      <p:cNvPr id="1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7888" y="2540617"/>
                        <a:ext cx="4229100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551132"/>
              </p:ext>
            </p:extLst>
          </p:nvPr>
        </p:nvGraphicFramePr>
        <p:xfrm>
          <a:off x="1624080" y="4457479"/>
          <a:ext cx="374332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4" name="Equation" r:id="rId11" imgW="1663560" imgH="698400" progId="Equation.DSMT4">
                  <p:embed/>
                </p:oleObj>
              </mc:Choice>
              <mc:Fallback>
                <p:oleObj name="Equation" r:id="rId11" imgW="1663560" imgH="698400" progId="Equation.DSMT4">
                  <p:embed/>
                  <p:pic>
                    <p:nvPicPr>
                      <p:cNvPr id="1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80" y="4457479"/>
                        <a:ext cx="3743325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805129"/>
              </p:ext>
            </p:extLst>
          </p:nvPr>
        </p:nvGraphicFramePr>
        <p:xfrm>
          <a:off x="5802313" y="5399549"/>
          <a:ext cx="49720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65" name="Equation" r:id="rId13" imgW="2209680" imgH="241200" progId="Equation.DSMT4">
                  <p:embed/>
                </p:oleObj>
              </mc:Choice>
              <mc:Fallback>
                <p:oleObj name="Equation" r:id="rId13" imgW="2209680" imgH="241200" progId="Equation.DSMT4">
                  <p:embed/>
                  <p:pic>
                    <p:nvPicPr>
                      <p:cNvPr id="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2313" y="5399549"/>
                        <a:ext cx="49720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(1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(2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2551</TotalTime>
  <Words>110</Words>
  <Application>Microsoft Office PowerPoint</Application>
  <PresentationFormat>宽屏</PresentationFormat>
  <Paragraphs>27</Paragraphs>
  <Slides>20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DejaVu Sans</vt:lpstr>
      <vt:lpstr>等线</vt:lpstr>
      <vt:lpstr>华文隶书</vt:lpstr>
      <vt:lpstr>楷体</vt:lpstr>
      <vt:lpstr>楷体_GB2312</vt:lpstr>
      <vt:lpstr>宋体</vt:lpstr>
      <vt:lpstr>Arial</vt:lpstr>
      <vt:lpstr>Calibri</vt:lpstr>
      <vt:lpstr>Symbol</vt:lpstr>
      <vt:lpstr>Times New Roman</vt:lpstr>
      <vt:lpstr>Wingdings</vt:lpstr>
      <vt:lpstr>Office Theme</vt:lpstr>
      <vt:lpstr>Office Theme(1)</vt:lpstr>
      <vt:lpstr>Office Theme(2)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Yong Cheng</dc:creator>
  <dc:description/>
  <cp:lastModifiedBy>songgj</cp:lastModifiedBy>
  <cp:revision>1102</cp:revision>
  <dcterms:created xsi:type="dcterms:W3CDTF">2015-11-15T13:24:13Z</dcterms:created>
  <dcterms:modified xsi:type="dcterms:W3CDTF">2018-10-17T07:52:36Z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宽屏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11</vt:i4>
  </property>
</Properties>
</file>