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3"/>
  </p:notesMasterIdLst>
  <p:sldIdLst>
    <p:sldId id="256" r:id="rId4"/>
    <p:sldId id="290" r:id="rId5"/>
    <p:sldId id="288" r:id="rId6"/>
    <p:sldId id="313" r:id="rId7"/>
    <p:sldId id="289" r:id="rId8"/>
    <p:sldId id="279" r:id="rId9"/>
    <p:sldId id="281" r:id="rId10"/>
    <p:sldId id="285" r:id="rId11"/>
    <p:sldId id="299" r:id="rId12"/>
    <p:sldId id="300" r:id="rId13"/>
    <p:sldId id="283" r:id="rId14"/>
    <p:sldId id="286" r:id="rId15"/>
    <p:sldId id="284" r:id="rId16"/>
    <p:sldId id="287" r:id="rId17"/>
    <p:sldId id="267" r:id="rId18"/>
    <p:sldId id="268" r:id="rId19"/>
    <p:sldId id="314" r:id="rId20"/>
    <p:sldId id="301" r:id="rId21"/>
    <p:sldId id="303" r:id="rId22"/>
    <p:sldId id="310" r:id="rId23"/>
    <p:sldId id="305" r:id="rId24"/>
    <p:sldId id="307" r:id="rId25"/>
    <p:sldId id="311" r:id="rId26"/>
    <p:sldId id="293" r:id="rId27"/>
    <p:sldId id="294" r:id="rId28"/>
    <p:sldId id="296" r:id="rId29"/>
    <p:sldId id="298" r:id="rId30"/>
    <p:sldId id="297" r:id="rId31"/>
    <p:sldId id="26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4.wmf"/><Relationship Id="rId5" Type="http://schemas.openxmlformats.org/officeDocument/2006/relationships/image" Target="../media/image60.wmf"/><Relationship Id="rId4" Type="http://schemas.openxmlformats.org/officeDocument/2006/relationships/image" Target="../media/image7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8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19.wmf"/><Relationship Id="rId7" Type="http://schemas.openxmlformats.org/officeDocument/2006/relationships/image" Target="../media/image93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7" Type="http://schemas.openxmlformats.org/officeDocument/2006/relationships/image" Target="../media/image51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11" Type="http://schemas.openxmlformats.org/officeDocument/2006/relationships/image" Target="../media/image118.wmf"/><Relationship Id="rId5" Type="http://schemas.openxmlformats.org/officeDocument/2006/relationships/image" Target="../media/image112.wmf"/><Relationship Id="rId10" Type="http://schemas.openxmlformats.org/officeDocument/2006/relationships/image" Target="../media/image117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121.wmf"/><Relationship Id="rId7" Type="http://schemas.openxmlformats.org/officeDocument/2006/relationships/image" Target="../media/image124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49.wmf"/><Relationship Id="rId5" Type="http://schemas.openxmlformats.org/officeDocument/2006/relationships/image" Target="../media/image123.wmf"/><Relationship Id="rId10" Type="http://schemas.openxmlformats.org/officeDocument/2006/relationships/image" Target="../media/image126.wmf"/><Relationship Id="rId4" Type="http://schemas.openxmlformats.org/officeDocument/2006/relationships/image" Target="../media/image122.wmf"/><Relationship Id="rId9" Type="http://schemas.openxmlformats.org/officeDocument/2006/relationships/image" Target="../media/image12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27.wmf"/><Relationship Id="rId7" Type="http://schemas.openxmlformats.org/officeDocument/2006/relationships/image" Target="../media/image52.wmf"/><Relationship Id="rId12" Type="http://schemas.openxmlformats.org/officeDocument/2006/relationships/image" Target="../media/image132.wmf"/><Relationship Id="rId2" Type="http://schemas.openxmlformats.org/officeDocument/2006/relationships/image" Target="../media/image49.wmf"/><Relationship Id="rId1" Type="http://schemas.openxmlformats.org/officeDocument/2006/relationships/image" Target="../media/image123.wmf"/><Relationship Id="rId6" Type="http://schemas.openxmlformats.org/officeDocument/2006/relationships/image" Target="../media/image126.wmf"/><Relationship Id="rId11" Type="http://schemas.openxmlformats.org/officeDocument/2006/relationships/image" Target="../media/image131.wmf"/><Relationship Id="rId5" Type="http://schemas.openxmlformats.org/officeDocument/2006/relationships/image" Target="../media/image125.wmf"/><Relationship Id="rId10" Type="http://schemas.openxmlformats.org/officeDocument/2006/relationships/image" Target="../media/image130.wmf"/><Relationship Id="rId4" Type="http://schemas.openxmlformats.org/officeDocument/2006/relationships/image" Target="../media/image51.wmf"/><Relationship Id="rId9" Type="http://schemas.openxmlformats.org/officeDocument/2006/relationships/image" Target="../media/image12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11" Type="http://schemas.openxmlformats.org/officeDocument/2006/relationships/image" Target="../media/image169.wmf"/><Relationship Id="rId5" Type="http://schemas.openxmlformats.org/officeDocument/2006/relationships/image" Target="../media/image163.wmf"/><Relationship Id="rId10" Type="http://schemas.openxmlformats.org/officeDocument/2006/relationships/image" Target="../media/image168.wmf"/><Relationship Id="rId4" Type="http://schemas.openxmlformats.org/officeDocument/2006/relationships/image" Target="../media/image162.wmf"/><Relationship Id="rId9" Type="http://schemas.openxmlformats.org/officeDocument/2006/relationships/image" Target="../media/image16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6" Type="http://schemas.openxmlformats.org/officeDocument/2006/relationships/image" Target="../media/image175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0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单击鼠标移动幻灯片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单击编辑备注格式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&lt;页眉&gt;</a:t>
            </a: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DE191B0-0AE0-48CE-AAB5-5D57592A127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4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97AC9B8-FF9C-40C7-921C-AB68B868A64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84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97AC9B8-FF9C-40C7-921C-AB68B868A64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3590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7DE191B0-0AE0-48CE-AAB5-5D57592A127C}" type="slidenum">
              <a:rPr lang="en-US" sz="1400" b="0" strike="noStrike" spc="-1" smtClean="0">
                <a:latin typeface="Times New Roman"/>
              </a:rPr>
              <a:t>29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917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6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82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81.wmf"/><Relationship Id="rId20" Type="http://schemas.openxmlformats.org/officeDocument/2006/relationships/image" Target="../media/image8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78.w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6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91.wmf"/><Relationship Id="rId18" Type="http://schemas.openxmlformats.org/officeDocument/2006/relationships/oleObject" Target="../embeddings/oleObject95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95.wmf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93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94.bin"/><Relationship Id="rId20" Type="http://schemas.openxmlformats.org/officeDocument/2006/relationships/oleObject" Target="../embeddings/oleObject96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90.wmf"/><Relationship Id="rId5" Type="http://schemas.openxmlformats.org/officeDocument/2006/relationships/image" Target="../media/image88.wmf"/><Relationship Id="rId15" Type="http://schemas.openxmlformats.org/officeDocument/2006/relationships/image" Target="../media/image92.wmf"/><Relationship Id="rId10" Type="http://schemas.openxmlformats.org/officeDocument/2006/relationships/oleObject" Target="../embeddings/oleObject91.bin"/><Relationship Id="rId19" Type="http://schemas.openxmlformats.org/officeDocument/2006/relationships/image" Target="../media/image94.w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9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0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15.wmf"/><Relationship Id="rId3" Type="http://schemas.openxmlformats.org/officeDocument/2006/relationships/oleObject" Target="../embeddings/oleObject109.bin"/><Relationship Id="rId21" Type="http://schemas.openxmlformats.org/officeDocument/2006/relationships/oleObject" Target="../embeddings/oleObject118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14.wmf"/><Relationship Id="rId20" Type="http://schemas.openxmlformats.org/officeDocument/2006/relationships/image" Target="../media/image116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13.bin"/><Relationship Id="rId24" Type="http://schemas.openxmlformats.org/officeDocument/2006/relationships/image" Target="../media/image118.wmf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oleObject" Target="../embeddings/oleObject119.bin"/><Relationship Id="rId10" Type="http://schemas.openxmlformats.org/officeDocument/2006/relationships/image" Target="../media/image111.w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3.wmf"/><Relationship Id="rId22" Type="http://schemas.openxmlformats.org/officeDocument/2006/relationships/image" Target="../media/image11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24.wmf"/><Relationship Id="rId20" Type="http://schemas.openxmlformats.org/officeDocument/2006/relationships/image" Target="../media/image125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122.w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49.wmf"/><Relationship Id="rId22" Type="http://schemas.openxmlformats.org/officeDocument/2006/relationships/image" Target="../media/image12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5.w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28.wmf"/><Relationship Id="rId26" Type="http://schemas.openxmlformats.org/officeDocument/2006/relationships/image" Target="../media/image132.wmf"/><Relationship Id="rId3" Type="http://schemas.openxmlformats.org/officeDocument/2006/relationships/oleObject" Target="../embeddings/oleObject128.bin"/><Relationship Id="rId21" Type="http://schemas.openxmlformats.org/officeDocument/2006/relationships/oleObject" Target="../embeddings/oleObject134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132.bin"/><Relationship Id="rId25" Type="http://schemas.openxmlformats.org/officeDocument/2006/relationships/oleObject" Target="../embeddings/oleObject136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2.wmf"/><Relationship Id="rId20" Type="http://schemas.openxmlformats.org/officeDocument/2006/relationships/image" Target="../media/image129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130.bin"/><Relationship Id="rId24" Type="http://schemas.openxmlformats.org/officeDocument/2006/relationships/image" Target="../media/image131.w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135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126.wmf"/><Relationship Id="rId22" Type="http://schemas.openxmlformats.org/officeDocument/2006/relationships/image" Target="../media/image13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140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144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39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3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4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4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53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50.wmf"/><Relationship Id="rId17" Type="http://schemas.openxmlformats.org/officeDocument/2006/relationships/oleObject" Target="../embeddings/oleObject157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52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5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image" Target="../media/image158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oleObject" Target="../embeddings/oleObject16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6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166.wmf"/><Relationship Id="rId3" Type="http://schemas.openxmlformats.org/officeDocument/2006/relationships/oleObject" Target="../embeddings/oleObject164.bin"/><Relationship Id="rId21" Type="http://schemas.openxmlformats.org/officeDocument/2006/relationships/oleObject" Target="../embeddings/oleObject173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63.wmf"/><Relationship Id="rId17" Type="http://schemas.openxmlformats.org/officeDocument/2006/relationships/oleObject" Target="../embeddings/oleObject171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65.wmf"/><Relationship Id="rId20" Type="http://schemas.openxmlformats.org/officeDocument/2006/relationships/image" Target="../media/image167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68.bin"/><Relationship Id="rId24" Type="http://schemas.openxmlformats.org/officeDocument/2006/relationships/image" Target="../media/image169.wmf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23" Type="http://schemas.openxmlformats.org/officeDocument/2006/relationships/oleObject" Target="../embeddings/oleObject174.bin"/><Relationship Id="rId10" Type="http://schemas.openxmlformats.org/officeDocument/2006/relationships/image" Target="../media/image162.wmf"/><Relationship Id="rId19" Type="http://schemas.openxmlformats.org/officeDocument/2006/relationships/oleObject" Target="../embeddings/oleObject172.bin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64.wmf"/><Relationship Id="rId22" Type="http://schemas.openxmlformats.org/officeDocument/2006/relationships/image" Target="../media/image16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180.bin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74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6.bin"/><Relationship Id="rId10" Type="http://schemas.openxmlformats.org/officeDocument/2006/relationships/image" Target="../media/image173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7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17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82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0" Type="http://schemas.openxmlformats.org/officeDocument/2006/relationships/image" Target="../media/image181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18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2.wmf"/><Relationship Id="rId26" Type="http://schemas.openxmlformats.org/officeDocument/2006/relationships/image" Target="../media/image56.w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3.bin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55.w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4945" y="2808000"/>
            <a:ext cx="12072507" cy="2436480"/>
          </a:xfrm>
          <a:prstGeom prst="rect">
            <a:avLst/>
          </a:prstGeom>
          <a:solidFill>
            <a:srgbClr val="1A3F6C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pic>
        <p:nvPicPr>
          <p:cNvPr id="159" name="Picture 2"/>
          <p:cNvPicPr/>
          <p:nvPr/>
        </p:nvPicPr>
        <p:blipFill>
          <a:blip r:embed="rId3"/>
          <a:stretch/>
        </p:blipFill>
        <p:spPr>
          <a:xfrm>
            <a:off x="4470840" y="380520"/>
            <a:ext cx="2621880" cy="2621520"/>
          </a:xfrm>
          <a:prstGeom prst="rect">
            <a:avLst/>
          </a:prstGeom>
          <a:ln>
            <a:noFill/>
          </a:ln>
        </p:spPr>
      </p:pic>
      <p:grpSp>
        <p:nvGrpSpPr>
          <p:cNvPr id="160" name="Group 2"/>
          <p:cNvGrpSpPr/>
          <p:nvPr/>
        </p:nvGrpSpPr>
        <p:grpSpPr>
          <a:xfrm>
            <a:off x="4223880" y="74880"/>
            <a:ext cx="2972880" cy="2972520"/>
            <a:chOff x="4223880" y="74880"/>
            <a:chExt cx="2972880" cy="2972520"/>
          </a:xfrm>
        </p:grpSpPr>
        <p:pic>
          <p:nvPicPr>
            <p:cNvPr id="161" name="Picture 3"/>
            <p:cNvPicPr/>
            <p:nvPr/>
          </p:nvPicPr>
          <p:blipFill>
            <a:blip r:embed="rId4"/>
            <a:stretch/>
          </p:blipFill>
          <p:spPr>
            <a:xfrm>
              <a:off x="4223880" y="74880"/>
              <a:ext cx="2972880" cy="2972520"/>
            </a:xfrm>
            <a:prstGeom prst="rect">
              <a:avLst/>
            </a:prstGeom>
            <a:ln>
              <a:noFill/>
            </a:ln>
            <a:effectLst>
              <a:outerShdw dist="177593" dir="2463288">
                <a:srgbClr val="44546A">
                  <a:alpha val="39000"/>
                </a:srgbClr>
              </a:outerShdw>
            </a:effectLst>
          </p:spPr>
        </p:pic>
        <p:pic>
          <p:nvPicPr>
            <p:cNvPr id="162" name="图片 7"/>
            <p:cNvPicPr/>
            <p:nvPr/>
          </p:nvPicPr>
          <p:blipFill>
            <a:blip r:embed="rId5"/>
            <a:stretch/>
          </p:blipFill>
          <p:spPr>
            <a:xfrm>
              <a:off x="4488120" y="350640"/>
              <a:ext cx="2469240" cy="24573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3" name="CustomShape 3"/>
          <p:cNvSpPr/>
          <p:nvPr/>
        </p:nvSpPr>
        <p:spPr>
          <a:xfrm>
            <a:off x="3084906" y="3286080"/>
            <a:ext cx="7113603" cy="74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zh-CN" altLang="en-US" sz="4270" b="1" strike="noStrike" spc="-1" dirty="0" smtClean="0">
                <a:solidFill>
                  <a:srgbClr val="FFFFFF"/>
                </a:solidFill>
                <a:latin typeface="等线"/>
                <a:ea typeface="等线"/>
              </a:rPr>
              <a:t>   第三章  线性方程组</a:t>
            </a:r>
            <a:endParaRPr lang="en-US" altLang="zh-CN" sz="4270" b="1" strike="noStrike" spc="-1" dirty="0" smtClean="0">
              <a:solidFill>
                <a:srgbClr val="FFFFFF"/>
              </a:solidFill>
              <a:latin typeface="等线"/>
              <a:ea typeface="等线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3960098" y="5545960"/>
            <a:ext cx="4895640" cy="516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1217E4"/>
                </a:solidFill>
                <a:latin typeface="楷体"/>
                <a:ea typeface="楷体"/>
              </a:rPr>
              <a:t>理学院</a:t>
            </a:r>
            <a:r>
              <a:rPr lang="zh-CN" altLang="en-US" sz="2800" b="1" strike="noStrike" spc="-1" dirty="0" smtClean="0">
                <a:solidFill>
                  <a:srgbClr val="1217E4"/>
                </a:solidFill>
                <a:latin typeface="楷体"/>
                <a:ea typeface="楷体"/>
              </a:rPr>
              <a:t>线性代数建设团队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72115" y="4340671"/>
            <a:ext cx="629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2800" b="1" dirty="0" smtClean="0">
                <a:solidFill>
                  <a:srgbClr val="FFC000"/>
                </a:solidFill>
                <a:latin typeface="楷体_GB2312" pitchFamily="49" charset="-122"/>
              </a:rPr>
              <a:t>§</a:t>
            </a:r>
            <a:r>
              <a:rPr lang="en-US" altLang="zh-CN" sz="2800" b="1" spc="-1" dirty="0" smtClean="0">
                <a:solidFill>
                  <a:srgbClr val="FFFF00"/>
                </a:solidFill>
                <a:latin typeface="等线"/>
                <a:ea typeface="等线"/>
              </a:rPr>
              <a:t>3.3  线性方程组</a:t>
            </a:r>
            <a:r>
              <a:rPr lang="zh-CN" altLang="en-US" sz="2800" b="1" spc="-1" dirty="0" smtClean="0">
                <a:solidFill>
                  <a:srgbClr val="FFFF00"/>
                </a:solidFill>
                <a:latin typeface="等线"/>
                <a:ea typeface="等线"/>
              </a:rPr>
              <a:t>的</a:t>
            </a:r>
            <a:r>
              <a:rPr lang="zh-CN" altLang="en-US" sz="2800" b="1" spc="-1" dirty="0">
                <a:solidFill>
                  <a:srgbClr val="FFFF00"/>
                </a:solidFill>
                <a:latin typeface="等线"/>
                <a:ea typeface="等线"/>
              </a:rPr>
              <a:t>解法</a:t>
            </a:r>
            <a:endParaRPr lang="en-US" altLang="zh-CN" sz="2800" spc="-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626281" y="271207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671265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016699" y="18192"/>
            <a:ext cx="8177493" cy="7715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一、齐次线性方程组</a:t>
            </a:r>
            <a:endParaRPr lang="en-US" altLang="zh-CN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676437"/>
              </p:ext>
            </p:extLst>
          </p:nvPr>
        </p:nvGraphicFramePr>
        <p:xfrm>
          <a:off x="687388" y="789717"/>
          <a:ext cx="92011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8" name="Equation" r:id="rId3" imgW="4089240" imgH="203040" progId="Equation.DSMT4">
                  <p:embed/>
                </p:oleObj>
              </mc:Choice>
              <mc:Fallback>
                <p:oleObj name="Equation" r:id="rId3" imgW="4089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789717"/>
                        <a:ext cx="92011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047991"/>
              </p:ext>
            </p:extLst>
          </p:nvPr>
        </p:nvGraphicFramePr>
        <p:xfrm>
          <a:off x="1016699" y="1420841"/>
          <a:ext cx="871537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9" name="Equation" r:id="rId5" imgW="3873240" imgH="444240" progId="Equation.DSMT4">
                  <p:embed/>
                </p:oleObj>
              </mc:Choice>
              <mc:Fallback>
                <p:oleObj name="Equation" r:id="rId5" imgW="3873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699" y="1420841"/>
                        <a:ext cx="8715375" cy="992188"/>
                      </a:xfrm>
                      <a:prstGeom prst="rect">
                        <a:avLst/>
                      </a:prstGeom>
                      <a:solidFill>
                        <a:srgbClr val="DBEEF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028475"/>
              </p:ext>
            </p:extLst>
          </p:nvPr>
        </p:nvGraphicFramePr>
        <p:xfrm>
          <a:off x="874568" y="2666203"/>
          <a:ext cx="5221432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0" name="Equation" r:id="rId7" imgW="2552700" imgH="927100" progId="Equation.DSMT4">
                  <p:embed/>
                </p:oleObj>
              </mc:Choice>
              <mc:Fallback>
                <p:oleObj name="Equation" r:id="rId7" imgW="2552700" imgH="9271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568" y="2666203"/>
                        <a:ext cx="5221432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712067"/>
              </p:ext>
            </p:extLst>
          </p:nvPr>
        </p:nvGraphicFramePr>
        <p:xfrm>
          <a:off x="6096000" y="3142441"/>
          <a:ext cx="2714625" cy="890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1" name="Equation" r:id="rId9" imgW="1459866" imgH="482391" progId="Equation.DSMT4">
                  <p:embed/>
                </p:oleObj>
              </mc:Choice>
              <mc:Fallback>
                <p:oleObj name="Equation" r:id="rId9" imgW="1459866" imgH="482391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142441"/>
                        <a:ext cx="2714625" cy="890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935727"/>
              </p:ext>
            </p:extLst>
          </p:nvPr>
        </p:nvGraphicFramePr>
        <p:xfrm>
          <a:off x="1016699" y="4839952"/>
          <a:ext cx="24558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2" name="Equation" r:id="rId11" imgW="1320480" imgH="228600" progId="Equation.DSMT4">
                  <p:embed/>
                </p:oleObj>
              </mc:Choice>
              <mc:Fallback>
                <p:oleObj name="Equation" r:id="rId11" imgW="1320480" imgH="228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699" y="4839952"/>
                        <a:ext cx="245586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38299"/>
              </p:ext>
            </p:extLst>
          </p:nvPr>
        </p:nvGraphicFramePr>
        <p:xfrm>
          <a:off x="4021773" y="4830800"/>
          <a:ext cx="30686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3" name="Equation" r:id="rId13" imgW="1650960" imgH="228600" progId="Equation.DSMT4">
                  <p:embed/>
                </p:oleObj>
              </mc:Choice>
              <mc:Fallback>
                <p:oleObj name="Equation" r:id="rId13" imgW="165096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773" y="4830800"/>
                        <a:ext cx="306863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010628"/>
              </p:ext>
            </p:extLst>
          </p:nvPr>
        </p:nvGraphicFramePr>
        <p:xfrm>
          <a:off x="809637" y="5682546"/>
          <a:ext cx="7192804" cy="438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4" name="Equation" r:id="rId15" imgW="3517560" imgH="215640" progId="Equation.DSMT4">
                  <p:embed/>
                </p:oleObj>
              </mc:Choice>
              <mc:Fallback>
                <p:oleObj name="Equation" r:id="rId15" imgW="3517560" imgH="2156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37" y="5682546"/>
                        <a:ext cx="7192804" cy="438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526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3667" y="296333"/>
            <a:ext cx="3699933" cy="1413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537589" y="2010687"/>
            <a:ext cx="5576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            </a:t>
            </a:r>
            <a:endParaRPr lang="zh-CN" altLang="en-US" sz="28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aphicFrame>
        <p:nvGraphicFramePr>
          <p:cNvPr id="1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803744"/>
              </p:ext>
            </p:extLst>
          </p:nvPr>
        </p:nvGraphicFramePr>
        <p:xfrm>
          <a:off x="790311" y="753978"/>
          <a:ext cx="48006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57" name="Equation" r:id="rId3" imgW="2133360" imgH="203040" progId="Equation.DSMT4">
                  <p:embed/>
                </p:oleObj>
              </mc:Choice>
              <mc:Fallback>
                <p:oleObj name="Equation" r:id="rId3" imgW="2133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311" y="753978"/>
                        <a:ext cx="48006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194567"/>
              </p:ext>
            </p:extLst>
          </p:nvPr>
        </p:nvGraphicFramePr>
        <p:xfrm>
          <a:off x="1170032" y="4957718"/>
          <a:ext cx="5974773" cy="1346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58" name="Equation" r:id="rId5" imgW="2920680" imgH="660240" progId="Equation.DSMT4">
                  <p:embed/>
                </p:oleObj>
              </mc:Choice>
              <mc:Fallback>
                <p:oleObj name="Equation" r:id="rId5" imgW="2920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032" y="4957718"/>
                        <a:ext cx="5974773" cy="1346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95854" y="6286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693489" y="185002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grpSp>
        <p:nvGrpSpPr>
          <p:cNvPr id="8" name="组合 7"/>
          <p:cNvGrpSpPr/>
          <p:nvPr/>
        </p:nvGrpSpPr>
        <p:grpSpPr>
          <a:xfrm>
            <a:off x="9255093" y="2238002"/>
            <a:ext cx="1734640" cy="1461931"/>
            <a:chOff x="9255093" y="2238002"/>
            <a:chExt cx="1734640" cy="1461931"/>
          </a:xfrm>
        </p:grpSpPr>
        <p:sp>
          <p:nvSpPr>
            <p:cNvPr id="3" name="上箭头标注 2"/>
            <p:cNvSpPr/>
            <p:nvPr/>
          </p:nvSpPr>
          <p:spPr>
            <a:xfrm>
              <a:off x="9255093" y="2238002"/>
              <a:ext cx="1734640" cy="1461931"/>
            </a:xfrm>
            <a:prstGeom prst="upArrow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255093" y="2815312"/>
              <a:ext cx="1473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自由未知量是什么？</a:t>
              </a:r>
              <a:endParaRPr lang="zh-CN" altLang="en-US" sz="2400" b="1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</p:grpSp>
      <p:sp>
        <p:nvSpPr>
          <p:cNvPr id="5" name="左箭头标注 4"/>
          <p:cNvSpPr/>
          <p:nvPr/>
        </p:nvSpPr>
        <p:spPr>
          <a:xfrm>
            <a:off x="7244994" y="4911295"/>
            <a:ext cx="2399241" cy="1439333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en-US" sz="2400" b="1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自由未知量是什么？</a:t>
            </a:r>
            <a:endParaRPr lang="zh-CN" altLang="en-US" sz="2400" b="1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758664"/>
              </p:ext>
            </p:extLst>
          </p:nvPr>
        </p:nvGraphicFramePr>
        <p:xfrm>
          <a:off x="6951571" y="1346722"/>
          <a:ext cx="298608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59" name="Equation" r:id="rId7" imgW="1460160" imgH="482400" progId="Equation.DSMT4">
                  <p:embed/>
                </p:oleObj>
              </mc:Choice>
              <mc:Fallback>
                <p:oleObj name="Equation" r:id="rId7" imgW="1460160" imgH="4824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1571" y="1346722"/>
                        <a:ext cx="2986088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214521"/>
              </p:ext>
            </p:extLst>
          </p:nvPr>
        </p:nvGraphicFramePr>
        <p:xfrm>
          <a:off x="1793170" y="1384654"/>
          <a:ext cx="5195888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60" name="Equation" r:id="rId9" imgW="2539800" imgH="469800" progId="Equation.DSMT4">
                  <p:embed/>
                </p:oleObj>
              </mc:Choice>
              <mc:Fallback>
                <p:oleObj name="Equation" r:id="rId9" imgW="2539800" imgH="469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170" y="1384654"/>
                        <a:ext cx="5195888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399567"/>
              </p:ext>
            </p:extLst>
          </p:nvPr>
        </p:nvGraphicFramePr>
        <p:xfrm>
          <a:off x="923320" y="3304323"/>
          <a:ext cx="3351213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61" name="Equation" r:id="rId11" imgW="1638000" imgH="469800" progId="Equation.DSMT4">
                  <p:embed/>
                </p:oleObj>
              </mc:Choice>
              <mc:Fallback>
                <p:oleObj name="Equation" r:id="rId11" imgW="1638000" imgH="4698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320" y="3304323"/>
                        <a:ext cx="3351213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016699" y="18192"/>
            <a:ext cx="8177493" cy="7715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一、齐次线性方程组</a:t>
            </a:r>
            <a:endParaRPr lang="en-US" altLang="zh-CN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935068"/>
              </p:ext>
            </p:extLst>
          </p:nvPr>
        </p:nvGraphicFramePr>
        <p:xfrm>
          <a:off x="4254568" y="3121232"/>
          <a:ext cx="4572000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62" name="Equation" r:id="rId13" imgW="2234880" imgH="647640" progId="Equation.DSMT4">
                  <p:embed/>
                </p:oleObj>
              </mc:Choice>
              <mc:Fallback>
                <p:oleObj name="Equation" r:id="rId13" imgW="2234880" imgH="64764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68" y="3121232"/>
                        <a:ext cx="4572000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254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20435"/>
              </p:ext>
            </p:extLst>
          </p:nvPr>
        </p:nvGraphicFramePr>
        <p:xfrm>
          <a:off x="695855" y="772713"/>
          <a:ext cx="54578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11" name="Equation" r:id="rId3" imgW="2425680" imgH="203040" progId="Equation.DSMT4">
                  <p:embed/>
                </p:oleObj>
              </mc:Choice>
              <mc:Fallback>
                <p:oleObj name="Equation" r:id="rId3" imgW="2425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55" y="772713"/>
                        <a:ext cx="54578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853063"/>
              </p:ext>
            </p:extLst>
          </p:nvPr>
        </p:nvGraphicFramePr>
        <p:xfrm>
          <a:off x="855329" y="1444812"/>
          <a:ext cx="5743575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12" name="Equation" r:id="rId5" imgW="2552400" imgH="927000" progId="Equation.DSMT4">
                  <p:embed/>
                </p:oleObj>
              </mc:Choice>
              <mc:Fallback>
                <p:oleObj name="Equation" r:id="rId5" imgW="255240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329" y="1444812"/>
                        <a:ext cx="5743575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558438"/>
              </p:ext>
            </p:extLst>
          </p:nvPr>
        </p:nvGraphicFramePr>
        <p:xfrm>
          <a:off x="1119974" y="5669334"/>
          <a:ext cx="73326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13" name="Equation" r:id="rId7" imgW="3416040" imgH="279360" progId="Equation.DSMT4">
                  <p:embed/>
                </p:oleObj>
              </mc:Choice>
              <mc:Fallback>
                <p:oleObj name="Equation" r:id="rId7" imgW="34160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974" y="5669334"/>
                        <a:ext cx="733266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920686"/>
              </p:ext>
            </p:extLst>
          </p:nvPr>
        </p:nvGraphicFramePr>
        <p:xfrm>
          <a:off x="1016699" y="5024774"/>
          <a:ext cx="54864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14" name="Equation" r:id="rId9" imgW="2438280" imgH="228600" progId="Equation.DSMT4">
                  <p:embed/>
                </p:oleObj>
              </mc:Choice>
              <mc:Fallback>
                <p:oleObj name="Equation" r:id="rId9" imgW="243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699" y="5024774"/>
                        <a:ext cx="54864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95855" y="713317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671973" y="206518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016699" y="18192"/>
            <a:ext cx="8177493" cy="7715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一、齐次线性方程组</a:t>
            </a:r>
            <a:endParaRPr lang="en-US" altLang="zh-CN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506113"/>
              </p:ext>
            </p:extLst>
          </p:nvPr>
        </p:nvGraphicFramePr>
        <p:xfrm>
          <a:off x="6532115" y="1980901"/>
          <a:ext cx="2986087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15" name="Equation" r:id="rId11" imgW="1460160" imgH="482400" progId="Equation.DSMT4">
                  <p:embed/>
                </p:oleObj>
              </mc:Choice>
              <mc:Fallback>
                <p:oleObj name="Equation" r:id="rId11" imgW="1460160" imgH="4824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115" y="1980901"/>
                        <a:ext cx="2986087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057832"/>
              </p:ext>
            </p:extLst>
          </p:nvPr>
        </p:nvGraphicFramePr>
        <p:xfrm>
          <a:off x="924764" y="3362606"/>
          <a:ext cx="8361362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16" name="Equation" r:id="rId13" imgW="4089240" imgH="723600" progId="Equation.DSMT4">
                  <p:embed/>
                </p:oleObj>
              </mc:Choice>
              <mc:Fallback>
                <p:oleObj name="Equation" r:id="rId13" imgW="4089240" imgH="723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64" y="3362606"/>
                        <a:ext cx="8361362" cy="146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828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6733" y="244034"/>
            <a:ext cx="3699933" cy="1413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2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3682"/>
              </p:ext>
            </p:extLst>
          </p:nvPr>
        </p:nvGraphicFramePr>
        <p:xfrm>
          <a:off x="547688" y="842963"/>
          <a:ext cx="114109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59" name="Equation" r:id="rId3" imgW="5181480" imgH="241200" progId="Equation.DSMT4">
                  <p:embed/>
                </p:oleObj>
              </mc:Choice>
              <mc:Fallback>
                <p:oleObj name="Equation" r:id="rId3" imgW="5181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842963"/>
                        <a:ext cx="1141095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577252"/>
              </p:ext>
            </p:extLst>
          </p:nvPr>
        </p:nvGraphicFramePr>
        <p:xfrm>
          <a:off x="1246061" y="5928494"/>
          <a:ext cx="5458114" cy="46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60" name="Equation" r:id="rId5" imgW="2679480" imgH="228600" progId="Equation.DSMT4">
                  <p:embed/>
                </p:oleObj>
              </mc:Choice>
              <mc:Fallback>
                <p:oleObj name="Equation" r:id="rId5" imgW="2679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061" y="5928494"/>
                        <a:ext cx="5458114" cy="464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206623"/>
              </p:ext>
            </p:extLst>
          </p:nvPr>
        </p:nvGraphicFramePr>
        <p:xfrm>
          <a:off x="5191509" y="4537229"/>
          <a:ext cx="55848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61" name="Equation" r:id="rId7" imgW="2730240" imgH="228600" progId="Equation.DSMT4">
                  <p:embed/>
                </p:oleObj>
              </mc:Choice>
              <mc:Fallback>
                <p:oleObj name="Equation" r:id="rId7" imgW="2730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509" y="4537229"/>
                        <a:ext cx="55848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492655" y="7302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671973" y="217276"/>
            <a:ext cx="359220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016699" y="18192"/>
            <a:ext cx="8177493" cy="7715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一、齐次线性方程组</a:t>
            </a:r>
            <a:endParaRPr lang="en-US" altLang="zh-CN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727780"/>
              </p:ext>
            </p:extLst>
          </p:nvPr>
        </p:nvGraphicFramePr>
        <p:xfrm>
          <a:off x="568855" y="1566754"/>
          <a:ext cx="6182592" cy="570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62" name="Equation" r:id="rId9" imgW="3022560" imgH="279360" progId="Equation.DSMT4">
                  <p:embed/>
                </p:oleObj>
              </mc:Choice>
              <mc:Fallback>
                <p:oleObj name="Equation" r:id="rId9" imgW="3022560" imgH="27936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55" y="1566754"/>
                        <a:ext cx="6182592" cy="570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843013"/>
              </p:ext>
            </p:extLst>
          </p:nvPr>
        </p:nvGraphicFramePr>
        <p:xfrm>
          <a:off x="1607502" y="2284022"/>
          <a:ext cx="88598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63" name="Equation" r:id="rId11" imgW="4330440" imgH="241200" progId="Equation.DSMT4">
                  <p:embed/>
                </p:oleObj>
              </mc:Choice>
              <mc:Fallback>
                <p:oleObj name="Equation" r:id="rId11" imgW="4330440" imgH="241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502" y="2284022"/>
                        <a:ext cx="885983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502725"/>
              </p:ext>
            </p:extLst>
          </p:nvPr>
        </p:nvGraphicFramePr>
        <p:xfrm>
          <a:off x="1266145" y="3008865"/>
          <a:ext cx="96107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64" name="Equation" r:id="rId13" imgW="4698720" imgH="241200" progId="Equation.DSMT4">
                  <p:embed/>
                </p:oleObj>
              </mc:Choice>
              <mc:Fallback>
                <p:oleObj name="Equation" r:id="rId13" imgW="4698720" imgH="241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145" y="3008865"/>
                        <a:ext cx="96107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689910"/>
              </p:ext>
            </p:extLst>
          </p:nvPr>
        </p:nvGraphicFramePr>
        <p:xfrm>
          <a:off x="1707470" y="3686499"/>
          <a:ext cx="86233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65" name="Equation" r:id="rId15" imgW="4216320" imgH="228600" progId="Equation.DSMT4">
                  <p:embed/>
                </p:oleObj>
              </mc:Choice>
              <mc:Fallback>
                <p:oleObj name="Equation" r:id="rId15" imgW="421632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7470" y="3686499"/>
                        <a:ext cx="86233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182581"/>
              </p:ext>
            </p:extLst>
          </p:nvPr>
        </p:nvGraphicFramePr>
        <p:xfrm>
          <a:off x="1236400" y="4327526"/>
          <a:ext cx="3872056" cy="890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66" name="Equation" r:id="rId17" imgW="2082600" imgH="482400" progId="Equation.DSMT4">
                  <p:embed/>
                </p:oleObj>
              </mc:Choice>
              <mc:Fallback>
                <p:oleObj name="Equation" r:id="rId17" imgW="2082600" imgH="482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400" y="4327526"/>
                        <a:ext cx="3872056" cy="890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461159"/>
              </p:ext>
            </p:extLst>
          </p:nvPr>
        </p:nvGraphicFramePr>
        <p:xfrm>
          <a:off x="1193707" y="5361136"/>
          <a:ext cx="879316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67" name="Equation" r:id="rId19" imgW="4317840" imgH="215640" progId="Equation.DSMT4">
                  <p:embed/>
                </p:oleObj>
              </mc:Choice>
              <mc:Fallback>
                <p:oleObj name="Equation" r:id="rId19" imgW="4317840" imgH="21564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707" y="5361136"/>
                        <a:ext cx="8793162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342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6733" y="244034"/>
            <a:ext cx="3699933" cy="1413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793234"/>
              </p:ext>
            </p:extLst>
          </p:nvPr>
        </p:nvGraphicFramePr>
        <p:xfrm>
          <a:off x="603218" y="897211"/>
          <a:ext cx="40862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9" name="Equation" r:id="rId3" imgW="1815840" imgH="203040" progId="Equation.DSMT4">
                  <p:embed/>
                </p:oleObj>
              </mc:Choice>
              <mc:Fallback>
                <p:oleObj name="Equation" r:id="rId3" imgW="1815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18" y="897211"/>
                        <a:ext cx="40862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970861"/>
              </p:ext>
            </p:extLst>
          </p:nvPr>
        </p:nvGraphicFramePr>
        <p:xfrm>
          <a:off x="1006859" y="3856281"/>
          <a:ext cx="7299614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0" name="Equation" r:id="rId5" imgW="3568680" imgH="723600" progId="Equation.DSMT4">
                  <p:embed/>
                </p:oleObj>
              </mc:Choice>
              <mc:Fallback>
                <p:oleObj name="Equation" r:id="rId5" imgW="356868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859" y="3856281"/>
                        <a:ext cx="7299614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667824"/>
              </p:ext>
            </p:extLst>
          </p:nvPr>
        </p:nvGraphicFramePr>
        <p:xfrm>
          <a:off x="956733" y="5626296"/>
          <a:ext cx="992331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1" name="Equation" r:id="rId7" imgW="4851360" imgH="241200" progId="Equation.DSMT4">
                  <p:embed/>
                </p:oleObj>
              </mc:Choice>
              <mc:Fallback>
                <p:oleObj name="Equation" r:id="rId7" imgW="4851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733" y="5626296"/>
                        <a:ext cx="992331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543454" y="7556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624734" y="219311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016699" y="18192"/>
            <a:ext cx="8177493" cy="7715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一、齐次线性方程组</a:t>
            </a:r>
            <a:endParaRPr lang="en-US" altLang="zh-CN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075241"/>
              </p:ext>
            </p:extLst>
          </p:nvPr>
        </p:nvGraphicFramePr>
        <p:xfrm>
          <a:off x="5105445" y="907969"/>
          <a:ext cx="11144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2" name="Equation" r:id="rId9" imgW="495000" imgH="190440" progId="Equation.DSMT4">
                  <p:embed/>
                </p:oleObj>
              </mc:Choice>
              <mc:Fallback>
                <p:oleObj name="Equation" r:id="rId9" imgW="495000" imgH="19044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45" y="907969"/>
                        <a:ext cx="11144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543997"/>
              </p:ext>
            </p:extLst>
          </p:nvPr>
        </p:nvGraphicFramePr>
        <p:xfrm>
          <a:off x="956733" y="1657968"/>
          <a:ext cx="5743575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3" name="Equation" r:id="rId11" imgW="2552400" imgH="927000" progId="Equation.DSMT4">
                  <p:embed/>
                </p:oleObj>
              </mc:Choice>
              <mc:Fallback>
                <p:oleObj name="Equation" r:id="rId11" imgW="2552400" imgH="927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733" y="1657968"/>
                        <a:ext cx="5743575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038371"/>
              </p:ext>
            </p:extLst>
          </p:nvPr>
        </p:nvGraphicFramePr>
        <p:xfrm>
          <a:off x="6689385" y="2205301"/>
          <a:ext cx="2986087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" name="Equation" r:id="rId13" imgW="1459866" imgH="482391" progId="Equation.DSMT4">
                  <p:embed/>
                </p:oleObj>
              </mc:Choice>
              <mc:Fallback>
                <p:oleObj name="Equation" r:id="rId13" imgW="1459866" imgH="482391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9385" y="2205301"/>
                        <a:ext cx="2986087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70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540165" y="706841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576677" y="230582"/>
            <a:ext cx="359220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016699" y="18192"/>
            <a:ext cx="8177493" cy="7715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一、齐次线性方程组</a:t>
            </a:r>
            <a:endParaRPr lang="en-US" altLang="zh-CN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583690"/>
              </p:ext>
            </p:extLst>
          </p:nvPr>
        </p:nvGraphicFramePr>
        <p:xfrm>
          <a:off x="935897" y="806097"/>
          <a:ext cx="4543425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3" name="Equation" r:id="rId4" imgW="2019240" imgH="939600" progId="Equation.DSMT4">
                  <p:embed/>
                </p:oleObj>
              </mc:Choice>
              <mc:Fallback>
                <p:oleObj name="Equation" r:id="rId4" imgW="2019240" imgH="9396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897" y="806097"/>
                        <a:ext cx="4543425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977382"/>
              </p:ext>
            </p:extLst>
          </p:nvPr>
        </p:nvGraphicFramePr>
        <p:xfrm>
          <a:off x="1356318" y="3204034"/>
          <a:ext cx="8703292" cy="530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4" name="Equation" r:id="rId6" imgW="3517560" imgH="215640" progId="Equation.DSMT4">
                  <p:embed/>
                </p:oleObj>
              </mc:Choice>
              <mc:Fallback>
                <p:oleObj name="Equation" r:id="rId6" imgW="3517560" imgH="2156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318" y="3204034"/>
                        <a:ext cx="8703292" cy="530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572001"/>
              </p:ext>
            </p:extLst>
          </p:nvPr>
        </p:nvGraphicFramePr>
        <p:xfrm>
          <a:off x="6096000" y="1530478"/>
          <a:ext cx="11715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5" name="Equation" r:id="rId8" imgW="520560" imgH="177480" progId="Equation.DSMT4">
                  <p:embed/>
                </p:oleObj>
              </mc:Choice>
              <mc:Fallback>
                <p:oleObj name="Equation" r:id="rId8" imgW="520560" imgH="17748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530478"/>
                        <a:ext cx="117157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982181"/>
              </p:ext>
            </p:extLst>
          </p:nvPr>
        </p:nvGraphicFramePr>
        <p:xfrm>
          <a:off x="540165" y="4288057"/>
          <a:ext cx="1828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6" name="Equation" r:id="rId10" imgW="812520" imgH="203040" progId="Equation.DSMT4">
                  <p:embed/>
                </p:oleObj>
              </mc:Choice>
              <mc:Fallback>
                <p:oleObj name="Equation" r:id="rId10" imgW="812520" imgH="203040" progId="Equation.DSMT4">
                  <p:embed/>
                  <p:pic>
                    <p:nvPicPr>
                      <p:cNvPr id="1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165" y="4288057"/>
                        <a:ext cx="1828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598884"/>
              </p:ext>
            </p:extLst>
          </p:nvPr>
        </p:nvGraphicFramePr>
        <p:xfrm>
          <a:off x="505456" y="5167807"/>
          <a:ext cx="18573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7" name="Equation" r:id="rId12" imgW="825480" imgH="203040" progId="Equation.DSMT4">
                  <p:embed/>
                </p:oleObj>
              </mc:Choice>
              <mc:Fallback>
                <p:oleObj name="Equation" r:id="rId12" imgW="825480" imgH="203040" progId="Equation.DSMT4">
                  <p:embed/>
                  <p:pic>
                    <p:nvPicPr>
                      <p:cNvPr id="1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56" y="5167807"/>
                        <a:ext cx="18573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279975"/>
              </p:ext>
            </p:extLst>
          </p:nvPr>
        </p:nvGraphicFramePr>
        <p:xfrm>
          <a:off x="2322867" y="4256690"/>
          <a:ext cx="42291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8" name="Equation" r:id="rId14" imgW="1879560" imgH="203040" progId="Equation.DSMT4">
                  <p:embed/>
                </p:oleObj>
              </mc:Choice>
              <mc:Fallback>
                <p:oleObj name="Equation" r:id="rId14" imgW="1879560" imgH="20304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867" y="4256690"/>
                        <a:ext cx="42291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22368"/>
              </p:ext>
            </p:extLst>
          </p:nvPr>
        </p:nvGraphicFramePr>
        <p:xfrm>
          <a:off x="6466624" y="4229703"/>
          <a:ext cx="54292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9" name="Equation" r:id="rId16" imgW="2412720" imgH="215640" progId="Equation.DSMT4">
                  <p:embed/>
                </p:oleObj>
              </mc:Choice>
              <mc:Fallback>
                <p:oleObj name="Equation" r:id="rId16" imgW="2412720" imgH="21564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6624" y="4229703"/>
                        <a:ext cx="54292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863797"/>
              </p:ext>
            </p:extLst>
          </p:nvPr>
        </p:nvGraphicFramePr>
        <p:xfrm>
          <a:off x="2322867" y="5169395"/>
          <a:ext cx="25431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0" name="Equation" r:id="rId18" imgW="1130040" imgH="203040" progId="Equation.DSMT4">
                  <p:embed/>
                </p:oleObj>
              </mc:Choice>
              <mc:Fallback>
                <p:oleObj name="Equation" r:id="rId18" imgW="1130040" imgH="20304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867" y="5169395"/>
                        <a:ext cx="25431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16548"/>
              </p:ext>
            </p:extLst>
          </p:nvPr>
        </p:nvGraphicFramePr>
        <p:xfrm>
          <a:off x="4866042" y="5167807"/>
          <a:ext cx="22288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1" name="Equation" r:id="rId20" imgW="990360" imgH="203040" progId="Equation.DSMT4">
                  <p:embed/>
                </p:oleObj>
              </mc:Choice>
              <mc:Fallback>
                <p:oleObj name="Equation" r:id="rId20" imgW="990360" imgH="20304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6042" y="5167807"/>
                        <a:ext cx="22288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507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vortex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61450" y="336852"/>
            <a:ext cx="2328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kumimoji="1" lang="zh-CN" altLang="en-US" sz="3200" b="1" dirty="0">
              <a:solidFill>
                <a:srgbClr val="C0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aphicFrame>
        <p:nvGraphicFramePr>
          <p:cNvPr id="1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348247"/>
              </p:ext>
            </p:extLst>
          </p:nvPr>
        </p:nvGraphicFramePr>
        <p:xfrm>
          <a:off x="695721" y="580917"/>
          <a:ext cx="5843587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4" name="Equation" r:id="rId3" imgW="2857320" imgH="723600" progId="Equation.DSMT4">
                  <p:embed/>
                </p:oleObj>
              </mc:Choice>
              <mc:Fallback>
                <p:oleObj name="Equation" r:id="rId3" imgW="285732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721" y="580917"/>
                        <a:ext cx="5843587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203599"/>
              </p:ext>
            </p:extLst>
          </p:nvPr>
        </p:nvGraphicFramePr>
        <p:xfrm>
          <a:off x="361450" y="5892546"/>
          <a:ext cx="113157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5" name="Equation" r:id="rId5" imgW="5029200" imgH="241200" progId="Equation.DSMT4">
                  <p:embed/>
                </p:oleObj>
              </mc:Choice>
              <mc:Fallback>
                <p:oleObj name="Equation" r:id="rId5" imgW="5029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50" y="5892546"/>
                        <a:ext cx="11315700" cy="54133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37332"/>
              </p:ext>
            </p:extLst>
          </p:nvPr>
        </p:nvGraphicFramePr>
        <p:xfrm>
          <a:off x="687386" y="3960820"/>
          <a:ext cx="397192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6" name="Equation" r:id="rId7" imgW="1765080" imgH="787320" progId="Equation.DSMT4">
                  <p:embed/>
                </p:oleObj>
              </mc:Choice>
              <mc:Fallback>
                <p:oleObj name="Equation" r:id="rId7" imgW="176508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6" y="3960820"/>
                        <a:ext cx="397192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285703"/>
              </p:ext>
            </p:extLst>
          </p:nvPr>
        </p:nvGraphicFramePr>
        <p:xfrm>
          <a:off x="617536" y="2201001"/>
          <a:ext cx="11029951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7" name="Equation" r:id="rId9" imgW="4902120" imgH="698400" progId="Equation.DSMT4">
                  <p:embed/>
                </p:oleObj>
              </mc:Choice>
              <mc:Fallback>
                <p:oleObj name="Equation" r:id="rId9" imgW="49021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6" y="2201001"/>
                        <a:ext cx="11029951" cy="1566863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6" y="609902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695721" y="156050"/>
            <a:ext cx="359220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016699" y="-35598"/>
            <a:ext cx="8177493" cy="7715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一、齐次线性方程组</a:t>
            </a:r>
            <a:endParaRPr lang="en-US" altLang="zh-CN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148417"/>
              </p:ext>
            </p:extLst>
          </p:nvPr>
        </p:nvGraphicFramePr>
        <p:xfrm>
          <a:off x="6526501" y="4174616"/>
          <a:ext cx="3776663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8" name="Equation" r:id="rId11" imgW="1854000" imgH="723600" progId="Equation.DSMT4">
                  <p:embed/>
                </p:oleObj>
              </mc:Choice>
              <mc:Fallback>
                <p:oleObj name="Equation" r:id="rId11" imgW="1854000" imgH="723600" progId="Equation.DSMT4">
                  <p:embed/>
                  <p:pic>
                    <p:nvPicPr>
                      <p:cNvPr id="4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501" y="4174616"/>
                        <a:ext cx="3776663" cy="146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809059"/>
              </p:ext>
            </p:extLst>
          </p:nvPr>
        </p:nvGraphicFramePr>
        <p:xfrm>
          <a:off x="4813588" y="4153514"/>
          <a:ext cx="1558636" cy="375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9" name="Equation" r:id="rId13" imgW="838080" imgH="203040" progId="Equation.DSMT4">
                  <p:embed/>
                </p:oleObj>
              </mc:Choice>
              <mc:Fallback>
                <p:oleObj name="Equation" r:id="rId13" imgW="838080" imgH="20304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588" y="4153514"/>
                        <a:ext cx="1558636" cy="375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129755"/>
              </p:ext>
            </p:extLst>
          </p:nvPr>
        </p:nvGraphicFramePr>
        <p:xfrm>
          <a:off x="6526501" y="4150231"/>
          <a:ext cx="179546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0" name="Equation" r:id="rId15" imgW="965160" imgH="203040" progId="Equation.DSMT4">
                  <p:embed/>
                </p:oleObj>
              </mc:Choice>
              <mc:Fallback>
                <p:oleObj name="Equation" r:id="rId15" imgW="965160" imgH="20304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501" y="4150231"/>
                        <a:ext cx="1795462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67067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graphicFrame>
        <p:nvGraphicFramePr>
          <p:cNvPr id="5" name="对象 28"/>
          <p:cNvGraphicFramePr>
            <a:graphicFrameLocks noChangeAspect="1"/>
          </p:cNvGraphicFramePr>
          <p:nvPr>
            <p:extLst/>
          </p:nvPr>
        </p:nvGraphicFramePr>
        <p:xfrm>
          <a:off x="1045369" y="1427799"/>
          <a:ext cx="6743700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6" name="Equation" r:id="rId3" imgW="2997000" imgH="939600" progId="Equation.DSMT4">
                  <p:embed/>
                </p:oleObj>
              </mc:Choice>
              <mc:Fallback>
                <p:oleObj name="Equation" r:id="rId3" imgW="2997000" imgH="939600" progId="Equation.DSMT4">
                  <p:embed/>
                  <p:pic>
                    <p:nvPicPr>
                      <p:cNvPr id="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369" y="1427799"/>
                        <a:ext cx="6743700" cy="209232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28"/>
          <p:cNvGraphicFramePr>
            <a:graphicFrameLocks noChangeAspect="1"/>
          </p:cNvGraphicFramePr>
          <p:nvPr>
            <p:extLst/>
          </p:nvPr>
        </p:nvGraphicFramePr>
        <p:xfrm>
          <a:off x="710414" y="4401825"/>
          <a:ext cx="28860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7" name="Equation" r:id="rId5" imgW="1282680" imgH="203040" progId="Equation.DSMT4">
                  <p:embed/>
                </p:oleObj>
              </mc:Choice>
              <mc:Fallback>
                <p:oleObj name="Equation" r:id="rId5" imgW="1282680" imgH="203040" progId="Equation.DSMT4">
                  <p:embed/>
                  <p:pic>
                    <p:nvPicPr>
                      <p:cNvPr id="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14" y="4401825"/>
                        <a:ext cx="28860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8"/>
          <p:cNvGraphicFramePr>
            <a:graphicFrameLocks noChangeAspect="1"/>
          </p:cNvGraphicFramePr>
          <p:nvPr>
            <p:extLst/>
          </p:nvPr>
        </p:nvGraphicFramePr>
        <p:xfrm>
          <a:off x="6108649" y="4201142"/>
          <a:ext cx="357187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8" name="Equation" r:id="rId7" imgW="1587240" imgH="482400" progId="Equation.DSMT4">
                  <p:embed/>
                </p:oleObj>
              </mc:Choice>
              <mc:Fallback>
                <p:oleObj name="Equation" r:id="rId7" imgW="1587240" imgH="482400" progId="Equation.DSMT4">
                  <p:embed/>
                  <p:pic>
                    <p:nvPicPr>
                      <p:cNvPr id="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649" y="4201142"/>
                        <a:ext cx="3571875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8"/>
          <p:cNvGraphicFramePr>
            <a:graphicFrameLocks noChangeAspect="1"/>
          </p:cNvGraphicFramePr>
          <p:nvPr>
            <p:extLst/>
          </p:nvPr>
        </p:nvGraphicFramePr>
        <p:xfrm>
          <a:off x="681839" y="5387703"/>
          <a:ext cx="29146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9" name="Equation" r:id="rId9" imgW="1295280" imgH="203040" progId="Equation.DSMT4">
                  <p:embed/>
                </p:oleObj>
              </mc:Choice>
              <mc:Fallback>
                <p:oleObj name="Equation" r:id="rId9" imgW="1295280" imgH="203040" progId="Equation.DSMT4">
                  <p:embed/>
                  <p:pic>
                    <p:nvPicPr>
                      <p:cNvPr id="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839" y="5387703"/>
                        <a:ext cx="29146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28"/>
          <p:cNvGraphicFramePr>
            <a:graphicFrameLocks noChangeAspect="1"/>
          </p:cNvGraphicFramePr>
          <p:nvPr>
            <p:extLst/>
          </p:nvPr>
        </p:nvGraphicFramePr>
        <p:xfrm>
          <a:off x="3623844" y="4354472"/>
          <a:ext cx="24574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0" name="Equation" r:id="rId11" imgW="1091880" imgH="241200" progId="Equation.DSMT4">
                  <p:embed/>
                </p:oleObj>
              </mc:Choice>
              <mc:Fallback>
                <p:oleObj name="Equation" r:id="rId11" imgW="1091880" imgH="241200" progId="Equation.DSMT4">
                  <p:embed/>
                  <p:pic>
                    <p:nvPicPr>
                      <p:cNvPr id="1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3844" y="4354472"/>
                        <a:ext cx="24574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28"/>
          <p:cNvGraphicFramePr>
            <a:graphicFrameLocks noChangeAspect="1"/>
          </p:cNvGraphicFramePr>
          <p:nvPr>
            <p:extLst/>
          </p:nvPr>
        </p:nvGraphicFramePr>
        <p:xfrm>
          <a:off x="3581400" y="5392738"/>
          <a:ext cx="19431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1" name="Equation" r:id="rId13" imgW="863280" imgH="241200" progId="Equation.DSMT4">
                  <p:embed/>
                </p:oleObj>
              </mc:Choice>
              <mc:Fallback>
                <p:oleObj name="Equation" r:id="rId13" imgW="863280" imgH="241200" progId="Equation.DSMT4">
                  <p:embed/>
                  <p:pic>
                    <p:nvPicPr>
                      <p:cNvPr id="1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392738"/>
                        <a:ext cx="19431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4" y="136525"/>
            <a:ext cx="8177493" cy="7715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二、非齐次线性方程组</a:t>
            </a:r>
            <a:r>
              <a:rPr lang="en-US" altLang="zh-CN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知识回顾</a:t>
            </a:r>
            <a:endParaRPr lang="en-US" altLang="zh-CN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61450" y="336852"/>
            <a:ext cx="2328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kumimoji="1" lang="zh-CN" altLang="en-US" sz="3200" b="1" dirty="0">
              <a:solidFill>
                <a:srgbClr val="C0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6" y="727886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695721" y="222416"/>
            <a:ext cx="359220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083065" y="30768"/>
            <a:ext cx="8177493" cy="7715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、非齐次线性方程组</a:t>
            </a:r>
            <a:endParaRPr lang="en-US" altLang="zh-CN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469351"/>
              </p:ext>
            </p:extLst>
          </p:nvPr>
        </p:nvGraphicFramePr>
        <p:xfrm>
          <a:off x="5286017" y="839384"/>
          <a:ext cx="38576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8" name="Equation" r:id="rId3" imgW="1714320" imgH="228600" progId="Equation.DSMT4">
                  <p:embed/>
                </p:oleObj>
              </mc:Choice>
              <mc:Fallback>
                <p:oleObj name="Equation" r:id="rId3" imgW="1714320" imgH="228600" progId="Equation.DSMT4">
                  <p:embed/>
                  <p:pic>
                    <p:nvPicPr>
                      <p:cNvPr id="1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017" y="839384"/>
                        <a:ext cx="38576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869026"/>
              </p:ext>
            </p:extLst>
          </p:nvPr>
        </p:nvGraphicFramePr>
        <p:xfrm>
          <a:off x="875331" y="2123184"/>
          <a:ext cx="34004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9" name="Equation" r:id="rId5" imgW="1511280" imgH="444240" progId="Equation.DSMT4">
                  <p:embed/>
                </p:oleObj>
              </mc:Choice>
              <mc:Fallback>
                <p:oleObj name="Equation" r:id="rId5" imgW="1511280" imgH="444240" progId="Equation.DSMT4">
                  <p:embed/>
                  <p:pic>
                    <p:nvPicPr>
                      <p:cNvPr id="1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331" y="2123184"/>
                        <a:ext cx="340042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354663"/>
              </p:ext>
            </p:extLst>
          </p:nvPr>
        </p:nvGraphicFramePr>
        <p:xfrm>
          <a:off x="4171794" y="2062581"/>
          <a:ext cx="414337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0" name="Equation" r:id="rId7" imgW="1841400" imgH="469800" progId="Equation.DSMT4">
                  <p:embed/>
                </p:oleObj>
              </mc:Choice>
              <mc:Fallback>
                <p:oleObj name="Equation" r:id="rId7" imgW="1841400" imgH="469800" progId="Equation.DSMT4">
                  <p:embed/>
                  <p:pic>
                    <p:nvPicPr>
                      <p:cNvPr id="1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794" y="2062581"/>
                        <a:ext cx="414337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165762"/>
              </p:ext>
            </p:extLst>
          </p:nvPr>
        </p:nvGraphicFramePr>
        <p:xfrm>
          <a:off x="1457169" y="3349244"/>
          <a:ext cx="55149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1" name="Equation" r:id="rId9" imgW="2450880" imgH="203040" progId="Equation.DSMT4">
                  <p:embed/>
                </p:oleObj>
              </mc:Choice>
              <mc:Fallback>
                <p:oleObj name="Equation" r:id="rId9" imgW="2450880" imgH="203040" progId="Equation.DSMT4">
                  <p:embed/>
                  <p:pic>
                    <p:nvPicPr>
                      <p:cNvPr id="1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169" y="3349244"/>
                        <a:ext cx="551497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889531"/>
              </p:ext>
            </p:extLst>
          </p:nvPr>
        </p:nvGraphicFramePr>
        <p:xfrm>
          <a:off x="856892" y="866645"/>
          <a:ext cx="44291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2" name="Equation" r:id="rId11" imgW="1968480" imgH="228600" progId="Equation.DSMT4">
                  <p:embed/>
                </p:oleObj>
              </mc:Choice>
              <mc:Fallback>
                <p:oleObj name="Equation" r:id="rId11" imgW="1968480" imgH="228600" progId="Equation.DSMT4">
                  <p:embed/>
                  <p:pic>
                    <p:nvPicPr>
                      <p:cNvPr id="1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892" y="866645"/>
                        <a:ext cx="442912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233723"/>
              </p:ext>
            </p:extLst>
          </p:nvPr>
        </p:nvGraphicFramePr>
        <p:xfrm>
          <a:off x="6577057" y="1297327"/>
          <a:ext cx="4429125" cy="449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3" name="Equation" r:id="rId13" imgW="1968480" imgH="203040" progId="Equation.DSMT4">
                  <p:embed/>
                </p:oleObj>
              </mc:Choice>
              <mc:Fallback>
                <p:oleObj name="Equation" r:id="rId13" imgW="1968480" imgH="203040" progId="Equation.DSMT4">
                  <p:embed/>
                  <p:pic>
                    <p:nvPicPr>
                      <p:cNvPr id="1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57" y="1297327"/>
                        <a:ext cx="4429125" cy="449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717098"/>
              </p:ext>
            </p:extLst>
          </p:nvPr>
        </p:nvGraphicFramePr>
        <p:xfrm>
          <a:off x="3643157" y="1286866"/>
          <a:ext cx="1143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4" name="Equation" r:id="rId15" imgW="507960" imgH="190440" progId="Equation.DSMT4">
                  <p:embed/>
                </p:oleObj>
              </mc:Choice>
              <mc:Fallback>
                <p:oleObj name="Equation" r:id="rId15" imgW="507960" imgH="190440" progId="Equation.DSMT4">
                  <p:embed/>
                  <p:pic>
                    <p:nvPicPr>
                      <p:cNvPr id="2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157" y="1286866"/>
                        <a:ext cx="11430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208157"/>
              </p:ext>
            </p:extLst>
          </p:nvPr>
        </p:nvGraphicFramePr>
        <p:xfrm>
          <a:off x="874713" y="4124325"/>
          <a:ext cx="57721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5" name="Equation" r:id="rId17" imgW="2565360" imgH="482400" progId="Equation.DSMT4">
                  <p:embed/>
                </p:oleObj>
              </mc:Choice>
              <mc:Fallback>
                <p:oleObj name="Equation" r:id="rId17" imgW="2565360" imgH="482400" progId="Equation.DSMT4">
                  <p:embed/>
                  <p:pic>
                    <p:nvPicPr>
                      <p:cNvPr id="1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4124325"/>
                        <a:ext cx="577215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088834"/>
              </p:ext>
            </p:extLst>
          </p:nvPr>
        </p:nvGraphicFramePr>
        <p:xfrm>
          <a:off x="6577057" y="4079264"/>
          <a:ext cx="457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6" name="Equation" r:id="rId19" imgW="203040" imgH="469800" progId="Equation.DSMT4">
                  <p:embed/>
                </p:oleObj>
              </mc:Choice>
              <mc:Fallback>
                <p:oleObj name="Equation" r:id="rId19" imgW="203040" imgH="469800" progId="Equation.DSMT4">
                  <p:embed/>
                  <p:pic>
                    <p:nvPicPr>
                      <p:cNvPr id="1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57" y="4079264"/>
                        <a:ext cx="457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188767"/>
              </p:ext>
            </p:extLst>
          </p:nvPr>
        </p:nvGraphicFramePr>
        <p:xfrm>
          <a:off x="1525881" y="5533528"/>
          <a:ext cx="82867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7" name="Equation" r:id="rId21" imgW="3682800" imgH="241200" progId="Equation.DSMT4">
                  <p:embed/>
                </p:oleObj>
              </mc:Choice>
              <mc:Fallback>
                <p:oleObj name="Equation" r:id="rId21" imgW="3682800" imgH="241200" progId="Equation.DSMT4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881" y="5533528"/>
                        <a:ext cx="828675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077428"/>
              </p:ext>
            </p:extLst>
          </p:nvPr>
        </p:nvGraphicFramePr>
        <p:xfrm>
          <a:off x="7642735" y="4389172"/>
          <a:ext cx="35147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8" name="Equation" r:id="rId23" imgW="1562040" imgH="190440" progId="Equation.DSMT4">
                  <p:embed/>
                </p:oleObj>
              </mc:Choice>
              <mc:Fallback>
                <p:oleObj name="Equation" r:id="rId23" imgW="1562040" imgH="190440" progId="Equation.DSMT4">
                  <p:embed/>
                  <p:pic>
                    <p:nvPicPr>
                      <p:cNvPr id="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735" y="4389172"/>
                        <a:ext cx="3514725" cy="427037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rgbClr val="0070C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81726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41017" y="4147065"/>
            <a:ext cx="1014306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kumimoji="1" lang="en-US" altLang="zh-CN" sz="3200" b="1" dirty="0" smtClean="0">
                <a:solidFill>
                  <a:srgbClr val="C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.</a:t>
            </a:r>
            <a:endParaRPr kumimoji="1" lang="zh-CN" altLang="en-US" sz="3200" b="1" dirty="0">
              <a:solidFill>
                <a:srgbClr val="C0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1693863" y="5239346"/>
            <a:ext cx="576262" cy="936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14996" y="2676715"/>
            <a:ext cx="9813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     </a:t>
            </a:r>
            <a:endParaRPr lang="zh-CN" altLang="en-US" sz="2800" dirty="0"/>
          </a:p>
        </p:txBody>
      </p:sp>
      <p:graphicFrame>
        <p:nvGraphicFramePr>
          <p:cNvPr id="2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675052"/>
              </p:ext>
            </p:extLst>
          </p:nvPr>
        </p:nvGraphicFramePr>
        <p:xfrm>
          <a:off x="641017" y="908584"/>
          <a:ext cx="7065962" cy="1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4" name="Equation" r:id="rId3" imgW="3454200" imgH="965160" progId="Equation.DSMT4">
                  <p:embed/>
                </p:oleObj>
              </mc:Choice>
              <mc:Fallback>
                <p:oleObj name="Equation" r:id="rId3" imgW="3454200" imgH="965160" progId="Equation.DSMT4">
                  <p:embed/>
                  <p:pic>
                    <p:nvPicPr>
                      <p:cNvPr id="2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17" y="908584"/>
                        <a:ext cx="7065962" cy="196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228725" y="119856"/>
            <a:ext cx="8177493" cy="7715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、非齐次线性方程组</a:t>
            </a:r>
            <a:endParaRPr lang="en-US" altLang="zh-CN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368052"/>
              </p:ext>
            </p:extLst>
          </p:nvPr>
        </p:nvGraphicFramePr>
        <p:xfrm>
          <a:off x="614996" y="3127298"/>
          <a:ext cx="58658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5" name="Equation" r:id="rId5" imgW="2946240" imgH="241200" progId="Equation.DSMT4">
                  <p:embed/>
                </p:oleObj>
              </mc:Choice>
              <mc:Fallback>
                <p:oleObj name="Equation" r:id="rId5" imgW="2946240" imgH="241200" progId="Equation.DSMT4">
                  <p:embed/>
                  <p:pic>
                    <p:nvPicPr>
                      <p:cNvPr id="1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996" y="3127298"/>
                        <a:ext cx="5865812" cy="4762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229623"/>
              </p:ext>
            </p:extLst>
          </p:nvPr>
        </p:nvGraphicFramePr>
        <p:xfrm>
          <a:off x="687388" y="3882877"/>
          <a:ext cx="32988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6" name="Equation" r:id="rId7" imgW="1612800" imgH="927000" progId="Equation.DSMT4">
                  <p:embed/>
                </p:oleObj>
              </mc:Choice>
              <mc:Fallback>
                <p:oleObj name="Equation" r:id="rId7" imgW="1612800" imgH="9270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3882877"/>
                        <a:ext cx="329882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08624"/>
              </p:ext>
            </p:extLst>
          </p:nvPr>
        </p:nvGraphicFramePr>
        <p:xfrm>
          <a:off x="3986213" y="3800468"/>
          <a:ext cx="3351213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7" name="Equation" r:id="rId9" imgW="1638000" imgH="927000" progId="Equation.DSMT4">
                  <p:embed/>
                </p:oleObj>
              </mc:Choice>
              <mc:Fallback>
                <p:oleObj name="Equation" r:id="rId9" imgW="1638000" imgH="92700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3800468"/>
                        <a:ext cx="3351213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430720"/>
              </p:ext>
            </p:extLst>
          </p:nvPr>
        </p:nvGraphicFramePr>
        <p:xfrm>
          <a:off x="7557103" y="4467029"/>
          <a:ext cx="19224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8" name="Equation" r:id="rId11" imgW="939600" imgH="203040" progId="Equation.DSMT4">
                  <p:embed/>
                </p:oleObj>
              </mc:Choice>
              <mc:Fallback>
                <p:oleObj name="Equation" r:id="rId11" imgW="939600" imgH="20304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7103" y="4467029"/>
                        <a:ext cx="192246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425163"/>
              </p:ext>
            </p:extLst>
          </p:nvPr>
        </p:nvGraphicFramePr>
        <p:xfrm>
          <a:off x="1045369" y="6002323"/>
          <a:ext cx="48275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9" name="Equation" r:id="rId13" imgW="2425680" imgH="215640" progId="Equation.DSMT4">
                  <p:embed/>
                </p:oleObj>
              </mc:Choice>
              <mc:Fallback>
                <p:oleObj name="Equation" r:id="rId13" imgW="2425680" imgH="21564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369" y="6002323"/>
                        <a:ext cx="4827588" cy="425450"/>
                      </a:xfrm>
                      <a:prstGeom prst="rect">
                        <a:avLst/>
                      </a:prstGeom>
                      <a:solidFill>
                        <a:srgbClr val="B7DEE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253324"/>
              </p:ext>
            </p:extLst>
          </p:nvPr>
        </p:nvGraphicFramePr>
        <p:xfrm>
          <a:off x="7557103" y="3852147"/>
          <a:ext cx="24796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0" name="Equation" r:id="rId15" imgW="1333440" imgH="241200" progId="Equation.DSMT4">
                  <p:embed/>
                </p:oleObj>
              </mc:Choice>
              <mc:Fallback>
                <p:oleObj name="Equation" r:id="rId15" imgW="1333440" imgH="24120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7103" y="3852147"/>
                        <a:ext cx="24796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38885"/>
              </p:ext>
            </p:extLst>
          </p:nvPr>
        </p:nvGraphicFramePr>
        <p:xfrm>
          <a:off x="10106029" y="3886278"/>
          <a:ext cx="179546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1" name="Equation" r:id="rId17" imgW="965160" imgH="203040" progId="Equation.DSMT4">
                  <p:embed/>
                </p:oleObj>
              </mc:Choice>
              <mc:Fallback>
                <p:oleObj name="Equation" r:id="rId17" imgW="965160" imgH="20304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6029" y="3886278"/>
                        <a:ext cx="1795462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036835"/>
              </p:ext>
            </p:extLst>
          </p:nvPr>
        </p:nvGraphicFramePr>
        <p:xfrm>
          <a:off x="9326563" y="4505325"/>
          <a:ext cx="1817687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2" name="Equation" r:id="rId19" imgW="888840" imgH="723600" progId="Equation.DSMT4">
                  <p:embed/>
                </p:oleObj>
              </mc:Choice>
              <mc:Fallback>
                <p:oleObj name="Equation" r:id="rId19" imgW="888840" imgH="72360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6563" y="4505325"/>
                        <a:ext cx="1817687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710650"/>
              </p:ext>
            </p:extLst>
          </p:nvPr>
        </p:nvGraphicFramePr>
        <p:xfrm>
          <a:off x="9326563" y="5909748"/>
          <a:ext cx="20304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3" name="Equation" r:id="rId21" imgW="1091880" imgH="228600" progId="Equation.DSMT4">
                  <p:embed/>
                </p:oleObj>
              </mc:Choice>
              <mc:Fallback>
                <p:oleObj name="Equation" r:id="rId21" imgW="1091880" imgH="2286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6563" y="5909748"/>
                        <a:ext cx="203041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70956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36525"/>
            <a:ext cx="2528888" cy="7715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内容提要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614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035363"/>
              </p:ext>
            </p:extLst>
          </p:nvPr>
        </p:nvGraphicFramePr>
        <p:xfrm>
          <a:off x="1228725" y="2088477"/>
          <a:ext cx="3200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6" name="Equation" r:id="rId4" imgW="1422360" imgH="190440" progId="Equation.DSMT4">
                  <p:embed/>
                </p:oleObj>
              </mc:Choice>
              <mc:Fallback>
                <p:oleObj name="Equation" r:id="rId4" imgW="14223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2088477"/>
                        <a:ext cx="32004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961922"/>
              </p:ext>
            </p:extLst>
          </p:nvPr>
        </p:nvGraphicFramePr>
        <p:xfrm>
          <a:off x="1164310" y="3429000"/>
          <a:ext cx="3571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7" name="Equation" r:id="rId6" imgW="1587240" imgH="190440" progId="Equation.DSMT4">
                  <p:embed/>
                </p:oleObj>
              </mc:Choice>
              <mc:Fallback>
                <p:oleObj name="Equation" r:id="rId6" imgW="15872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310" y="3429000"/>
                        <a:ext cx="35718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93812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1693863" y="5239346"/>
            <a:ext cx="576262" cy="936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14996" y="2676715"/>
            <a:ext cx="9813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     </a:t>
            </a:r>
            <a:endParaRPr lang="zh-CN" altLang="en-US" sz="2800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228725" y="119856"/>
            <a:ext cx="8177493" cy="7715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、非齐次线性方程组</a:t>
            </a:r>
            <a:endParaRPr lang="en-US" altLang="zh-CN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058194"/>
              </p:ext>
            </p:extLst>
          </p:nvPr>
        </p:nvGraphicFramePr>
        <p:xfrm>
          <a:off x="956187" y="1715691"/>
          <a:ext cx="19224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1" name="Equation" r:id="rId3" imgW="939600" imgH="203040" progId="Equation.DSMT4">
                  <p:embed/>
                </p:oleObj>
              </mc:Choice>
              <mc:Fallback>
                <p:oleObj name="Equation" r:id="rId3" imgW="939600" imgH="20304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187" y="1715691"/>
                        <a:ext cx="192246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32117"/>
              </p:ext>
            </p:extLst>
          </p:nvPr>
        </p:nvGraphicFramePr>
        <p:xfrm>
          <a:off x="784045" y="974726"/>
          <a:ext cx="48275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2" name="Equation" r:id="rId5" imgW="2425680" imgH="215640" progId="Equation.DSMT4">
                  <p:embed/>
                </p:oleObj>
              </mc:Choice>
              <mc:Fallback>
                <p:oleObj name="Equation" r:id="rId5" imgW="2425680" imgH="21564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045" y="974726"/>
                        <a:ext cx="4827588" cy="425450"/>
                      </a:xfrm>
                      <a:prstGeom prst="rect">
                        <a:avLst/>
                      </a:prstGeom>
                      <a:solidFill>
                        <a:srgbClr val="B7DEE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877292"/>
              </p:ext>
            </p:extLst>
          </p:nvPr>
        </p:nvGraphicFramePr>
        <p:xfrm>
          <a:off x="5712550" y="925116"/>
          <a:ext cx="24796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3" name="Equation" r:id="rId7" imgW="1333440" imgH="241200" progId="Equation.DSMT4">
                  <p:embed/>
                </p:oleObj>
              </mc:Choice>
              <mc:Fallback>
                <p:oleObj name="Equation" r:id="rId7" imgW="1333440" imgH="24120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550" y="925116"/>
                        <a:ext cx="24796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606414"/>
              </p:ext>
            </p:extLst>
          </p:nvPr>
        </p:nvGraphicFramePr>
        <p:xfrm>
          <a:off x="8293142" y="986415"/>
          <a:ext cx="179546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4" name="Equation" r:id="rId9" imgW="965160" imgH="203040" progId="Equation.DSMT4">
                  <p:embed/>
                </p:oleObj>
              </mc:Choice>
              <mc:Fallback>
                <p:oleObj name="Equation" r:id="rId9" imgW="965160" imgH="203040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3142" y="986415"/>
                        <a:ext cx="1795462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178875"/>
              </p:ext>
            </p:extLst>
          </p:nvPr>
        </p:nvGraphicFramePr>
        <p:xfrm>
          <a:off x="2860086" y="1511558"/>
          <a:ext cx="1817687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5" name="Equation" r:id="rId11" imgW="888840" imgH="723600" progId="Equation.DSMT4">
                  <p:embed/>
                </p:oleObj>
              </mc:Choice>
              <mc:Fallback>
                <p:oleObj name="Equation" r:id="rId11" imgW="888840" imgH="723600" progId="Equation.DSMT4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086" y="1511558"/>
                        <a:ext cx="1817687" cy="146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810509"/>
              </p:ext>
            </p:extLst>
          </p:nvPr>
        </p:nvGraphicFramePr>
        <p:xfrm>
          <a:off x="4898436" y="1652805"/>
          <a:ext cx="20304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6" name="Equation" r:id="rId13" imgW="1091880" imgH="228600" progId="Equation.DSMT4">
                  <p:embed/>
                </p:oleObj>
              </mc:Choice>
              <mc:Fallback>
                <p:oleObj name="Equation" r:id="rId13" imgW="1091880" imgH="22860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436" y="1652805"/>
                        <a:ext cx="203041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669119"/>
              </p:ext>
            </p:extLst>
          </p:nvPr>
        </p:nvGraphicFramePr>
        <p:xfrm>
          <a:off x="822256" y="3058124"/>
          <a:ext cx="97805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7" name="Equation" r:id="rId15" imgW="4914720" imgH="215640" progId="Equation.DSMT4">
                  <p:embed/>
                </p:oleObj>
              </mc:Choice>
              <mc:Fallback>
                <p:oleObj name="Equation" r:id="rId15" imgW="4914720" imgH="21564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256" y="3058124"/>
                        <a:ext cx="9780588" cy="425450"/>
                      </a:xfrm>
                      <a:prstGeom prst="rect">
                        <a:avLst/>
                      </a:prstGeom>
                      <a:solidFill>
                        <a:srgbClr val="B7DEE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358819"/>
              </p:ext>
            </p:extLst>
          </p:nvPr>
        </p:nvGraphicFramePr>
        <p:xfrm>
          <a:off x="862013" y="4190665"/>
          <a:ext cx="37766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8" name="Equation" r:id="rId17" imgW="2031840" imgH="228600" progId="Equation.DSMT4">
                  <p:embed/>
                </p:oleObj>
              </mc:Choice>
              <mc:Fallback>
                <p:oleObj name="Equation" r:id="rId17" imgW="2031840" imgH="22860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4190665"/>
                        <a:ext cx="377666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670837"/>
              </p:ext>
            </p:extLst>
          </p:nvPr>
        </p:nvGraphicFramePr>
        <p:xfrm>
          <a:off x="4667730" y="3454858"/>
          <a:ext cx="1065212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9" name="Equation" r:id="rId19" imgW="520560" imgH="927000" progId="Equation.DSMT4">
                  <p:embed/>
                </p:oleObj>
              </mc:Choice>
              <mc:Fallback>
                <p:oleObj name="Equation" r:id="rId19" imgW="520560" imgH="927000" progId="Equation.DSMT4">
                  <p:embed/>
                  <p:pic>
                    <p:nvPicPr>
                      <p:cNvPr id="1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730" y="3454858"/>
                        <a:ext cx="1065212" cy="189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163010"/>
              </p:ext>
            </p:extLst>
          </p:nvPr>
        </p:nvGraphicFramePr>
        <p:xfrm>
          <a:off x="5982536" y="4251685"/>
          <a:ext cx="32083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0" name="Equation" r:id="rId21" imgW="1726920" imgH="228600" progId="Equation.DSMT4">
                  <p:embed/>
                </p:oleObj>
              </mc:Choice>
              <mc:Fallback>
                <p:oleObj name="Equation" r:id="rId21" imgW="1726920" imgH="22860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2536" y="4251685"/>
                        <a:ext cx="320833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727447"/>
              </p:ext>
            </p:extLst>
          </p:nvPr>
        </p:nvGraphicFramePr>
        <p:xfrm>
          <a:off x="9237458" y="3588925"/>
          <a:ext cx="1249362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1" name="Equation" r:id="rId23" imgW="672840" imgH="927000" progId="Equation.DSMT4">
                  <p:embed/>
                </p:oleObj>
              </mc:Choice>
              <mc:Fallback>
                <p:oleObj name="Equation" r:id="rId23" imgW="672840" imgH="927000" progId="Equation.DSMT4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7458" y="3588925"/>
                        <a:ext cx="1249362" cy="171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402595"/>
              </p:ext>
            </p:extLst>
          </p:nvPr>
        </p:nvGraphicFramePr>
        <p:xfrm>
          <a:off x="1609898" y="4943563"/>
          <a:ext cx="6683244" cy="1718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2" name="Equation" r:id="rId25" imgW="3593880" imgH="927000" progId="Equation.DSMT4">
                  <p:embed/>
                </p:oleObj>
              </mc:Choice>
              <mc:Fallback>
                <p:oleObj name="Equation" r:id="rId25" imgW="3593880" imgH="927000" progId="Equation.DSMT4">
                  <p:embed/>
                  <p:pic>
                    <p:nvPicPr>
                      <p:cNvPr id="2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898" y="4943563"/>
                        <a:ext cx="6683244" cy="1718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77487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1"/>
          <p:cNvSpPr/>
          <p:nvPr/>
        </p:nvSpPr>
        <p:spPr>
          <a:xfrm>
            <a:off x="284927" y="195725"/>
            <a:ext cx="59655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4" name="CustomShape 11"/>
          <p:cNvSpPr/>
          <p:nvPr/>
        </p:nvSpPr>
        <p:spPr>
          <a:xfrm>
            <a:off x="1624080" y="330240"/>
            <a:ext cx="59655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002020"/>
              </p:ext>
            </p:extLst>
          </p:nvPr>
        </p:nvGraphicFramePr>
        <p:xfrm>
          <a:off x="687388" y="3279954"/>
          <a:ext cx="3636818" cy="142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6" name="Equation" r:id="rId3" imgW="1777680" imgH="698400" progId="Equation.DSMT4">
                  <p:embed/>
                </p:oleObj>
              </mc:Choice>
              <mc:Fallback>
                <p:oleObj name="Equation" r:id="rId3" imgW="1777680" imgH="698400" progId="Equation.DSMT4">
                  <p:embed/>
                  <p:pic>
                    <p:nvPicPr>
                      <p:cNvPr id="1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3279954"/>
                        <a:ext cx="3636818" cy="1424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882963"/>
              </p:ext>
            </p:extLst>
          </p:nvPr>
        </p:nvGraphicFramePr>
        <p:xfrm>
          <a:off x="1353011" y="2621627"/>
          <a:ext cx="88868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7" name="Equation" r:id="rId5" imgW="3949560" imgH="203040" progId="Equation.DSMT4">
                  <p:embed/>
                </p:oleObj>
              </mc:Choice>
              <mc:Fallback>
                <p:oleObj name="Equation" r:id="rId5" imgW="3949560" imgH="203040" progId="Equation.DSMT4">
                  <p:embed/>
                  <p:pic>
                    <p:nvPicPr>
                      <p:cNvPr id="1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011" y="2621627"/>
                        <a:ext cx="88868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45363"/>
              </p:ext>
            </p:extLst>
          </p:nvPr>
        </p:nvGraphicFramePr>
        <p:xfrm>
          <a:off x="687388" y="796488"/>
          <a:ext cx="7172325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8" name="Equation" r:id="rId7" imgW="3187440" imgH="723600" progId="Equation.DSMT4">
                  <p:embed/>
                </p:oleObj>
              </mc:Choice>
              <mc:Fallback>
                <p:oleObj name="Equation" r:id="rId7" imgW="3187440" imgH="723600" progId="Equation.DSMT4">
                  <p:embed/>
                  <p:pic>
                    <p:nvPicPr>
                      <p:cNvPr id="1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796488"/>
                        <a:ext cx="7172325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806767"/>
              </p:ext>
            </p:extLst>
          </p:nvPr>
        </p:nvGraphicFramePr>
        <p:xfrm>
          <a:off x="8167688" y="3279775"/>
          <a:ext cx="377825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9" name="Equation" r:id="rId9" imgW="2031840" imgH="698400" progId="Equation.DSMT4">
                  <p:embed/>
                </p:oleObj>
              </mc:Choice>
              <mc:Fallback>
                <p:oleObj name="Equation" r:id="rId9" imgW="2031840" imgH="698400" progId="Equation.DSMT4">
                  <p:embed/>
                  <p:pic>
                    <p:nvPicPr>
                      <p:cNvPr id="2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7688" y="3279775"/>
                        <a:ext cx="3778250" cy="1293813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228725" y="119856"/>
            <a:ext cx="8177493" cy="7715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、非齐次线性方程组</a:t>
            </a:r>
            <a:endParaRPr lang="en-US" altLang="zh-CN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7404"/>
              </p:ext>
            </p:extLst>
          </p:nvPr>
        </p:nvGraphicFramePr>
        <p:xfrm>
          <a:off x="4250237" y="3279953"/>
          <a:ext cx="4000500" cy="1424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0" name="Equation" r:id="rId11" imgW="1955520" imgH="698400" progId="Equation.DSMT4">
                  <p:embed/>
                </p:oleObj>
              </mc:Choice>
              <mc:Fallback>
                <p:oleObj name="Equation" r:id="rId11" imgW="1955520" imgH="698400" progId="Equation.DSMT4">
                  <p:embed/>
                  <p:pic>
                    <p:nvPicPr>
                      <p:cNvPr id="1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0237" y="3279953"/>
                        <a:ext cx="4000500" cy="14244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357582"/>
              </p:ext>
            </p:extLst>
          </p:nvPr>
        </p:nvGraphicFramePr>
        <p:xfrm>
          <a:off x="1287463" y="5535919"/>
          <a:ext cx="774122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1" name="Equation" r:id="rId13" imgW="3784320" imgH="241200" progId="Equation.DSMT4">
                  <p:embed/>
                </p:oleObj>
              </mc:Choice>
              <mc:Fallback>
                <p:oleObj name="Equation" r:id="rId13" imgW="3784320" imgH="241200" progId="Equation.DSMT4">
                  <p:embed/>
                  <p:pic>
                    <p:nvPicPr>
                      <p:cNvPr id="2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5535919"/>
                        <a:ext cx="774122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252005"/>
              </p:ext>
            </p:extLst>
          </p:nvPr>
        </p:nvGraphicFramePr>
        <p:xfrm>
          <a:off x="1287463" y="4894810"/>
          <a:ext cx="65722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2" name="Equation" r:id="rId15" imgW="3213000" imgH="241200" progId="Equation.DSMT4">
                  <p:embed/>
                </p:oleObj>
              </mc:Choice>
              <mc:Fallback>
                <p:oleObj name="Equation" r:id="rId15" imgW="3213000" imgH="241200" progId="Equation.DSMT4">
                  <p:embed/>
                  <p:pic>
                    <p:nvPicPr>
                      <p:cNvPr id="2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4894810"/>
                        <a:ext cx="65722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756541"/>
              </p:ext>
            </p:extLst>
          </p:nvPr>
        </p:nvGraphicFramePr>
        <p:xfrm>
          <a:off x="1287463" y="6177028"/>
          <a:ext cx="87534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3" name="Equation" r:id="rId17" imgW="4279680" imgH="241200" progId="Equation.DSMT4">
                  <p:embed/>
                </p:oleObj>
              </mc:Choice>
              <mc:Fallback>
                <p:oleObj name="Equation" r:id="rId17" imgW="4279680" imgH="241200" progId="Equation.DSMT4">
                  <p:embed/>
                  <p:pic>
                    <p:nvPicPr>
                      <p:cNvPr id="1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6177028"/>
                        <a:ext cx="87534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611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48028" y="4402776"/>
            <a:ext cx="1178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       </a:t>
            </a:r>
            <a:endParaRPr lang="zh-CN" altLang="en-US" dirty="0"/>
          </a:p>
        </p:txBody>
      </p:sp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292368"/>
              </p:ext>
            </p:extLst>
          </p:nvPr>
        </p:nvGraphicFramePr>
        <p:xfrm>
          <a:off x="704850" y="2611424"/>
          <a:ext cx="5508625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8" name="Equation" r:id="rId3" imgW="2692080" imgH="698400" progId="Equation.DSMT4">
                  <p:embed/>
                </p:oleObj>
              </mc:Choice>
              <mc:Fallback>
                <p:oleObj name="Equation" r:id="rId3" imgW="2692080" imgH="698400" progId="Equation.DSMT4">
                  <p:embed/>
                  <p:pic>
                    <p:nvPicPr>
                      <p:cNvPr id="1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2611424"/>
                        <a:ext cx="5508625" cy="142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graphicFrame>
        <p:nvGraphicFramePr>
          <p:cNvPr id="1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375063"/>
              </p:ext>
            </p:extLst>
          </p:nvPr>
        </p:nvGraphicFramePr>
        <p:xfrm>
          <a:off x="6361727" y="1151255"/>
          <a:ext cx="4086225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9" name="Equation" r:id="rId5" imgW="1815840" imgH="482400" progId="Equation.DSMT4">
                  <p:embed/>
                </p:oleObj>
              </mc:Choice>
              <mc:Fallback>
                <p:oleObj name="Equation" r:id="rId5" imgW="1815840" imgH="482400" progId="Equation.DSMT4">
                  <p:embed/>
                  <p:pic>
                    <p:nvPicPr>
                      <p:cNvPr id="1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727" y="1151255"/>
                        <a:ext cx="4086225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228725" y="119856"/>
            <a:ext cx="8177493" cy="7715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、非齐次线性方程组</a:t>
            </a:r>
            <a:endParaRPr lang="en-US" altLang="zh-CN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534873"/>
              </p:ext>
            </p:extLst>
          </p:nvPr>
        </p:nvGraphicFramePr>
        <p:xfrm>
          <a:off x="687388" y="909162"/>
          <a:ext cx="55435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0" name="Equation" r:id="rId7" imgW="2463480" imgH="698400" progId="Equation.DSMT4">
                  <p:embed/>
                </p:oleObj>
              </mc:Choice>
              <mc:Fallback>
                <p:oleObj name="Equation" r:id="rId7" imgW="2463480" imgH="698400" progId="Equation.DSMT4">
                  <p:embed/>
                  <p:pic>
                    <p:nvPicPr>
                      <p:cNvPr id="1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909162"/>
                        <a:ext cx="5543550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362419"/>
              </p:ext>
            </p:extLst>
          </p:nvPr>
        </p:nvGraphicFramePr>
        <p:xfrm>
          <a:off x="6411913" y="2609837"/>
          <a:ext cx="509270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1" name="Equation" r:id="rId9" imgW="2489040" imgH="698400" progId="Equation.DSMT4">
                  <p:embed/>
                </p:oleObj>
              </mc:Choice>
              <mc:Fallback>
                <p:oleObj name="Equation" r:id="rId9" imgW="2489040" imgH="698400" progId="Equation.DSMT4">
                  <p:embed/>
                  <p:pic>
                    <p:nvPicPr>
                      <p:cNvPr id="1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13" y="2609837"/>
                        <a:ext cx="5092700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41309"/>
              </p:ext>
            </p:extLst>
          </p:nvPr>
        </p:nvGraphicFramePr>
        <p:xfrm>
          <a:off x="862013" y="4367156"/>
          <a:ext cx="6657975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2" name="Equation" r:id="rId11" imgW="2958840" imgH="698400" progId="Equation.DSMT4">
                  <p:embed/>
                </p:oleObj>
              </mc:Choice>
              <mc:Fallback>
                <p:oleObj name="Equation" r:id="rId11" imgW="2958840" imgH="698400" progId="Equation.DSMT4">
                  <p:embed/>
                  <p:pic>
                    <p:nvPicPr>
                      <p:cNvPr id="1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4367156"/>
                        <a:ext cx="6657975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111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1"/>
          <p:cNvSpPr/>
          <p:nvPr/>
        </p:nvSpPr>
        <p:spPr>
          <a:xfrm>
            <a:off x="1624080" y="330240"/>
            <a:ext cx="59655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graphicFrame>
        <p:nvGraphicFramePr>
          <p:cNvPr id="4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825639"/>
              </p:ext>
            </p:extLst>
          </p:nvPr>
        </p:nvGraphicFramePr>
        <p:xfrm>
          <a:off x="671963" y="3277215"/>
          <a:ext cx="76581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2" name="Equation" r:id="rId3" imgW="3403440" imgH="228600" progId="Equation.DSMT4">
                  <p:embed/>
                </p:oleObj>
              </mc:Choice>
              <mc:Fallback>
                <p:oleObj name="Equation" r:id="rId3" imgW="3403440" imgH="228600" progId="Equation.DSMT4">
                  <p:embed/>
                  <p:pic>
                    <p:nvPicPr>
                      <p:cNvPr id="4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963" y="3277215"/>
                        <a:ext cx="76581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222542"/>
              </p:ext>
            </p:extLst>
          </p:nvPr>
        </p:nvGraphicFramePr>
        <p:xfrm>
          <a:off x="610094" y="1670645"/>
          <a:ext cx="65436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3" name="Equation" r:id="rId5" imgW="2908080" imgH="253800" progId="Equation.DSMT4">
                  <p:embed/>
                </p:oleObj>
              </mc:Choice>
              <mc:Fallback>
                <p:oleObj name="Equation" r:id="rId5" imgW="2908080" imgH="253800" progId="Equation.DSMT4">
                  <p:embed/>
                  <p:pic>
                    <p:nvPicPr>
                      <p:cNvPr id="4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94" y="1670645"/>
                        <a:ext cx="65436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005875"/>
              </p:ext>
            </p:extLst>
          </p:nvPr>
        </p:nvGraphicFramePr>
        <p:xfrm>
          <a:off x="716208" y="4010141"/>
          <a:ext cx="1031557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4" name="Equation" r:id="rId7" imgW="4584600" imgH="228600" progId="Equation.DSMT4">
                  <p:embed/>
                </p:oleObj>
              </mc:Choice>
              <mc:Fallback>
                <p:oleObj name="Equation" r:id="rId7" imgW="4584600" imgH="228600" progId="Equation.DSMT4">
                  <p:embed/>
                  <p:pic>
                    <p:nvPicPr>
                      <p:cNvPr id="4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08" y="4010141"/>
                        <a:ext cx="1031557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751528"/>
              </p:ext>
            </p:extLst>
          </p:nvPr>
        </p:nvGraphicFramePr>
        <p:xfrm>
          <a:off x="590429" y="924645"/>
          <a:ext cx="100012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5" name="Equation" r:id="rId9" imgW="4444920" imgH="215640" progId="Equation.DSMT4">
                  <p:embed/>
                </p:oleObj>
              </mc:Choice>
              <mc:Fallback>
                <p:oleObj name="Equation" r:id="rId9" imgW="4444920" imgH="215640" progId="Equation.DSMT4">
                  <p:embed/>
                  <p:pic>
                    <p:nvPicPr>
                      <p:cNvPr id="4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429" y="924645"/>
                        <a:ext cx="1000125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713512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671963" y="258933"/>
            <a:ext cx="359220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6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016699" y="18192"/>
            <a:ext cx="5394859" cy="7715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思考</a:t>
            </a:r>
            <a:endParaRPr lang="en-US" altLang="zh-CN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294665"/>
              </p:ext>
            </p:extLst>
          </p:nvPr>
        </p:nvGraphicFramePr>
        <p:xfrm>
          <a:off x="7355042" y="1719710"/>
          <a:ext cx="17430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6" name="Equation" r:id="rId11" imgW="774360" imgH="203040" progId="Equation.DSMT4">
                  <p:embed/>
                </p:oleObj>
              </mc:Choice>
              <mc:Fallback>
                <p:oleObj name="Equation" r:id="rId11" imgW="774360" imgH="203040" progId="Equation.DSMT4">
                  <p:embed/>
                  <p:pic>
                    <p:nvPicPr>
                      <p:cNvPr id="4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5042" y="1719710"/>
                        <a:ext cx="174307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539473"/>
              </p:ext>
            </p:extLst>
          </p:nvPr>
        </p:nvGraphicFramePr>
        <p:xfrm>
          <a:off x="590429" y="2446433"/>
          <a:ext cx="100869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7" name="Equation" r:id="rId13" imgW="4483080" imgH="253800" progId="Equation.DSMT4">
                  <p:embed/>
                </p:oleObj>
              </mc:Choice>
              <mc:Fallback>
                <p:oleObj name="Equation" r:id="rId13" imgW="4483080" imgH="253800" progId="Equation.DSMT4">
                  <p:embed/>
                  <p:pic>
                    <p:nvPicPr>
                      <p:cNvPr id="1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429" y="2446433"/>
                        <a:ext cx="100869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887002"/>
              </p:ext>
            </p:extLst>
          </p:nvPr>
        </p:nvGraphicFramePr>
        <p:xfrm>
          <a:off x="716208" y="4890805"/>
          <a:ext cx="734377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8" name="Equation" r:id="rId15" imgW="3263760" imgH="228600" progId="Equation.DSMT4">
                  <p:embed/>
                </p:oleObj>
              </mc:Choice>
              <mc:Fallback>
                <p:oleObj name="Equation" r:id="rId15" imgW="3263760" imgH="228600" progId="Equation.DSMT4">
                  <p:embed/>
                  <p:pic>
                    <p:nvPicPr>
                      <p:cNvPr id="1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08" y="4890805"/>
                        <a:ext cx="734377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561261"/>
              </p:ext>
            </p:extLst>
          </p:nvPr>
        </p:nvGraphicFramePr>
        <p:xfrm>
          <a:off x="931658" y="5771469"/>
          <a:ext cx="32575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9" name="Equation" r:id="rId17" imgW="1447560" imgH="203040" progId="Equation.DSMT4">
                  <p:embed/>
                </p:oleObj>
              </mc:Choice>
              <mc:Fallback>
                <p:oleObj name="Equation" r:id="rId17" imgW="1447560" imgH="203040" progId="Equation.DSMT4">
                  <p:embed/>
                  <p:pic>
                    <p:nvPicPr>
                      <p:cNvPr id="4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658" y="5771469"/>
                        <a:ext cx="32575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364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内容小结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947001"/>
              </p:ext>
            </p:extLst>
          </p:nvPr>
        </p:nvGraphicFramePr>
        <p:xfrm>
          <a:off x="935755" y="1117421"/>
          <a:ext cx="3200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8" name="Equation" r:id="rId3" imgW="1422360" imgH="190440" progId="Equation.DSMT4">
                  <p:embed/>
                </p:oleObj>
              </mc:Choice>
              <mc:Fallback>
                <p:oleObj name="Equation" r:id="rId3" imgW="14223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755" y="1117421"/>
                        <a:ext cx="32004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678539"/>
              </p:ext>
            </p:extLst>
          </p:nvPr>
        </p:nvGraphicFramePr>
        <p:xfrm>
          <a:off x="792368" y="3594279"/>
          <a:ext cx="3571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9" name="Equation" r:id="rId5" imgW="1587240" imgH="190440" progId="Equation.DSMT4">
                  <p:embed/>
                </p:oleObj>
              </mc:Choice>
              <mc:Fallback>
                <p:oleObj name="Equation" r:id="rId5" imgW="15872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368" y="3594279"/>
                        <a:ext cx="35718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045529"/>
              </p:ext>
            </p:extLst>
          </p:nvPr>
        </p:nvGraphicFramePr>
        <p:xfrm>
          <a:off x="1661549" y="1784969"/>
          <a:ext cx="10001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0" name="Equation" r:id="rId7" imgW="444240" imgH="190440" progId="Equation.DSMT4">
                  <p:embed/>
                </p:oleObj>
              </mc:Choice>
              <mc:Fallback>
                <p:oleObj name="Equation" r:id="rId7" imgW="4442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549" y="1784969"/>
                        <a:ext cx="10001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553779"/>
              </p:ext>
            </p:extLst>
          </p:nvPr>
        </p:nvGraphicFramePr>
        <p:xfrm>
          <a:off x="1592468" y="2472706"/>
          <a:ext cx="27717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1" name="Equation" r:id="rId9" imgW="1231560" imgH="203040" progId="Equation.DSMT4">
                  <p:embed/>
                </p:oleObj>
              </mc:Choice>
              <mc:Fallback>
                <p:oleObj name="Equation" r:id="rId9" imgW="1231560" imgH="203040" progId="Equation.DSMT4">
                  <p:embed/>
                  <p:pic>
                    <p:nvPicPr>
                      <p:cNvPr id="1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468" y="2472706"/>
                        <a:ext cx="277177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123180"/>
              </p:ext>
            </p:extLst>
          </p:nvPr>
        </p:nvGraphicFramePr>
        <p:xfrm>
          <a:off x="1661549" y="4453568"/>
          <a:ext cx="10001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2" name="Equation" r:id="rId11" imgW="444240" imgH="190440" progId="Equation.DSMT4">
                  <p:embed/>
                </p:oleObj>
              </mc:Choice>
              <mc:Fallback>
                <p:oleObj name="Equation" r:id="rId11" imgW="444240" imgH="190440" progId="Equation.DSMT4">
                  <p:embed/>
                  <p:pic>
                    <p:nvPicPr>
                      <p:cNvPr id="1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549" y="4453568"/>
                        <a:ext cx="10001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171632"/>
              </p:ext>
            </p:extLst>
          </p:nvPr>
        </p:nvGraphicFramePr>
        <p:xfrm>
          <a:off x="1661549" y="5235134"/>
          <a:ext cx="10287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3" name="Equation" r:id="rId12" imgW="457200" imgH="203040" progId="Equation.DSMT4">
                  <p:embed/>
                </p:oleObj>
              </mc:Choice>
              <mc:Fallback>
                <p:oleObj name="Equation" r:id="rId12" imgW="457200" imgH="203040" progId="Equation.DSMT4">
                  <p:embed/>
                  <p:pic>
                    <p:nvPicPr>
                      <p:cNvPr id="1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549" y="5235134"/>
                        <a:ext cx="10287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401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78922" y="834029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</a:t>
            </a: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思考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836813"/>
              </p:ext>
            </p:extLst>
          </p:nvPr>
        </p:nvGraphicFramePr>
        <p:xfrm>
          <a:off x="561603" y="868426"/>
          <a:ext cx="10416886" cy="1422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3" name="Equation" r:id="rId3" imgW="5092560" imgH="698400" progId="Equation.DSMT4">
                  <p:embed/>
                </p:oleObj>
              </mc:Choice>
              <mc:Fallback>
                <p:oleObj name="Equation" r:id="rId3" imgW="5092560" imgH="698400" progId="Equation.DSMT4">
                  <p:embed/>
                  <p:pic>
                    <p:nvPicPr>
                      <p:cNvPr id="1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03" y="868426"/>
                        <a:ext cx="10416886" cy="1422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273657"/>
              </p:ext>
            </p:extLst>
          </p:nvPr>
        </p:nvGraphicFramePr>
        <p:xfrm>
          <a:off x="443839" y="2553754"/>
          <a:ext cx="607853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4" name="Equation" r:id="rId5" imgW="2971800" imgH="253800" progId="Equation.DSMT4">
                  <p:embed/>
                </p:oleObj>
              </mc:Choice>
              <mc:Fallback>
                <p:oleObj name="Equation" r:id="rId5" imgW="2971800" imgH="253800" progId="Equation.DSMT4">
                  <p:embed/>
                  <p:pic>
                    <p:nvPicPr>
                      <p:cNvPr id="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39" y="2553754"/>
                        <a:ext cx="6078537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78311"/>
              </p:ext>
            </p:extLst>
          </p:nvPr>
        </p:nvGraphicFramePr>
        <p:xfrm>
          <a:off x="6467824" y="2611372"/>
          <a:ext cx="493568" cy="362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5" name="Equation" r:id="rId7" imgW="241200" imgH="177480" progId="Equation.DSMT4">
                  <p:embed/>
                </p:oleObj>
              </mc:Choice>
              <mc:Fallback>
                <p:oleObj name="Equation" r:id="rId7" imgW="241200" imgH="177480" progId="Equation.DSMT4">
                  <p:embed/>
                  <p:pic>
                    <p:nvPicPr>
                      <p:cNvPr id="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824" y="2611372"/>
                        <a:ext cx="493568" cy="362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399521"/>
              </p:ext>
            </p:extLst>
          </p:nvPr>
        </p:nvGraphicFramePr>
        <p:xfrm>
          <a:off x="6024623" y="3157308"/>
          <a:ext cx="4675909" cy="46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6" name="Equation" r:id="rId9" imgW="2286000" imgH="228600" progId="Equation.DSMT4">
                  <p:embed/>
                </p:oleObj>
              </mc:Choice>
              <mc:Fallback>
                <p:oleObj name="Equation" r:id="rId9" imgW="2286000" imgH="228600" progId="Equation.DSMT4">
                  <p:embed/>
                  <p:pic>
                    <p:nvPicPr>
                      <p:cNvPr id="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623" y="3157308"/>
                        <a:ext cx="4675909" cy="464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188461"/>
              </p:ext>
            </p:extLst>
          </p:nvPr>
        </p:nvGraphicFramePr>
        <p:xfrm>
          <a:off x="6961392" y="2577120"/>
          <a:ext cx="3351068" cy="466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7" name="Equation" r:id="rId11" imgW="1638000" imgH="228600" progId="Equation.DSMT4">
                  <p:embed/>
                </p:oleObj>
              </mc:Choice>
              <mc:Fallback>
                <p:oleObj name="Equation" r:id="rId11" imgW="1638000" imgH="228600" progId="Equation.DSMT4">
                  <p:embed/>
                  <p:pic>
                    <p:nvPicPr>
                      <p:cNvPr id="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1392" y="2577120"/>
                        <a:ext cx="3351068" cy="466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660315"/>
              </p:ext>
            </p:extLst>
          </p:nvPr>
        </p:nvGraphicFramePr>
        <p:xfrm>
          <a:off x="862013" y="3825367"/>
          <a:ext cx="8260773" cy="440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8" name="Equation" r:id="rId13" imgW="4038480" imgH="215640" progId="Equation.DSMT4">
                  <p:embed/>
                </p:oleObj>
              </mc:Choice>
              <mc:Fallback>
                <p:oleObj name="Equation" r:id="rId13" imgW="4038480" imgH="215640" progId="Equation.DSMT4">
                  <p:embed/>
                  <p:pic>
                    <p:nvPicPr>
                      <p:cNvPr id="1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3825367"/>
                        <a:ext cx="8260773" cy="440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968318"/>
              </p:ext>
            </p:extLst>
          </p:nvPr>
        </p:nvGraphicFramePr>
        <p:xfrm>
          <a:off x="958576" y="4484580"/>
          <a:ext cx="7871114" cy="440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9" name="Equation" r:id="rId15" imgW="3848040" imgH="215640" progId="Equation.DSMT4">
                  <p:embed/>
                </p:oleObj>
              </mc:Choice>
              <mc:Fallback>
                <p:oleObj name="Equation" r:id="rId15" imgW="3848040" imgH="215640" progId="Equation.DSMT4">
                  <p:embed/>
                  <p:pic>
                    <p:nvPicPr>
                      <p:cNvPr id="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576" y="4484580"/>
                        <a:ext cx="7871114" cy="440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146825"/>
              </p:ext>
            </p:extLst>
          </p:nvPr>
        </p:nvGraphicFramePr>
        <p:xfrm>
          <a:off x="8829690" y="4429948"/>
          <a:ext cx="1636568" cy="414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0" name="Equation" r:id="rId17" imgW="799920" imgH="203040" progId="Equation.DSMT4">
                  <p:embed/>
                </p:oleObj>
              </mc:Choice>
              <mc:Fallback>
                <p:oleObj name="Equation" r:id="rId17" imgW="799920" imgH="203040" progId="Equation.DSMT4">
                  <p:embed/>
                  <p:pic>
                    <p:nvPicPr>
                      <p:cNvPr id="1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9690" y="4429948"/>
                        <a:ext cx="1636568" cy="414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334534"/>
              </p:ext>
            </p:extLst>
          </p:nvPr>
        </p:nvGraphicFramePr>
        <p:xfrm>
          <a:off x="958576" y="5035561"/>
          <a:ext cx="3273136" cy="440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1" name="Equation" r:id="rId19" imgW="1600200" imgH="215640" progId="Equation.DSMT4">
                  <p:embed/>
                </p:oleObj>
              </mc:Choice>
              <mc:Fallback>
                <p:oleObj name="Equation" r:id="rId19" imgW="1600200" imgH="215640" progId="Equation.DSMT4">
                  <p:embed/>
                  <p:pic>
                    <p:nvPicPr>
                      <p:cNvPr id="1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576" y="5035561"/>
                        <a:ext cx="3273136" cy="440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716931"/>
              </p:ext>
            </p:extLst>
          </p:nvPr>
        </p:nvGraphicFramePr>
        <p:xfrm>
          <a:off x="908687" y="5581892"/>
          <a:ext cx="9403773" cy="440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2" name="Equation" r:id="rId21" imgW="4597200" imgH="215640" progId="Equation.DSMT4">
                  <p:embed/>
                </p:oleObj>
              </mc:Choice>
              <mc:Fallback>
                <p:oleObj name="Equation" r:id="rId21" imgW="4597200" imgH="215640" progId="Equation.DSMT4">
                  <p:embed/>
                  <p:pic>
                    <p:nvPicPr>
                      <p:cNvPr id="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687" y="5581892"/>
                        <a:ext cx="9403773" cy="440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022027"/>
              </p:ext>
            </p:extLst>
          </p:nvPr>
        </p:nvGraphicFramePr>
        <p:xfrm>
          <a:off x="958576" y="6128222"/>
          <a:ext cx="1818409" cy="440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3" name="Equation" r:id="rId23" imgW="888840" imgH="215640" progId="Equation.DSMT4">
                  <p:embed/>
                </p:oleObj>
              </mc:Choice>
              <mc:Fallback>
                <p:oleObj name="Equation" r:id="rId23" imgW="888840" imgH="215640" progId="Equation.DSMT4">
                  <p:embed/>
                  <p:pic>
                    <p:nvPicPr>
                      <p:cNvPr id="1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576" y="6128222"/>
                        <a:ext cx="1818409" cy="440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910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课后练习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86446"/>
              </p:ext>
            </p:extLst>
          </p:nvPr>
        </p:nvGraphicFramePr>
        <p:xfrm>
          <a:off x="708818" y="957792"/>
          <a:ext cx="16573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8" name="Equation" r:id="rId3" imgW="736560" imgH="203040" progId="Equation.DSMT4">
                  <p:embed/>
                </p:oleObj>
              </mc:Choice>
              <mc:Fallback>
                <p:oleObj name="Equation" r:id="rId3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818" y="957792"/>
                        <a:ext cx="16573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312246"/>
              </p:ext>
            </p:extLst>
          </p:nvPr>
        </p:nvGraphicFramePr>
        <p:xfrm>
          <a:off x="947379" y="1459663"/>
          <a:ext cx="9888538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9" name="Equation" r:id="rId5" imgW="4394160" imgH="507960" progId="Equation.DSMT4">
                  <p:embed/>
                </p:oleObj>
              </mc:Choice>
              <mc:Fallback>
                <p:oleObj name="Equation" r:id="rId5" imgW="43941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379" y="1459663"/>
                        <a:ext cx="9888538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112644"/>
              </p:ext>
            </p:extLst>
          </p:nvPr>
        </p:nvGraphicFramePr>
        <p:xfrm>
          <a:off x="855663" y="2757488"/>
          <a:ext cx="11145837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0" name="Equation" r:id="rId7" imgW="4952880" imgH="457200" progId="Equation.DSMT4">
                  <p:embed/>
                </p:oleObj>
              </mc:Choice>
              <mc:Fallback>
                <p:oleObj name="Equation" r:id="rId7" imgW="4952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757488"/>
                        <a:ext cx="11145837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005128"/>
              </p:ext>
            </p:extLst>
          </p:nvPr>
        </p:nvGraphicFramePr>
        <p:xfrm>
          <a:off x="769938" y="3971392"/>
          <a:ext cx="16573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1" name="Equation" r:id="rId9" imgW="736560" imgH="203040" progId="Equation.DSMT4">
                  <p:embed/>
                </p:oleObj>
              </mc:Choice>
              <mc:Fallback>
                <p:oleObj name="Equation" r:id="rId9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3971392"/>
                        <a:ext cx="16573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280366"/>
              </p:ext>
            </p:extLst>
          </p:nvPr>
        </p:nvGraphicFramePr>
        <p:xfrm>
          <a:off x="947738" y="4633913"/>
          <a:ext cx="10745787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2" name="Equation" r:id="rId11" imgW="4775040" imgH="457200" progId="Equation.DSMT4">
                  <p:embed/>
                </p:oleObj>
              </mc:Choice>
              <mc:Fallback>
                <p:oleObj name="Equation" r:id="rId11" imgW="47750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4633913"/>
                        <a:ext cx="10745787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467351"/>
              </p:ext>
            </p:extLst>
          </p:nvPr>
        </p:nvGraphicFramePr>
        <p:xfrm>
          <a:off x="1228725" y="5828238"/>
          <a:ext cx="60579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3" name="Equation" r:id="rId13" imgW="2692080" imgH="228600" progId="Equation.DSMT4">
                  <p:embed/>
                </p:oleObj>
              </mc:Choice>
              <mc:Fallback>
                <p:oleObj name="Equation" r:id="rId13" imgW="2692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5828238"/>
                        <a:ext cx="60579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566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课后练习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1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953609"/>
              </p:ext>
            </p:extLst>
          </p:nvPr>
        </p:nvGraphicFramePr>
        <p:xfrm>
          <a:off x="765969" y="2255221"/>
          <a:ext cx="10944226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9" name="Equation" r:id="rId3" imgW="4863960" imgH="457200" progId="Equation.DSMT4">
                  <p:embed/>
                </p:oleObj>
              </mc:Choice>
              <mc:Fallback>
                <p:oleObj name="Equation" r:id="rId3" imgW="48639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969" y="2255221"/>
                        <a:ext cx="10944226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07162"/>
              </p:ext>
            </p:extLst>
          </p:nvPr>
        </p:nvGraphicFramePr>
        <p:xfrm>
          <a:off x="765969" y="974726"/>
          <a:ext cx="10660062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0" name="Equation" r:id="rId5" imgW="4736880" imgH="444240" progId="Equation.DSMT4">
                  <p:embed/>
                </p:oleObj>
              </mc:Choice>
              <mc:Fallback>
                <p:oleObj name="Equation" r:id="rId5" imgW="4736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969" y="974726"/>
                        <a:ext cx="10660062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33311"/>
              </p:ext>
            </p:extLst>
          </p:nvPr>
        </p:nvGraphicFramePr>
        <p:xfrm>
          <a:off x="765969" y="3565878"/>
          <a:ext cx="640080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1" name="Equation" r:id="rId7" imgW="2844720" imgH="723600" progId="Equation.DSMT4">
                  <p:embed/>
                </p:oleObj>
              </mc:Choice>
              <mc:Fallback>
                <p:oleObj name="Equation" r:id="rId7" imgW="284472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969" y="3565878"/>
                        <a:ext cx="6400800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747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课后练习</a:t>
            </a:r>
            <a:r>
              <a:rPr lang="en-US" altLang="zh-CN" sz="3000" b="1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000" b="1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endParaRPr lang="en-US" altLang="zh-CN" b="1" i="1" dirty="0">
              <a:solidFill>
                <a:srgbClr val="1217E4"/>
              </a:solidFill>
            </a:endParaRPr>
          </a:p>
        </p:txBody>
      </p:sp>
      <p:graphicFrame>
        <p:nvGraphicFramePr>
          <p:cNvPr id="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233509"/>
              </p:ext>
            </p:extLst>
          </p:nvPr>
        </p:nvGraphicFramePr>
        <p:xfrm>
          <a:off x="947738" y="1116013"/>
          <a:ext cx="16573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8" name="Equation" r:id="rId3" imgW="736560" imgH="203040" progId="Equation.DSMT4">
                  <p:embed/>
                </p:oleObj>
              </mc:Choice>
              <mc:Fallback>
                <p:oleObj name="Equation" r:id="rId3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1116013"/>
                        <a:ext cx="16573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83804"/>
              </p:ext>
            </p:extLst>
          </p:nvPr>
        </p:nvGraphicFramePr>
        <p:xfrm>
          <a:off x="966788" y="1778001"/>
          <a:ext cx="70008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9" name="Equation" r:id="rId5" imgW="3111480" imgH="228600" progId="Equation.DSMT4">
                  <p:embed/>
                </p:oleObj>
              </mc:Choice>
              <mc:Fallback>
                <p:oleObj name="Equation" r:id="rId5" imgW="3111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1778001"/>
                        <a:ext cx="70008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259951"/>
              </p:ext>
            </p:extLst>
          </p:nvPr>
        </p:nvGraphicFramePr>
        <p:xfrm>
          <a:off x="966788" y="2497139"/>
          <a:ext cx="16573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0" name="Equation" r:id="rId7" imgW="736560" imgH="203040" progId="Equation.DSMT4">
                  <p:embed/>
                </p:oleObj>
              </mc:Choice>
              <mc:Fallback>
                <p:oleObj name="Equation" r:id="rId7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2497139"/>
                        <a:ext cx="16573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19839"/>
              </p:ext>
            </p:extLst>
          </p:nvPr>
        </p:nvGraphicFramePr>
        <p:xfrm>
          <a:off x="1045369" y="3064102"/>
          <a:ext cx="2943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1" name="Equation" r:id="rId9" imgW="1307880" imgH="215640" progId="Equation.DSMT4">
                  <p:embed/>
                </p:oleObj>
              </mc:Choice>
              <mc:Fallback>
                <p:oleObj name="Equation" r:id="rId9" imgW="1307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369" y="3064102"/>
                        <a:ext cx="29432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109611"/>
              </p:ext>
            </p:extLst>
          </p:nvPr>
        </p:nvGraphicFramePr>
        <p:xfrm>
          <a:off x="862013" y="4151978"/>
          <a:ext cx="78867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2" name="Equation" r:id="rId11" imgW="3504960" imgH="241200" progId="Equation.DSMT4">
                  <p:embed/>
                </p:oleObj>
              </mc:Choice>
              <mc:Fallback>
                <p:oleObj name="Equation" r:id="rId11" imgW="3504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4151978"/>
                        <a:ext cx="78867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512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0" y="346680"/>
            <a:ext cx="12191400" cy="770760"/>
          </a:xfrm>
          <a:prstGeom prst="rect">
            <a:avLst/>
          </a:prstGeom>
          <a:solidFill>
            <a:srgbClr val="00206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16" name="CustomShape 2"/>
          <p:cNvSpPr/>
          <p:nvPr/>
        </p:nvSpPr>
        <p:spPr>
          <a:xfrm>
            <a:off x="3125880" y="2995560"/>
            <a:ext cx="486360" cy="224280"/>
          </a:xfrm>
          <a:custGeom>
            <a:avLst/>
            <a:gdLst/>
            <a:ahLst/>
            <a:cxnLst/>
            <a:rect l="l" t="t" r="r" b="b"/>
            <a:pathLst>
              <a:path w="130" h="60">
                <a:moveTo>
                  <a:pt x="3" y="11"/>
                </a:moveTo>
                <a:cubicBezTo>
                  <a:pt x="0" y="40"/>
                  <a:pt x="27" y="60"/>
                  <a:pt x="61" y="60"/>
                </a:cubicBezTo>
                <a:cubicBezTo>
                  <a:pt x="97" y="60"/>
                  <a:pt x="130" y="46"/>
                  <a:pt x="129" y="22"/>
                </a:cubicBezTo>
                <a:cubicBezTo>
                  <a:pt x="129" y="12"/>
                  <a:pt x="122" y="6"/>
                  <a:pt x="118" y="4"/>
                </a:cubicBezTo>
                <a:cubicBezTo>
                  <a:pt x="116" y="2"/>
                  <a:pt x="114" y="1"/>
                  <a:pt x="112" y="2"/>
                </a:cubicBezTo>
                <a:cubicBezTo>
                  <a:pt x="111" y="2"/>
                  <a:pt x="114" y="4"/>
                  <a:pt x="115" y="5"/>
                </a:cubicBezTo>
                <a:cubicBezTo>
                  <a:pt x="118" y="10"/>
                  <a:pt x="119" y="16"/>
                  <a:pt x="118" y="21"/>
                </a:cubicBezTo>
                <a:cubicBezTo>
                  <a:pt x="117" y="42"/>
                  <a:pt x="94" y="56"/>
                  <a:pt x="61" y="56"/>
                </a:cubicBezTo>
                <a:cubicBezTo>
                  <a:pt x="31" y="54"/>
                  <a:pt x="6" y="37"/>
                  <a:pt x="9" y="12"/>
                </a:cubicBezTo>
                <a:cubicBezTo>
                  <a:pt x="10" y="8"/>
                  <a:pt x="11" y="4"/>
                  <a:pt x="12" y="0"/>
                </a:cubicBezTo>
                <a:cubicBezTo>
                  <a:pt x="10" y="0"/>
                  <a:pt x="8" y="0"/>
                  <a:pt x="5" y="0"/>
                </a:cubicBezTo>
                <a:cubicBezTo>
                  <a:pt x="4" y="3"/>
                  <a:pt x="3" y="7"/>
                  <a:pt x="3" y="1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17" name="CustomShape 3"/>
          <p:cNvSpPr/>
          <p:nvPr/>
        </p:nvSpPr>
        <p:spPr>
          <a:xfrm>
            <a:off x="4006800" y="2565360"/>
            <a:ext cx="584640" cy="216360"/>
          </a:xfrm>
          <a:custGeom>
            <a:avLst/>
            <a:gdLst/>
            <a:ahLst/>
            <a:cxnLst/>
            <a:rect l="l" t="t" r="r" b="b"/>
            <a:pathLst>
              <a:path w="156" h="58">
                <a:moveTo>
                  <a:pt x="83" y="0"/>
                </a:moveTo>
                <a:cubicBezTo>
                  <a:pt x="49" y="0"/>
                  <a:pt x="22" y="14"/>
                  <a:pt x="9" y="32"/>
                </a:cubicBezTo>
                <a:cubicBezTo>
                  <a:pt x="4" y="38"/>
                  <a:pt x="1" y="45"/>
                  <a:pt x="1" y="51"/>
                </a:cubicBezTo>
                <a:cubicBezTo>
                  <a:pt x="0" y="55"/>
                  <a:pt x="1" y="58"/>
                  <a:pt x="2" y="58"/>
                </a:cubicBezTo>
                <a:cubicBezTo>
                  <a:pt x="3" y="58"/>
                  <a:pt x="3" y="55"/>
                  <a:pt x="4" y="50"/>
                </a:cubicBezTo>
                <a:cubicBezTo>
                  <a:pt x="7" y="44"/>
                  <a:pt x="9" y="40"/>
                  <a:pt x="13" y="35"/>
                </a:cubicBezTo>
                <a:cubicBezTo>
                  <a:pt x="26" y="20"/>
                  <a:pt x="51" y="7"/>
                  <a:pt x="82" y="7"/>
                </a:cubicBezTo>
                <a:cubicBezTo>
                  <a:pt x="124" y="7"/>
                  <a:pt x="149" y="27"/>
                  <a:pt x="147" y="50"/>
                </a:cubicBezTo>
                <a:cubicBezTo>
                  <a:pt x="150" y="50"/>
                  <a:pt x="152" y="50"/>
                  <a:pt x="155" y="50"/>
                </a:cubicBezTo>
                <a:cubicBezTo>
                  <a:pt x="156" y="18"/>
                  <a:pt x="125" y="0"/>
                  <a:pt x="83" y="0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18" name="CustomShape 4"/>
          <p:cNvSpPr/>
          <p:nvPr/>
        </p:nvSpPr>
        <p:spPr>
          <a:xfrm>
            <a:off x="3144960" y="2752560"/>
            <a:ext cx="1443600" cy="241920"/>
          </a:xfrm>
          <a:custGeom>
            <a:avLst/>
            <a:gdLst/>
            <a:ahLst/>
            <a:cxnLst/>
            <a:rect l="l" t="t" r="r" b="b"/>
            <a:pathLst>
              <a:path w="385" h="65">
                <a:moveTo>
                  <a:pt x="377" y="0"/>
                </a:moveTo>
                <a:cubicBezTo>
                  <a:pt x="377" y="1"/>
                  <a:pt x="377" y="2"/>
                  <a:pt x="377" y="2"/>
                </a:cubicBezTo>
                <a:cubicBezTo>
                  <a:pt x="372" y="28"/>
                  <a:pt x="337" y="40"/>
                  <a:pt x="290" y="37"/>
                </a:cubicBezTo>
                <a:cubicBezTo>
                  <a:pt x="255" y="35"/>
                  <a:pt x="223" y="30"/>
                  <a:pt x="197" y="26"/>
                </a:cubicBezTo>
                <a:cubicBezTo>
                  <a:pt x="168" y="21"/>
                  <a:pt x="134" y="15"/>
                  <a:pt x="106" y="14"/>
                </a:cubicBezTo>
                <a:cubicBezTo>
                  <a:pt x="55" y="13"/>
                  <a:pt x="11" y="32"/>
                  <a:pt x="0" y="65"/>
                </a:cubicBezTo>
                <a:cubicBezTo>
                  <a:pt x="3" y="65"/>
                  <a:pt x="5" y="65"/>
                  <a:pt x="7" y="65"/>
                </a:cubicBezTo>
                <a:cubicBezTo>
                  <a:pt x="19" y="38"/>
                  <a:pt x="57" y="25"/>
                  <a:pt x="100" y="28"/>
                </a:cubicBezTo>
                <a:cubicBezTo>
                  <a:pt x="129" y="29"/>
                  <a:pt x="159" y="35"/>
                  <a:pt x="188" y="41"/>
                </a:cubicBezTo>
                <a:cubicBezTo>
                  <a:pt x="213" y="45"/>
                  <a:pt x="234" y="49"/>
                  <a:pt x="254" y="51"/>
                </a:cubicBezTo>
                <a:cubicBezTo>
                  <a:pt x="256" y="52"/>
                  <a:pt x="259" y="52"/>
                  <a:pt x="262" y="52"/>
                </a:cubicBezTo>
                <a:cubicBezTo>
                  <a:pt x="262" y="53"/>
                  <a:pt x="262" y="53"/>
                  <a:pt x="262" y="53"/>
                </a:cubicBezTo>
                <a:cubicBezTo>
                  <a:pt x="261" y="53"/>
                  <a:pt x="260" y="53"/>
                  <a:pt x="260" y="54"/>
                </a:cubicBezTo>
                <a:cubicBezTo>
                  <a:pt x="262" y="54"/>
                  <a:pt x="264" y="55"/>
                  <a:pt x="266" y="56"/>
                </a:cubicBezTo>
                <a:cubicBezTo>
                  <a:pt x="267" y="55"/>
                  <a:pt x="269" y="55"/>
                  <a:pt x="270" y="54"/>
                </a:cubicBezTo>
                <a:cubicBezTo>
                  <a:pt x="274" y="53"/>
                  <a:pt x="279" y="54"/>
                  <a:pt x="284" y="54"/>
                </a:cubicBezTo>
                <a:cubicBezTo>
                  <a:pt x="337" y="55"/>
                  <a:pt x="378" y="41"/>
                  <a:pt x="384" y="9"/>
                </a:cubicBezTo>
                <a:cubicBezTo>
                  <a:pt x="384" y="6"/>
                  <a:pt x="385" y="3"/>
                  <a:pt x="385" y="0"/>
                </a:cubicBezTo>
                <a:cubicBezTo>
                  <a:pt x="382" y="0"/>
                  <a:pt x="380" y="0"/>
                  <a:pt x="377" y="0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19" name="CustomShape 5"/>
          <p:cNvSpPr/>
          <p:nvPr/>
        </p:nvSpPr>
        <p:spPr>
          <a:xfrm>
            <a:off x="2770200" y="2954520"/>
            <a:ext cx="1370520" cy="711720"/>
          </a:xfrm>
          <a:custGeom>
            <a:avLst/>
            <a:gdLst/>
            <a:ahLst/>
            <a:cxnLst/>
            <a:rect l="l" t="t" r="r" b="b"/>
            <a:pathLst>
              <a:path w="366" h="190">
                <a:moveTo>
                  <a:pt x="147" y="174"/>
                </a:moveTo>
                <a:cubicBezTo>
                  <a:pt x="182" y="165"/>
                  <a:pt x="229" y="146"/>
                  <a:pt x="267" y="111"/>
                </a:cubicBezTo>
                <a:cubicBezTo>
                  <a:pt x="295" y="84"/>
                  <a:pt x="305" y="62"/>
                  <a:pt x="328" y="34"/>
                </a:cubicBezTo>
                <a:cubicBezTo>
                  <a:pt x="342" y="18"/>
                  <a:pt x="356" y="7"/>
                  <a:pt x="366" y="2"/>
                </a:cubicBezTo>
                <a:cubicBezTo>
                  <a:pt x="364" y="1"/>
                  <a:pt x="362" y="0"/>
                  <a:pt x="360" y="0"/>
                </a:cubicBezTo>
                <a:cubicBezTo>
                  <a:pt x="331" y="9"/>
                  <a:pt x="304" y="28"/>
                  <a:pt x="278" y="56"/>
                </a:cubicBezTo>
                <a:cubicBezTo>
                  <a:pt x="247" y="88"/>
                  <a:pt x="234" y="111"/>
                  <a:pt x="203" y="138"/>
                </a:cubicBezTo>
                <a:cubicBezTo>
                  <a:pt x="180" y="157"/>
                  <a:pt x="147" y="170"/>
                  <a:pt x="129" y="173"/>
                </a:cubicBezTo>
                <a:cubicBezTo>
                  <a:pt x="108" y="171"/>
                  <a:pt x="70" y="166"/>
                  <a:pt x="47" y="166"/>
                </a:cubicBezTo>
                <a:cubicBezTo>
                  <a:pt x="26" y="166"/>
                  <a:pt x="4" y="169"/>
                  <a:pt x="2" y="180"/>
                </a:cubicBezTo>
                <a:cubicBezTo>
                  <a:pt x="0" y="190"/>
                  <a:pt x="35" y="190"/>
                  <a:pt x="55" y="189"/>
                </a:cubicBezTo>
                <a:cubicBezTo>
                  <a:pt x="70" y="189"/>
                  <a:pt x="98" y="186"/>
                  <a:pt x="113" y="183"/>
                </a:cubicBezTo>
                <a:cubicBezTo>
                  <a:pt x="116" y="184"/>
                  <a:pt x="120" y="184"/>
                  <a:pt x="124" y="184"/>
                </a:cubicBezTo>
                <a:cubicBezTo>
                  <a:pt x="130" y="178"/>
                  <a:pt x="137" y="173"/>
                  <a:pt x="147" y="174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20" name="CustomShape 6"/>
          <p:cNvSpPr/>
          <p:nvPr/>
        </p:nvSpPr>
        <p:spPr>
          <a:xfrm>
            <a:off x="3235320" y="3446640"/>
            <a:ext cx="910080" cy="224280"/>
          </a:xfrm>
          <a:custGeom>
            <a:avLst/>
            <a:gdLst/>
            <a:ahLst/>
            <a:cxnLst/>
            <a:rect l="l" t="t" r="r" b="b"/>
            <a:pathLst>
              <a:path w="243" h="60">
                <a:moveTo>
                  <a:pt x="234" y="4"/>
                </a:moveTo>
                <a:cubicBezTo>
                  <a:pt x="228" y="9"/>
                  <a:pt x="220" y="17"/>
                  <a:pt x="210" y="23"/>
                </a:cubicBezTo>
                <a:cubicBezTo>
                  <a:pt x="179" y="43"/>
                  <a:pt x="150" y="49"/>
                  <a:pt x="104" y="49"/>
                </a:cubicBezTo>
                <a:cubicBezTo>
                  <a:pt x="66" y="49"/>
                  <a:pt x="29" y="46"/>
                  <a:pt x="17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19" y="44"/>
                  <a:pt x="21" y="43"/>
                  <a:pt x="23" y="43"/>
                </a:cubicBezTo>
                <a:cubicBezTo>
                  <a:pt x="13" y="42"/>
                  <a:pt x="6" y="47"/>
                  <a:pt x="0" y="53"/>
                </a:cubicBezTo>
                <a:cubicBezTo>
                  <a:pt x="22" y="56"/>
                  <a:pt x="60" y="60"/>
                  <a:pt x="96" y="60"/>
                </a:cubicBezTo>
                <a:cubicBezTo>
                  <a:pt x="147" y="60"/>
                  <a:pt x="181" y="50"/>
                  <a:pt x="212" y="28"/>
                </a:cubicBezTo>
                <a:cubicBezTo>
                  <a:pt x="221" y="21"/>
                  <a:pt x="231" y="13"/>
                  <a:pt x="237" y="8"/>
                </a:cubicBezTo>
                <a:cubicBezTo>
                  <a:pt x="241" y="5"/>
                  <a:pt x="243" y="2"/>
                  <a:pt x="241" y="1"/>
                </a:cubicBezTo>
                <a:cubicBezTo>
                  <a:pt x="239" y="0"/>
                  <a:pt x="237" y="1"/>
                  <a:pt x="234" y="4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21" name="CustomShape 7"/>
          <p:cNvSpPr/>
          <p:nvPr/>
        </p:nvSpPr>
        <p:spPr>
          <a:xfrm>
            <a:off x="4716360" y="3284640"/>
            <a:ext cx="464040" cy="375120"/>
          </a:xfrm>
          <a:custGeom>
            <a:avLst/>
            <a:gdLst/>
            <a:ahLst/>
            <a:cxnLst/>
            <a:rect l="l" t="t" r="r" b="b"/>
            <a:pathLst>
              <a:path w="124" h="100">
                <a:moveTo>
                  <a:pt x="121" y="23"/>
                </a:moveTo>
                <a:cubicBezTo>
                  <a:pt x="124" y="14"/>
                  <a:pt x="120" y="4"/>
                  <a:pt x="109" y="3"/>
                </a:cubicBezTo>
                <a:cubicBezTo>
                  <a:pt x="95" y="0"/>
                  <a:pt x="76" y="7"/>
                  <a:pt x="55" y="18"/>
                </a:cubicBezTo>
                <a:cubicBezTo>
                  <a:pt x="44" y="23"/>
                  <a:pt x="35" y="29"/>
                  <a:pt x="29" y="33"/>
                </a:cubicBezTo>
                <a:cubicBezTo>
                  <a:pt x="24" y="37"/>
                  <a:pt x="15" y="45"/>
                  <a:pt x="13" y="46"/>
                </a:cubicBezTo>
                <a:cubicBezTo>
                  <a:pt x="7" y="52"/>
                  <a:pt x="4" y="55"/>
                  <a:pt x="5" y="57"/>
                </a:cubicBezTo>
                <a:cubicBezTo>
                  <a:pt x="6" y="58"/>
                  <a:pt x="8" y="57"/>
                  <a:pt x="10" y="55"/>
                </a:cubicBezTo>
                <a:cubicBezTo>
                  <a:pt x="14" y="52"/>
                  <a:pt x="16" y="50"/>
                  <a:pt x="17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8" y="61"/>
                  <a:pt x="4" y="69"/>
                  <a:pt x="3" y="78"/>
                </a:cubicBezTo>
                <a:cubicBezTo>
                  <a:pt x="0" y="95"/>
                  <a:pt x="13" y="100"/>
                  <a:pt x="25" y="100"/>
                </a:cubicBezTo>
                <a:cubicBezTo>
                  <a:pt x="46" y="98"/>
                  <a:pt x="71" y="80"/>
                  <a:pt x="85" y="68"/>
                </a:cubicBezTo>
                <a:cubicBezTo>
                  <a:pt x="86" y="68"/>
                  <a:pt x="86" y="68"/>
                  <a:pt x="86" y="68"/>
                </a:cubicBezTo>
                <a:cubicBezTo>
                  <a:pt x="101" y="55"/>
                  <a:pt x="113" y="39"/>
                  <a:pt x="123" y="21"/>
                </a:cubicBezTo>
                <a:cubicBezTo>
                  <a:pt x="123" y="22"/>
                  <a:pt x="122" y="23"/>
                  <a:pt x="121" y="23"/>
                </a:cubicBezTo>
                <a:close/>
                <a:moveTo>
                  <a:pt x="79" y="66"/>
                </a:moveTo>
                <a:cubicBezTo>
                  <a:pt x="64" y="79"/>
                  <a:pt x="44" y="91"/>
                  <a:pt x="33" y="91"/>
                </a:cubicBezTo>
                <a:cubicBezTo>
                  <a:pt x="29" y="91"/>
                  <a:pt x="27" y="90"/>
                  <a:pt x="26" y="86"/>
                </a:cubicBezTo>
                <a:cubicBezTo>
                  <a:pt x="25" y="79"/>
                  <a:pt x="34" y="64"/>
                  <a:pt x="57" y="43"/>
                </a:cubicBezTo>
                <a:cubicBezTo>
                  <a:pt x="76" y="23"/>
                  <a:pt x="96" y="8"/>
                  <a:pt x="107" y="8"/>
                </a:cubicBezTo>
                <a:cubicBezTo>
                  <a:pt x="113" y="8"/>
                  <a:pt x="118" y="11"/>
                  <a:pt x="117" y="18"/>
                </a:cubicBezTo>
                <a:cubicBezTo>
                  <a:pt x="116" y="27"/>
                  <a:pt x="97" y="50"/>
                  <a:pt x="79" y="66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22" name="CustomShape 8"/>
          <p:cNvSpPr/>
          <p:nvPr/>
        </p:nvSpPr>
        <p:spPr>
          <a:xfrm>
            <a:off x="5319720" y="3295800"/>
            <a:ext cx="332280" cy="356040"/>
          </a:xfrm>
          <a:custGeom>
            <a:avLst/>
            <a:gdLst/>
            <a:ahLst/>
            <a:cxnLst/>
            <a:rect l="l" t="t" r="r" b="b"/>
            <a:pathLst>
              <a:path w="89" h="95">
                <a:moveTo>
                  <a:pt x="77" y="35"/>
                </a:moveTo>
                <a:cubicBezTo>
                  <a:pt x="85" y="25"/>
                  <a:pt x="89" y="18"/>
                  <a:pt x="89" y="12"/>
                </a:cubicBezTo>
                <a:cubicBezTo>
                  <a:pt x="89" y="6"/>
                  <a:pt x="86" y="0"/>
                  <a:pt x="75" y="0"/>
                </a:cubicBezTo>
                <a:cubicBezTo>
                  <a:pt x="64" y="0"/>
                  <a:pt x="53" y="6"/>
                  <a:pt x="38" y="18"/>
                </a:cubicBezTo>
                <a:cubicBezTo>
                  <a:pt x="28" y="25"/>
                  <a:pt x="16" y="37"/>
                  <a:pt x="10" y="43"/>
                </a:cubicBezTo>
                <a:cubicBezTo>
                  <a:pt x="3" y="49"/>
                  <a:pt x="0" y="52"/>
                  <a:pt x="1" y="53"/>
                </a:cubicBezTo>
                <a:cubicBezTo>
                  <a:pt x="3" y="55"/>
                  <a:pt x="5" y="53"/>
                  <a:pt x="11" y="48"/>
                </a:cubicBezTo>
                <a:cubicBezTo>
                  <a:pt x="18" y="41"/>
                  <a:pt x="27" y="34"/>
                  <a:pt x="34" y="28"/>
                </a:cubicBezTo>
                <a:cubicBezTo>
                  <a:pt x="41" y="22"/>
                  <a:pt x="49" y="16"/>
                  <a:pt x="56" y="13"/>
                </a:cubicBezTo>
                <a:cubicBezTo>
                  <a:pt x="59" y="11"/>
                  <a:pt x="62" y="10"/>
                  <a:pt x="64" y="12"/>
                </a:cubicBezTo>
                <a:cubicBezTo>
                  <a:pt x="65" y="14"/>
                  <a:pt x="64" y="17"/>
                  <a:pt x="60" y="22"/>
                </a:cubicBezTo>
                <a:cubicBezTo>
                  <a:pt x="54" y="29"/>
                  <a:pt x="44" y="42"/>
                  <a:pt x="38" y="50"/>
                </a:cubicBezTo>
                <a:cubicBezTo>
                  <a:pt x="29" y="61"/>
                  <a:pt x="18" y="80"/>
                  <a:pt x="14" y="87"/>
                </a:cubicBezTo>
                <a:cubicBezTo>
                  <a:pt x="10" y="94"/>
                  <a:pt x="13" y="95"/>
                  <a:pt x="21" y="95"/>
                </a:cubicBezTo>
                <a:cubicBezTo>
                  <a:pt x="27" y="95"/>
                  <a:pt x="30" y="94"/>
                  <a:pt x="35" y="90"/>
                </a:cubicBezTo>
                <a:cubicBezTo>
                  <a:pt x="37" y="89"/>
                  <a:pt x="38" y="88"/>
                  <a:pt x="40" y="87"/>
                </a:cubicBezTo>
                <a:cubicBezTo>
                  <a:pt x="43" y="80"/>
                  <a:pt x="48" y="73"/>
                  <a:pt x="54" y="67"/>
                </a:cubicBezTo>
                <a:cubicBezTo>
                  <a:pt x="60" y="58"/>
                  <a:pt x="70" y="45"/>
                  <a:pt x="77" y="35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23" name="CustomShape 9"/>
          <p:cNvSpPr/>
          <p:nvPr/>
        </p:nvSpPr>
        <p:spPr>
          <a:xfrm>
            <a:off x="5470560" y="3295800"/>
            <a:ext cx="500400" cy="325800"/>
          </a:xfrm>
          <a:custGeom>
            <a:avLst/>
            <a:gdLst/>
            <a:ahLst/>
            <a:cxnLst/>
            <a:rect l="l" t="t" r="r" b="b"/>
            <a:pathLst>
              <a:path w="134" h="87">
                <a:moveTo>
                  <a:pt x="122" y="0"/>
                </a:moveTo>
                <a:cubicBezTo>
                  <a:pt x="106" y="0"/>
                  <a:pt x="82" y="15"/>
                  <a:pt x="63" y="29"/>
                </a:cubicBezTo>
                <a:cubicBezTo>
                  <a:pt x="43" y="43"/>
                  <a:pt x="25" y="59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2" y="69"/>
                  <a:pt x="13" y="68"/>
                  <a:pt x="14" y="67"/>
                </a:cubicBezTo>
                <a:cubicBezTo>
                  <a:pt x="8" y="73"/>
                  <a:pt x="3" y="80"/>
                  <a:pt x="0" y="87"/>
                </a:cubicBezTo>
                <a:cubicBezTo>
                  <a:pt x="21" y="70"/>
                  <a:pt x="34" y="58"/>
                  <a:pt x="57" y="41"/>
                </a:cubicBezTo>
                <a:cubicBezTo>
                  <a:pt x="74" y="27"/>
                  <a:pt x="89" y="18"/>
                  <a:pt x="99" y="13"/>
                </a:cubicBezTo>
                <a:cubicBezTo>
                  <a:pt x="105" y="10"/>
                  <a:pt x="111" y="8"/>
                  <a:pt x="114" y="9"/>
                </a:cubicBezTo>
                <a:cubicBezTo>
                  <a:pt x="116" y="11"/>
                  <a:pt x="115" y="13"/>
                  <a:pt x="114" y="15"/>
                </a:cubicBezTo>
                <a:cubicBezTo>
                  <a:pt x="121" y="10"/>
                  <a:pt x="127" y="6"/>
                  <a:pt x="134" y="3"/>
                </a:cubicBezTo>
                <a:cubicBezTo>
                  <a:pt x="131" y="1"/>
                  <a:pt x="127" y="0"/>
                  <a:pt x="122" y="0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24" name="CustomShape 10"/>
          <p:cNvSpPr/>
          <p:nvPr/>
        </p:nvSpPr>
        <p:spPr>
          <a:xfrm>
            <a:off x="7153200" y="3243240"/>
            <a:ext cx="216360" cy="103680"/>
          </a:xfrm>
          <a:custGeom>
            <a:avLst/>
            <a:gdLst/>
            <a:ahLst/>
            <a:cxnLst/>
            <a:rect l="l" t="t" r="r" b="b"/>
            <a:pathLst>
              <a:path w="58" h="28">
                <a:moveTo>
                  <a:pt x="27" y="28"/>
                </a:moveTo>
                <a:cubicBezTo>
                  <a:pt x="37" y="28"/>
                  <a:pt x="44" y="25"/>
                  <a:pt x="50" y="21"/>
                </a:cubicBezTo>
                <a:cubicBezTo>
                  <a:pt x="54" y="19"/>
                  <a:pt x="58" y="14"/>
                  <a:pt x="56" y="13"/>
                </a:cubicBezTo>
                <a:cubicBezTo>
                  <a:pt x="55" y="11"/>
                  <a:pt x="53" y="15"/>
                  <a:pt x="48" y="18"/>
                </a:cubicBezTo>
                <a:cubicBezTo>
                  <a:pt x="44" y="21"/>
                  <a:pt x="37" y="23"/>
                  <a:pt x="29" y="23"/>
                </a:cubicBezTo>
                <a:cubicBezTo>
                  <a:pt x="15" y="23"/>
                  <a:pt x="9" y="14"/>
                  <a:pt x="9" y="1"/>
                </a:cubicBezTo>
                <a:cubicBezTo>
                  <a:pt x="9" y="1"/>
                  <a:pt x="9" y="1"/>
                  <a:pt x="9" y="0"/>
                </a:cubicBezTo>
                <a:cubicBezTo>
                  <a:pt x="6" y="1"/>
                  <a:pt x="3" y="2"/>
                  <a:pt x="0" y="3"/>
                </a:cubicBezTo>
                <a:cubicBezTo>
                  <a:pt x="2" y="19"/>
                  <a:pt x="13" y="28"/>
                  <a:pt x="27" y="28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25" name="CustomShape 11"/>
          <p:cNvSpPr/>
          <p:nvPr/>
        </p:nvSpPr>
        <p:spPr>
          <a:xfrm>
            <a:off x="7337520" y="2774880"/>
            <a:ext cx="1146600" cy="887760"/>
          </a:xfrm>
          <a:custGeom>
            <a:avLst/>
            <a:gdLst/>
            <a:ahLst/>
            <a:cxnLst/>
            <a:rect l="l" t="t" r="r" b="b"/>
            <a:pathLst>
              <a:path w="306" h="237">
                <a:moveTo>
                  <a:pt x="295" y="1"/>
                </a:moveTo>
                <a:cubicBezTo>
                  <a:pt x="284" y="0"/>
                  <a:pt x="268" y="11"/>
                  <a:pt x="255" y="23"/>
                </a:cubicBezTo>
                <a:cubicBezTo>
                  <a:pt x="227" y="52"/>
                  <a:pt x="209" y="72"/>
                  <a:pt x="169" y="121"/>
                </a:cubicBezTo>
                <a:cubicBezTo>
                  <a:pt x="148" y="146"/>
                  <a:pt x="122" y="173"/>
                  <a:pt x="88" y="197"/>
                </a:cubicBezTo>
                <a:cubicBezTo>
                  <a:pt x="68" y="212"/>
                  <a:pt x="41" y="228"/>
                  <a:pt x="28" y="227"/>
                </a:cubicBezTo>
                <a:cubicBezTo>
                  <a:pt x="24" y="226"/>
                  <a:pt x="21" y="224"/>
                  <a:pt x="20" y="219"/>
                </a:cubicBezTo>
                <a:cubicBezTo>
                  <a:pt x="14" y="224"/>
                  <a:pt x="7" y="229"/>
                  <a:pt x="0" y="233"/>
                </a:cubicBezTo>
                <a:cubicBezTo>
                  <a:pt x="4" y="236"/>
                  <a:pt x="9" y="237"/>
                  <a:pt x="16" y="237"/>
                </a:cubicBezTo>
                <a:cubicBezTo>
                  <a:pt x="52" y="237"/>
                  <a:pt x="115" y="187"/>
                  <a:pt x="150" y="151"/>
                </a:cubicBezTo>
                <a:cubicBezTo>
                  <a:pt x="149" y="152"/>
                  <a:pt x="148" y="153"/>
                  <a:pt x="148" y="154"/>
                </a:cubicBezTo>
                <a:cubicBezTo>
                  <a:pt x="169" y="132"/>
                  <a:pt x="191" y="105"/>
                  <a:pt x="218" y="97"/>
                </a:cubicBezTo>
                <a:cubicBezTo>
                  <a:pt x="236" y="80"/>
                  <a:pt x="245" y="73"/>
                  <a:pt x="261" y="60"/>
                </a:cubicBezTo>
                <a:cubicBezTo>
                  <a:pt x="272" y="51"/>
                  <a:pt x="287" y="38"/>
                  <a:pt x="297" y="25"/>
                </a:cubicBezTo>
                <a:cubicBezTo>
                  <a:pt x="305" y="14"/>
                  <a:pt x="306" y="2"/>
                  <a:pt x="295" y="1"/>
                </a:cubicBezTo>
                <a:close/>
                <a:moveTo>
                  <a:pt x="289" y="28"/>
                </a:moveTo>
                <a:cubicBezTo>
                  <a:pt x="284" y="34"/>
                  <a:pt x="271" y="46"/>
                  <a:pt x="257" y="57"/>
                </a:cubicBezTo>
                <a:cubicBezTo>
                  <a:pt x="248" y="65"/>
                  <a:pt x="239" y="72"/>
                  <a:pt x="229" y="80"/>
                </a:cubicBezTo>
                <a:cubicBezTo>
                  <a:pt x="243" y="61"/>
                  <a:pt x="256" y="43"/>
                  <a:pt x="270" y="27"/>
                </a:cubicBezTo>
                <a:cubicBezTo>
                  <a:pt x="279" y="14"/>
                  <a:pt x="290" y="4"/>
                  <a:pt x="296" y="6"/>
                </a:cubicBezTo>
                <a:cubicBezTo>
                  <a:pt x="300" y="8"/>
                  <a:pt x="299" y="16"/>
                  <a:pt x="289" y="28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26" name="CustomShape 12"/>
          <p:cNvSpPr/>
          <p:nvPr/>
        </p:nvSpPr>
        <p:spPr>
          <a:xfrm>
            <a:off x="7701120" y="3757680"/>
            <a:ext cx="329040" cy="295920"/>
          </a:xfrm>
          <a:custGeom>
            <a:avLst/>
            <a:gdLst/>
            <a:ahLst/>
            <a:cxnLst/>
            <a:rect l="l" t="t" r="r" b="b"/>
            <a:pathLst>
              <a:path w="88" h="79">
                <a:moveTo>
                  <a:pt x="3" y="1"/>
                </a:moveTo>
                <a:cubicBezTo>
                  <a:pt x="2" y="3"/>
                  <a:pt x="1" y="4"/>
                  <a:pt x="0" y="6"/>
                </a:cubicBezTo>
                <a:cubicBezTo>
                  <a:pt x="53" y="5"/>
                  <a:pt x="82" y="29"/>
                  <a:pt x="77" y="68"/>
                </a:cubicBezTo>
                <a:cubicBezTo>
                  <a:pt x="76" y="76"/>
                  <a:pt x="75" y="77"/>
                  <a:pt x="76" y="78"/>
                </a:cubicBezTo>
                <a:cubicBezTo>
                  <a:pt x="78" y="79"/>
                  <a:pt x="81" y="73"/>
                  <a:pt x="82" y="67"/>
                </a:cubicBezTo>
                <a:cubicBezTo>
                  <a:pt x="88" y="27"/>
                  <a:pt x="57" y="0"/>
                  <a:pt x="3" y="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27" name="CustomShape 13"/>
          <p:cNvSpPr/>
          <p:nvPr/>
        </p:nvSpPr>
        <p:spPr>
          <a:xfrm>
            <a:off x="6888240" y="3746520"/>
            <a:ext cx="821160" cy="643320"/>
          </a:xfrm>
          <a:custGeom>
            <a:avLst/>
            <a:gdLst/>
            <a:ahLst/>
            <a:cxnLst/>
            <a:rect l="l" t="t" r="r" b="b"/>
            <a:pathLst>
              <a:path w="219" h="172">
                <a:moveTo>
                  <a:pt x="216" y="4"/>
                </a:moveTo>
                <a:cubicBezTo>
                  <a:pt x="217" y="3"/>
                  <a:pt x="218" y="1"/>
                  <a:pt x="219" y="0"/>
                </a:cubicBezTo>
                <a:cubicBezTo>
                  <a:pt x="210" y="1"/>
                  <a:pt x="200" y="2"/>
                  <a:pt x="191" y="3"/>
                </a:cubicBezTo>
                <a:cubicBezTo>
                  <a:pt x="190" y="5"/>
                  <a:pt x="189" y="6"/>
                  <a:pt x="188" y="8"/>
                </a:cubicBezTo>
                <a:cubicBezTo>
                  <a:pt x="158" y="14"/>
                  <a:pt x="118" y="30"/>
                  <a:pt x="83" y="54"/>
                </a:cubicBezTo>
                <a:cubicBezTo>
                  <a:pt x="54" y="73"/>
                  <a:pt x="4" y="118"/>
                  <a:pt x="2" y="149"/>
                </a:cubicBezTo>
                <a:cubicBezTo>
                  <a:pt x="0" y="168"/>
                  <a:pt x="15" y="172"/>
                  <a:pt x="25" y="172"/>
                </a:cubicBezTo>
                <a:cubicBezTo>
                  <a:pt x="55" y="172"/>
                  <a:pt x="111" y="134"/>
                  <a:pt x="154" y="84"/>
                </a:cubicBezTo>
                <a:cubicBezTo>
                  <a:pt x="182" y="51"/>
                  <a:pt x="196" y="33"/>
                  <a:pt x="212" y="9"/>
                </a:cubicBezTo>
                <a:cubicBezTo>
                  <a:pt x="213" y="9"/>
                  <a:pt x="214" y="9"/>
                  <a:pt x="215" y="9"/>
                </a:cubicBezTo>
                <a:cubicBezTo>
                  <a:pt x="216" y="7"/>
                  <a:pt x="217" y="6"/>
                  <a:pt x="218" y="4"/>
                </a:cubicBezTo>
                <a:cubicBezTo>
                  <a:pt x="217" y="4"/>
                  <a:pt x="217" y="4"/>
                  <a:pt x="216" y="4"/>
                </a:cubicBezTo>
                <a:close/>
                <a:moveTo>
                  <a:pt x="133" y="83"/>
                </a:moveTo>
                <a:cubicBezTo>
                  <a:pt x="110" y="114"/>
                  <a:pt x="82" y="142"/>
                  <a:pt x="63" y="154"/>
                </a:cubicBezTo>
                <a:cubicBezTo>
                  <a:pt x="49" y="162"/>
                  <a:pt x="38" y="166"/>
                  <a:pt x="29" y="165"/>
                </a:cubicBezTo>
                <a:cubicBezTo>
                  <a:pt x="24" y="164"/>
                  <a:pt x="18" y="160"/>
                  <a:pt x="18" y="151"/>
                </a:cubicBezTo>
                <a:cubicBezTo>
                  <a:pt x="18" y="124"/>
                  <a:pt x="59" y="78"/>
                  <a:pt x="87" y="59"/>
                </a:cubicBezTo>
                <a:cubicBezTo>
                  <a:pt x="120" y="36"/>
                  <a:pt x="157" y="20"/>
                  <a:pt x="185" y="14"/>
                </a:cubicBezTo>
                <a:cubicBezTo>
                  <a:pt x="165" y="39"/>
                  <a:pt x="146" y="66"/>
                  <a:pt x="133" y="83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28" name="CustomShape 14"/>
          <p:cNvSpPr/>
          <p:nvPr/>
        </p:nvSpPr>
        <p:spPr>
          <a:xfrm>
            <a:off x="7612200" y="3138480"/>
            <a:ext cx="541800" cy="618120"/>
          </a:xfrm>
          <a:custGeom>
            <a:avLst/>
            <a:gdLst/>
            <a:ahLst/>
            <a:cxnLst/>
            <a:rect l="l" t="t" r="r" b="b"/>
            <a:pathLst>
              <a:path w="145" h="165">
                <a:moveTo>
                  <a:pt x="143" y="1"/>
                </a:moveTo>
                <a:cubicBezTo>
                  <a:pt x="144" y="1"/>
                  <a:pt x="144" y="0"/>
                  <a:pt x="145" y="0"/>
                </a:cubicBezTo>
                <a:cubicBezTo>
                  <a:pt x="118" y="8"/>
                  <a:pt x="96" y="35"/>
                  <a:pt x="75" y="57"/>
                </a:cubicBezTo>
                <a:cubicBezTo>
                  <a:pt x="58" y="81"/>
                  <a:pt x="26" y="127"/>
                  <a:pt x="0" y="165"/>
                </a:cubicBezTo>
                <a:cubicBezTo>
                  <a:pt x="9" y="164"/>
                  <a:pt x="19" y="163"/>
                  <a:pt x="28" y="162"/>
                </a:cubicBezTo>
                <a:cubicBezTo>
                  <a:pt x="39" y="146"/>
                  <a:pt x="53" y="126"/>
                  <a:pt x="72" y="99"/>
                </a:cubicBezTo>
                <a:cubicBezTo>
                  <a:pt x="92" y="71"/>
                  <a:pt x="123" y="29"/>
                  <a:pt x="143" y="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29" name="CustomShape 15"/>
          <p:cNvSpPr/>
          <p:nvPr/>
        </p:nvSpPr>
        <p:spPr>
          <a:xfrm>
            <a:off x="7304040" y="2793960"/>
            <a:ext cx="572040" cy="852840"/>
          </a:xfrm>
          <a:custGeom>
            <a:avLst/>
            <a:gdLst/>
            <a:ahLst/>
            <a:cxnLst/>
            <a:rect l="l" t="t" r="r" b="b"/>
            <a:pathLst>
              <a:path w="153" h="228">
                <a:moveTo>
                  <a:pt x="128" y="0"/>
                </a:moveTo>
                <a:cubicBezTo>
                  <a:pt x="125" y="1"/>
                  <a:pt x="122" y="2"/>
                  <a:pt x="119" y="4"/>
                </a:cubicBezTo>
                <a:cubicBezTo>
                  <a:pt x="128" y="6"/>
                  <a:pt x="134" y="13"/>
                  <a:pt x="131" y="24"/>
                </a:cubicBezTo>
                <a:cubicBezTo>
                  <a:pt x="125" y="44"/>
                  <a:pt x="105" y="69"/>
                  <a:pt x="71" y="108"/>
                </a:cubicBezTo>
                <a:cubicBezTo>
                  <a:pt x="28" y="155"/>
                  <a:pt x="4" y="184"/>
                  <a:pt x="1" y="207"/>
                </a:cubicBezTo>
                <a:cubicBezTo>
                  <a:pt x="0" y="217"/>
                  <a:pt x="3" y="224"/>
                  <a:pt x="9" y="228"/>
                </a:cubicBezTo>
                <a:cubicBezTo>
                  <a:pt x="16" y="224"/>
                  <a:pt x="23" y="219"/>
                  <a:pt x="29" y="214"/>
                </a:cubicBezTo>
                <a:cubicBezTo>
                  <a:pt x="29" y="213"/>
                  <a:pt x="29" y="211"/>
                  <a:pt x="30" y="209"/>
                </a:cubicBezTo>
                <a:cubicBezTo>
                  <a:pt x="32" y="191"/>
                  <a:pt x="56" y="162"/>
                  <a:pt x="99" y="114"/>
                </a:cubicBezTo>
                <a:cubicBezTo>
                  <a:pt x="126" y="83"/>
                  <a:pt x="152" y="53"/>
                  <a:pt x="152" y="29"/>
                </a:cubicBezTo>
                <a:cubicBezTo>
                  <a:pt x="153" y="14"/>
                  <a:pt x="143" y="4"/>
                  <a:pt x="128" y="0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30" name="CustomShape 16"/>
          <p:cNvSpPr/>
          <p:nvPr/>
        </p:nvSpPr>
        <p:spPr>
          <a:xfrm>
            <a:off x="7149960" y="2782800"/>
            <a:ext cx="632160" cy="470520"/>
          </a:xfrm>
          <a:custGeom>
            <a:avLst/>
            <a:gdLst/>
            <a:ahLst/>
            <a:cxnLst/>
            <a:rect l="l" t="t" r="r" b="b"/>
            <a:pathLst>
              <a:path w="169" h="126">
                <a:moveTo>
                  <a:pt x="149" y="0"/>
                </a:moveTo>
                <a:cubicBezTo>
                  <a:pt x="122" y="0"/>
                  <a:pt x="77" y="13"/>
                  <a:pt x="43" y="43"/>
                </a:cubicBezTo>
                <a:cubicBezTo>
                  <a:pt x="16" y="68"/>
                  <a:pt x="0" y="101"/>
                  <a:pt x="1" y="125"/>
                </a:cubicBezTo>
                <a:cubicBezTo>
                  <a:pt x="1" y="125"/>
                  <a:pt x="1" y="126"/>
                  <a:pt x="1" y="126"/>
                </a:cubicBezTo>
                <a:cubicBezTo>
                  <a:pt x="4" y="125"/>
                  <a:pt x="7" y="124"/>
                  <a:pt x="10" y="123"/>
                </a:cubicBezTo>
                <a:cubicBezTo>
                  <a:pt x="10" y="101"/>
                  <a:pt x="31" y="75"/>
                  <a:pt x="54" y="53"/>
                </a:cubicBezTo>
                <a:cubicBezTo>
                  <a:pt x="84" y="23"/>
                  <a:pt x="121" y="5"/>
                  <a:pt x="149" y="5"/>
                </a:cubicBezTo>
                <a:cubicBezTo>
                  <a:pt x="153" y="5"/>
                  <a:pt x="157" y="6"/>
                  <a:pt x="160" y="7"/>
                </a:cubicBezTo>
                <a:cubicBezTo>
                  <a:pt x="163" y="5"/>
                  <a:pt x="166" y="4"/>
                  <a:pt x="169" y="3"/>
                </a:cubicBezTo>
                <a:cubicBezTo>
                  <a:pt x="163" y="1"/>
                  <a:pt x="156" y="0"/>
                  <a:pt x="149" y="0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31" name="CustomShape 17"/>
          <p:cNvSpPr/>
          <p:nvPr/>
        </p:nvSpPr>
        <p:spPr>
          <a:xfrm>
            <a:off x="8034480" y="3295800"/>
            <a:ext cx="381600" cy="367200"/>
          </a:xfrm>
          <a:custGeom>
            <a:avLst/>
            <a:gdLst/>
            <a:ahLst/>
            <a:cxnLst/>
            <a:rect l="l" t="t" r="r" b="b"/>
            <a:pathLst>
              <a:path w="102" h="98">
                <a:moveTo>
                  <a:pt x="32" y="93"/>
                </a:moveTo>
                <a:cubicBezTo>
                  <a:pt x="26" y="93"/>
                  <a:pt x="24" y="89"/>
                  <a:pt x="24" y="83"/>
                </a:cubicBezTo>
                <a:cubicBezTo>
                  <a:pt x="26" y="72"/>
                  <a:pt x="40" y="51"/>
                  <a:pt x="56" y="35"/>
                </a:cubicBezTo>
                <a:cubicBezTo>
                  <a:pt x="72" y="20"/>
                  <a:pt x="82" y="11"/>
                  <a:pt x="96" y="5"/>
                </a:cubicBezTo>
                <a:cubicBezTo>
                  <a:pt x="100" y="3"/>
                  <a:pt x="102" y="3"/>
                  <a:pt x="102" y="2"/>
                </a:cubicBezTo>
                <a:cubicBezTo>
                  <a:pt x="102" y="0"/>
                  <a:pt x="97" y="0"/>
                  <a:pt x="93" y="0"/>
                </a:cubicBezTo>
                <a:cubicBezTo>
                  <a:pt x="81" y="0"/>
                  <a:pt x="64" y="6"/>
                  <a:pt x="48" y="14"/>
                </a:cubicBezTo>
                <a:cubicBezTo>
                  <a:pt x="37" y="20"/>
                  <a:pt x="29" y="25"/>
                  <a:pt x="22" y="30"/>
                </a:cubicBezTo>
                <a:cubicBezTo>
                  <a:pt x="16" y="34"/>
                  <a:pt x="9" y="40"/>
                  <a:pt x="5" y="44"/>
                </a:cubicBezTo>
                <a:cubicBezTo>
                  <a:pt x="3" y="46"/>
                  <a:pt x="0" y="49"/>
                  <a:pt x="1" y="51"/>
                </a:cubicBezTo>
                <a:cubicBezTo>
                  <a:pt x="2" y="52"/>
                  <a:pt x="4" y="51"/>
                  <a:pt x="8" y="47"/>
                </a:cubicBezTo>
                <a:cubicBezTo>
                  <a:pt x="12" y="44"/>
                  <a:pt x="14" y="42"/>
                  <a:pt x="18" y="38"/>
                </a:cubicBezTo>
                <a:cubicBezTo>
                  <a:pt x="18" y="39"/>
                  <a:pt x="18" y="39"/>
                  <a:pt x="18" y="39"/>
                </a:cubicBezTo>
                <a:cubicBezTo>
                  <a:pt x="8" y="50"/>
                  <a:pt x="1" y="63"/>
                  <a:pt x="1" y="74"/>
                </a:cubicBezTo>
                <a:cubicBezTo>
                  <a:pt x="0" y="90"/>
                  <a:pt x="11" y="98"/>
                  <a:pt x="28" y="98"/>
                </a:cubicBezTo>
                <a:cubicBezTo>
                  <a:pt x="29" y="98"/>
                  <a:pt x="30" y="98"/>
                  <a:pt x="31" y="98"/>
                </a:cubicBezTo>
                <a:cubicBezTo>
                  <a:pt x="31" y="96"/>
                  <a:pt x="32" y="94"/>
                  <a:pt x="33" y="93"/>
                </a:cubicBezTo>
                <a:cubicBezTo>
                  <a:pt x="33" y="93"/>
                  <a:pt x="32" y="93"/>
                  <a:pt x="32" y="93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32" name="CustomShape 18"/>
          <p:cNvSpPr/>
          <p:nvPr/>
        </p:nvSpPr>
        <p:spPr>
          <a:xfrm>
            <a:off x="8151840" y="3295800"/>
            <a:ext cx="359280" cy="367200"/>
          </a:xfrm>
          <a:custGeom>
            <a:avLst/>
            <a:gdLst/>
            <a:ahLst/>
            <a:cxnLst/>
            <a:rect l="l" t="t" r="r" b="b"/>
            <a:pathLst>
              <a:path w="96" h="98">
                <a:moveTo>
                  <a:pt x="64" y="68"/>
                </a:moveTo>
                <a:cubicBezTo>
                  <a:pt x="64" y="68"/>
                  <a:pt x="64" y="68"/>
                  <a:pt x="64" y="68"/>
                </a:cubicBezTo>
                <a:cubicBezTo>
                  <a:pt x="67" y="65"/>
                  <a:pt x="69" y="62"/>
                  <a:pt x="72" y="59"/>
                </a:cubicBezTo>
                <a:cubicBezTo>
                  <a:pt x="85" y="47"/>
                  <a:pt x="93" y="34"/>
                  <a:pt x="95" y="23"/>
                </a:cubicBezTo>
                <a:cubicBezTo>
                  <a:pt x="96" y="15"/>
                  <a:pt x="93" y="8"/>
                  <a:pt x="88" y="4"/>
                </a:cubicBezTo>
                <a:cubicBezTo>
                  <a:pt x="86" y="2"/>
                  <a:pt x="83" y="0"/>
                  <a:pt x="80" y="1"/>
                </a:cubicBezTo>
                <a:cubicBezTo>
                  <a:pt x="79" y="2"/>
                  <a:pt x="81" y="3"/>
                  <a:pt x="81" y="9"/>
                </a:cubicBezTo>
                <a:cubicBezTo>
                  <a:pt x="81" y="12"/>
                  <a:pt x="81" y="18"/>
                  <a:pt x="79" y="22"/>
                </a:cubicBezTo>
                <a:cubicBezTo>
                  <a:pt x="76" y="24"/>
                  <a:pt x="68" y="28"/>
                  <a:pt x="62" y="36"/>
                </a:cubicBezTo>
                <a:cubicBezTo>
                  <a:pt x="55" y="46"/>
                  <a:pt x="53" y="54"/>
                  <a:pt x="52" y="59"/>
                </a:cubicBezTo>
                <a:cubicBezTo>
                  <a:pt x="52" y="60"/>
                  <a:pt x="52" y="60"/>
                  <a:pt x="51" y="60"/>
                </a:cubicBezTo>
                <a:cubicBezTo>
                  <a:pt x="35" y="78"/>
                  <a:pt x="14" y="92"/>
                  <a:pt x="2" y="93"/>
                </a:cubicBezTo>
                <a:cubicBezTo>
                  <a:pt x="1" y="94"/>
                  <a:pt x="0" y="96"/>
                  <a:pt x="0" y="98"/>
                </a:cubicBezTo>
                <a:cubicBezTo>
                  <a:pt x="19" y="97"/>
                  <a:pt x="40" y="85"/>
                  <a:pt x="54" y="75"/>
                </a:cubicBezTo>
                <a:cubicBezTo>
                  <a:pt x="56" y="74"/>
                  <a:pt x="58" y="73"/>
                  <a:pt x="59" y="71"/>
                </a:cubicBezTo>
                <a:cubicBezTo>
                  <a:pt x="60" y="72"/>
                  <a:pt x="60" y="72"/>
                  <a:pt x="60" y="72"/>
                </a:cubicBezTo>
                <a:cubicBezTo>
                  <a:pt x="61" y="70"/>
                  <a:pt x="62" y="69"/>
                  <a:pt x="64" y="68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33" name="CustomShape 19"/>
          <p:cNvSpPr/>
          <p:nvPr/>
        </p:nvSpPr>
        <p:spPr>
          <a:xfrm>
            <a:off x="8537400" y="3300480"/>
            <a:ext cx="332280" cy="194040"/>
          </a:xfrm>
          <a:custGeom>
            <a:avLst/>
            <a:gdLst/>
            <a:ahLst/>
            <a:cxnLst/>
            <a:rect l="l" t="t" r="r" b="b"/>
            <a:pathLst>
              <a:path w="89" h="52">
                <a:moveTo>
                  <a:pt x="78" y="0"/>
                </a:moveTo>
                <a:cubicBezTo>
                  <a:pt x="68" y="0"/>
                  <a:pt x="61" y="2"/>
                  <a:pt x="46" y="12"/>
                </a:cubicBezTo>
                <a:cubicBezTo>
                  <a:pt x="33" y="21"/>
                  <a:pt x="14" y="37"/>
                  <a:pt x="8" y="42"/>
                </a:cubicBezTo>
                <a:cubicBezTo>
                  <a:pt x="2" y="48"/>
                  <a:pt x="0" y="50"/>
                  <a:pt x="2" y="51"/>
                </a:cubicBezTo>
                <a:cubicBezTo>
                  <a:pt x="3" y="52"/>
                  <a:pt x="5" y="51"/>
                  <a:pt x="10" y="47"/>
                </a:cubicBezTo>
                <a:cubicBezTo>
                  <a:pt x="15" y="42"/>
                  <a:pt x="21" y="37"/>
                  <a:pt x="29" y="30"/>
                </a:cubicBezTo>
                <a:cubicBezTo>
                  <a:pt x="38" y="24"/>
                  <a:pt x="49" y="16"/>
                  <a:pt x="53" y="14"/>
                </a:cubicBezTo>
                <a:cubicBezTo>
                  <a:pt x="52" y="15"/>
                  <a:pt x="50" y="16"/>
                  <a:pt x="49" y="18"/>
                </a:cubicBezTo>
                <a:cubicBezTo>
                  <a:pt x="61" y="15"/>
                  <a:pt x="75" y="9"/>
                  <a:pt x="88" y="4"/>
                </a:cubicBezTo>
                <a:cubicBezTo>
                  <a:pt x="89" y="1"/>
                  <a:pt x="86" y="0"/>
                  <a:pt x="78" y="0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34" name="CustomShape 20"/>
          <p:cNvSpPr/>
          <p:nvPr/>
        </p:nvSpPr>
        <p:spPr>
          <a:xfrm>
            <a:off x="8548560" y="3301920"/>
            <a:ext cx="317880" cy="336960"/>
          </a:xfrm>
          <a:custGeom>
            <a:avLst/>
            <a:gdLst/>
            <a:ahLst/>
            <a:cxnLst/>
            <a:rect l="l" t="t" r="r" b="b"/>
            <a:pathLst>
              <a:path w="85" h="90">
                <a:moveTo>
                  <a:pt x="32" y="68"/>
                </a:moveTo>
                <a:cubicBezTo>
                  <a:pt x="35" y="62"/>
                  <a:pt x="44" y="50"/>
                  <a:pt x="53" y="38"/>
                </a:cubicBezTo>
                <a:cubicBezTo>
                  <a:pt x="64" y="25"/>
                  <a:pt x="74" y="12"/>
                  <a:pt x="81" y="4"/>
                </a:cubicBezTo>
                <a:cubicBezTo>
                  <a:pt x="83" y="2"/>
                  <a:pt x="84" y="1"/>
                  <a:pt x="85" y="0"/>
                </a:cubicBezTo>
                <a:cubicBezTo>
                  <a:pt x="72" y="5"/>
                  <a:pt x="58" y="11"/>
                  <a:pt x="46" y="14"/>
                </a:cubicBezTo>
                <a:cubicBezTo>
                  <a:pt x="31" y="28"/>
                  <a:pt x="21" y="40"/>
                  <a:pt x="11" y="54"/>
                </a:cubicBezTo>
                <a:cubicBezTo>
                  <a:pt x="6" y="60"/>
                  <a:pt x="1" y="69"/>
                  <a:pt x="1" y="76"/>
                </a:cubicBezTo>
                <a:cubicBezTo>
                  <a:pt x="0" y="83"/>
                  <a:pt x="4" y="88"/>
                  <a:pt x="9" y="90"/>
                </a:cubicBezTo>
                <a:cubicBezTo>
                  <a:pt x="17" y="85"/>
                  <a:pt x="24" y="80"/>
                  <a:pt x="31" y="76"/>
                </a:cubicBezTo>
                <a:cubicBezTo>
                  <a:pt x="31" y="74"/>
                  <a:pt x="31" y="71"/>
                  <a:pt x="32" y="68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35" name="CustomShape 21"/>
          <p:cNvSpPr/>
          <p:nvPr/>
        </p:nvSpPr>
        <p:spPr>
          <a:xfrm>
            <a:off x="8582040" y="3282840"/>
            <a:ext cx="622800" cy="363960"/>
          </a:xfrm>
          <a:custGeom>
            <a:avLst/>
            <a:gdLst/>
            <a:ahLst/>
            <a:cxnLst/>
            <a:rect l="l" t="t" r="r" b="b"/>
            <a:pathLst>
              <a:path w="166" h="97">
                <a:moveTo>
                  <a:pt x="152" y="0"/>
                </a:moveTo>
                <a:cubicBezTo>
                  <a:pt x="143" y="0"/>
                  <a:pt x="140" y="2"/>
                  <a:pt x="136" y="6"/>
                </a:cubicBezTo>
                <a:cubicBezTo>
                  <a:pt x="118" y="19"/>
                  <a:pt x="103" y="33"/>
                  <a:pt x="77" y="53"/>
                </a:cubicBezTo>
                <a:cubicBezTo>
                  <a:pt x="60" y="66"/>
                  <a:pt x="48" y="75"/>
                  <a:pt x="36" y="82"/>
                </a:cubicBezTo>
                <a:cubicBezTo>
                  <a:pt x="30" y="84"/>
                  <a:pt x="25" y="85"/>
                  <a:pt x="23" y="83"/>
                </a:cubicBezTo>
                <a:cubicBezTo>
                  <a:pt x="22" y="82"/>
                  <a:pt x="22" y="81"/>
                  <a:pt x="22" y="81"/>
                </a:cubicBezTo>
                <a:cubicBezTo>
                  <a:pt x="15" y="85"/>
                  <a:pt x="8" y="90"/>
                  <a:pt x="0" y="95"/>
                </a:cubicBezTo>
                <a:cubicBezTo>
                  <a:pt x="3" y="96"/>
                  <a:pt x="6" y="97"/>
                  <a:pt x="10" y="97"/>
                </a:cubicBezTo>
                <a:cubicBezTo>
                  <a:pt x="26" y="97"/>
                  <a:pt x="46" y="83"/>
                  <a:pt x="68" y="66"/>
                </a:cubicBezTo>
                <a:cubicBezTo>
                  <a:pt x="81" y="57"/>
                  <a:pt x="98" y="44"/>
                  <a:pt x="109" y="35"/>
                </a:cubicBezTo>
                <a:cubicBezTo>
                  <a:pt x="108" y="35"/>
                  <a:pt x="108" y="35"/>
                  <a:pt x="108" y="35"/>
                </a:cubicBezTo>
                <a:cubicBezTo>
                  <a:pt x="108" y="35"/>
                  <a:pt x="108" y="35"/>
                  <a:pt x="109" y="35"/>
                </a:cubicBezTo>
                <a:cubicBezTo>
                  <a:pt x="110" y="34"/>
                  <a:pt x="111" y="33"/>
                  <a:pt x="112" y="32"/>
                </a:cubicBezTo>
                <a:cubicBezTo>
                  <a:pt x="113" y="32"/>
                  <a:pt x="113" y="32"/>
                  <a:pt x="113" y="32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26" y="27"/>
                  <a:pt x="139" y="21"/>
                  <a:pt x="153" y="16"/>
                </a:cubicBezTo>
                <a:cubicBezTo>
                  <a:pt x="155" y="14"/>
                  <a:pt x="158" y="11"/>
                  <a:pt x="160" y="8"/>
                </a:cubicBezTo>
                <a:cubicBezTo>
                  <a:pt x="166" y="1"/>
                  <a:pt x="161" y="0"/>
                  <a:pt x="152" y="0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36" name="CustomShape 22"/>
          <p:cNvSpPr/>
          <p:nvPr/>
        </p:nvSpPr>
        <p:spPr>
          <a:xfrm>
            <a:off x="8875800" y="3330720"/>
            <a:ext cx="280080" cy="295920"/>
          </a:xfrm>
          <a:custGeom>
            <a:avLst/>
            <a:gdLst/>
            <a:ahLst/>
            <a:cxnLst/>
            <a:rect l="l" t="t" r="r" b="b"/>
            <a:pathLst>
              <a:path w="75" h="79">
                <a:moveTo>
                  <a:pt x="33" y="55"/>
                </a:moveTo>
                <a:cubicBezTo>
                  <a:pt x="36" y="49"/>
                  <a:pt x="43" y="39"/>
                  <a:pt x="53" y="27"/>
                </a:cubicBezTo>
                <a:cubicBezTo>
                  <a:pt x="61" y="16"/>
                  <a:pt x="68" y="9"/>
                  <a:pt x="75" y="0"/>
                </a:cubicBezTo>
                <a:cubicBezTo>
                  <a:pt x="61" y="5"/>
                  <a:pt x="48" y="11"/>
                  <a:pt x="34" y="17"/>
                </a:cubicBezTo>
                <a:cubicBezTo>
                  <a:pt x="25" y="26"/>
                  <a:pt x="15" y="36"/>
                  <a:pt x="9" y="45"/>
                </a:cubicBezTo>
                <a:cubicBezTo>
                  <a:pt x="4" y="52"/>
                  <a:pt x="0" y="60"/>
                  <a:pt x="0" y="67"/>
                </a:cubicBezTo>
                <a:cubicBezTo>
                  <a:pt x="0" y="73"/>
                  <a:pt x="3" y="78"/>
                  <a:pt x="9" y="79"/>
                </a:cubicBezTo>
                <a:cubicBezTo>
                  <a:pt x="16" y="74"/>
                  <a:pt x="23" y="69"/>
                  <a:pt x="30" y="65"/>
                </a:cubicBezTo>
                <a:cubicBezTo>
                  <a:pt x="29" y="62"/>
                  <a:pt x="30" y="59"/>
                  <a:pt x="33" y="55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37" name="CustomShape 23"/>
          <p:cNvSpPr/>
          <p:nvPr/>
        </p:nvSpPr>
        <p:spPr>
          <a:xfrm>
            <a:off x="8908920" y="3409920"/>
            <a:ext cx="354600" cy="224280"/>
          </a:xfrm>
          <a:custGeom>
            <a:avLst/>
            <a:gdLst/>
            <a:ahLst/>
            <a:cxnLst/>
            <a:rect l="l" t="t" r="r" b="b"/>
            <a:pathLst>
              <a:path w="95" h="60">
                <a:moveTo>
                  <a:pt x="93" y="2"/>
                </a:moveTo>
                <a:cubicBezTo>
                  <a:pt x="92" y="0"/>
                  <a:pt x="89" y="3"/>
                  <a:pt x="85" y="6"/>
                </a:cubicBezTo>
                <a:cubicBezTo>
                  <a:pt x="79" y="11"/>
                  <a:pt x="70" y="20"/>
                  <a:pt x="59" y="28"/>
                </a:cubicBezTo>
                <a:cubicBezTo>
                  <a:pt x="50" y="35"/>
                  <a:pt x="40" y="42"/>
                  <a:pt x="34" y="45"/>
                </a:cubicBezTo>
                <a:cubicBezTo>
                  <a:pt x="29" y="47"/>
                  <a:pt x="25" y="49"/>
                  <a:pt x="22" y="46"/>
                </a:cubicBezTo>
                <a:cubicBezTo>
                  <a:pt x="21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3" y="59"/>
                  <a:pt x="5" y="60"/>
                  <a:pt x="8" y="60"/>
                </a:cubicBezTo>
                <a:cubicBezTo>
                  <a:pt x="26" y="60"/>
                  <a:pt x="45" y="45"/>
                  <a:pt x="55" y="38"/>
                </a:cubicBezTo>
                <a:cubicBezTo>
                  <a:pt x="68" y="27"/>
                  <a:pt x="82" y="16"/>
                  <a:pt x="89" y="9"/>
                </a:cubicBezTo>
                <a:cubicBezTo>
                  <a:pt x="90" y="8"/>
                  <a:pt x="95" y="3"/>
                  <a:pt x="93" y="2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38" name="CustomShape 24"/>
          <p:cNvSpPr/>
          <p:nvPr/>
        </p:nvSpPr>
        <p:spPr>
          <a:xfrm>
            <a:off x="4240080" y="2478240"/>
            <a:ext cx="910080" cy="869040"/>
          </a:xfrm>
          <a:custGeom>
            <a:avLst/>
            <a:gdLst/>
            <a:ahLst/>
            <a:cxnLst/>
            <a:rect l="l" t="t" r="r" b="b"/>
            <a:pathLst>
              <a:path w="243" h="232">
                <a:moveTo>
                  <a:pt x="0" y="232"/>
                </a:moveTo>
                <a:cubicBezTo>
                  <a:pt x="18" y="220"/>
                  <a:pt x="43" y="210"/>
                  <a:pt x="45" y="210"/>
                </a:cubicBezTo>
                <a:cubicBezTo>
                  <a:pt x="74" y="171"/>
                  <a:pt x="88" y="153"/>
                  <a:pt x="128" y="106"/>
                </a:cubicBezTo>
                <a:cubicBezTo>
                  <a:pt x="156" y="72"/>
                  <a:pt x="183" y="46"/>
                  <a:pt x="201" y="28"/>
                </a:cubicBezTo>
                <a:cubicBezTo>
                  <a:pt x="212" y="17"/>
                  <a:pt x="227" y="6"/>
                  <a:pt x="236" y="6"/>
                </a:cubicBezTo>
                <a:cubicBezTo>
                  <a:pt x="238" y="6"/>
                  <a:pt x="239" y="6"/>
                  <a:pt x="241" y="7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2" y="0"/>
                  <a:pt x="242" y="0"/>
                </a:cubicBezTo>
                <a:cubicBezTo>
                  <a:pt x="226" y="0"/>
                  <a:pt x="211" y="11"/>
                  <a:pt x="196" y="22"/>
                </a:cubicBezTo>
                <a:cubicBezTo>
                  <a:pt x="167" y="41"/>
                  <a:pt x="101" y="111"/>
                  <a:pt x="69" y="148"/>
                </a:cubicBezTo>
                <a:cubicBezTo>
                  <a:pt x="44" y="176"/>
                  <a:pt x="21" y="206"/>
                  <a:pt x="3" y="230"/>
                </a:cubicBezTo>
                <a:cubicBezTo>
                  <a:pt x="2" y="231"/>
                  <a:pt x="1" y="232"/>
                  <a:pt x="0" y="232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39" name="CustomShape 25"/>
          <p:cNvSpPr/>
          <p:nvPr/>
        </p:nvSpPr>
        <p:spPr>
          <a:xfrm>
            <a:off x="4408560" y="3295800"/>
            <a:ext cx="276840" cy="363960"/>
          </a:xfrm>
          <a:custGeom>
            <a:avLst/>
            <a:gdLst/>
            <a:ahLst/>
            <a:cxnLst/>
            <a:rect l="l" t="t" r="r" b="b"/>
            <a:pathLst>
              <a:path w="74" h="97">
                <a:moveTo>
                  <a:pt x="30" y="84"/>
                </a:moveTo>
                <a:cubicBezTo>
                  <a:pt x="28" y="82"/>
                  <a:pt x="29" y="78"/>
                  <a:pt x="33" y="72"/>
                </a:cubicBezTo>
                <a:cubicBezTo>
                  <a:pt x="36" y="66"/>
                  <a:pt x="42" y="58"/>
                  <a:pt x="51" y="48"/>
                </a:cubicBezTo>
                <a:cubicBezTo>
                  <a:pt x="59" y="37"/>
                  <a:pt x="71" y="24"/>
                  <a:pt x="73" y="14"/>
                </a:cubicBezTo>
                <a:cubicBezTo>
                  <a:pt x="74" y="5"/>
                  <a:pt x="67" y="0"/>
                  <a:pt x="56" y="0"/>
                </a:cubicBezTo>
                <a:cubicBezTo>
                  <a:pt x="53" y="3"/>
                  <a:pt x="50" y="6"/>
                  <a:pt x="46" y="9"/>
                </a:cubicBezTo>
                <a:cubicBezTo>
                  <a:pt x="46" y="9"/>
                  <a:pt x="47" y="9"/>
                  <a:pt x="47" y="9"/>
                </a:cubicBezTo>
                <a:cubicBezTo>
                  <a:pt x="50" y="11"/>
                  <a:pt x="48" y="14"/>
                  <a:pt x="46" y="17"/>
                </a:cubicBezTo>
                <a:cubicBezTo>
                  <a:pt x="40" y="25"/>
                  <a:pt x="32" y="34"/>
                  <a:pt x="23" y="44"/>
                </a:cubicBezTo>
                <a:cubicBezTo>
                  <a:pt x="13" y="57"/>
                  <a:pt x="1" y="70"/>
                  <a:pt x="0" y="82"/>
                </a:cubicBezTo>
                <a:cubicBezTo>
                  <a:pt x="0" y="92"/>
                  <a:pt x="6" y="97"/>
                  <a:pt x="17" y="97"/>
                </a:cubicBezTo>
                <a:cubicBezTo>
                  <a:pt x="17" y="97"/>
                  <a:pt x="18" y="96"/>
                  <a:pt x="19" y="96"/>
                </a:cubicBezTo>
                <a:cubicBezTo>
                  <a:pt x="22" y="92"/>
                  <a:pt x="26" y="88"/>
                  <a:pt x="30" y="84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40" name="CustomShape 26"/>
          <p:cNvSpPr/>
          <p:nvPr/>
        </p:nvSpPr>
        <p:spPr>
          <a:xfrm>
            <a:off x="4479840" y="3438360"/>
            <a:ext cx="317880" cy="216360"/>
          </a:xfrm>
          <a:custGeom>
            <a:avLst/>
            <a:gdLst/>
            <a:ahLst/>
            <a:cxnLst/>
            <a:rect l="l" t="t" r="r" b="b"/>
            <a:pathLst>
              <a:path w="85" h="58">
                <a:moveTo>
                  <a:pt x="84" y="1"/>
                </a:moveTo>
                <a:cubicBezTo>
                  <a:pt x="83" y="0"/>
                  <a:pt x="81" y="0"/>
                  <a:pt x="77" y="4"/>
                </a:cubicBezTo>
                <a:cubicBezTo>
                  <a:pt x="71" y="10"/>
                  <a:pt x="60" y="20"/>
                  <a:pt x="51" y="27"/>
                </a:cubicBezTo>
                <a:cubicBezTo>
                  <a:pt x="38" y="37"/>
                  <a:pt x="31" y="40"/>
                  <a:pt x="25" y="44"/>
                </a:cubicBezTo>
                <a:cubicBezTo>
                  <a:pt x="20" y="46"/>
                  <a:pt x="14" y="48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7" y="50"/>
                  <a:pt x="3" y="54"/>
                  <a:pt x="0" y="58"/>
                </a:cubicBezTo>
                <a:cubicBezTo>
                  <a:pt x="16" y="57"/>
                  <a:pt x="36" y="45"/>
                  <a:pt x="47" y="37"/>
                </a:cubicBezTo>
                <a:cubicBezTo>
                  <a:pt x="58" y="28"/>
                  <a:pt x="75" y="13"/>
                  <a:pt x="80" y="8"/>
                </a:cubicBezTo>
                <a:cubicBezTo>
                  <a:pt x="84" y="4"/>
                  <a:pt x="85" y="2"/>
                  <a:pt x="84" y="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41" name="CustomShape 27"/>
          <p:cNvSpPr/>
          <p:nvPr/>
        </p:nvSpPr>
        <p:spPr>
          <a:xfrm>
            <a:off x="4191120" y="3295800"/>
            <a:ext cx="425880" cy="298800"/>
          </a:xfrm>
          <a:custGeom>
            <a:avLst/>
            <a:gdLst/>
            <a:ahLst/>
            <a:cxnLst/>
            <a:rect l="l" t="t" r="r" b="b"/>
            <a:pathLst>
              <a:path w="114" h="80">
                <a:moveTo>
                  <a:pt x="48" y="41"/>
                </a:moveTo>
                <a:cubicBezTo>
                  <a:pt x="65" y="27"/>
                  <a:pt x="81" y="18"/>
                  <a:pt x="91" y="13"/>
                </a:cubicBezTo>
                <a:cubicBezTo>
                  <a:pt x="96" y="10"/>
                  <a:pt x="101" y="8"/>
                  <a:pt x="104" y="9"/>
                </a:cubicBezTo>
                <a:cubicBezTo>
                  <a:pt x="108" y="6"/>
                  <a:pt x="111" y="3"/>
                  <a:pt x="114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97" y="0"/>
                  <a:pt x="73" y="15"/>
                  <a:pt x="54" y="29"/>
                </a:cubicBezTo>
                <a:cubicBezTo>
                  <a:pt x="36" y="43"/>
                  <a:pt x="19" y="57"/>
                  <a:pt x="6" y="68"/>
                </a:cubicBezTo>
                <a:cubicBezTo>
                  <a:pt x="3" y="72"/>
                  <a:pt x="1" y="76"/>
                  <a:pt x="0" y="80"/>
                </a:cubicBezTo>
                <a:cubicBezTo>
                  <a:pt x="16" y="67"/>
                  <a:pt x="29" y="56"/>
                  <a:pt x="48" y="4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42" name="CustomShape 28"/>
          <p:cNvSpPr/>
          <p:nvPr/>
        </p:nvSpPr>
        <p:spPr>
          <a:xfrm>
            <a:off x="4105440" y="2478240"/>
            <a:ext cx="1111680" cy="1000800"/>
          </a:xfrm>
          <a:custGeom>
            <a:avLst/>
            <a:gdLst/>
            <a:ahLst/>
            <a:cxnLst/>
            <a:rect l="l" t="t" r="r" b="b"/>
            <a:pathLst>
              <a:path w="297" h="267">
                <a:moveTo>
                  <a:pt x="279" y="0"/>
                </a:moveTo>
                <a:cubicBezTo>
                  <a:pt x="277" y="7"/>
                  <a:pt x="277" y="7"/>
                  <a:pt x="277" y="7"/>
                </a:cubicBezTo>
                <a:cubicBezTo>
                  <a:pt x="277" y="7"/>
                  <a:pt x="277" y="7"/>
                  <a:pt x="277" y="7"/>
                </a:cubicBezTo>
                <a:cubicBezTo>
                  <a:pt x="280" y="8"/>
                  <a:pt x="282" y="11"/>
                  <a:pt x="282" y="16"/>
                </a:cubicBezTo>
                <a:cubicBezTo>
                  <a:pt x="279" y="40"/>
                  <a:pt x="231" y="84"/>
                  <a:pt x="178" y="130"/>
                </a:cubicBezTo>
                <a:cubicBezTo>
                  <a:pt x="153" y="151"/>
                  <a:pt x="132" y="165"/>
                  <a:pt x="80" y="211"/>
                </a:cubicBezTo>
                <a:cubicBezTo>
                  <a:pt x="81" y="209"/>
                  <a:pt x="82" y="208"/>
                  <a:pt x="83" y="206"/>
                </a:cubicBezTo>
                <a:cubicBezTo>
                  <a:pt x="82" y="208"/>
                  <a:pt x="81" y="209"/>
                  <a:pt x="81" y="210"/>
                </a:cubicBezTo>
                <a:cubicBezTo>
                  <a:pt x="79" y="210"/>
                  <a:pt x="54" y="220"/>
                  <a:pt x="36" y="232"/>
                </a:cubicBezTo>
                <a:cubicBezTo>
                  <a:pt x="37" y="232"/>
                  <a:pt x="38" y="231"/>
                  <a:pt x="39" y="230"/>
                </a:cubicBezTo>
                <a:cubicBezTo>
                  <a:pt x="26" y="241"/>
                  <a:pt x="5" y="259"/>
                  <a:pt x="3" y="261"/>
                </a:cubicBezTo>
                <a:cubicBezTo>
                  <a:pt x="1" y="263"/>
                  <a:pt x="0" y="264"/>
                  <a:pt x="0" y="266"/>
                </a:cubicBezTo>
                <a:cubicBezTo>
                  <a:pt x="1" y="267"/>
                  <a:pt x="3" y="267"/>
                  <a:pt x="6" y="264"/>
                </a:cubicBezTo>
                <a:cubicBezTo>
                  <a:pt x="12" y="259"/>
                  <a:pt x="19" y="253"/>
                  <a:pt x="27" y="246"/>
                </a:cubicBezTo>
                <a:cubicBezTo>
                  <a:pt x="27" y="246"/>
                  <a:pt x="27" y="246"/>
                  <a:pt x="27" y="246"/>
                </a:cubicBezTo>
                <a:cubicBezTo>
                  <a:pt x="27" y="246"/>
                  <a:pt x="27" y="247"/>
                  <a:pt x="26" y="247"/>
                </a:cubicBezTo>
                <a:cubicBezTo>
                  <a:pt x="34" y="241"/>
                  <a:pt x="54" y="225"/>
                  <a:pt x="75" y="222"/>
                </a:cubicBezTo>
                <a:cubicBezTo>
                  <a:pt x="114" y="188"/>
                  <a:pt x="151" y="162"/>
                  <a:pt x="183" y="136"/>
                </a:cubicBezTo>
                <a:cubicBezTo>
                  <a:pt x="238" y="90"/>
                  <a:pt x="291" y="46"/>
                  <a:pt x="295" y="20"/>
                </a:cubicBezTo>
                <a:cubicBezTo>
                  <a:pt x="297" y="10"/>
                  <a:pt x="293" y="0"/>
                  <a:pt x="279" y="0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43" name="CustomShape 29"/>
          <p:cNvSpPr/>
          <p:nvPr/>
        </p:nvSpPr>
        <p:spPr>
          <a:xfrm>
            <a:off x="4044960" y="3311640"/>
            <a:ext cx="340200" cy="340200"/>
          </a:xfrm>
          <a:custGeom>
            <a:avLst/>
            <a:gdLst/>
            <a:ahLst/>
            <a:cxnLst/>
            <a:rect l="l" t="t" r="r" b="b"/>
            <a:pathLst>
              <a:path w="91" h="91">
                <a:moveTo>
                  <a:pt x="33" y="37"/>
                </a:moveTo>
                <a:cubicBezTo>
                  <a:pt x="17" y="60"/>
                  <a:pt x="17" y="60"/>
                  <a:pt x="17" y="60"/>
                </a:cubicBezTo>
                <a:cubicBezTo>
                  <a:pt x="12" y="68"/>
                  <a:pt x="8" y="76"/>
                  <a:pt x="4" y="83"/>
                </a:cubicBezTo>
                <a:cubicBezTo>
                  <a:pt x="0" y="90"/>
                  <a:pt x="4" y="91"/>
                  <a:pt x="11" y="91"/>
                </a:cubicBezTo>
                <a:cubicBezTo>
                  <a:pt x="17" y="91"/>
                  <a:pt x="21" y="90"/>
                  <a:pt x="26" y="86"/>
                </a:cubicBezTo>
                <a:cubicBezTo>
                  <a:pt x="30" y="83"/>
                  <a:pt x="35" y="79"/>
                  <a:pt x="39" y="76"/>
                </a:cubicBezTo>
                <a:cubicBezTo>
                  <a:pt x="40" y="72"/>
                  <a:pt x="42" y="68"/>
                  <a:pt x="45" y="64"/>
                </a:cubicBezTo>
                <a:cubicBezTo>
                  <a:pt x="44" y="65"/>
                  <a:pt x="43" y="66"/>
                  <a:pt x="43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55" y="47"/>
                  <a:pt x="78" y="13"/>
                  <a:pt x="87" y="3"/>
                </a:cubicBezTo>
                <a:cubicBezTo>
                  <a:pt x="89" y="2"/>
                  <a:pt x="90" y="1"/>
                  <a:pt x="91" y="0"/>
                </a:cubicBezTo>
                <a:cubicBezTo>
                  <a:pt x="70" y="3"/>
                  <a:pt x="50" y="19"/>
                  <a:pt x="42" y="25"/>
                </a:cubicBezTo>
                <a:cubicBezTo>
                  <a:pt x="39" y="29"/>
                  <a:pt x="36" y="33"/>
                  <a:pt x="33" y="37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44" name="CustomShape 30"/>
          <p:cNvSpPr/>
          <p:nvPr/>
        </p:nvSpPr>
        <p:spPr>
          <a:xfrm>
            <a:off x="6064200" y="3213000"/>
            <a:ext cx="606960" cy="359280"/>
          </a:xfrm>
          <a:custGeom>
            <a:avLst/>
            <a:gdLst/>
            <a:ahLst/>
            <a:cxnLst/>
            <a:rect l="l" t="t" r="r" b="b"/>
            <a:pathLst>
              <a:path w="162" h="96">
                <a:moveTo>
                  <a:pt x="155" y="1"/>
                </a:moveTo>
                <a:cubicBezTo>
                  <a:pt x="146" y="0"/>
                  <a:pt x="136" y="2"/>
                  <a:pt x="127" y="6"/>
                </a:cubicBezTo>
                <a:cubicBezTo>
                  <a:pt x="117" y="10"/>
                  <a:pt x="101" y="20"/>
                  <a:pt x="91" y="28"/>
                </a:cubicBezTo>
                <a:cubicBezTo>
                  <a:pt x="72" y="42"/>
                  <a:pt x="59" y="55"/>
                  <a:pt x="44" y="69"/>
                </a:cubicBezTo>
                <a:cubicBezTo>
                  <a:pt x="43" y="68"/>
                  <a:pt x="43" y="68"/>
                  <a:pt x="43" y="68"/>
                </a:cubicBezTo>
                <a:cubicBezTo>
                  <a:pt x="50" y="58"/>
                  <a:pt x="77" y="18"/>
                  <a:pt x="87" y="8"/>
                </a:cubicBezTo>
                <a:cubicBezTo>
                  <a:pt x="88" y="7"/>
                  <a:pt x="89" y="6"/>
                  <a:pt x="90" y="5"/>
                </a:cubicBezTo>
                <a:cubicBezTo>
                  <a:pt x="73" y="9"/>
                  <a:pt x="56" y="1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37" y="36"/>
                  <a:pt x="32" y="42"/>
                  <a:pt x="26" y="51"/>
                </a:cubicBezTo>
                <a:cubicBezTo>
                  <a:pt x="17" y="65"/>
                  <a:pt x="8" y="77"/>
                  <a:pt x="3" y="88"/>
                </a:cubicBezTo>
                <a:cubicBezTo>
                  <a:pt x="0" y="95"/>
                  <a:pt x="2" y="96"/>
                  <a:pt x="11" y="96"/>
                </a:cubicBezTo>
                <a:cubicBezTo>
                  <a:pt x="17" y="96"/>
                  <a:pt x="20" y="95"/>
                  <a:pt x="25" y="91"/>
                </a:cubicBezTo>
                <a:cubicBezTo>
                  <a:pt x="36" y="83"/>
                  <a:pt x="62" y="59"/>
                  <a:pt x="86" y="39"/>
                </a:cubicBezTo>
                <a:cubicBezTo>
                  <a:pt x="102" y="26"/>
                  <a:pt x="113" y="18"/>
                  <a:pt x="127" y="12"/>
                </a:cubicBezTo>
                <a:cubicBezTo>
                  <a:pt x="133" y="9"/>
                  <a:pt x="140" y="7"/>
                  <a:pt x="144" y="9"/>
                </a:cubicBezTo>
                <a:cubicBezTo>
                  <a:pt x="145" y="9"/>
                  <a:pt x="145" y="10"/>
                  <a:pt x="146" y="10"/>
                </a:cubicBezTo>
                <a:cubicBezTo>
                  <a:pt x="151" y="8"/>
                  <a:pt x="157" y="5"/>
                  <a:pt x="162" y="2"/>
                </a:cubicBezTo>
                <a:cubicBezTo>
                  <a:pt x="160" y="1"/>
                  <a:pt x="157" y="1"/>
                  <a:pt x="155" y="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45" name="CustomShape 31"/>
          <p:cNvSpPr/>
          <p:nvPr/>
        </p:nvSpPr>
        <p:spPr>
          <a:xfrm>
            <a:off x="6415200" y="3213000"/>
            <a:ext cx="313200" cy="359280"/>
          </a:xfrm>
          <a:custGeom>
            <a:avLst/>
            <a:gdLst/>
            <a:ahLst/>
            <a:cxnLst/>
            <a:rect l="l" t="t" r="r" b="b"/>
            <a:pathLst>
              <a:path w="84" h="96">
                <a:moveTo>
                  <a:pt x="69" y="0"/>
                </a:moveTo>
                <a:cubicBezTo>
                  <a:pt x="64" y="3"/>
                  <a:pt x="58" y="6"/>
                  <a:pt x="53" y="8"/>
                </a:cubicBezTo>
                <a:cubicBezTo>
                  <a:pt x="57" y="11"/>
                  <a:pt x="55" y="19"/>
                  <a:pt x="52" y="23"/>
                </a:cubicBezTo>
                <a:cubicBezTo>
                  <a:pt x="47" y="28"/>
                  <a:pt x="41" y="29"/>
                  <a:pt x="35" y="30"/>
                </a:cubicBezTo>
                <a:cubicBezTo>
                  <a:pt x="27" y="31"/>
                  <a:pt x="17" y="35"/>
                  <a:pt x="12" y="40"/>
                </a:cubicBezTo>
                <a:cubicBezTo>
                  <a:pt x="8" y="44"/>
                  <a:pt x="1" y="56"/>
                  <a:pt x="0" y="70"/>
                </a:cubicBezTo>
                <a:cubicBezTo>
                  <a:pt x="0" y="88"/>
                  <a:pt x="8" y="96"/>
                  <a:pt x="19" y="96"/>
                </a:cubicBezTo>
                <a:cubicBezTo>
                  <a:pt x="19" y="96"/>
                  <a:pt x="20" y="95"/>
                  <a:pt x="20" y="95"/>
                </a:cubicBezTo>
                <a:cubicBezTo>
                  <a:pt x="24" y="90"/>
                  <a:pt x="28" y="85"/>
                  <a:pt x="32" y="80"/>
                </a:cubicBezTo>
                <a:cubicBezTo>
                  <a:pt x="28" y="78"/>
                  <a:pt x="27" y="72"/>
                  <a:pt x="26" y="62"/>
                </a:cubicBezTo>
                <a:cubicBezTo>
                  <a:pt x="25" y="52"/>
                  <a:pt x="27" y="45"/>
                  <a:pt x="30" y="40"/>
                </a:cubicBezTo>
                <a:cubicBezTo>
                  <a:pt x="34" y="35"/>
                  <a:pt x="43" y="34"/>
                  <a:pt x="54" y="32"/>
                </a:cubicBezTo>
                <a:cubicBezTo>
                  <a:pt x="66" y="30"/>
                  <a:pt x="76" y="28"/>
                  <a:pt x="80" y="21"/>
                </a:cubicBezTo>
                <a:cubicBezTo>
                  <a:pt x="84" y="12"/>
                  <a:pt x="79" y="4"/>
                  <a:pt x="69" y="0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46" name="CustomShape 32"/>
          <p:cNvSpPr/>
          <p:nvPr/>
        </p:nvSpPr>
        <p:spPr>
          <a:xfrm>
            <a:off x="6483240" y="3357720"/>
            <a:ext cx="317880" cy="219600"/>
          </a:xfrm>
          <a:custGeom>
            <a:avLst/>
            <a:gdLst/>
            <a:ahLst/>
            <a:cxnLst/>
            <a:rect l="l" t="t" r="r" b="b"/>
            <a:pathLst>
              <a:path w="85" h="59">
                <a:moveTo>
                  <a:pt x="84" y="2"/>
                </a:moveTo>
                <a:cubicBezTo>
                  <a:pt x="82" y="0"/>
                  <a:pt x="77" y="5"/>
                  <a:pt x="77" y="5"/>
                </a:cubicBezTo>
                <a:cubicBezTo>
                  <a:pt x="70" y="11"/>
                  <a:pt x="62" y="18"/>
                  <a:pt x="50" y="28"/>
                </a:cubicBezTo>
                <a:cubicBezTo>
                  <a:pt x="42" y="35"/>
                  <a:pt x="34" y="39"/>
                  <a:pt x="29" y="42"/>
                </a:cubicBezTo>
                <a:cubicBezTo>
                  <a:pt x="23" y="45"/>
                  <a:pt x="19" y="47"/>
                  <a:pt x="15" y="46"/>
                </a:cubicBezTo>
                <a:cubicBezTo>
                  <a:pt x="14" y="46"/>
                  <a:pt x="13" y="45"/>
                  <a:pt x="12" y="44"/>
                </a:cubicBezTo>
                <a:cubicBezTo>
                  <a:pt x="8" y="49"/>
                  <a:pt x="4" y="54"/>
                  <a:pt x="0" y="59"/>
                </a:cubicBezTo>
                <a:cubicBezTo>
                  <a:pt x="17" y="59"/>
                  <a:pt x="36" y="46"/>
                  <a:pt x="46" y="38"/>
                </a:cubicBezTo>
                <a:cubicBezTo>
                  <a:pt x="59" y="28"/>
                  <a:pt x="71" y="17"/>
                  <a:pt x="78" y="10"/>
                </a:cubicBezTo>
                <a:cubicBezTo>
                  <a:pt x="80" y="9"/>
                  <a:pt x="85" y="4"/>
                  <a:pt x="84" y="2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47" name="CustomShape 33"/>
          <p:cNvSpPr/>
          <p:nvPr/>
        </p:nvSpPr>
        <p:spPr>
          <a:xfrm>
            <a:off x="8375760" y="3435480"/>
            <a:ext cx="228960" cy="137160"/>
          </a:xfrm>
          <a:custGeom>
            <a:avLst/>
            <a:gdLst/>
            <a:ahLst/>
            <a:cxnLst/>
            <a:rect l="l" t="t" r="r" b="b"/>
            <a:pathLst>
              <a:path w="61" h="37">
                <a:moveTo>
                  <a:pt x="59" y="1"/>
                </a:moveTo>
                <a:cubicBezTo>
                  <a:pt x="58" y="0"/>
                  <a:pt x="55" y="3"/>
                  <a:pt x="50" y="7"/>
                </a:cubicBezTo>
                <a:cubicBezTo>
                  <a:pt x="44" y="12"/>
                  <a:pt x="40" y="16"/>
                  <a:pt x="33" y="21"/>
                </a:cubicBezTo>
                <a:cubicBezTo>
                  <a:pt x="25" y="27"/>
                  <a:pt x="19" y="29"/>
                  <a:pt x="14" y="31"/>
                </a:cubicBezTo>
                <a:cubicBezTo>
                  <a:pt x="12" y="31"/>
                  <a:pt x="6" y="32"/>
                  <a:pt x="4" y="31"/>
                </a:cubicBezTo>
                <a:cubicBezTo>
                  <a:pt x="2" y="32"/>
                  <a:pt x="1" y="33"/>
                  <a:pt x="0" y="35"/>
                </a:cubicBezTo>
                <a:cubicBezTo>
                  <a:pt x="4" y="37"/>
                  <a:pt x="10" y="36"/>
                  <a:pt x="14" y="35"/>
                </a:cubicBezTo>
                <a:cubicBezTo>
                  <a:pt x="19" y="34"/>
                  <a:pt x="26" y="32"/>
                  <a:pt x="35" y="26"/>
                </a:cubicBezTo>
                <a:cubicBezTo>
                  <a:pt x="42" y="21"/>
                  <a:pt x="47" y="16"/>
                  <a:pt x="52" y="11"/>
                </a:cubicBezTo>
                <a:cubicBezTo>
                  <a:pt x="58" y="6"/>
                  <a:pt x="61" y="3"/>
                  <a:pt x="59" y="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48" name="CustomShape 34"/>
          <p:cNvSpPr/>
          <p:nvPr/>
        </p:nvSpPr>
        <p:spPr>
          <a:xfrm>
            <a:off x="5035680" y="3435480"/>
            <a:ext cx="354600" cy="224280"/>
          </a:xfrm>
          <a:custGeom>
            <a:avLst/>
            <a:gdLst/>
            <a:ahLst/>
            <a:cxnLst/>
            <a:rect l="l" t="t" r="r" b="b"/>
            <a:pathLst>
              <a:path w="95" h="60">
                <a:moveTo>
                  <a:pt x="94" y="1"/>
                </a:moveTo>
                <a:cubicBezTo>
                  <a:pt x="92" y="0"/>
                  <a:pt x="89" y="3"/>
                  <a:pt x="86" y="5"/>
                </a:cubicBezTo>
                <a:cubicBezTo>
                  <a:pt x="80" y="11"/>
                  <a:pt x="71" y="18"/>
                  <a:pt x="60" y="28"/>
                </a:cubicBezTo>
                <a:cubicBezTo>
                  <a:pt x="51" y="35"/>
                  <a:pt x="41" y="42"/>
                  <a:pt x="35" y="45"/>
                </a:cubicBezTo>
                <a:cubicBezTo>
                  <a:pt x="31" y="47"/>
                  <a:pt x="25" y="49"/>
                  <a:pt x="23" y="47"/>
                </a:cubicBezTo>
                <a:cubicBezTo>
                  <a:pt x="22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2" y="59"/>
                  <a:pt x="5" y="60"/>
                  <a:pt x="9" y="60"/>
                </a:cubicBezTo>
                <a:cubicBezTo>
                  <a:pt x="27" y="60"/>
                  <a:pt x="45" y="46"/>
                  <a:pt x="56" y="38"/>
                </a:cubicBezTo>
                <a:cubicBezTo>
                  <a:pt x="66" y="29"/>
                  <a:pt x="80" y="18"/>
                  <a:pt x="87" y="11"/>
                </a:cubicBezTo>
                <a:cubicBezTo>
                  <a:pt x="93" y="6"/>
                  <a:pt x="95" y="3"/>
                  <a:pt x="94" y="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49" name="CustomShape 35"/>
          <p:cNvSpPr/>
          <p:nvPr/>
        </p:nvSpPr>
        <p:spPr>
          <a:xfrm>
            <a:off x="5008680" y="3292560"/>
            <a:ext cx="325800" cy="359280"/>
          </a:xfrm>
          <a:custGeom>
            <a:avLst/>
            <a:gdLst/>
            <a:ahLst/>
            <a:cxnLst/>
            <a:rect l="l" t="t" r="r" b="b"/>
            <a:pathLst>
              <a:path w="87" h="96">
                <a:moveTo>
                  <a:pt x="74" y="1"/>
                </a:moveTo>
                <a:cubicBezTo>
                  <a:pt x="66" y="1"/>
                  <a:pt x="57" y="7"/>
                  <a:pt x="45" y="19"/>
                </a:cubicBezTo>
                <a:cubicBezTo>
                  <a:pt x="35" y="37"/>
                  <a:pt x="23" y="53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72"/>
                  <a:pt x="0" y="80"/>
                  <a:pt x="0" y="86"/>
                </a:cubicBezTo>
                <a:cubicBezTo>
                  <a:pt x="0" y="90"/>
                  <a:pt x="3" y="94"/>
                  <a:pt x="7" y="96"/>
                </a:cubicBezTo>
                <a:cubicBezTo>
                  <a:pt x="14" y="91"/>
                  <a:pt x="21" y="86"/>
                  <a:pt x="28" y="82"/>
                </a:cubicBezTo>
                <a:cubicBezTo>
                  <a:pt x="28" y="80"/>
                  <a:pt x="29" y="76"/>
                  <a:pt x="31" y="72"/>
                </a:cubicBezTo>
                <a:cubicBezTo>
                  <a:pt x="36" y="64"/>
                  <a:pt x="43" y="54"/>
                  <a:pt x="50" y="46"/>
                </a:cubicBezTo>
                <a:cubicBezTo>
                  <a:pt x="62" y="31"/>
                  <a:pt x="74" y="18"/>
                  <a:pt x="81" y="9"/>
                </a:cubicBezTo>
                <a:cubicBezTo>
                  <a:pt x="87" y="3"/>
                  <a:pt x="85" y="0"/>
                  <a:pt x="74" y="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pic>
        <p:nvPicPr>
          <p:cNvPr id="450" name="图片 25"/>
          <p:cNvPicPr/>
          <p:nvPr/>
        </p:nvPicPr>
        <p:blipFill>
          <a:blip r:embed="rId3"/>
          <a:stretch/>
        </p:blipFill>
        <p:spPr>
          <a:xfrm rot="1350600">
            <a:off x="9427320" y="-1032840"/>
            <a:ext cx="1238760" cy="3964320"/>
          </a:xfrm>
          <a:prstGeom prst="rect">
            <a:avLst/>
          </a:prstGeom>
          <a:ln w="9360">
            <a:noFill/>
          </a:ln>
        </p:spPr>
      </p:pic>
      <p:sp>
        <p:nvSpPr>
          <p:cNvPr id="451" name="CustomShape 36"/>
          <p:cNvSpPr/>
          <p:nvPr/>
        </p:nvSpPr>
        <p:spPr>
          <a:xfrm>
            <a:off x="6095880" y="2421000"/>
            <a:ext cx="1111680" cy="1000800"/>
          </a:xfrm>
          <a:custGeom>
            <a:avLst/>
            <a:gdLst/>
            <a:ahLst/>
            <a:cxnLst/>
            <a:rect l="l" t="t" r="r" b="b"/>
            <a:pathLst>
              <a:path w="297" h="267">
                <a:moveTo>
                  <a:pt x="279" y="0"/>
                </a:moveTo>
                <a:cubicBezTo>
                  <a:pt x="277" y="7"/>
                  <a:pt x="277" y="7"/>
                  <a:pt x="277" y="7"/>
                </a:cubicBezTo>
                <a:cubicBezTo>
                  <a:pt x="277" y="7"/>
                  <a:pt x="277" y="7"/>
                  <a:pt x="277" y="7"/>
                </a:cubicBezTo>
                <a:cubicBezTo>
                  <a:pt x="280" y="8"/>
                  <a:pt x="282" y="11"/>
                  <a:pt x="282" y="16"/>
                </a:cubicBezTo>
                <a:cubicBezTo>
                  <a:pt x="279" y="40"/>
                  <a:pt x="231" y="84"/>
                  <a:pt x="178" y="130"/>
                </a:cubicBezTo>
                <a:cubicBezTo>
                  <a:pt x="153" y="151"/>
                  <a:pt x="132" y="165"/>
                  <a:pt x="80" y="211"/>
                </a:cubicBezTo>
                <a:cubicBezTo>
                  <a:pt x="81" y="209"/>
                  <a:pt x="82" y="208"/>
                  <a:pt x="83" y="206"/>
                </a:cubicBezTo>
                <a:cubicBezTo>
                  <a:pt x="82" y="208"/>
                  <a:pt x="81" y="209"/>
                  <a:pt x="81" y="210"/>
                </a:cubicBezTo>
                <a:cubicBezTo>
                  <a:pt x="79" y="210"/>
                  <a:pt x="54" y="220"/>
                  <a:pt x="36" y="232"/>
                </a:cubicBezTo>
                <a:cubicBezTo>
                  <a:pt x="37" y="232"/>
                  <a:pt x="38" y="231"/>
                  <a:pt x="39" y="230"/>
                </a:cubicBezTo>
                <a:cubicBezTo>
                  <a:pt x="26" y="241"/>
                  <a:pt x="5" y="259"/>
                  <a:pt x="3" y="261"/>
                </a:cubicBezTo>
                <a:cubicBezTo>
                  <a:pt x="1" y="263"/>
                  <a:pt x="0" y="264"/>
                  <a:pt x="0" y="266"/>
                </a:cubicBezTo>
                <a:cubicBezTo>
                  <a:pt x="1" y="267"/>
                  <a:pt x="3" y="267"/>
                  <a:pt x="6" y="264"/>
                </a:cubicBezTo>
                <a:cubicBezTo>
                  <a:pt x="12" y="259"/>
                  <a:pt x="19" y="253"/>
                  <a:pt x="27" y="246"/>
                </a:cubicBezTo>
                <a:cubicBezTo>
                  <a:pt x="27" y="246"/>
                  <a:pt x="27" y="246"/>
                  <a:pt x="27" y="246"/>
                </a:cubicBezTo>
                <a:cubicBezTo>
                  <a:pt x="27" y="246"/>
                  <a:pt x="27" y="247"/>
                  <a:pt x="26" y="247"/>
                </a:cubicBezTo>
                <a:cubicBezTo>
                  <a:pt x="34" y="241"/>
                  <a:pt x="54" y="225"/>
                  <a:pt x="75" y="222"/>
                </a:cubicBezTo>
                <a:cubicBezTo>
                  <a:pt x="114" y="188"/>
                  <a:pt x="151" y="162"/>
                  <a:pt x="183" y="136"/>
                </a:cubicBezTo>
                <a:cubicBezTo>
                  <a:pt x="238" y="90"/>
                  <a:pt x="291" y="46"/>
                  <a:pt x="295" y="20"/>
                </a:cubicBezTo>
                <a:cubicBezTo>
                  <a:pt x="297" y="10"/>
                  <a:pt x="293" y="0"/>
                  <a:pt x="279" y="0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52" name="CustomShape 37"/>
          <p:cNvSpPr/>
          <p:nvPr/>
        </p:nvSpPr>
        <p:spPr>
          <a:xfrm>
            <a:off x="6251400" y="2421000"/>
            <a:ext cx="910080" cy="869040"/>
          </a:xfrm>
          <a:custGeom>
            <a:avLst/>
            <a:gdLst/>
            <a:ahLst/>
            <a:cxnLst/>
            <a:rect l="l" t="t" r="r" b="b"/>
            <a:pathLst>
              <a:path w="243" h="232">
                <a:moveTo>
                  <a:pt x="0" y="232"/>
                </a:moveTo>
                <a:cubicBezTo>
                  <a:pt x="18" y="220"/>
                  <a:pt x="43" y="210"/>
                  <a:pt x="45" y="210"/>
                </a:cubicBezTo>
                <a:cubicBezTo>
                  <a:pt x="74" y="171"/>
                  <a:pt x="88" y="153"/>
                  <a:pt x="128" y="106"/>
                </a:cubicBezTo>
                <a:cubicBezTo>
                  <a:pt x="156" y="72"/>
                  <a:pt x="183" y="46"/>
                  <a:pt x="201" y="28"/>
                </a:cubicBezTo>
                <a:cubicBezTo>
                  <a:pt x="212" y="17"/>
                  <a:pt x="227" y="6"/>
                  <a:pt x="236" y="6"/>
                </a:cubicBezTo>
                <a:cubicBezTo>
                  <a:pt x="238" y="6"/>
                  <a:pt x="239" y="6"/>
                  <a:pt x="241" y="7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2" y="0"/>
                  <a:pt x="242" y="0"/>
                </a:cubicBezTo>
                <a:cubicBezTo>
                  <a:pt x="226" y="0"/>
                  <a:pt x="211" y="11"/>
                  <a:pt x="196" y="22"/>
                </a:cubicBezTo>
                <a:cubicBezTo>
                  <a:pt x="167" y="41"/>
                  <a:pt x="101" y="111"/>
                  <a:pt x="69" y="148"/>
                </a:cubicBezTo>
                <a:cubicBezTo>
                  <a:pt x="44" y="176"/>
                  <a:pt x="21" y="206"/>
                  <a:pt x="3" y="230"/>
                </a:cubicBezTo>
                <a:cubicBezTo>
                  <a:pt x="2" y="231"/>
                  <a:pt x="1" y="232"/>
                  <a:pt x="0" y="232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53" name="CustomShape 38"/>
          <p:cNvSpPr/>
          <p:nvPr/>
        </p:nvSpPr>
        <p:spPr>
          <a:xfrm>
            <a:off x="5664240" y="3284640"/>
            <a:ext cx="325800" cy="359280"/>
          </a:xfrm>
          <a:custGeom>
            <a:avLst/>
            <a:gdLst/>
            <a:ahLst/>
            <a:cxnLst/>
            <a:rect l="l" t="t" r="r" b="b"/>
            <a:pathLst>
              <a:path w="87" h="96">
                <a:moveTo>
                  <a:pt x="74" y="1"/>
                </a:moveTo>
                <a:cubicBezTo>
                  <a:pt x="66" y="1"/>
                  <a:pt x="57" y="7"/>
                  <a:pt x="45" y="19"/>
                </a:cubicBezTo>
                <a:cubicBezTo>
                  <a:pt x="35" y="37"/>
                  <a:pt x="23" y="53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72"/>
                  <a:pt x="0" y="80"/>
                  <a:pt x="0" y="86"/>
                </a:cubicBezTo>
                <a:cubicBezTo>
                  <a:pt x="0" y="90"/>
                  <a:pt x="3" y="94"/>
                  <a:pt x="7" y="96"/>
                </a:cubicBezTo>
                <a:cubicBezTo>
                  <a:pt x="14" y="91"/>
                  <a:pt x="21" y="86"/>
                  <a:pt x="28" y="82"/>
                </a:cubicBezTo>
                <a:cubicBezTo>
                  <a:pt x="28" y="80"/>
                  <a:pt x="29" y="76"/>
                  <a:pt x="31" y="72"/>
                </a:cubicBezTo>
                <a:cubicBezTo>
                  <a:pt x="36" y="64"/>
                  <a:pt x="43" y="54"/>
                  <a:pt x="50" y="46"/>
                </a:cubicBezTo>
                <a:cubicBezTo>
                  <a:pt x="62" y="31"/>
                  <a:pt x="74" y="18"/>
                  <a:pt x="81" y="9"/>
                </a:cubicBezTo>
                <a:cubicBezTo>
                  <a:pt x="87" y="3"/>
                  <a:pt x="85" y="0"/>
                  <a:pt x="74" y="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54" name="CustomShape 39"/>
          <p:cNvSpPr/>
          <p:nvPr/>
        </p:nvSpPr>
        <p:spPr>
          <a:xfrm>
            <a:off x="5668920" y="3357720"/>
            <a:ext cx="497520" cy="295920"/>
          </a:xfrm>
          <a:custGeom>
            <a:avLst/>
            <a:gdLst/>
            <a:ahLst/>
            <a:cxnLst/>
            <a:rect l="l" t="t" r="r" b="b"/>
            <a:pathLst>
              <a:path w="95" h="60">
                <a:moveTo>
                  <a:pt x="94" y="1"/>
                </a:moveTo>
                <a:cubicBezTo>
                  <a:pt x="92" y="0"/>
                  <a:pt x="89" y="3"/>
                  <a:pt x="86" y="5"/>
                </a:cubicBezTo>
                <a:cubicBezTo>
                  <a:pt x="80" y="11"/>
                  <a:pt x="71" y="18"/>
                  <a:pt x="60" y="28"/>
                </a:cubicBezTo>
                <a:cubicBezTo>
                  <a:pt x="51" y="35"/>
                  <a:pt x="41" y="42"/>
                  <a:pt x="35" y="45"/>
                </a:cubicBezTo>
                <a:cubicBezTo>
                  <a:pt x="31" y="47"/>
                  <a:pt x="25" y="49"/>
                  <a:pt x="23" y="47"/>
                </a:cubicBezTo>
                <a:cubicBezTo>
                  <a:pt x="22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2" y="59"/>
                  <a:pt x="5" y="60"/>
                  <a:pt x="9" y="60"/>
                </a:cubicBezTo>
                <a:cubicBezTo>
                  <a:pt x="27" y="60"/>
                  <a:pt x="45" y="46"/>
                  <a:pt x="56" y="38"/>
                </a:cubicBezTo>
                <a:cubicBezTo>
                  <a:pt x="66" y="29"/>
                  <a:pt x="80" y="18"/>
                  <a:pt x="87" y="11"/>
                </a:cubicBezTo>
                <a:cubicBezTo>
                  <a:pt x="93" y="6"/>
                  <a:pt x="95" y="3"/>
                  <a:pt x="94" y="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57036" y="4089400"/>
            <a:ext cx="8759031" cy="19981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857718"/>
              </p:ext>
            </p:extLst>
          </p:nvPr>
        </p:nvGraphicFramePr>
        <p:xfrm>
          <a:off x="1466850" y="1541463"/>
          <a:ext cx="4543425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8" name="Equation" r:id="rId3" imgW="2019240" imgH="939600" progId="Equation.DSMT4">
                  <p:embed/>
                </p:oleObj>
              </mc:Choice>
              <mc:Fallback>
                <p:oleObj name="Equation" r:id="rId3" imgW="201924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1541463"/>
                        <a:ext cx="4543425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8"/>
          <p:cNvGraphicFramePr>
            <a:graphicFrameLocks noChangeAspect="1"/>
          </p:cNvGraphicFramePr>
          <p:nvPr>
            <p:extLst/>
          </p:nvPr>
        </p:nvGraphicFramePr>
        <p:xfrm>
          <a:off x="1158875" y="982133"/>
          <a:ext cx="57435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9" name="Equation" r:id="rId5" imgW="2552400" imgH="203040" progId="Equation.DSMT4">
                  <p:embed/>
                </p:oleObj>
              </mc:Choice>
              <mc:Fallback>
                <p:oleObj name="Equation" r:id="rId5" imgW="2552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982133"/>
                        <a:ext cx="57435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976313" y="338931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6354764" y="1642268"/>
            <a:ext cx="2016125" cy="1008062"/>
          </a:xfrm>
          <a:prstGeom prst="cloudCallout">
            <a:avLst>
              <a:gd name="adj1" fmla="val -51023"/>
              <a:gd name="adj2" fmla="val 7724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r>
              <a:rPr lang="en-US" altLang="zh-CN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prstClr val="black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m</a:t>
            </a:r>
            <a:r>
              <a:rPr lang="zh-CN" altLang="en-US" b="1">
                <a:solidFill>
                  <a:prstClr val="black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、</a:t>
            </a:r>
            <a:r>
              <a:rPr lang="en-US" altLang="zh-CN" b="1" i="1">
                <a:solidFill>
                  <a:prstClr val="black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n</a:t>
            </a:r>
            <a:r>
              <a:rPr lang="en-US" altLang="zh-CN" b="1">
                <a:solidFill>
                  <a:prstClr val="black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zh-CN" altLang="en-US" b="1">
                <a:solidFill>
                  <a:prstClr val="black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不一定相等！</a:t>
            </a:r>
            <a:endParaRPr lang="zh-CN" altLang="en-US" b="1" dirty="0">
              <a:solidFill>
                <a:prstClr val="black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aphicFrame>
        <p:nvGraphicFramePr>
          <p:cNvPr id="9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423538"/>
              </p:ext>
            </p:extLst>
          </p:nvPr>
        </p:nvGraphicFramePr>
        <p:xfrm>
          <a:off x="1239171" y="4148392"/>
          <a:ext cx="65151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0" name="Equation" r:id="rId7" imgW="2895480" imgH="203040" progId="Equation.DSMT4">
                  <p:embed/>
                </p:oleObj>
              </mc:Choice>
              <mc:Fallback>
                <p:oleObj name="Equation" r:id="rId7" imgW="2895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171" y="4148392"/>
                        <a:ext cx="65151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484525"/>
              </p:ext>
            </p:extLst>
          </p:nvPr>
        </p:nvGraphicFramePr>
        <p:xfrm>
          <a:off x="1256115" y="4844218"/>
          <a:ext cx="51435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1" name="Equation" r:id="rId9" imgW="2286000" imgH="203040" progId="Equation.DSMT4">
                  <p:embed/>
                </p:oleObj>
              </mc:Choice>
              <mc:Fallback>
                <p:oleObj name="Equation" r:id="rId9" imgW="2286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115" y="4844218"/>
                        <a:ext cx="51435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305615"/>
              </p:ext>
            </p:extLst>
          </p:nvPr>
        </p:nvGraphicFramePr>
        <p:xfrm>
          <a:off x="1256115" y="5523667"/>
          <a:ext cx="76009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2" name="Equation" r:id="rId11" imgW="3377880" imgH="203040" progId="Equation.DSMT4">
                  <p:embed/>
                </p:oleObj>
              </mc:Choice>
              <mc:Fallback>
                <p:oleObj name="Equation" r:id="rId11" imgW="3377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115" y="5523667"/>
                        <a:ext cx="76009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36525"/>
            <a:ext cx="2528888" cy="7715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引入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0369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1"/>
          <p:cNvSpPr/>
          <p:nvPr/>
        </p:nvSpPr>
        <p:spPr>
          <a:xfrm>
            <a:off x="284927" y="195725"/>
            <a:ext cx="59655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4" name="CustomShape 11"/>
          <p:cNvSpPr/>
          <p:nvPr/>
        </p:nvSpPr>
        <p:spPr>
          <a:xfrm>
            <a:off x="1624080" y="330240"/>
            <a:ext cx="59655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graphicFrame>
        <p:nvGraphicFramePr>
          <p:cNvPr id="2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357279"/>
              </p:ext>
            </p:extLst>
          </p:nvPr>
        </p:nvGraphicFramePr>
        <p:xfrm>
          <a:off x="763522" y="1182158"/>
          <a:ext cx="7686675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4" name="Equation" r:id="rId3" imgW="3416040" imgH="939600" progId="Equation.DSMT4">
                  <p:embed/>
                </p:oleObj>
              </mc:Choice>
              <mc:Fallback>
                <p:oleObj name="Equation" r:id="rId3" imgW="3416040" imgH="939600" progId="Equation.DSMT4">
                  <p:embed/>
                  <p:pic>
                    <p:nvPicPr>
                      <p:cNvPr id="2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22" y="1182158"/>
                        <a:ext cx="7686675" cy="2093913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860425" y="2968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746654" y="848823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814169" y="3714124"/>
          <a:ext cx="45148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5" name="Equation" r:id="rId5" imgW="2006280" imgH="482400" progId="Equation.DSMT4">
                  <p:embed/>
                </p:oleObj>
              </mc:Choice>
              <mc:Fallback>
                <p:oleObj name="Equation" r:id="rId5" imgW="2006280" imgH="4824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169" y="3714124"/>
                        <a:ext cx="451485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5340878" y="4252286"/>
          <a:ext cx="16287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6" name="Equation" r:id="rId7" imgW="723600" imgH="241200" progId="Equation.DSMT4">
                  <p:embed/>
                </p:oleObj>
              </mc:Choice>
              <mc:Fallback>
                <p:oleObj name="Equation" r:id="rId7" imgW="723600" imgH="2412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878" y="4252286"/>
                        <a:ext cx="162877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813120"/>
              </p:ext>
            </p:extLst>
          </p:nvPr>
        </p:nvGraphicFramePr>
        <p:xfrm>
          <a:off x="5365027" y="3715711"/>
          <a:ext cx="16287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7" name="Equation" r:id="rId9" imgW="723600" imgH="241200" progId="Equation.DSMT4">
                  <p:embed/>
                </p:oleObj>
              </mc:Choice>
              <mc:Fallback>
                <p:oleObj name="Equation" r:id="rId9" imgW="723600" imgH="2412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027" y="3715711"/>
                        <a:ext cx="16287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4" y="136525"/>
            <a:ext cx="8177493" cy="7715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一、齐次线性方程组</a:t>
            </a:r>
            <a:r>
              <a:rPr lang="en-US" altLang="zh-CN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知识回顾</a:t>
            </a:r>
            <a:endParaRPr lang="en-US" altLang="zh-CN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820935"/>
              </p:ext>
            </p:extLst>
          </p:nvPr>
        </p:nvGraphicFramePr>
        <p:xfrm>
          <a:off x="6993802" y="4294354"/>
          <a:ext cx="1828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8" name="Equation" r:id="rId11" imgW="812520" imgH="203040" progId="Equation.DSMT4">
                  <p:embed/>
                </p:oleObj>
              </mc:Choice>
              <mc:Fallback>
                <p:oleObj name="Equation" r:id="rId11" imgW="812520" imgH="203040" progId="Equation.DSMT4">
                  <p:embed/>
                  <p:pic>
                    <p:nvPicPr>
                      <p:cNvPr id="1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3802" y="4294354"/>
                        <a:ext cx="1828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171865"/>
              </p:ext>
            </p:extLst>
          </p:nvPr>
        </p:nvGraphicFramePr>
        <p:xfrm>
          <a:off x="6993802" y="3759266"/>
          <a:ext cx="18573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9" name="Equation" r:id="rId13" imgW="825480" imgH="203040" progId="Equation.DSMT4">
                  <p:embed/>
                </p:oleObj>
              </mc:Choice>
              <mc:Fallback>
                <p:oleObj name="Equation" r:id="rId13" imgW="825480" imgH="203040" progId="Equation.DSMT4">
                  <p:embed/>
                  <p:pic>
                    <p:nvPicPr>
                      <p:cNvPr id="1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3802" y="3759266"/>
                        <a:ext cx="18573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957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363509"/>
              </p:ext>
            </p:extLst>
          </p:nvPr>
        </p:nvGraphicFramePr>
        <p:xfrm>
          <a:off x="877407" y="3862686"/>
          <a:ext cx="19716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5" name="Equation" r:id="rId3" imgW="876240" imgH="203040" progId="Equation.DSMT4">
                  <p:embed/>
                </p:oleObj>
              </mc:Choice>
              <mc:Fallback>
                <p:oleObj name="Equation" r:id="rId3" imgW="876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407" y="3862686"/>
                        <a:ext cx="19716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952713" y="338931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071598"/>
              </p:ext>
            </p:extLst>
          </p:nvPr>
        </p:nvGraphicFramePr>
        <p:xfrm>
          <a:off x="952713" y="1605632"/>
          <a:ext cx="19716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6" name="Equation" r:id="rId5" imgW="876240" imgH="203040" progId="Equation.DSMT4">
                  <p:embed/>
                </p:oleObj>
              </mc:Choice>
              <mc:Fallback>
                <p:oleObj name="Equation" r:id="rId5" imgW="876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713" y="1605632"/>
                        <a:ext cx="19716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4" y="136525"/>
            <a:ext cx="8177493" cy="7715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一、齐次线性方程组</a:t>
            </a:r>
            <a:r>
              <a:rPr lang="en-US" altLang="zh-CN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知识回顾</a:t>
            </a:r>
            <a:endParaRPr lang="en-US" altLang="zh-CN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501944"/>
              </p:ext>
            </p:extLst>
          </p:nvPr>
        </p:nvGraphicFramePr>
        <p:xfrm>
          <a:off x="3056597" y="3885809"/>
          <a:ext cx="11715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7" name="Equation" r:id="rId7" imgW="520560" imgH="177480" progId="Equation.DSMT4">
                  <p:embed/>
                </p:oleObj>
              </mc:Choice>
              <mc:Fallback>
                <p:oleObj name="Equation" r:id="rId7" imgW="520560" imgH="17748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6597" y="3885809"/>
                        <a:ext cx="117157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564815"/>
              </p:ext>
            </p:extLst>
          </p:nvPr>
        </p:nvGraphicFramePr>
        <p:xfrm>
          <a:off x="2962257" y="880298"/>
          <a:ext cx="508635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8" name="Equation" r:id="rId9" imgW="2260440" imgH="939600" progId="Equation.DSMT4">
                  <p:embed/>
                </p:oleObj>
              </mc:Choice>
              <mc:Fallback>
                <p:oleObj name="Equation" r:id="rId9" imgW="2260440" imgH="9396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57" y="880298"/>
                        <a:ext cx="5086350" cy="206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637601"/>
              </p:ext>
            </p:extLst>
          </p:nvPr>
        </p:nvGraphicFramePr>
        <p:xfrm>
          <a:off x="881063" y="5414963"/>
          <a:ext cx="19716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9" name="Equation" r:id="rId11" imgW="876240" imgH="203040" progId="Equation.DSMT4">
                  <p:embed/>
                </p:oleObj>
              </mc:Choice>
              <mc:Fallback>
                <p:oleObj name="Equation" r:id="rId11" imgW="876240" imgH="20304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5414963"/>
                        <a:ext cx="19716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695754"/>
              </p:ext>
            </p:extLst>
          </p:nvPr>
        </p:nvGraphicFramePr>
        <p:xfrm>
          <a:off x="2962257" y="5418213"/>
          <a:ext cx="34813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50" name="Equation" r:id="rId13" imgW="1701720" imgH="228600" progId="Equation.DSMT4">
                  <p:embed/>
                </p:oleObj>
              </mc:Choice>
              <mc:Fallback>
                <p:oleObj name="Equation" r:id="rId13" imgW="1701720" imgH="2286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57" y="5418213"/>
                        <a:ext cx="34813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353500"/>
              </p:ext>
            </p:extLst>
          </p:nvPr>
        </p:nvGraphicFramePr>
        <p:xfrm>
          <a:off x="4528513" y="3163945"/>
          <a:ext cx="4841219" cy="1814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51" name="Equation" r:id="rId15" imgW="2603160" imgH="1002960" progId="Equation.DSMT4">
                  <p:embed/>
                </p:oleObj>
              </mc:Choice>
              <mc:Fallback>
                <p:oleObj name="Equation" r:id="rId15" imgW="2603160" imgH="100296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8513" y="3163945"/>
                        <a:ext cx="4841219" cy="1814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4486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 txBox="1">
            <a:spLocks noChangeArrowheads="1"/>
          </p:cNvSpPr>
          <p:nvPr/>
        </p:nvSpPr>
        <p:spPr>
          <a:xfrm>
            <a:off x="1136121" y="159899"/>
            <a:ext cx="7772400" cy="474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200" b="1" dirty="0">
              <a:solidFill>
                <a:srgbClr val="C0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769409" y="338931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graphicFrame>
        <p:nvGraphicFramePr>
          <p:cNvPr id="2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338295"/>
              </p:ext>
            </p:extLst>
          </p:nvPr>
        </p:nvGraphicFramePr>
        <p:xfrm>
          <a:off x="769409" y="972598"/>
          <a:ext cx="18573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49" name="Equation" r:id="rId3" imgW="825480" imgH="203040" progId="Equation.DSMT4">
                  <p:embed/>
                </p:oleObj>
              </mc:Choice>
              <mc:Fallback>
                <p:oleObj name="Equation" r:id="rId3" imgW="825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09" y="972598"/>
                        <a:ext cx="18573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131272"/>
              </p:ext>
            </p:extLst>
          </p:nvPr>
        </p:nvGraphicFramePr>
        <p:xfrm>
          <a:off x="2674788" y="897292"/>
          <a:ext cx="817245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0" name="Equation" r:id="rId5" imgW="3632040" imgH="291960" progId="Equation.DSMT4">
                  <p:embed/>
                </p:oleObj>
              </mc:Choice>
              <mc:Fallback>
                <p:oleObj name="Equation" r:id="rId5" imgW="36320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788" y="897292"/>
                        <a:ext cx="817245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668975"/>
              </p:ext>
            </p:extLst>
          </p:nvPr>
        </p:nvGraphicFramePr>
        <p:xfrm>
          <a:off x="769409" y="1736762"/>
          <a:ext cx="26574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1" name="Equation" r:id="rId7" imgW="1180800" imgH="203040" progId="Equation.DSMT4">
                  <p:embed/>
                </p:oleObj>
              </mc:Choice>
              <mc:Fallback>
                <p:oleObj name="Equation" r:id="rId7" imgW="1180800" imgH="20304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09" y="1736762"/>
                        <a:ext cx="26574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011384" y="2342247"/>
            <a:ext cx="10169233" cy="531480"/>
            <a:chOff x="1011384" y="2439069"/>
            <a:chExt cx="10169233" cy="531480"/>
          </a:xfrm>
        </p:grpSpPr>
        <p:sp>
          <p:nvSpPr>
            <p:cNvPr id="18" name="文本框 3"/>
            <p:cNvSpPr txBox="1"/>
            <p:nvPr/>
          </p:nvSpPr>
          <p:spPr>
            <a:xfrm>
              <a:off x="1011384" y="2439069"/>
              <a:ext cx="10169233" cy="5111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1782039"/>
                </p:ext>
              </p:extLst>
            </p:nvPr>
          </p:nvGraphicFramePr>
          <p:xfrm>
            <a:off x="1136121" y="2459374"/>
            <a:ext cx="911542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52" name="Equation" r:id="rId9" imgW="4051080" imgH="228600" progId="Equation.DSMT4">
                    <p:embed/>
                  </p:oleObj>
                </mc:Choice>
                <mc:Fallback>
                  <p:oleObj name="Equation" r:id="rId9" imgW="4051080" imgH="228600" progId="Equation.DSMT4">
                    <p:embed/>
                    <p:pic>
                      <p:nvPicPr>
                        <p:cNvPr id="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121" y="2459374"/>
                          <a:ext cx="9115425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862058"/>
              </p:ext>
            </p:extLst>
          </p:nvPr>
        </p:nvGraphicFramePr>
        <p:xfrm>
          <a:off x="1125363" y="4568964"/>
          <a:ext cx="97440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3" name="Equation" r:id="rId11" imgW="4330440" imgH="228600" progId="Equation.DSMT4">
                  <p:embed/>
                </p:oleObj>
              </mc:Choice>
              <mc:Fallback>
                <p:oleObj name="Equation" r:id="rId11" imgW="4330440" imgH="2286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363" y="4568964"/>
                        <a:ext cx="9744075" cy="511175"/>
                      </a:xfrm>
                      <a:prstGeom prst="rect">
                        <a:avLst/>
                      </a:prstGeom>
                      <a:solidFill>
                        <a:srgbClr val="B7DEE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535149"/>
              </p:ext>
            </p:extLst>
          </p:nvPr>
        </p:nvGraphicFramePr>
        <p:xfrm>
          <a:off x="1211425" y="3005174"/>
          <a:ext cx="78009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4" name="Equation" r:id="rId13" imgW="3466800" imgH="228600" progId="Equation.DSMT4">
                  <p:embed/>
                </p:oleObj>
              </mc:Choice>
              <mc:Fallback>
                <p:oleObj name="Equation" r:id="rId13" imgW="3466800" imgH="2286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425" y="3005174"/>
                        <a:ext cx="78009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229533"/>
              </p:ext>
            </p:extLst>
          </p:nvPr>
        </p:nvGraphicFramePr>
        <p:xfrm>
          <a:off x="865042" y="5407323"/>
          <a:ext cx="103155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5" name="Equation" r:id="rId15" imgW="4584600" imgH="457200" progId="Equation.DSMT4">
                  <p:embed/>
                </p:oleObj>
              </mc:Choice>
              <mc:Fallback>
                <p:oleObj name="Equation" r:id="rId15" imgW="4584600" imgH="457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042" y="5407323"/>
                        <a:ext cx="103155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004455" y="3610203"/>
            <a:ext cx="10183091" cy="576635"/>
            <a:chOff x="1004455" y="3610203"/>
            <a:chExt cx="10183091" cy="576635"/>
          </a:xfrm>
        </p:grpSpPr>
        <p:sp>
          <p:nvSpPr>
            <p:cNvPr id="20" name="文本框 4"/>
            <p:cNvSpPr txBox="1"/>
            <p:nvPr/>
          </p:nvSpPr>
          <p:spPr>
            <a:xfrm>
              <a:off x="1004455" y="3610203"/>
              <a:ext cx="10183091" cy="57663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graphicFrame>
          <p:nvGraphicFramePr>
            <p:cNvPr id="21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2276792"/>
                </p:ext>
              </p:extLst>
            </p:nvPr>
          </p:nvGraphicFramePr>
          <p:xfrm>
            <a:off x="1136121" y="3664448"/>
            <a:ext cx="740092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56" name="Equation" r:id="rId17" imgW="3288960" imgH="228600" progId="Equation.DSMT4">
                    <p:embed/>
                  </p:oleObj>
                </mc:Choice>
                <mc:Fallback>
                  <p:oleObj name="Equation" r:id="rId17" imgW="32889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121" y="3664448"/>
                          <a:ext cx="7400925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4" y="136525"/>
            <a:ext cx="8177493" cy="7715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一、齐次线性方程组</a:t>
            </a:r>
            <a:endParaRPr lang="en-US" altLang="zh-CN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52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13825" y="917914"/>
            <a:ext cx="7379177" cy="28963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925336" y="338779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graphicFrame>
        <p:nvGraphicFramePr>
          <p:cNvPr id="2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313072"/>
              </p:ext>
            </p:extLst>
          </p:nvPr>
        </p:nvGraphicFramePr>
        <p:xfrm>
          <a:off x="687388" y="1007521"/>
          <a:ext cx="21431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8" name="Equation" r:id="rId3" imgW="952200" imgH="203040" progId="Equation.DSMT4">
                  <p:embed/>
                </p:oleObj>
              </mc:Choice>
              <mc:Fallback>
                <p:oleObj name="Equation" r:id="rId3" imgW="952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007521"/>
                        <a:ext cx="21431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183640"/>
              </p:ext>
            </p:extLst>
          </p:nvPr>
        </p:nvGraphicFramePr>
        <p:xfrm>
          <a:off x="2924269" y="971569"/>
          <a:ext cx="49720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9" name="Equation" r:id="rId5" imgW="2209680" imgH="228600" progId="Equation.DSMT4">
                  <p:embed/>
                </p:oleObj>
              </mc:Choice>
              <mc:Fallback>
                <p:oleObj name="Equation" r:id="rId5" imgW="2209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269" y="971569"/>
                        <a:ext cx="49720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725274"/>
              </p:ext>
            </p:extLst>
          </p:nvPr>
        </p:nvGraphicFramePr>
        <p:xfrm>
          <a:off x="3053452" y="1735834"/>
          <a:ext cx="35718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0" name="Equation" r:id="rId7" imgW="1587240" imgH="228600" progId="Equation.DSMT4">
                  <p:embed/>
                </p:oleObj>
              </mc:Choice>
              <mc:Fallback>
                <p:oleObj name="Equation" r:id="rId7" imgW="1587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3452" y="1735834"/>
                        <a:ext cx="35718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808427"/>
              </p:ext>
            </p:extLst>
          </p:nvPr>
        </p:nvGraphicFramePr>
        <p:xfrm>
          <a:off x="777363" y="4154133"/>
          <a:ext cx="1343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1" name="Equation" r:id="rId9" imgW="596880" imgH="215640" progId="Equation.DSMT4">
                  <p:embed/>
                </p:oleObj>
              </mc:Choice>
              <mc:Fallback>
                <p:oleObj name="Equation" r:id="rId9" imgW="596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363" y="4154133"/>
                        <a:ext cx="13430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497148"/>
              </p:ext>
            </p:extLst>
          </p:nvPr>
        </p:nvGraphicFramePr>
        <p:xfrm>
          <a:off x="3178593" y="3190934"/>
          <a:ext cx="53149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2" name="Equation" r:id="rId11" imgW="2361960" imgH="228600" progId="Equation.DSMT4">
                  <p:embed/>
                </p:oleObj>
              </mc:Choice>
              <mc:Fallback>
                <p:oleObj name="Equation" r:id="rId11" imgW="2361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593" y="3190934"/>
                        <a:ext cx="53149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313730"/>
              </p:ext>
            </p:extLst>
          </p:nvPr>
        </p:nvGraphicFramePr>
        <p:xfrm>
          <a:off x="3093175" y="2517775"/>
          <a:ext cx="67151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3" name="Equation" r:id="rId13" imgW="2984400" imgH="228600" progId="Equation.DSMT4">
                  <p:embed/>
                </p:oleObj>
              </mc:Choice>
              <mc:Fallback>
                <p:oleObj name="Equation" r:id="rId13" imgW="298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3175" y="2517775"/>
                        <a:ext cx="67151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854903"/>
              </p:ext>
            </p:extLst>
          </p:nvPr>
        </p:nvGraphicFramePr>
        <p:xfrm>
          <a:off x="2174875" y="4140200"/>
          <a:ext cx="71151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4" name="Equation" r:id="rId15" imgW="3162240" imgH="228600" progId="Equation.DSMT4">
                  <p:embed/>
                </p:oleObj>
              </mc:Choice>
              <mc:Fallback>
                <p:oleObj name="Equation" r:id="rId15" imgW="3162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4140200"/>
                        <a:ext cx="71151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655881"/>
              </p:ext>
            </p:extLst>
          </p:nvPr>
        </p:nvGraphicFramePr>
        <p:xfrm>
          <a:off x="2160756" y="4880218"/>
          <a:ext cx="50577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5" name="Equation" r:id="rId17" imgW="2247840" imgH="203040" progId="Equation.DSMT4">
                  <p:embed/>
                </p:oleObj>
              </mc:Choice>
              <mc:Fallback>
                <p:oleObj name="Equation" r:id="rId17" imgW="2247840" imgH="20304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756" y="4880218"/>
                        <a:ext cx="50577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4" y="136525"/>
            <a:ext cx="8177493" cy="7715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一、齐次线性方程组</a:t>
            </a:r>
            <a:r>
              <a:rPr lang="en-US" altLang="zh-CN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知识回顾</a:t>
            </a:r>
            <a:endParaRPr lang="en-US" altLang="zh-CN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700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3667" y="296333"/>
            <a:ext cx="3699933" cy="1413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626281" y="271207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graphicFrame>
        <p:nvGraphicFramePr>
          <p:cNvPr id="1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938337"/>
              </p:ext>
            </p:extLst>
          </p:nvPr>
        </p:nvGraphicFramePr>
        <p:xfrm>
          <a:off x="992993" y="3120351"/>
          <a:ext cx="62944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9" name="Equation" r:id="rId3" imgW="3162240" imgH="241200" progId="Equation.DSMT4">
                  <p:embed/>
                </p:oleObj>
              </mc:Choice>
              <mc:Fallback>
                <p:oleObj name="Equation" r:id="rId3" imgW="3162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993" y="3120351"/>
                        <a:ext cx="6294438" cy="4762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348419"/>
              </p:ext>
            </p:extLst>
          </p:nvPr>
        </p:nvGraphicFramePr>
        <p:xfrm>
          <a:off x="804863" y="684567"/>
          <a:ext cx="101727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0" name="Equation" r:id="rId5" imgW="4572000" imgH="965160" progId="Equation.DSMT4">
                  <p:embed/>
                </p:oleObj>
              </mc:Choice>
              <mc:Fallback>
                <p:oleObj name="Equation" r:id="rId5" imgW="457200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684567"/>
                        <a:ext cx="101727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671265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016699" y="18192"/>
            <a:ext cx="8177493" cy="7715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一、齐次线性方程组</a:t>
            </a:r>
            <a:endParaRPr lang="en-US" altLang="zh-CN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506118"/>
              </p:ext>
            </p:extLst>
          </p:nvPr>
        </p:nvGraphicFramePr>
        <p:xfrm>
          <a:off x="3953017" y="4066826"/>
          <a:ext cx="3920206" cy="171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1" name="Equation" r:id="rId7" imgW="2108160" imgH="927000" progId="Equation.DSMT4">
                  <p:embed/>
                </p:oleObj>
              </mc:Choice>
              <mc:Fallback>
                <p:oleObj name="Equation" r:id="rId7" imgW="2108160" imgH="927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3017" y="4066826"/>
                        <a:ext cx="3920206" cy="171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373158"/>
              </p:ext>
            </p:extLst>
          </p:nvPr>
        </p:nvGraphicFramePr>
        <p:xfrm>
          <a:off x="809637" y="3992787"/>
          <a:ext cx="3091295" cy="1883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2" name="Equation" r:id="rId9" imgW="1511280" imgH="927000" progId="Equation.DSMT4">
                  <p:embed/>
                </p:oleObj>
              </mc:Choice>
              <mc:Fallback>
                <p:oleObj name="Equation" r:id="rId9" imgW="1511280" imgH="927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37" y="3992787"/>
                        <a:ext cx="3091295" cy="1883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22807"/>
              </p:ext>
            </p:extLst>
          </p:nvPr>
        </p:nvGraphicFramePr>
        <p:xfrm>
          <a:off x="7939453" y="4058499"/>
          <a:ext cx="2913915" cy="1624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3" name="Equation" r:id="rId11" imgW="1650960" imgH="927000" progId="Equation.DSMT4">
                  <p:embed/>
                </p:oleObj>
              </mc:Choice>
              <mc:Fallback>
                <p:oleObj name="Equation" r:id="rId11" imgW="1650960" imgH="927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9453" y="4058499"/>
                        <a:ext cx="2913915" cy="1624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330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626281" y="271207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graphicFrame>
        <p:nvGraphicFramePr>
          <p:cNvPr id="1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380725"/>
              </p:ext>
            </p:extLst>
          </p:nvPr>
        </p:nvGraphicFramePr>
        <p:xfrm>
          <a:off x="3605061" y="822843"/>
          <a:ext cx="2936219" cy="1624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0" name="Equation" r:id="rId3" imgW="1663560" imgH="927000" progId="Equation.DSMT4">
                  <p:embed/>
                </p:oleObj>
              </mc:Choice>
              <mc:Fallback>
                <p:oleObj name="Equation" r:id="rId3" imgW="166356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061" y="822843"/>
                        <a:ext cx="2936219" cy="1624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671265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016699" y="18192"/>
            <a:ext cx="8177493" cy="7715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一、齐次线性方程组</a:t>
            </a:r>
            <a:endParaRPr lang="en-US" altLang="zh-CN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349933"/>
              </p:ext>
            </p:extLst>
          </p:nvPr>
        </p:nvGraphicFramePr>
        <p:xfrm>
          <a:off x="672193" y="855229"/>
          <a:ext cx="2914650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1" name="Equation" r:id="rId5" imgW="1650960" imgH="927000" progId="Equation.DSMT4">
                  <p:embed/>
                </p:oleObj>
              </mc:Choice>
              <mc:Fallback>
                <p:oleObj name="Equation" r:id="rId5" imgW="1650960" imgH="9270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193" y="855229"/>
                        <a:ext cx="2914650" cy="162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9612"/>
              </p:ext>
            </p:extLst>
          </p:nvPr>
        </p:nvGraphicFramePr>
        <p:xfrm>
          <a:off x="6632575" y="2076450"/>
          <a:ext cx="490855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2" name="Equation" r:id="rId7" imgW="2400120" imgH="482400" progId="Equation.DSMT4">
                  <p:embed/>
                </p:oleObj>
              </mc:Choice>
              <mc:Fallback>
                <p:oleObj name="Equation" r:id="rId7" imgW="2400120" imgH="4824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2575" y="2076450"/>
                        <a:ext cx="490855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565574"/>
              </p:ext>
            </p:extLst>
          </p:nvPr>
        </p:nvGraphicFramePr>
        <p:xfrm>
          <a:off x="1066050" y="3031786"/>
          <a:ext cx="9706841" cy="422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3" name="Equation" r:id="rId9" imgW="5219640" imgH="228600" progId="Equation.DSMT4">
                  <p:embed/>
                </p:oleObj>
              </mc:Choice>
              <mc:Fallback>
                <p:oleObj name="Equation" r:id="rId9" imgW="5219640" imgH="2286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050" y="3031786"/>
                        <a:ext cx="9706841" cy="422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614215"/>
              </p:ext>
            </p:extLst>
          </p:nvPr>
        </p:nvGraphicFramePr>
        <p:xfrm>
          <a:off x="6677025" y="790575"/>
          <a:ext cx="48275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4" name="Equation" r:id="rId11" imgW="2425680" imgH="215640" progId="Equation.DSMT4">
                  <p:embed/>
                </p:oleObj>
              </mc:Choice>
              <mc:Fallback>
                <p:oleObj name="Equation" r:id="rId11" imgW="2425680" imgH="2156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025" y="790575"/>
                        <a:ext cx="4827588" cy="425450"/>
                      </a:xfrm>
                      <a:prstGeom prst="rect">
                        <a:avLst/>
                      </a:prstGeom>
                      <a:solidFill>
                        <a:srgbClr val="B7DEE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327785"/>
              </p:ext>
            </p:extLst>
          </p:nvPr>
        </p:nvGraphicFramePr>
        <p:xfrm>
          <a:off x="6876765" y="1522653"/>
          <a:ext cx="1558636" cy="375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5" name="Equation" r:id="rId13" imgW="838080" imgH="203040" progId="Equation.DSMT4">
                  <p:embed/>
                </p:oleObj>
              </mc:Choice>
              <mc:Fallback>
                <p:oleObj name="Equation" r:id="rId13" imgW="838080" imgH="20304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765" y="1522653"/>
                        <a:ext cx="1558636" cy="375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05408"/>
              </p:ext>
            </p:extLst>
          </p:nvPr>
        </p:nvGraphicFramePr>
        <p:xfrm>
          <a:off x="8697240" y="1511390"/>
          <a:ext cx="179546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6" name="Equation" r:id="rId15" imgW="965160" imgH="203040" progId="Equation.DSMT4">
                  <p:embed/>
                </p:oleObj>
              </mc:Choice>
              <mc:Fallback>
                <p:oleObj name="Equation" r:id="rId15" imgW="965160" imgH="20304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7240" y="1511390"/>
                        <a:ext cx="1795462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319985"/>
              </p:ext>
            </p:extLst>
          </p:nvPr>
        </p:nvGraphicFramePr>
        <p:xfrm>
          <a:off x="809637" y="3594340"/>
          <a:ext cx="97805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7" name="Equation" r:id="rId17" imgW="4914720" imgH="215640" progId="Equation.DSMT4">
                  <p:embed/>
                </p:oleObj>
              </mc:Choice>
              <mc:Fallback>
                <p:oleObj name="Equation" r:id="rId17" imgW="4914720" imgH="2156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37" y="3594340"/>
                        <a:ext cx="9780588" cy="425450"/>
                      </a:xfrm>
                      <a:prstGeom prst="rect">
                        <a:avLst/>
                      </a:prstGeom>
                      <a:solidFill>
                        <a:srgbClr val="B7DEE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03531"/>
              </p:ext>
            </p:extLst>
          </p:nvPr>
        </p:nvGraphicFramePr>
        <p:xfrm>
          <a:off x="992993" y="4117806"/>
          <a:ext cx="9112250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8" name="Equation" r:id="rId19" imgW="4902120" imgH="723600" progId="Equation.DSMT4">
                  <p:embed/>
                </p:oleObj>
              </mc:Choice>
              <mc:Fallback>
                <p:oleObj name="Equation" r:id="rId19" imgW="4902120" imgH="723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993" y="4117806"/>
                        <a:ext cx="9112250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976791"/>
              </p:ext>
            </p:extLst>
          </p:nvPr>
        </p:nvGraphicFramePr>
        <p:xfrm>
          <a:off x="1038652" y="5576843"/>
          <a:ext cx="3070041" cy="37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9" name="Equation" r:id="rId21" imgW="1650960" imgH="203040" progId="Equation.DSMT4">
                  <p:embed/>
                </p:oleObj>
              </mc:Choice>
              <mc:Fallback>
                <p:oleObj name="Equation" r:id="rId21" imgW="1650960" imgH="20304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652" y="5576843"/>
                        <a:ext cx="3070041" cy="376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379373"/>
              </p:ext>
            </p:extLst>
          </p:nvPr>
        </p:nvGraphicFramePr>
        <p:xfrm>
          <a:off x="4222291" y="5459887"/>
          <a:ext cx="6666056" cy="542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30" name="Equation" r:id="rId23" imgW="3416040" imgH="279360" progId="Equation.DSMT4">
                  <p:embed/>
                </p:oleObj>
              </mc:Choice>
              <mc:Fallback>
                <p:oleObj name="Equation" r:id="rId23" imgW="3416040" imgH="27936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291" y="5459887"/>
                        <a:ext cx="6666056" cy="542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46006"/>
              </p:ext>
            </p:extLst>
          </p:nvPr>
        </p:nvGraphicFramePr>
        <p:xfrm>
          <a:off x="1094038" y="6137449"/>
          <a:ext cx="77216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31" name="Equation" r:id="rId25" imgW="4152600" imgH="228600" progId="Equation.DSMT4">
                  <p:embed/>
                </p:oleObj>
              </mc:Choice>
              <mc:Fallback>
                <p:oleObj name="Equation" r:id="rId25" imgW="4152600" imgH="2286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038" y="6137449"/>
                        <a:ext cx="77216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753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(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新媒体</Template>
  <TotalTime>3924</TotalTime>
  <Words>124</Words>
  <Application>Microsoft Office PowerPoint</Application>
  <PresentationFormat>宽屏</PresentationFormat>
  <Paragraphs>41</Paragraphs>
  <Slides>29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DejaVu Sans</vt:lpstr>
      <vt:lpstr>等线</vt:lpstr>
      <vt:lpstr>华文隶书</vt:lpstr>
      <vt:lpstr>楷体</vt:lpstr>
      <vt:lpstr>楷体_GB2312</vt:lpstr>
      <vt:lpstr>Arial</vt:lpstr>
      <vt:lpstr>Symbol</vt:lpstr>
      <vt:lpstr>Times New Roman</vt:lpstr>
      <vt:lpstr>Wingdings</vt:lpstr>
      <vt:lpstr>Office Theme</vt:lpstr>
      <vt:lpstr>Office Theme(1)</vt:lpstr>
      <vt:lpstr>Office Theme(2)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Yong Cheng</dc:creator>
  <dc:description/>
  <cp:lastModifiedBy>songgj</cp:lastModifiedBy>
  <cp:revision>1201</cp:revision>
  <dcterms:created xsi:type="dcterms:W3CDTF">2015-11-15T13:24:13Z</dcterms:created>
  <dcterms:modified xsi:type="dcterms:W3CDTF">2018-10-17T11:21:17Z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