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6"/>
  </p:notesMasterIdLst>
  <p:sldIdLst>
    <p:sldId id="412" r:id="rId2"/>
    <p:sldId id="430" r:id="rId3"/>
    <p:sldId id="399" r:id="rId4"/>
    <p:sldId id="421" r:id="rId5"/>
    <p:sldId id="431" r:id="rId6"/>
    <p:sldId id="423" r:id="rId7"/>
    <p:sldId id="425" r:id="rId8"/>
    <p:sldId id="426" r:id="rId9"/>
    <p:sldId id="428" r:id="rId10"/>
    <p:sldId id="433" r:id="rId11"/>
    <p:sldId id="432" r:id="rId12"/>
    <p:sldId id="418" r:id="rId13"/>
    <p:sldId id="419" r:id="rId14"/>
    <p:sldId id="40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09" userDrawn="1">
          <p15:clr>
            <a:srgbClr val="A4A3A4"/>
          </p15:clr>
        </p15:guide>
        <p15:guide id="4" pos="71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F98"/>
    <a:srgbClr val="1217E4"/>
    <a:srgbClr val="BB138B"/>
    <a:srgbClr val="00FFFF"/>
    <a:srgbClr val="10A013"/>
    <a:srgbClr val="829FE6"/>
    <a:srgbClr val="BFCEF3"/>
    <a:srgbClr val="2657D0"/>
    <a:srgbClr val="E2EFA9"/>
    <a:srgbClr val="4F7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5" autoAdjust="0"/>
    <p:restoredTop sz="81915" autoAdjust="0"/>
  </p:normalViewPr>
  <p:slideViewPr>
    <p:cSldViewPr>
      <p:cViewPr varScale="1">
        <p:scale>
          <a:sx n="89" d="100"/>
          <a:sy n="89" d="100"/>
        </p:scale>
        <p:origin x="-258" y="-108"/>
      </p:cViewPr>
      <p:guideLst>
        <p:guide orient="horz" pos="2160"/>
        <p:guide orient="horz" pos="255"/>
        <p:guide pos="3840"/>
        <p:guide pos="1209"/>
        <p:guide pos="710"/>
        <p:guide pos="7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10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8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37.wmf"/><Relationship Id="rId16" Type="http://schemas.openxmlformats.org/officeDocument/2006/relationships/image" Target="../media/image51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5" Type="http://schemas.openxmlformats.org/officeDocument/2006/relationships/image" Target="../media/image5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Relationship Id="rId14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3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2.wmf"/><Relationship Id="rId5" Type="http://schemas.openxmlformats.org/officeDocument/2006/relationships/image" Target="../media/image56.wmf"/><Relationship Id="rId10" Type="http://schemas.openxmlformats.org/officeDocument/2006/relationships/image" Target="../media/image61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6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9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Relationship Id="rId14" Type="http://schemas.openxmlformats.org/officeDocument/2006/relationships/image" Target="../media/image10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B0B58-2626-4414-B271-220E17A3E364}" type="datetimeFigureOut">
              <a:rPr lang="zh-CN" altLang="en-US" smtClean="0"/>
              <a:t>2018/10/29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A7D8-70E2-4AB4-8306-3680B1A92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505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106008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6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8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7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7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0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C7B7-2830-41B9-A6CB-7BF095ECCE20}" type="datetimeFigureOut">
              <a:rPr lang="zh-CN" altLang="en-US" smtClean="0"/>
              <a:pPr/>
              <a:t>2018/10/29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4.wmf"/><Relationship Id="rId26" Type="http://schemas.openxmlformats.org/officeDocument/2006/relationships/image" Target="../media/image98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29" Type="http://schemas.openxmlformats.org/officeDocument/2006/relationships/oleObject" Target="../embeddings/oleObject9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7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99.wmf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10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tags" Target="../tags/tag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29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6.wmf"/><Relationship Id="rId32" Type="http://schemas.openxmlformats.org/officeDocument/2006/relationships/image" Target="../media/image20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8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1.bin"/><Relationship Id="rId31" Type="http://schemas.openxmlformats.org/officeDocument/2006/relationships/oleObject" Target="../embeddings/oleObject17.bin"/><Relationship Id="rId4" Type="http://schemas.openxmlformats.org/officeDocument/2006/relationships/notesSlide" Target="../notesSlides/notesSlide2.xml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3.wmf"/><Relationship Id="rId26" Type="http://schemas.openxmlformats.org/officeDocument/2006/relationships/image" Target="../media/image47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34" Type="http://schemas.openxmlformats.org/officeDocument/2006/relationships/image" Target="../media/image51.w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4.bin"/><Relationship Id="rId3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29" Type="http://schemas.openxmlformats.org/officeDocument/2006/relationships/oleObject" Target="../embeddings/oleObject4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6.wmf"/><Relationship Id="rId32" Type="http://schemas.openxmlformats.org/officeDocument/2006/relationships/image" Target="../media/image50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3.bin"/><Relationship Id="rId28" Type="http://schemas.openxmlformats.org/officeDocument/2006/relationships/image" Target="../media/image48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1.bin"/><Relationship Id="rId31" Type="http://schemas.openxmlformats.org/officeDocument/2006/relationships/oleObject" Target="../embeddings/oleObject47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1.wmf"/><Relationship Id="rId22" Type="http://schemas.openxmlformats.org/officeDocument/2006/relationships/image" Target="../media/image45.wmf"/><Relationship Id="rId27" Type="http://schemas.openxmlformats.org/officeDocument/2006/relationships/oleObject" Target="../embeddings/oleObject45.bin"/><Relationship Id="rId30" Type="http://schemas.openxmlformats.org/officeDocument/2006/relationships/image" Target="../media/image49.wmf"/><Relationship Id="rId8" Type="http://schemas.openxmlformats.org/officeDocument/2006/relationships/image" Target="../media/image3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59.wmf"/><Relationship Id="rId26" Type="http://schemas.openxmlformats.org/officeDocument/2006/relationships/image" Target="../media/image63.w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62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7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7.wmf"/><Relationship Id="rId22" Type="http://schemas.openxmlformats.org/officeDocument/2006/relationships/image" Target="../media/image6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76.wmf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9.wmf"/><Relationship Id="rId22" Type="http://schemas.openxmlformats.org/officeDocument/2006/relationships/image" Target="../media/image73.w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7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63561"/>
            <a:ext cx="12192000" cy="243764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83" y="380348"/>
            <a:ext cx="2622992" cy="26226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223792" y="74936"/>
            <a:ext cx="2974047" cy="2973644"/>
            <a:chOff x="3772486" y="313986"/>
            <a:chExt cx="2230535" cy="2230233"/>
          </a:xfrm>
        </p:grpSpPr>
        <p:pic>
          <p:nvPicPr>
            <p:cNvPr id="104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486" y="313986"/>
              <a:ext cx="2230535" cy="2230233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schemeClr val="tx2">
                  <a:alpha val="39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0863" y="520862"/>
              <a:ext cx="1852870" cy="18437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92749EC2-C9D8-4BE6-A721-1C415C52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5651500"/>
            <a:ext cx="5543550" cy="5238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理学院 线性代数课程建设团队</a:t>
            </a:r>
            <a:endParaRPr lang="en-US" altLang="zh-CN" sz="2800" b="1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xmlns="" id="{E72E0548-F86A-41C8-B2AD-1DFA8B6BAD7B}"/>
              </a:ext>
            </a:extLst>
          </p:cNvPr>
          <p:cNvSpPr txBox="1"/>
          <p:nvPr/>
        </p:nvSpPr>
        <p:spPr>
          <a:xfrm>
            <a:off x="4326384" y="4393250"/>
            <a:ext cx="34972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3200" b="1" dirty="0" smtClean="0">
                <a:solidFill>
                  <a:srgbClr val="FFC000"/>
                </a:solidFill>
                <a:latin typeface="楷体_GB2312" pitchFamily="49" charset="-122"/>
              </a:rPr>
              <a:t>§4.1  </a:t>
            </a:r>
            <a:r>
              <a:rPr kumimoji="1" lang="zh-CN" altLang="en-US" sz="3200" b="1" dirty="0" smtClean="0">
                <a:solidFill>
                  <a:srgbClr val="FFC000"/>
                </a:solidFill>
                <a:latin typeface="楷体_GB2312" pitchFamily="49" charset="-122"/>
              </a:rPr>
              <a:t>内积</a:t>
            </a:r>
            <a:endParaRPr lang="zh-CN" altLang="zh-CN" sz="3200" b="1" spc="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F62980C2-07F8-4780-98F1-4002D67C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0" y="3284984"/>
            <a:ext cx="10920536" cy="74898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zh-CN" altLang="en-US" sz="4267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第</a:t>
            </a: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四</a:t>
            </a:r>
            <a:r>
              <a:rPr lang="zh-CN" altLang="en-US" sz="4267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章</a:t>
            </a:r>
            <a:r>
              <a:rPr lang="en-US" altLang="zh-CN" sz="4267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4267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方阵对角化和二次型</a:t>
            </a:r>
            <a:endParaRPr lang="en-US" altLang="zh-CN" sz="4267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1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TextBox 34"/>
          <p:cNvSpPr txBox="1"/>
          <p:nvPr/>
        </p:nvSpPr>
        <p:spPr>
          <a:xfrm>
            <a:off x="1471506" y="177803"/>
            <a:ext cx="6424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三、正交矩阵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320854"/>
              </p:ext>
            </p:extLst>
          </p:nvPr>
        </p:nvGraphicFramePr>
        <p:xfrm>
          <a:off x="685567" y="1084510"/>
          <a:ext cx="59721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7" name="Equation" r:id="rId3" imgW="2654280" imgH="279360" progId="Equation.DSMT4">
                  <p:embed/>
                </p:oleObj>
              </mc:Choice>
              <mc:Fallback>
                <p:oleObj name="Equation" r:id="rId3" imgW="2654280" imgH="279360" progId="Equation.DSMT4">
                  <p:embed/>
                  <p:pic>
                    <p:nvPicPr>
                      <p:cNvPr id="2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567" y="1084510"/>
                        <a:ext cx="597217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322255"/>
              </p:ext>
            </p:extLst>
          </p:nvPr>
        </p:nvGraphicFramePr>
        <p:xfrm>
          <a:off x="6816080" y="1191667"/>
          <a:ext cx="2571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8" name="Equation" r:id="rId5" imgW="114120" imgH="164880" progId="Equation.DSMT4">
                  <p:embed/>
                </p:oleObj>
              </mc:Choice>
              <mc:Fallback>
                <p:oleObj name="Equation" r:id="rId5" imgW="114120" imgH="164880" progId="Equation.DSMT4">
                  <p:embed/>
                  <p:pic>
                    <p:nvPicPr>
                      <p:cNvPr id="2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0" y="1191667"/>
                        <a:ext cx="2571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956824"/>
              </p:ext>
            </p:extLst>
          </p:nvPr>
        </p:nvGraphicFramePr>
        <p:xfrm>
          <a:off x="709098" y="2097622"/>
          <a:ext cx="75152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69" name="Equation" r:id="rId7" imgW="3340080" imgH="215640" progId="Equation.DSMT4">
                  <p:embed/>
                </p:oleObj>
              </mc:Choice>
              <mc:Fallback>
                <p:oleObj name="Equation" r:id="rId7" imgW="3340080" imgH="215640" progId="Equation.DSMT4">
                  <p:embed/>
                  <p:pic>
                    <p:nvPicPr>
                      <p:cNvPr id="2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98" y="2097622"/>
                        <a:ext cx="75152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765732"/>
              </p:ext>
            </p:extLst>
          </p:nvPr>
        </p:nvGraphicFramePr>
        <p:xfrm>
          <a:off x="1472038" y="4050884"/>
          <a:ext cx="3343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0" name="Equation" r:id="rId9" imgW="1485720" imgH="228600" progId="Equation.DSMT4">
                  <p:embed/>
                </p:oleObj>
              </mc:Choice>
              <mc:Fallback>
                <p:oleObj name="Equation" r:id="rId9" imgW="1485720" imgH="228600" progId="Equation.DSMT4">
                  <p:embed/>
                  <p:pic>
                    <p:nvPicPr>
                      <p:cNvPr id="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2038" y="4050884"/>
                        <a:ext cx="3343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86551"/>
              </p:ext>
            </p:extLst>
          </p:nvPr>
        </p:nvGraphicFramePr>
        <p:xfrm>
          <a:off x="4815313" y="4086229"/>
          <a:ext cx="32575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1" name="Equation" r:id="rId11" imgW="1447560" imgH="228600" progId="Equation.DSMT4">
                  <p:embed/>
                </p:oleObj>
              </mc:Choice>
              <mc:Fallback>
                <p:oleObj name="Equation" r:id="rId11" imgW="1447560" imgH="228600" progId="Equation.DSMT4">
                  <p:embed/>
                  <p:pic>
                    <p:nvPicPr>
                      <p:cNvPr id="1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313" y="4086229"/>
                        <a:ext cx="32575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076943"/>
              </p:ext>
            </p:extLst>
          </p:nvPr>
        </p:nvGraphicFramePr>
        <p:xfrm>
          <a:off x="3901430" y="4976465"/>
          <a:ext cx="31718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2" name="Equation" r:id="rId13" imgW="1409400" imgH="241200" progId="Equation.DSMT4">
                  <p:embed/>
                </p:oleObj>
              </mc:Choice>
              <mc:Fallback>
                <p:oleObj name="Equation" r:id="rId13" imgW="1409400" imgH="241200" progId="Equation.DSMT4">
                  <p:embed/>
                  <p:pic>
                    <p:nvPicPr>
                      <p:cNvPr id="1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1430" y="4976465"/>
                        <a:ext cx="31718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710559"/>
              </p:ext>
            </p:extLst>
          </p:nvPr>
        </p:nvGraphicFramePr>
        <p:xfrm>
          <a:off x="9696400" y="2097622"/>
          <a:ext cx="13716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3" name="Equation" r:id="rId15" imgW="609480" imgH="190440" progId="Equation.DSMT4">
                  <p:embed/>
                </p:oleObj>
              </mc:Choice>
              <mc:Fallback>
                <p:oleObj name="Equation" r:id="rId15" imgW="609480" imgH="19044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00" y="2097622"/>
                        <a:ext cx="13716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172204"/>
              </p:ext>
            </p:extLst>
          </p:nvPr>
        </p:nvGraphicFramePr>
        <p:xfrm>
          <a:off x="1343472" y="5050089"/>
          <a:ext cx="24574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4" name="Equation" r:id="rId17" imgW="1091880" imgH="203040" progId="Equation.DSMT4">
                  <p:embed/>
                </p:oleObj>
              </mc:Choice>
              <mc:Fallback>
                <p:oleObj name="Equation" r:id="rId17" imgW="1091880" imgH="203040" progId="Equation.DSMT4">
                  <p:embed/>
                  <p:pic>
                    <p:nvPicPr>
                      <p:cNvPr id="1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5050089"/>
                        <a:ext cx="24574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151506"/>
              </p:ext>
            </p:extLst>
          </p:nvPr>
        </p:nvGraphicFramePr>
        <p:xfrm>
          <a:off x="9796412" y="3717032"/>
          <a:ext cx="11715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5" name="Equation" r:id="rId19" imgW="520560" imgH="241200" progId="Equation.DSMT4">
                  <p:embed/>
                </p:oleObj>
              </mc:Choice>
              <mc:Fallback>
                <p:oleObj name="Equation" r:id="rId19" imgW="520560" imgH="24120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6412" y="3717032"/>
                        <a:ext cx="11715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068238"/>
              </p:ext>
            </p:extLst>
          </p:nvPr>
        </p:nvGraphicFramePr>
        <p:xfrm>
          <a:off x="9028792" y="975012"/>
          <a:ext cx="25717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6" name="Equation" r:id="rId21" imgW="1143000" imgH="469800" progId="Equation.DSMT4">
                  <p:embed/>
                </p:oleObj>
              </mc:Choice>
              <mc:Fallback>
                <p:oleObj name="Equation" r:id="rId21" imgW="1143000" imgH="469800" progId="Equation.DSMT4">
                  <p:embed/>
                  <p:pic>
                    <p:nvPicPr>
                      <p:cNvPr id="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8792" y="975012"/>
                        <a:ext cx="257175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843208"/>
              </p:ext>
            </p:extLst>
          </p:nvPr>
        </p:nvGraphicFramePr>
        <p:xfrm>
          <a:off x="1343472" y="5992143"/>
          <a:ext cx="9429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7" name="Equation" r:id="rId23" imgW="419040" imgH="164880" progId="Equation.DSMT4">
                  <p:embed/>
                </p:oleObj>
              </mc:Choice>
              <mc:Fallback>
                <p:oleObj name="Equation" r:id="rId23" imgW="419040" imgH="164880" progId="Equation.DSMT4">
                  <p:embed/>
                  <p:pic>
                    <p:nvPicPr>
                      <p:cNvPr id="2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5992143"/>
                        <a:ext cx="942975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3830733"/>
              </p:ext>
            </p:extLst>
          </p:nvPr>
        </p:nvGraphicFramePr>
        <p:xfrm>
          <a:off x="2286447" y="5989300"/>
          <a:ext cx="6572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8" name="Equation" r:id="rId25" imgW="291960" imgH="164880" progId="Equation.DSMT4">
                  <p:embed/>
                </p:oleObj>
              </mc:Choice>
              <mc:Fallback>
                <p:oleObj name="Equation" r:id="rId25" imgW="291960" imgH="164880" progId="Equation.DSMT4">
                  <p:embed/>
                  <p:pic>
                    <p:nvPicPr>
                      <p:cNvPr id="3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447" y="5989300"/>
                        <a:ext cx="6572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913555"/>
              </p:ext>
            </p:extLst>
          </p:nvPr>
        </p:nvGraphicFramePr>
        <p:xfrm>
          <a:off x="9044630" y="2951162"/>
          <a:ext cx="30289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79" name="Equation" r:id="rId27" imgW="1346040" imgH="215640" progId="Equation.DSMT4">
                  <p:embed/>
                </p:oleObj>
              </mc:Choice>
              <mc:Fallback>
                <p:oleObj name="Equation" r:id="rId27" imgW="1346040" imgH="21564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4630" y="2951162"/>
                        <a:ext cx="30289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69648"/>
              </p:ext>
            </p:extLst>
          </p:nvPr>
        </p:nvGraphicFramePr>
        <p:xfrm>
          <a:off x="634022" y="3083261"/>
          <a:ext cx="5572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80" name="Equation" r:id="rId29" imgW="2476440" imgH="215640" progId="Equation.DSMT4">
                  <p:embed/>
                </p:oleObj>
              </mc:Choice>
              <mc:Fallback>
                <p:oleObj name="Equation" r:id="rId29" imgW="2476440" imgH="215640" progId="Equation.DSMT4">
                  <p:embed/>
                  <p:pic>
                    <p:nvPicPr>
                      <p:cNvPr id="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022" y="3083261"/>
                        <a:ext cx="55721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536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TextBox 34"/>
          <p:cNvSpPr txBox="1"/>
          <p:nvPr/>
        </p:nvSpPr>
        <p:spPr>
          <a:xfrm>
            <a:off x="1471506" y="177803"/>
            <a:ext cx="6424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三、正交矩阵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533686"/>
              </p:ext>
            </p:extLst>
          </p:nvPr>
        </p:nvGraphicFramePr>
        <p:xfrm>
          <a:off x="653700" y="1011213"/>
          <a:ext cx="26860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3" name="Equation" r:id="rId3" imgW="1193760" imgH="203040" progId="Equation.DSMT4">
                  <p:embed/>
                </p:oleObj>
              </mc:Choice>
              <mc:Fallback>
                <p:oleObj name="Equation" r:id="rId3" imgW="1193760" imgH="203040" progId="Equation.DSMT4">
                  <p:embed/>
                  <p:pic>
                    <p:nvPicPr>
                      <p:cNvPr id="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00" y="1011213"/>
                        <a:ext cx="26860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314596"/>
              </p:ext>
            </p:extLst>
          </p:nvPr>
        </p:nvGraphicFramePr>
        <p:xfrm>
          <a:off x="989112" y="1758529"/>
          <a:ext cx="2514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4" name="Equation" r:id="rId5" imgW="1117440" imgH="203040" progId="Equation.DSMT4">
                  <p:embed/>
                </p:oleObj>
              </mc:Choice>
              <mc:Fallback>
                <p:oleObj name="Equation" r:id="rId5" imgW="1117440" imgH="203040" progId="Equation.DSMT4">
                  <p:embed/>
                  <p:pic>
                    <p:nvPicPr>
                      <p:cNvPr id="2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112" y="1758529"/>
                        <a:ext cx="2514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38583"/>
              </p:ext>
            </p:extLst>
          </p:nvPr>
        </p:nvGraphicFramePr>
        <p:xfrm>
          <a:off x="3503712" y="1772816"/>
          <a:ext cx="62293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5" name="Equation" r:id="rId7" imgW="2768400" imgH="190440" progId="Equation.DSMT4">
                  <p:embed/>
                </p:oleObj>
              </mc:Choice>
              <mc:Fallback>
                <p:oleObj name="Equation" r:id="rId7" imgW="2768400" imgH="190440" progId="Equation.DSMT4">
                  <p:embed/>
                  <p:pic>
                    <p:nvPicPr>
                      <p:cNvPr id="2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1772816"/>
                        <a:ext cx="62293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881117"/>
              </p:ext>
            </p:extLst>
          </p:nvPr>
        </p:nvGraphicFramePr>
        <p:xfrm>
          <a:off x="687010" y="2535780"/>
          <a:ext cx="6657975" cy="375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76" name="Equation" r:id="rId9" imgW="2958840" imgH="1701720" progId="Equation.DSMT4">
                  <p:embed/>
                </p:oleObj>
              </mc:Choice>
              <mc:Fallback>
                <p:oleObj name="Equation" r:id="rId9" imgW="2958840" imgH="1701720" progId="Equation.DSMT4">
                  <p:embed/>
                  <p:pic>
                    <p:nvPicPr>
                      <p:cNvPr id="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2535780"/>
                        <a:ext cx="6657975" cy="375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201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68"/>
          <p:cNvSpPr txBox="1">
            <a:spLocks noChangeArrowheads="1"/>
          </p:cNvSpPr>
          <p:nvPr/>
        </p:nvSpPr>
        <p:spPr bwMode="auto">
          <a:xfrm>
            <a:off x="691009" y="1240815"/>
            <a:ext cx="10085511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US" altLang="zh-CN" sz="2667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667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</a:t>
            </a:r>
            <a:r>
              <a:rPr lang="zh-CN" altLang="en-US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</a:t>
            </a:r>
            <a:r>
              <a:rPr lang="zh-CN" altLang="zh-CN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的内积、正交向量组和正交矩阵的定义、施密特正交化方法</a:t>
            </a:r>
            <a:endParaRPr lang="zh-CN" altLang="en-US" sz="2667" b="1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sp>
        <p:nvSpPr>
          <p:cNvPr id="16390" name="TextBox 39"/>
          <p:cNvSpPr txBox="1">
            <a:spLocks noChangeArrowheads="1"/>
          </p:cNvSpPr>
          <p:nvPr/>
        </p:nvSpPr>
        <p:spPr bwMode="auto">
          <a:xfrm>
            <a:off x="698822" y="2276872"/>
            <a:ext cx="986167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US" altLang="zh-CN" sz="2667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难点：</a:t>
            </a:r>
            <a:r>
              <a:rPr lang="zh-CN" altLang="zh-CN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施密特正交化</a:t>
            </a:r>
            <a:r>
              <a:rPr lang="zh-CN" altLang="zh-CN" sz="2667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方法、正交矩阵的性质</a:t>
            </a:r>
            <a:r>
              <a:rPr lang="en-US" altLang="zh-CN" sz="2667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667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总结并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Box 40"/>
          <p:cNvSpPr txBox="1">
            <a:spLocks noChangeArrowheads="1"/>
          </p:cNvSpPr>
          <p:nvPr/>
        </p:nvSpPr>
        <p:spPr bwMode="auto">
          <a:xfrm>
            <a:off x="718719" y="3178198"/>
            <a:ext cx="11281937" cy="255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667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zh-CN" altLang="en-US" sz="2667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667" b="1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斯密特正交化的几何意义是什么？</a:t>
            </a:r>
            <a:endParaRPr lang="en-US" altLang="zh-CN" sz="2667" b="1" dirty="0" smtClean="0">
              <a:solidFill>
                <a:srgbClr val="1C3F98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r>
              <a:rPr lang="en-US" altLang="zh-CN" sz="2667" b="1" dirty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sz="2667" b="1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如果给一个向量</a:t>
            </a:r>
            <a:r>
              <a:rPr lang="en-US" altLang="zh-CN" sz="2667" b="1" i="1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667" b="1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乘以一个正交矩阵</a:t>
            </a:r>
            <a:r>
              <a:rPr lang="en-US" altLang="zh-CN" sz="2667" b="1" i="1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667" b="1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，得到一个新的向量</a:t>
            </a:r>
            <a:r>
              <a:rPr lang="en-US" altLang="zh-CN" sz="2667" b="1" i="1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667" b="1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</a:t>
            </a:r>
            <a:r>
              <a:rPr lang="en-US" altLang="zh-CN" sz="2667" b="1" i="1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y=</a:t>
            </a:r>
            <a:r>
              <a:rPr lang="en-US" altLang="zh-CN" sz="2667" b="1" i="1" dirty="0" err="1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Px</a:t>
            </a:r>
            <a:r>
              <a:rPr lang="zh-CN" altLang="en-US" sz="2667" b="1" dirty="0" smtClean="0">
                <a:solidFill>
                  <a:srgbClr val="1C3F98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，这样的一种变换形式有什么特点？</a:t>
            </a:r>
            <a:endParaRPr lang="en-US" altLang="zh-CN" sz="2667" b="1" dirty="0" smtClean="0">
              <a:solidFill>
                <a:srgbClr val="1C3F98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None/>
            </a:pPr>
            <a:endParaRPr lang="zh-CN" altLang="en-US" sz="2667" b="1" dirty="0">
              <a:solidFill>
                <a:srgbClr val="1C3F98"/>
              </a:solidFill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10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90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3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</a:p>
        </p:txBody>
      </p: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878791"/>
              </p:ext>
            </p:extLst>
          </p:nvPr>
        </p:nvGraphicFramePr>
        <p:xfrm>
          <a:off x="868070" y="2348880"/>
          <a:ext cx="716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0" name="Equation" r:id="rId3" imgW="7162800" imgH="431800" progId="Equation.3">
                  <p:embed/>
                </p:oleObj>
              </mc:Choice>
              <mc:Fallback>
                <p:oleObj name="Equation" r:id="rId3" imgW="71628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70" y="2348880"/>
                        <a:ext cx="716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875834"/>
              </p:ext>
            </p:extLst>
          </p:nvPr>
        </p:nvGraphicFramePr>
        <p:xfrm>
          <a:off x="3009900" y="2806080"/>
          <a:ext cx="34163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1" name="Equation" r:id="rId5" imgW="3416300" imgH="2120900" progId="Equation.3">
                  <p:embed/>
                </p:oleObj>
              </mc:Choice>
              <mc:Fallback>
                <p:oleObj name="Equation" r:id="rId5" imgW="3416300" imgH="2120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900" y="2806080"/>
                        <a:ext cx="34163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9984"/>
              </p:ext>
            </p:extLst>
          </p:nvPr>
        </p:nvGraphicFramePr>
        <p:xfrm>
          <a:off x="914400" y="4863480"/>
          <a:ext cx="5588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2" name="Equation" r:id="rId7" imgW="5588000" imgH="889000" progId="Equation.3">
                  <p:embed/>
                </p:oleObj>
              </mc:Choice>
              <mc:Fallback>
                <p:oleObj name="Equation" r:id="rId7" imgW="5588000" imgH="889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63480"/>
                        <a:ext cx="5588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528104"/>
              </p:ext>
            </p:extLst>
          </p:nvPr>
        </p:nvGraphicFramePr>
        <p:xfrm>
          <a:off x="939800" y="5777880"/>
          <a:ext cx="5461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3" name="Equation" r:id="rId9" imgW="5461000" imgH="889000" progId="Equation.3">
                  <p:embed/>
                </p:oleObj>
              </mc:Choice>
              <mc:Fallback>
                <p:oleObj name="Equation" r:id="rId9" imgW="5461000" imgH="889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5777880"/>
                        <a:ext cx="5461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300349"/>
              </p:ext>
            </p:extLst>
          </p:nvPr>
        </p:nvGraphicFramePr>
        <p:xfrm>
          <a:off x="767408" y="1123985"/>
          <a:ext cx="103441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4" name="Equation" r:id="rId11" imgW="4597200" imgH="457200" progId="Equation.DSMT4">
                  <p:embed/>
                </p:oleObj>
              </mc:Choice>
              <mc:Fallback>
                <p:oleObj name="Equation" r:id="rId11" imgW="4597200" imgH="457200" progId="Equation.DSMT4">
                  <p:embed/>
                  <p:pic>
                    <p:nvPicPr>
                      <p:cNvPr id="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123985"/>
                        <a:ext cx="103441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1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7"/>
          <p:cNvSpPr/>
          <p:nvPr/>
        </p:nvSpPr>
        <p:spPr>
          <a:xfrm>
            <a:off x="0" y="346512"/>
            <a:ext cx="12192492" cy="77195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</a:ln>
          <a:effectLst/>
        </p:spPr>
      </p:sp>
      <p:sp>
        <p:nvSpPr>
          <p:cNvPr id="3074" name="未知"/>
          <p:cNvSpPr/>
          <p:nvPr/>
        </p:nvSpPr>
        <p:spPr bwMode="auto">
          <a:xfrm>
            <a:off x="3125788" y="2995616"/>
            <a:ext cx="487362" cy="225425"/>
          </a:xfrm>
          <a:custGeom>
            <a:avLst/>
            <a:gdLst>
              <a:gd name="T0" fmla="*/ 2147483647 w 130"/>
              <a:gd name="T1" fmla="*/ 2147483647 h 60"/>
              <a:gd name="T2" fmla="*/ 2147483647 w 130"/>
              <a:gd name="T3" fmla="*/ 2147483647 h 60"/>
              <a:gd name="T4" fmla="*/ 2147483647 w 130"/>
              <a:gd name="T5" fmla="*/ 2147483647 h 60"/>
              <a:gd name="T6" fmla="*/ 2147483647 w 130"/>
              <a:gd name="T7" fmla="*/ 2147483647 h 60"/>
              <a:gd name="T8" fmla="*/ 2147483647 w 130"/>
              <a:gd name="T9" fmla="*/ 2147483647 h 60"/>
              <a:gd name="T10" fmla="*/ 2147483647 w 130"/>
              <a:gd name="T11" fmla="*/ 2147483647 h 60"/>
              <a:gd name="T12" fmla="*/ 2147483647 w 130"/>
              <a:gd name="T13" fmla="*/ 2147483647 h 60"/>
              <a:gd name="T14" fmla="*/ 2147483647 w 130"/>
              <a:gd name="T15" fmla="*/ 2147483647 h 60"/>
              <a:gd name="T16" fmla="*/ 2147483647 w 130"/>
              <a:gd name="T17" fmla="*/ 2147483647 h 60"/>
              <a:gd name="T18" fmla="*/ 2147483647 w 130"/>
              <a:gd name="T19" fmla="*/ 0 h 60"/>
              <a:gd name="T20" fmla="*/ 2147483647 w 130"/>
              <a:gd name="T21" fmla="*/ 0 h 60"/>
              <a:gd name="T22" fmla="*/ 2147483647 w 130"/>
              <a:gd name="T23" fmla="*/ 2147483647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0"/>
              <a:gd name="T37" fmla="*/ 0 h 60"/>
              <a:gd name="T38" fmla="*/ 130 w 130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0" h="60">
                <a:moveTo>
                  <a:pt x="3" y="11"/>
                </a:moveTo>
                <a:cubicBezTo>
                  <a:pt x="0" y="40"/>
                  <a:pt x="27" y="60"/>
                  <a:pt x="61" y="60"/>
                </a:cubicBezTo>
                <a:cubicBezTo>
                  <a:pt x="97" y="60"/>
                  <a:pt x="130" y="46"/>
                  <a:pt x="129" y="22"/>
                </a:cubicBezTo>
                <a:cubicBezTo>
                  <a:pt x="129" y="12"/>
                  <a:pt x="122" y="6"/>
                  <a:pt x="118" y="4"/>
                </a:cubicBezTo>
                <a:cubicBezTo>
                  <a:pt x="116" y="2"/>
                  <a:pt x="114" y="1"/>
                  <a:pt x="112" y="2"/>
                </a:cubicBezTo>
                <a:cubicBezTo>
                  <a:pt x="111" y="2"/>
                  <a:pt x="114" y="4"/>
                  <a:pt x="115" y="5"/>
                </a:cubicBezTo>
                <a:cubicBezTo>
                  <a:pt x="118" y="10"/>
                  <a:pt x="119" y="16"/>
                  <a:pt x="118" y="21"/>
                </a:cubicBezTo>
                <a:cubicBezTo>
                  <a:pt x="117" y="42"/>
                  <a:pt x="94" y="56"/>
                  <a:pt x="61" y="56"/>
                </a:cubicBezTo>
                <a:cubicBezTo>
                  <a:pt x="31" y="54"/>
                  <a:pt x="6" y="37"/>
                  <a:pt x="9" y="12"/>
                </a:cubicBezTo>
                <a:cubicBezTo>
                  <a:pt x="10" y="8"/>
                  <a:pt x="11" y="4"/>
                  <a:pt x="12" y="0"/>
                </a:cubicBezTo>
                <a:cubicBezTo>
                  <a:pt x="10" y="0"/>
                  <a:pt x="8" y="0"/>
                  <a:pt x="5" y="0"/>
                </a:cubicBezTo>
                <a:cubicBezTo>
                  <a:pt x="4" y="3"/>
                  <a:pt x="3" y="7"/>
                  <a:pt x="3" y="1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" name="未知"/>
          <p:cNvSpPr/>
          <p:nvPr/>
        </p:nvSpPr>
        <p:spPr bwMode="auto">
          <a:xfrm>
            <a:off x="4006850" y="2565400"/>
            <a:ext cx="585788" cy="217488"/>
          </a:xfrm>
          <a:custGeom>
            <a:avLst/>
            <a:gdLst>
              <a:gd name="T0" fmla="*/ 2147483647 w 156"/>
              <a:gd name="T1" fmla="*/ 0 h 58"/>
              <a:gd name="T2" fmla="*/ 2147483647 w 156"/>
              <a:gd name="T3" fmla="*/ 2147483647 h 58"/>
              <a:gd name="T4" fmla="*/ 2147483647 w 156"/>
              <a:gd name="T5" fmla="*/ 2147483647 h 58"/>
              <a:gd name="T6" fmla="*/ 2147483647 w 156"/>
              <a:gd name="T7" fmla="*/ 2147483647 h 58"/>
              <a:gd name="T8" fmla="*/ 2147483647 w 156"/>
              <a:gd name="T9" fmla="*/ 2147483647 h 58"/>
              <a:gd name="T10" fmla="*/ 2147483647 w 156"/>
              <a:gd name="T11" fmla="*/ 2147483647 h 58"/>
              <a:gd name="T12" fmla="*/ 2147483647 w 156"/>
              <a:gd name="T13" fmla="*/ 2147483647 h 58"/>
              <a:gd name="T14" fmla="*/ 2147483647 w 156"/>
              <a:gd name="T15" fmla="*/ 2147483647 h 58"/>
              <a:gd name="T16" fmla="*/ 2147483647 w 156"/>
              <a:gd name="T17" fmla="*/ 2147483647 h 58"/>
              <a:gd name="T18" fmla="*/ 2147483647 w 156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6"/>
              <a:gd name="T31" fmla="*/ 0 h 58"/>
              <a:gd name="T32" fmla="*/ 156 w 156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6" h="58">
                <a:moveTo>
                  <a:pt x="83" y="0"/>
                </a:moveTo>
                <a:cubicBezTo>
                  <a:pt x="49" y="0"/>
                  <a:pt x="22" y="14"/>
                  <a:pt x="9" y="32"/>
                </a:cubicBezTo>
                <a:cubicBezTo>
                  <a:pt x="4" y="38"/>
                  <a:pt x="1" y="45"/>
                  <a:pt x="1" y="51"/>
                </a:cubicBezTo>
                <a:cubicBezTo>
                  <a:pt x="0" y="55"/>
                  <a:pt x="1" y="58"/>
                  <a:pt x="2" y="58"/>
                </a:cubicBezTo>
                <a:cubicBezTo>
                  <a:pt x="3" y="58"/>
                  <a:pt x="3" y="55"/>
                  <a:pt x="4" y="50"/>
                </a:cubicBezTo>
                <a:cubicBezTo>
                  <a:pt x="7" y="44"/>
                  <a:pt x="9" y="40"/>
                  <a:pt x="13" y="35"/>
                </a:cubicBezTo>
                <a:cubicBezTo>
                  <a:pt x="26" y="20"/>
                  <a:pt x="51" y="7"/>
                  <a:pt x="82" y="7"/>
                </a:cubicBezTo>
                <a:cubicBezTo>
                  <a:pt x="124" y="7"/>
                  <a:pt x="149" y="27"/>
                  <a:pt x="147" y="50"/>
                </a:cubicBezTo>
                <a:cubicBezTo>
                  <a:pt x="150" y="50"/>
                  <a:pt x="152" y="50"/>
                  <a:pt x="155" y="50"/>
                </a:cubicBezTo>
                <a:cubicBezTo>
                  <a:pt x="156" y="18"/>
                  <a:pt x="125" y="0"/>
                  <a:pt x="83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" name="未知"/>
          <p:cNvSpPr/>
          <p:nvPr/>
        </p:nvSpPr>
        <p:spPr bwMode="auto">
          <a:xfrm>
            <a:off x="3144840" y="2752725"/>
            <a:ext cx="1444625" cy="242888"/>
          </a:xfrm>
          <a:custGeom>
            <a:avLst/>
            <a:gdLst>
              <a:gd name="T0" fmla="*/ 2147483647 w 385"/>
              <a:gd name="T1" fmla="*/ 0 h 65"/>
              <a:gd name="T2" fmla="*/ 2147483647 w 385"/>
              <a:gd name="T3" fmla="*/ 2147483647 h 65"/>
              <a:gd name="T4" fmla="*/ 2147483647 w 385"/>
              <a:gd name="T5" fmla="*/ 2147483647 h 65"/>
              <a:gd name="T6" fmla="*/ 2147483647 w 385"/>
              <a:gd name="T7" fmla="*/ 2147483647 h 65"/>
              <a:gd name="T8" fmla="*/ 2147483647 w 385"/>
              <a:gd name="T9" fmla="*/ 2147483647 h 65"/>
              <a:gd name="T10" fmla="*/ 0 w 385"/>
              <a:gd name="T11" fmla="*/ 2147483647 h 65"/>
              <a:gd name="T12" fmla="*/ 2147483647 w 385"/>
              <a:gd name="T13" fmla="*/ 2147483647 h 65"/>
              <a:gd name="T14" fmla="*/ 2147483647 w 385"/>
              <a:gd name="T15" fmla="*/ 2147483647 h 65"/>
              <a:gd name="T16" fmla="*/ 2147483647 w 385"/>
              <a:gd name="T17" fmla="*/ 2147483647 h 65"/>
              <a:gd name="T18" fmla="*/ 2147483647 w 385"/>
              <a:gd name="T19" fmla="*/ 2147483647 h 65"/>
              <a:gd name="T20" fmla="*/ 2147483647 w 385"/>
              <a:gd name="T21" fmla="*/ 2147483647 h 65"/>
              <a:gd name="T22" fmla="*/ 2147483647 w 385"/>
              <a:gd name="T23" fmla="*/ 2147483647 h 65"/>
              <a:gd name="T24" fmla="*/ 2147483647 w 385"/>
              <a:gd name="T25" fmla="*/ 2147483647 h 65"/>
              <a:gd name="T26" fmla="*/ 2147483647 w 385"/>
              <a:gd name="T27" fmla="*/ 2147483647 h 65"/>
              <a:gd name="T28" fmla="*/ 2147483647 w 385"/>
              <a:gd name="T29" fmla="*/ 2147483647 h 65"/>
              <a:gd name="T30" fmla="*/ 2147483647 w 385"/>
              <a:gd name="T31" fmla="*/ 2147483647 h 65"/>
              <a:gd name="T32" fmla="*/ 2147483647 w 385"/>
              <a:gd name="T33" fmla="*/ 2147483647 h 65"/>
              <a:gd name="T34" fmla="*/ 2147483647 w 385"/>
              <a:gd name="T35" fmla="*/ 0 h 65"/>
              <a:gd name="T36" fmla="*/ 2147483647 w 385"/>
              <a:gd name="T37" fmla="*/ 0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85"/>
              <a:gd name="T58" fmla="*/ 0 h 65"/>
              <a:gd name="T59" fmla="*/ 385 w 385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85" h="65">
                <a:moveTo>
                  <a:pt x="377" y="0"/>
                </a:moveTo>
                <a:cubicBezTo>
                  <a:pt x="377" y="1"/>
                  <a:pt x="377" y="2"/>
                  <a:pt x="377" y="2"/>
                </a:cubicBezTo>
                <a:cubicBezTo>
                  <a:pt x="372" y="28"/>
                  <a:pt x="337" y="40"/>
                  <a:pt x="290" y="37"/>
                </a:cubicBezTo>
                <a:cubicBezTo>
                  <a:pt x="255" y="35"/>
                  <a:pt x="223" y="30"/>
                  <a:pt x="197" y="26"/>
                </a:cubicBezTo>
                <a:cubicBezTo>
                  <a:pt x="168" y="21"/>
                  <a:pt x="134" y="15"/>
                  <a:pt x="106" y="14"/>
                </a:cubicBezTo>
                <a:cubicBezTo>
                  <a:pt x="55" y="13"/>
                  <a:pt x="11" y="32"/>
                  <a:pt x="0" y="65"/>
                </a:cubicBezTo>
                <a:cubicBezTo>
                  <a:pt x="3" y="65"/>
                  <a:pt x="5" y="65"/>
                  <a:pt x="7" y="65"/>
                </a:cubicBezTo>
                <a:cubicBezTo>
                  <a:pt x="19" y="38"/>
                  <a:pt x="57" y="25"/>
                  <a:pt x="100" y="28"/>
                </a:cubicBezTo>
                <a:cubicBezTo>
                  <a:pt x="129" y="29"/>
                  <a:pt x="159" y="35"/>
                  <a:pt x="188" y="41"/>
                </a:cubicBezTo>
                <a:cubicBezTo>
                  <a:pt x="213" y="45"/>
                  <a:pt x="234" y="49"/>
                  <a:pt x="254" y="51"/>
                </a:cubicBezTo>
                <a:cubicBezTo>
                  <a:pt x="256" y="52"/>
                  <a:pt x="259" y="52"/>
                  <a:pt x="262" y="52"/>
                </a:cubicBezTo>
                <a:cubicBezTo>
                  <a:pt x="262" y="53"/>
                  <a:pt x="262" y="53"/>
                  <a:pt x="262" y="53"/>
                </a:cubicBezTo>
                <a:cubicBezTo>
                  <a:pt x="261" y="53"/>
                  <a:pt x="260" y="53"/>
                  <a:pt x="260" y="54"/>
                </a:cubicBezTo>
                <a:cubicBezTo>
                  <a:pt x="262" y="54"/>
                  <a:pt x="264" y="55"/>
                  <a:pt x="266" y="56"/>
                </a:cubicBezTo>
                <a:cubicBezTo>
                  <a:pt x="267" y="55"/>
                  <a:pt x="269" y="55"/>
                  <a:pt x="270" y="54"/>
                </a:cubicBezTo>
                <a:cubicBezTo>
                  <a:pt x="274" y="53"/>
                  <a:pt x="279" y="54"/>
                  <a:pt x="284" y="54"/>
                </a:cubicBezTo>
                <a:cubicBezTo>
                  <a:pt x="337" y="55"/>
                  <a:pt x="378" y="41"/>
                  <a:pt x="384" y="9"/>
                </a:cubicBezTo>
                <a:cubicBezTo>
                  <a:pt x="384" y="6"/>
                  <a:pt x="385" y="3"/>
                  <a:pt x="385" y="0"/>
                </a:cubicBezTo>
                <a:cubicBezTo>
                  <a:pt x="382" y="0"/>
                  <a:pt x="380" y="0"/>
                  <a:pt x="377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未知"/>
          <p:cNvSpPr/>
          <p:nvPr/>
        </p:nvSpPr>
        <p:spPr bwMode="auto">
          <a:xfrm>
            <a:off x="2770188" y="2954341"/>
            <a:ext cx="1371600" cy="712787"/>
          </a:xfrm>
          <a:custGeom>
            <a:avLst/>
            <a:gdLst>
              <a:gd name="T0" fmla="*/ 2147483647 w 366"/>
              <a:gd name="T1" fmla="*/ 2147483647 h 190"/>
              <a:gd name="T2" fmla="*/ 2147483647 w 366"/>
              <a:gd name="T3" fmla="*/ 2147483647 h 190"/>
              <a:gd name="T4" fmla="*/ 2147483647 w 366"/>
              <a:gd name="T5" fmla="*/ 2147483647 h 190"/>
              <a:gd name="T6" fmla="*/ 2147483647 w 366"/>
              <a:gd name="T7" fmla="*/ 2147483647 h 190"/>
              <a:gd name="T8" fmla="*/ 2147483647 w 366"/>
              <a:gd name="T9" fmla="*/ 0 h 190"/>
              <a:gd name="T10" fmla="*/ 2147483647 w 366"/>
              <a:gd name="T11" fmla="*/ 2147483647 h 190"/>
              <a:gd name="T12" fmla="*/ 2147483647 w 366"/>
              <a:gd name="T13" fmla="*/ 2147483647 h 190"/>
              <a:gd name="T14" fmla="*/ 2147483647 w 366"/>
              <a:gd name="T15" fmla="*/ 2147483647 h 190"/>
              <a:gd name="T16" fmla="*/ 2147483647 w 366"/>
              <a:gd name="T17" fmla="*/ 2147483647 h 190"/>
              <a:gd name="T18" fmla="*/ 2147483647 w 366"/>
              <a:gd name="T19" fmla="*/ 2147483647 h 190"/>
              <a:gd name="T20" fmla="*/ 2147483647 w 366"/>
              <a:gd name="T21" fmla="*/ 2147483647 h 190"/>
              <a:gd name="T22" fmla="*/ 2147483647 w 366"/>
              <a:gd name="T23" fmla="*/ 2147483647 h 190"/>
              <a:gd name="T24" fmla="*/ 2147483647 w 366"/>
              <a:gd name="T25" fmla="*/ 2147483647 h 190"/>
              <a:gd name="T26" fmla="*/ 2147483647 w 366"/>
              <a:gd name="T27" fmla="*/ 2147483647 h 1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6"/>
              <a:gd name="T43" fmla="*/ 0 h 190"/>
              <a:gd name="T44" fmla="*/ 366 w 366"/>
              <a:gd name="T45" fmla="*/ 190 h 1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6" h="190">
                <a:moveTo>
                  <a:pt x="147" y="174"/>
                </a:moveTo>
                <a:cubicBezTo>
                  <a:pt x="182" y="165"/>
                  <a:pt x="229" y="146"/>
                  <a:pt x="267" y="111"/>
                </a:cubicBezTo>
                <a:cubicBezTo>
                  <a:pt x="295" y="84"/>
                  <a:pt x="305" y="62"/>
                  <a:pt x="328" y="34"/>
                </a:cubicBezTo>
                <a:cubicBezTo>
                  <a:pt x="342" y="18"/>
                  <a:pt x="356" y="7"/>
                  <a:pt x="366" y="2"/>
                </a:cubicBezTo>
                <a:cubicBezTo>
                  <a:pt x="364" y="1"/>
                  <a:pt x="362" y="0"/>
                  <a:pt x="360" y="0"/>
                </a:cubicBezTo>
                <a:cubicBezTo>
                  <a:pt x="331" y="9"/>
                  <a:pt x="304" y="28"/>
                  <a:pt x="278" y="56"/>
                </a:cubicBezTo>
                <a:cubicBezTo>
                  <a:pt x="247" y="88"/>
                  <a:pt x="234" y="111"/>
                  <a:pt x="203" y="138"/>
                </a:cubicBezTo>
                <a:cubicBezTo>
                  <a:pt x="180" y="157"/>
                  <a:pt x="147" y="170"/>
                  <a:pt x="129" y="173"/>
                </a:cubicBezTo>
                <a:cubicBezTo>
                  <a:pt x="108" y="171"/>
                  <a:pt x="70" y="166"/>
                  <a:pt x="47" y="166"/>
                </a:cubicBezTo>
                <a:cubicBezTo>
                  <a:pt x="26" y="166"/>
                  <a:pt x="4" y="169"/>
                  <a:pt x="2" y="180"/>
                </a:cubicBezTo>
                <a:cubicBezTo>
                  <a:pt x="0" y="190"/>
                  <a:pt x="35" y="190"/>
                  <a:pt x="55" y="189"/>
                </a:cubicBezTo>
                <a:cubicBezTo>
                  <a:pt x="70" y="189"/>
                  <a:pt x="98" y="186"/>
                  <a:pt x="113" y="183"/>
                </a:cubicBezTo>
                <a:cubicBezTo>
                  <a:pt x="116" y="184"/>
                  <a:pt x="120" y="184"/>
                  <a:pt x="124" y="184"/>
                </a:cubicBezTo>
                <a:cubicBezTo>
                  <a:pt x="130" y="178"/>
                  <a:pt x="137" y="173"/>
                  <a:pt x="147" y="17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/>
          <p:nvPr/>
        </p:nvSpPr>
        <p:spPr bwMode="auto">
          <a:xfrm>
            <a:off x="3235327" y="3446466"/>
            <a:ext cx="911225" cy="225425"/>
          </a:xfrm>
          <a:custGeom>
            <a:avLst/>
            <a:gdLst>
              <a:gd name="T0" fmla="*/ 2147483647 w 243"/>
              <a:gd name="T1" fmla="*/ 2147483647 h 60"/>
              <a:gd name="T2" fmla="*/ 2147483647 w 243"/>
              <a:gd name="T3" fmla="*/ 2147483647 h 60"/>
              <a:gd name="T4" fmla="*/ 2147483647 w 243"/>
              <a:gd name="T5" fmla="*/ 2147483647 h 60"/>
              <a:gd name="T6" fmla="*/ 2147483647 w 243"/>
              <a:gd name="T7" fmla="*/ 2147483647 h 60"/>
              <a:gd name="T8" fmla="*/ 2147483647 w 243"/>
              <a:gd name="T9" fmla="*/ 2147483647 h 60"/>
              <a:gd name="T10" fmla="*/ 2147483647 w 243"/>
              <a:gd name="T11" fmla="*/ 2147483647 h 60"/>
              <a:gd name="T12" fmla="*/ 0 w 243"/>
              <a:gd name="T13" fmla="*/ 2147483647 h 60"/>
              <a:gd name="T14" fmla="*/ 2147483647 w 243"/>
              <a:gd name="T15" fmla="*/ 2147483647 h 60"/>
              <a:gd name="T16" fmla="*/ 2147483647 w 243"/>
              <a:gd name="T17" fmla="*/ 2147483647 h 60"/>
              <a:gd name="T18" fmla="*/ 2147483647 w 243"/>
              <a:gd name="T19" fmla="*/ 2147483647 h 60"/>
              <a:gd name="T20" fmla="*/ 2147483647 w 243"/>
              <a:gd name="T21" fmla="*/ 2147483647 h 60"/>
              <a:gd name="T22" fmla="*/ 2147483647 w 243"/>
              <a:gd name="T23" fmla="*/ 2147483647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60"/>
              <a:gd name="T38" fmla="*/ 243 w 243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60">
                <a:moveTo>
                  <a:pt x="234" y="4"/>
                </a:moveTo>
                <a:cubicBezTo>
                  <a:pt x="228" y="9"/>
                  <a:pt x="220" y="17"/>
                  <a:pt x="210" y="23"/>
                </a:cubicBezTo>
                <a:cubicBezTo>
                  <a:pt x="179" y="43"/>
                  <a:pt x="150" y="49"/>
                  <a:pt x="104" y="49"/>
                </a:cubicBezTo>
                <a:cubicBezTo>
                  <a:pt x="66" y="49"/>
                  <a:pt x="29" y="46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4"/>
                  <a:pt x="21" y="43"/>
                  <a:pt x="23" y="43"/>
                </a:cubicBezTo>
                <a:cubicBezTo>
                  <a:pt x="13" y="42"/>
                  <a:pt x="6" y="47"/>
                  <a:pt x="0" y="53"/>
                </a:cubicBezTo>
                <a:cubicBezTo>
                  <a:pt x="22" y="56"/>
                  <a:pt x="60" y="60"/>
                  <a:pt x="96" y="60"/>
                </a:cubicBezTo>
                <a:cubicBezTo>
                  <a:pt x="147" y="60"/>
                  <a:pt x="181" y="50"/>
                  <a:pt x="212" y="28"/>
                </a:cubicBezTo>
                <a:cubicBezTo>
                  <a:pt x="221" y="21"/>
                  <a:pt x="231" y="13"/>
                  <a:pt x="237" y="8"/>
                </a:cubicBezTo>
                <a:cubicBezTo>
                  <a:pt x="241" y="5"/>
                  <a:pt x="243" y="2"/>
                  <a:pt x="241" y="1"/>
                </a:cubicBezTo>
                <a:cubicBezTo>
                  <a:pt x="239" y="0"/>
                  <a:pt x="237" y="1"/>
                  <a:pt x="234" y="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 noEditPoints="1"/>
          </p:cNvSpPr>
          <p:nvPr/>
        </p:nvSpPr>
        <p:spPr bwMode="auto">
          <a:xfrm>
            <a:off x="4716465" y="3284541"/>
            <a:ext cx="465137" cy="376237"/>
          </a:xfrm>
          <a:custGeom>
            <a:avLst/>
            <a:gdLst>
              <a:gd name="T0" fmla="*/ 2147483647 w 124"/>
              <a:gd name="T1" fmla="*/ 2147483647 h 100"/>
              <a:gd name="T2" fmla="*/ 2147483647 w 124"/>
              <a:gd name="T3" fmla="*/ 2147483647 h 100"/>
              <a:gd name="T4" fmla="*/ 2147483647 w 124"/>
              <a:gd name="T5" fmla="*/ 2147483647 h 100"/>
              <a:gd name="T6" fmla="*/ 2147483647 w 124"/>
              <a:gd name="T7" fmla="*/ 2147483647 h 100"/>
              <a:gd name="T8" fmla="*/ 2147483647 w 124"/>
              <a:gd name="T9" fmla="*/ 2147483647 h 100"/>
              <a:gd name="T10" fmla="*/ 2147483647 w 124"/>
              <a:gd name="T11" fmla="*/ 2147483647 h 100"/>
              <a:gd name="T12" fmla="*/ 2147483647 w 124"/>
              <a:gd name="T13" fmla="*/ 2147483647 h 100"/>
              <a:gd name="T14" fmla="*/ 2147483647 w 124"/>
              <a:gd name="T15" fmla="*/ 2147483647 h 100"/>
              <a:gd name="T16" fmla="*/ 2147483647 w 124"/>
              <a:gd name="T17" fmla="*/ 2147483647 h 100"/>
              <a:gd name="T18" fmla="*/ 2147483647 w 124"/>
              <a:gd name="T19" fmla="*/ 2147483647 h 100"/>
              <a:gd name="T20" fmla="*/ 2147483647 w 124"/>
              <a:gd name="T21" fmla="*/ 2147483647 h 100"/>
              <a:gd name="T22" fmla="*/ 2147483647 w 124"/>
              <a:gd name="T23" fmla="*/ 2147483647 h 100"/>
              <a:gd name="T24" fmla="*/ 2147483647 w 124"/>
              <a:gd name="T25" fmla="*/ 2147483647 h 100"/>
              <a:gd name="T26" fmla="*/ 2147483647 w 124"/>
              <a:gd name="T27" fmla="*/ 2147483647 h 100"/>
              <a:gd name="T28" fmla="*/ 2147483647 w 124"/>
              <a:gd name="T29" fmla="*/ 2147483647 h 100"/>
              <a:gd name="T30" fmla="*/ 2147483647 w 124"/>
              <a:gd name="T31" fmla="*/ 2147483647 h 100"/>
              <a:gd name="T32" fmla="*/ 2147483647 w 124"/>
              <a:gd name="T33" fmla="*/ 2147483647 h 100"/>
              <a:gd name="T34" fmla="*/ 2147483647 w 124"/>
              <a:gd name="T35" fmla="*/ 2147483647 h 100"/>
              <a:gd name="T36" fmla="*/ 2147483647 w 124"/>
              <a:gd name="T37" fmla="*/ 2147483647 h 100"/>
              <a:gd name="T38" fmla="*/ 2147483647 w 124"/>
              <a:gd name="T39" fmla="*/ 2147483647 h 100"/>
              <a:gd name="T40" fmla="*/ 2147483647 w 124"/>
              <a:gd name="T41" fmla="*/ 2147483647 h 100"/>
              <a:gd name="T42" fmla="*/ 2147483647 w 124"/>
              <a:gd name="T43" fmla="*/ 2147483647 h 1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4"/>
              <a:gd name="T67" fmla="*/ 0 h 100"/>
              <a:gd name="T68" fmla="*/ 124 w 124"/>
              <a:gd name="T69" fmla="*/ 100 h 1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4" h="100">
                <a:moveTo>
                  <a:pt x="121" y="23"/>
                </a:moveTo>
                <a:cubicBezTo>
                  <a:pt x="124" y="14"/>
                  <a:pt x="120" y="4"/>
                  <a:pt x="109" y="3"/>
                </a:cubicBezTo>
                <a:cubicBezTo>
                  <a:pt x="95" y="0"/>
                  <a:pt x="76" y="7"/>
                  <a:pt x="55" y="18"/>
                </a:cubicBezTo>
                <a:cubicBezTo>
                  <a:pt x="44" y="23"/>
                  <a:pt x="35" y="29"/>
                  <a:pt x="29" y="33"/>
                </a:cubicBezTo>
                <a:cubicBezTo>
                  <a:pt x="24" y="37"/>
                  <a:pt x="15" y="45"/>
                  <a:pt x="13" y="46"/>
                </a:cubicBezTo>
                <a:cubicBezTo>
                  <a:pt x="7" y="52"/>
                  <a:pt x="4" y="55"/>
                  <a:pt x="5" y="57"/>
                </a:cubicBezTo>
                <a:cubicBezTo>
                  <a:pt x="6" y="58"/>
                  <a:pt x="8" y="57"/>
                  <a:pt x="10" y="55"/>
                </a:cubicBezTo>
                <a:cubicBezTo>
                  <a:pt x="14" y="52"/>
                  <a:pt x="16" y="50"/>
                  <a:pt x="17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8" y="61"/>
                  <a:pt x="4" y="69"/>
                  <a:pt x="3" y="78"/>
                </a:cubicBezTo>
                <a:cubicBezTo>
                  <a:pt x="0" y="95"/>
                  <a:pt x="13" y="100"/>
                  <a:pt x="25" y="100"/>
                </a:cubicBezTo>
                <a:cubicBezTo>
                  <a:pt x="46" y="98"/>
                  <a:pt x="71" y="80"/>
                  <a:pt x="85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101" y="55"/>
                  <a:pt x="113" y="39"/>
                  <a:pt x="123" y="21"/>
                </a:cubicBezTo>
                <a:cubicBezTo>
                  <a:pt x="123" y="22"/>
                  <a:pt x="122" y="23"/>
                  <a:pt x="121" y="23"/>
                </a:cubicBezTo>
                <a:close/>
                <a:moveTo>
                  <a:pt x="79" y="66"/>
                </a:moveTo>
                <a:cubicBezTo>
                  <a:pt x="64" y="79"/>
                  <a:pt x="44" y="91"/>
                  <a:pt x="33" y="91"/>
                </a:cubicBezTo>
                <a:cubicBezTo>
                  <a:pt x="29" y="91"/>
                  <a:pt x="27" y="90"/>
                  <a:pt x="26" y="86"/>
                </a:cubicBezTo>
                <a:cubicBezTo>
                  <a:pt x="25" y="79"/>
                  <a:pt x="34" y="64"/>
                  <a:pt x="57" y="43"/>
                </a:cubicBezTo>
                <a:cubicBezTo>
                  <a:pt x="76" y="23"/>
                  <a:pt x="96" y="8"/>
                  <a:pt x="107" y="8"/>
                </a:cubicBezTo>
                <a:cubicBezTo>
                  <a:pt x="113" y="8"/>
                  <a:pt x="118" y="11"/>
                  <a:pt x="117" y="18"/>
                </a:cubicBezTo>
                <a:cubicBezTo>
                  <a:pt x="116" y="27"/>
                  <a:pt x="97" y="50"/>
                  <a:pt x="79" y="6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/>
          <p:nvPr/>
        </p:nvSpPr>
        <p:spPr bwMode="auto">
          <a:xfrm>
            <a:off x="5319714" y="3295650"/>
            <a:ext cx="333375" cy="357188"/>
          </a:xfrm>
          <a:custGeom>
            <a:avLst/>
            <a:gdLst>
              <a:gd name="T0" fmla="*/ 2147483647 w 89"/>
              <a:gd name="T1" fmla="*/ 2147483647 h 95"/>
              <a:gd name="T2" fmla="*/ 2147483647 w 89"/>
              <a:gd name="T3" fmla="*/ 2147483647 h 95"/>
              <a:gd name="T4" fmla="*/ 2147483647 w 89"/>
              <a:gd name="T5" fmla="*/ 0 h 95"/>
              <a:gd name="T6" fmla="*/ 2147483647 w 89"/>
              <a:gd name="T7" fmla="*/ 2147483647 h 95"/>
              <a:gd name="T8" fmla="*/ 2147483647 w 89"/>
              <a:gd name="T9" fmla="*/ 2147483647 h 95"/>
              <a:gd name="T10" fmla="*/ 2147483647 w 89"/>
              <a:gd name="T11" fmla="*/ 2147483647 h 95"/>
              <a:gd name="T12" fmla="*/ 2147483647 w 89"/>
              <a:gd name="T13" fmla="*/ 2147483647 h 95"/>
              <a:gd name="T14" fmla="*/ 2147483647 w 89"/>
              <a:gd name="T15" fmla="*/ 2147483647 h 95"/>
              <a:gd name="T16" fmla="*/ 2147483647 w 89"/>
              <a:gd name="T17" fmla="*/ 2147483647 h 95"/>
              <a:gd name="T18" fmla="*/ 2147483647 w 89"/>
              <a:gd name="T19" fmla="*/ 2147483647 h 95"/>
              <a:gd name="T20" fmla="*/ 2147483647 w 89"/>
              <a:gd name="T21" fmla="*/ 2147483647 h 95"/>
              <a:gd name="T22" fmla="*/ 2147483647 w 89"/>
              <a:gd name="T23" fmla="*/ 2147483647 h 95"/>
              <a:gd name="T24" fmla="*/ 2147483647 w 89"/>
              <a:gd name="T25" fmla="*/ 2147483647 h 95"/>
              <a:gd name="T26" fmla="*/ 2147483647 w 89"/>
              <a:gd name="T27" fmla="*/ 2147483647 h 95"/>
              <a:gd name="T28" fmla="*/ 2147483647 w 89"/>
              <a:gd name="T29" fmla="*/ 2147483647 h 95"/>
              <a:gd name="T30" fmla="*/ 2147483647 w 89"/>
              <a:gd name="T31" fmla="*/ 2147483647 h 95"/>
              <a:gd name="T32" fmla="*/ 2147483647 w 89"/>
              <a:gd name="T33" fmla="*/ 2147483647 h 95"/>
              <a:gd name="T34" fmla="*/ 2147483647 w 89"/>
              <a:gd name="T35" fmla="*/ 2147483647 h 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9"/>
              <a:gd name="T55" fmla="*/ 0 h 95"/>
              <a:gd name="T56" fmla="*/ 89 w 89"/>
              <a:gd name="T57" fmla="*/ 95 h 9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9" h="95">
                <a:moveTo>
                  <a:pt x="77" y="35"/>
                </a:moveTo>
                <a:cubicBezTo>
                  <a:pt x="85" y="25"/>
                  <a:pt x="89" y="18"/>
                  <a:pt x="89" y="12"/>
                </a:cubicBezTo>
                <a:cubicBezTo>
                  <a:pt x="89" y="6"/>
                  <a:pt x="86" y="0"/>
                  <a:pt x="75" y="0"/>
                </a:cubicBezTo>
                <a:cubicBezTo>
                  <a:pt x="64" y="0"/>
                  <a:pt x="53" y="6"/>
                  <a:pt x="38" y="18"/>
                </a:cubicBezTo>
                <a:cubicBezTo>
                  <a:pt x="28" y="25"/>
                  <a:pt x="16" y="37"/>
                  <a:pt x="10" y="43"/>
                </a:cubicBezTo>
                <a:cubicBezTo>
                  <a:pt x="3" y="49"/>
                  <a:pt x="0" y="52"/>
                  <a:pt x="1" y="53"/>
                </a:cubicBezTo>
                <a:cubicBezTo>
                  <a:pt x="3" y="55"/>
                  <a:pt x="5" y="53"/>
                  <a:pt x="11" y="48"/>
                </a:cubicBezTo>
                <a:cubicBezTo>
                  <a:pt x="18" y="41"/>
                  <a:pt x="27" y="34"/>
                  <a:pt x="34" y="28"/>
                </a:cubicBezTo>
                <a:cubicBezTo>
                  <a:pt x="41" y="22"/>
                  <a:pt x="49" y="16"/>
                  <a:pt x="56" y="13"/>
                </a:cubicBezTo>
                <a:cubicBezTo>
                  <a:pt x="59" y="11"/>
                  <a:pt x="62" y="10"/>
                  <a:pt x="64" y="12"/>
                </a:cubicBezTo>
                <a:cubicBezTo>
                  <a:pt x="65" y="14"/>
                  <a:pt x="64" y="17"/>
                  <a:pt x="60" y="22"/>
                </a:cubicBezTo>
                <a:cubicBezTo>
                  <a:pt x="54" y="29"/>
                  <a:pt x="44" y="42"/>
                  <a:pt x="38" y="50"/>
                </a:cubicBezTo>
                <a:cubicBezTo>
                  <a:pt x="29" y="61"/>
                  <a:pt x="18" y="80"/>
                  <a:pt x="14" y="87"/>
                </a:cubicBezTo>
                <a:cubicBezTo>
                  <a:pt x="10" y="94"/>
                  <a:pt x="13" y="95"/>
                  <a:pt x="21" y="95"/>
                </a:cubicBezTo>
                <a:cubicBezTo>
                  <a:pt x="27" y="95"/>
                  <a:pt x="30" y="94"/>
                  <a:pt x="35" y="90"/>
                </a:cubicBezTo>
                <a:cubicBezTo>
                  <a:pt x="37" y="89"/>
                  <a:pt x="38" y="88"/>
                  <a:pt x="40" y="87"/>
                </a:cubicBezTo>
                <a:cubicBezTo>
                  <a:pt x="43" y="80"/>
                  <a:pt x="48" y="73"/>
                  <a:pt x="54" y="67"/>
                </a:cubicBezTo>
                <a:cubicBezTo>
                  <a:pt x="60" y="58"/>
                  <a:pt x="70" y="45"/>
                  <a:pt x="77" y="3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/>
          <p:nvPr/>
        </p:nvSpPr>
        <p:spPr bwMode="auto">
          <a:xfrm>
            <a:off x="5470525" y="3295653"/>
            <a:ext cx="501650" cy="327025"/>
          </a:xfrm>
          <a:custGeom>
            <a:avLst/>
            <a:gdLst>
              <a:gd name="T0" fmla="*/ 2147483647 w 134"/>
              <a:gd name="T1" fmla="*/ 0 h 87"/>
              <a:gd name="T2" fmla="*/ 2147483647 w 134"/>
              <a:gd name="T3" fmla="*/ 2147483647 h 87"/>
              <a:gd name="T4" fmla="*/ 2147483647 w 134"/>
              <a:gd name="T5" fmla="*/ 2147483647 h 87"/>
              <a:gd name="T6" fmla="*/ 2147483647 w 134"/>
              <a:gd name="T7" fmla="*/ 2147483647 h 87"/>
              <a:gd name="T8" fmla="*/ 2147483647 w 134"/>
              <a:gd name="T9" fmla="*/ 2147483647 h 87"/>
              <a:gd name="T10" fmla="*/ 0 w 134"/>
              <a:gd name="T11" fmla="*/ 2147483647 h 87"/>
              <a:gd name="T12" fmla="*/ 2147483647 w 134"/>
              <a:gd name="T13" fmla="*/ 2147483647 h 87"/>
              <a:gd name="T14" fmla="*/ 2147483647 w 134"/>
              <a:gd name="T15" fmla="*/ 2147483647 h 87"/>
              <a:gd name="T16" fmla="*/ 2147483647 w 134"/>
              <a:gd name="T17" fmla="*/ 2147483647 h 87"/>
              <a:gd name="T18" fmla="*/ 2147483647 w 134"/>
              <a:gd name="T19" fmla="*/ 2147483647 h 87"/>
              <a:gd name="T20" fmla="*/ 2147483647 w 134"/>
              <a:gd name="T21" fmla="*/ 2147483647 h 87"/>
              <a:gd name="T22" fmla="*/ 2147483647 w 134"/>
              <a:gd name="T23" fmla="*/ 0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"/>
              <a:gd name="T37" fmla="*/ 0 h 87"/>
              <a:gd name="T38" fmla="*/ 134 w 134"/>
              <a:gd name="T39" fmla="*/ 87 h 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" h="87">
                <a:moveTo>
                  <a:pt x="122" y="0"/>
                </a:moveTo>
                <a:cubicBezTo>
                  <a:pt x="106" y="0"/>
                  <a:pt x="82" y="15"/>
                  <a:pt x="63" y="29"/>
                </a:cubicBezTo>
                <a:cubicBezTo>
                  <a:pt x="43" y="43"/>
                  <a:pt x="25" y="59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2" y="69"/>
                  <a:pt x="13" y="68"/>
                  <a:pt x="14" y="67"/>
                </a:cubicBezTo>
                <a:cubicBezTo>
                  <a:pt x="8" y="73"/>
                  <a:pt x="3" y="80"/>
                  <a:pt x="0" y="87"/>
                </a:cubicBezTo>
                <a:cubicBezTo>
                  <a:pt x="21" y="70"/>
                  <a:pt x="34" y="58"/>
                  <a:pt x="57" y="41"/>
                </a:cubicBezTo>
                <a:cubicBezTo>
                  <a:pt x="74" y="27"/>
                  <a:pt x="89" y="18"/>
                  <a:pt x="99" y="13"/>
                </a:cubicBezTo>
                <a:cubicBezTo>
                  <a:pt x="105" y="10"/>
                  <a:pt x="111" y="8"/>
                  <a:pt x="114" y="9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21" y="10"/>
                  <a:pt x="127" y="6"/>
                  <a:pt x="134" y="3"/>
                </a:cubicBezTo>
                <a:cubicBezTo>
                  <a:pt x="131" y="1"/>
                  <a:pt x="127" y="0"/>
                  <a:pt x="122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/>
          <p:nvPr/>
        </p:nvSpPr>
        <p:spPr bwMode="auto">
          <a:xfrm>
            <a:off x="7153275" y="3243266"/>
            <a:ext cx="217488" cy="104775"/>
          </a:xfrm>
          <a:custGeom>
            <a:avLst/>
            <a:gdLst>
              <a:gd name="T0" fmla="*/ 2147483647 w 58"/>
              <a:gd name="T1" fmla="*/ 2147483647 h 28"/>
              <a:gd name="T2" fmla="*/ 2147483647 w 58"/>
              <a:gd name="T3" fmla="*/ 2147483647 h 28"/>
              <a:gd name="T4" fmla="*/ 2147483647 w 58"/>
              <a:gd name="T5" fmla="*/ 2147483647 h 28"/>
              <a:gd name="T6" fmla="*/ 2147483647 w 58"/>
              <a:gd name="T7" fmla="*/ 2147483647 h 28"/>
              <a:gd name="T8" fmla="*/ 2147483647 w 58"/>
              <a:gd name="T9" fmla="*/ 2147483647 h 28"/>
              <a:gd name="T10" fmla="*/ 2147483647 w 58"/>
              <a:gd name="T11" fmla="*/ 2147483647 h 28"/>
              <a:gd name="T12" fmla="*/ 2147483647 w 58"/>
              <a:gd name="T13" fmla="*/ 0 h 28"/>
              <a:gd name="T14" fmla="*/ 0 w 58"/>
              <a:gd name="T15" fmla="*/ 2147483647 h 28"/>
              <a:gd name="T16" fmla="*/ 2147483647 w 58"/>
              <a:gd name="T17" fmla="*/ 2147483647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"/>
              <a:gd name="T28" fmla="*/ 0 h 28"/>
              <a:gd name="T29" fmla="*/ 58 w 58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" h="28">
                <a:moveTo>
                  <a:pt x="27" y="28"/>
                </a:moveTo>
                <a:cubicBezTo>
                  <a:pt x="37" y="28"/>
                  <a:pt x="44" y="25"/>
                  <a:pt x="50" y="21"/>
                </a:cubicBezTo>
                <a:cubicBezTo>
                  <a:pt x="54" y="19"/>
                  <a:pt x="58" y="14"/>
                  <a:pt x="56" y="13"/>
                </a:cubicBezTo>
                <a:cubicBezTo>
                  <a:pt x="55" y="11"/>
                  <a:pt x="53" y="15"/>
                  <a:pt x="48" y="18"/>
                </a:cubicBezTo>
                <a:cubicBezTo>
                  <a:pt x="44" y="21"/>
                  <a:pt x="37" y="23"/>
                  <a:pt x="29" y="23"/>
                </a:cubicBezTo>
                <a:cubicBezTo>
                  <a:pt x="15" y="23"/>
                  <a:pt x="9" y="14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6" y="1"/>
                  <a:pt x="3" y="2"/>
                  <a:pt x="0" y="3"/>
                </a:cubicBezTo>
                <a:cubicBezTo>
                  <a:pt x="2" y="19"/>
                  <a:pt x="13" y="28"/>
                  <a:pt x="27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未知"/>
          <p:cNvSpPr>
            <a:spLocks noEditPoints="1"/>
          </p:cNvSpPr>
          <p:nvPr/>
        </p:nvSpPr>
        <p:spPr bwMode="auto">
          <a:xfrm>
            <a:off x="7337427" y="2774950"/>
            <a:ext cx="1147763" cy="889000"/>
          </a:xfrm>
          <a:custGeom>
            <a:avLst/>
            <a:gdLst>
              <a:gd name="T0" fmla="*/ 2147483647 w 306"/>
              <a:gd name="T1" fmla="*/ 2147483647 h 237"/>
              <a:gd name="T2" fmla="*/ 2147483647 w 306"/>
              <a:gd name="T3" fmla="*/ 2147483647 h 237"/>
              <a:gd name="T4" fmla="*/ 2147483647 w 306"/>
              <a:gd name="T5" fmla="*/ 2147483647 h 237"/>
              <a:gd name="T6" fmla="*/ 2147483647 w 306"/>
              <a:gd name="T7" fmla="*/ 2147483647 h 237"/>
              <a:gd name="T8" fmla="*/ 2147483647 w 306"/>
              <a:gd name="T9" fmla="*/ 2147483647 h 237"/>
              <a:gd name="T10" fmla="*/ 2147483647 w 306"/>
              <a:gd name="T11" fmla="*/ 2147483647 h 237"/>
              <a:gd name="T12" fmla="*/ 0 w 306"/>
              <a:gd name="T13" fmla="*/ 2147483647 h 237"/>
              <a:gd name="T14" fmla="*/ 2147483647 w 306"/>
              <a:gd name="T15" fmla="*/ 2147483647 h 237"/>
              <a:gd name="T16" fmla="*/ 2147483647 w 306"/>
              <a:gd name="T17" fmla="*/ 2147483647 h 237"/>
              <a:gd name="T18" fmla="*/ 2147483647 w 306"/>
              <a:gd name="T19" fmla="*/ 2147483647 h 237"/>
              <a:gd name="T20" fmla="*/ 2147483647 w 306"/>
              <a:gd name="T21" fmla="*/ 2147483647 h 237"/>
              <a:gd name="T22" fmla="*/ 2147483647 w 306"/>
              <a:gd name="T23" fmla="*/ 2147483647 h 237"/>
              <a:gd name="T24" fmla="*/ 2147483647 w 306"/>
              <a:gd name="T25" fmla="*/ 2147483647 h 237"/>
              <a:gd name="T26" fmla="*/ 2147483647 w 306"/>
              <a:gd name="T27" fmla="*/ 2147483647 h 237"/>
              <a:gd name="T28" fmla="*/ 2147483647 w 306"/>
              <a:gd name="T29" fmla="*/ 2147483647 h 237"/>
              <a:gd name="T30" fmla="*/ 2147483647 w 306"/>
              <a:gd name="T31" fmla="*/ 2147483647 h 237"/>
              <a:gd name="T32" fmla="*/ 2147483647 w 306"/>
              <a:gd name="T33" fmla="*/ 2147483647 h 237"/>
              <a:gd name="T34" fmla="*/ 2147483647 w 306"/>
              <a:gd name="T35" fmla="*/ 2147483647 h 237"/>
              <a:gd name="T36" fmla="*/ 2147483647 w 306"/>
              <a:gd name="T37" fmla="*/ 2147483647 h 237"/>
              <a:gd name="T38" fmla="*/ 2147483647 w 306"/>
              <a:gd name="T39" fmla="*/ 2147483647 h 2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6"/>
              <a:gd name="T61" fmla="*/ 0 h 237"/>
              <a:gd name="T62" fmla="*/ 306 w 306"/>
              <a:gd name="T63" fmla="*/ 237 h 2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6" h="237">
                <a:moveTo>
                  <a:pt x="295" y="1"/>
                </a:moveTo>
                <a:cubicBezTo>
                  <a:pt x="284" y="0"/>
                  <a:pt x="268" y="11"/>
                  <a:pt x="255" y="23"/>
                </a:cubicBezTo>
                <a:cubicBezTo>
                  <a:pt x="227" y="52"/>
                  <a:pt x="209" y="72"/>
                  <a:pt x="169" y="121"/>
                </a:cubicBezTo>
                <a:cubicBezTo>
                  <a:pt x="148" y="146"/>
                  <a:pt x="122" y="173"/>
                  <a:pt x="88" y="197"/>
                </a:cubicBezTo>
                <a:cubicBezTo>
                  <a:pt x="68" y="212"/>
                  <a:pt x="41" y="228"/>
                  <a:pt x="28" y="227"/>
                </a:cubicBezTo>
                <a:cubicBezTo>
                  <a:pt x="24" y="226"/>
                  <a:pt x="21" y="224"/>
                  <a:pt x="20" y="219"/>
                </a:cubicBezTo>
                <a:cubicBezTo>
                  <a:pt x="14" y="224"/>
                  <a:pt x="7" y="229"/>
                  <a:pt x="0" y="233"/>
                </a:cubicBezTo>
                <a:cubicBezTo>
                  <a:pt x="4" y="236"/>
                  <a:pt x="9" y="237"/>
                  <a:pt x="16" y="237"/>
                </a:cubicBezTo>
                <a:cubicBezTo>
                  <a:pt x="52" y="237"/>
                  <a:pt x="115" y="187"/>
                  <a:pt x="150" y="151"/>
                </a:cubicBezTo>
                <a:cubicBezTo>
                  <a:pt x="149" y="152"/>
                  <a:pt x="148" y="153"/>
                  <a:pt x="148" y="154"/>
                </a:cubicBezTo>
                <a:cubicBezTo>
                  <a:pt x="169" y="132"/>
                  <a:pt x="191" y="105"/>
                  <a:pt x="218" y="97"/>
                </a:cubicBezTo>
                <a:cubicBezTo>
                  <a:pt x="236" y="80"/>
                  <a:pt x="245" y="73"/>
                  <a:pt x="261" y="60"/>
                </a:cubicBezTo>
                <a:cubicBezTo>
                  <a:pt x="272" y="51"/>
                  <a:pt x="287" y="38"/>
                  <a:pt x="297" y="25"/>
                </a:cubicBezTo>
                <a:cubicBezTo>
                  <a:pt x="305" y="14"/>
                  <a:pt x="306" y="2"/>
                  <a:pt x="295" y="1"/>
                </a:cubicBezTo>
                <a:close/>
                <a:moveTo>
                  <a:pt x="289" y="28"/>
                </a:moveTo>
                <a:cubicBezTo>
                  <a:pt x="284" y="34"/>
                  <a:pt x="271" y="46"/>
                  <a:pt x="257" y="57"/>
                </a:cubicBezTo>
                <a:cubicBezTo>
                  <a:pt x="248" y="65"/>
                  <a:pt x="239" y="72"/>
                  <a:pt x="229" y="80"/>
                </a:cubicBezTo>
                <a:cubicBezTo>
                  <a:pt x="243" y="61"/>
                  <a:pt x="256" y="43"/>
                  <a:pt x="270" y="27"/>
                </a:cubicBezTo>
                <a:cubicBezTo>
                  <a:pt x="279" y="14"/>
                  <a:pt x="290" y="4"/>
                  <a:pt x="296" y="6"/>
                </a:cubicBezTo>
                <a:cubicBezTo>
                  <a:pt x="300" y="8"/>
                  <a:pt x="299" y="16"/>
                  <a:pt x="289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未知"/>
          <p:cNvSpPr/>
          <p:nvPr/>
        </p:nvSpPr>
        <p:spPr bwMode="auto">
          <a:xfrm>
            <a:off x="7700964" y="3757613"/>
            <a:ext cx="330200" cy="296862"/>
          </a:xfrm>
          <a:custGeom>
            <a:avLst/>
            <a:gdLst>
              <a:gd name="T0" fmla="*/ 2147483647 w 88"/>
              <a:gd name="T1" fmla="*/ 2147483647 h 79"/>
              <a:gd name="T2" fmla="*/ 0 w 88"/>
              <a:gd name="T3" fmla="*/ 2147483647 h 79"/>
              <a:gd name="T4" fmla="*/ 2147483647 w 88"/>
              <a:gd name="T5" fmla="*/ 2147483647 h 79"/>
              <a:gd name="T6" fmla="*/ 2147483647 w 88"/>
              <a:gd name="T7" fmla="*/ 2147483647 h 79"/>
              <a:gd name="T8" fmla="*/ 2147483647 w 88"/>
              <a:gd name="T9" fmla="*/ 2147483647 h 79"/>
              <a:gd name="T10" fmla="*/ 2147483647 w 88"/>
              <a:gd name="T11" fmla="*/ 2147483647 h 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"/>
              <a:gd name="T19" fmla="*/ 0 h 79"/>
              <a:gd name="T20" fmla="*/ 88 w 88"/>
              <a:gd name="T21" fmla="*/ 79 h 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" h="79">
                <a:moveTo>
                  <a:pt x="3" y="1"/>
                </a:moveTo>
                <a:cubicBezTo>
                  <a:pt x="2" y="3"/>
                  <a:pt x="1" y="4"/>
                  <a:pt x="0" y="6"/>
                </a:cubicBezTo>
                <a:cubicBezTo>
                  <a:pt x="53" y="5"/>
                  <a:pt x="82" y="29"/>
                  <a:pt x="77" y="68"/>
                </a:cubicBezTo>
                <a:cubicBezTo>
                  <a:pt x="76" y="76"/>
                  <a:pt x="75" y="77"/>
                  <a:pt x="76" y="78"/>
                </a:cubicBezTo>
                <a:cubicBezTo>
                  <a:pt x="78" y="79"/>
                  <a:pt x="81" y="73"/>
                  <a:pt x="82" y="67"/>
                </a:cubicBezTo>
                <a:cubicBezTo>
                  <a:pt x="88" y="27"/>
                  <a:pt x="57" y="0"/>
                  <a:pt x="3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未知"/>
          <p:cNvSpPr>
            <a:spLocks noEditPoints="1"/>
          </p:cNvSpPr>
          <p:nvPr/>
        </p:nvSpPr>
        <p:spPr bwMode="auto">
          <a:xfrm>
            <a:off x="6888165" y="3746501"/>
            <a:ext cx="822325" cy="644525"/>
          </a:xfrm>
          <a:custGeom>
            <a:avLst/>
            <a:gdLst>
              <a:gd name="T0" fmla="*/ 2147483647 w 219"/>
              <a:gd name="T1" fmla="*/ 2147483647 h 172"/>
              <a:gd name="T2" fmla="*/ 2147483647 w 219"/>
              <a:gd name="T3" fmla="*/ 0 h 172"/>
              <a:gd name="T4" fmla="*/ 2147483647 w 219"/>
              <a:gd name="T5" fmla="*/ 2147483647 h 172"/>
              <a:gd name="T6" fmla="*/ 2147483647 w 219"/>
              <a:gd name="T7" fmla="*/ 2147483647 h 172"/>
              <a:gd name="T8" fmla="*/ 2147483647 w 219"/>
              <a:gd name="T9" fmla="*/ 2147483647 h 172"/>
              <a:gd name="T10" fmla="*/ 2147483647 w 219"/>
              <a:gd name="T11" fmla="*/ 2147483647 h 172"/>
              <a:gd name="T12" fmla="*/ 2147483647 w 219"/>
              <a:gd name="T13" fmla="*/ 2147483647 h 172"/>
              <a:gd name="T14" fmla="*/ 2147483647 w 219"/>
              <a:gd name="T15" fmla="*/ 2147483647 h 172"/>
              <a:gd name="T16" fmla="*/ 2147483647 w 219"/>
              <a:gd name="T17" fmla="*/ 2147483647 h 172"/>
              <a:gd name="T18" fmla="*/ 2147483647 w 219"/>
              <a:gd name="T19" fmla="*/ 2147483647 h 172"/>
              <a:gd name="T20" fmla="*/ 2147483647 w 219"/>
              <a:gd name="T21" fmla="*/ 2147483647 h 172"/>
              <a:gd name="T22" fmla="*/ 2147483647 w 219"/>
              <a:gd name="T23" fmla="*/ 2147483647 h 172"/>
              <a:gd name="T24" fmla="*/ 2147483647 w 219"/>
              <a:gd name="T25" fmla="*/ 2147483647 h 172"/>
              <a:gd name="T26" fmla="*/ 2147483647 w 219"/>
              <a:gd name="T27" fmla="*/ 2147483647 h 172"/>
              <a:gd name="T28" fmla="*/ 2147483647 w 219"/>
              <a:gd name="T29" fmla="*/ 2147483647 h 172"/>
              <a:gd name="T30" fmla="*/ 2147483647 w 219"/>
              <a:gd name="T31" fmla="*/ 2147483647 h 172"/>
              <a:gd name="T32" fmla="*/ 2147483647 w 219"/>
              <a:gd name="T33" fmla="*/ 2147483647 h 172"/>
              <a:gd name="T34" fmla="*/ 2147483647 w 219"/>
              <a:gd name="T35" fmla="*/ 2147483647 h 172"/>
              <a:gd name="T36" fmla="*/ 2147483647 w 219"/>
              <a:gd name="T37" fmla="*/ 2147483647 h 1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9"/>
              <a:gd name="T58" fmla="*/ 0 h 172"/>
              <a:gd name="T59" fmla="*/ 219 w 219"/>
              <a:gd name="T60" fmla="*/ 172 h 1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9" h="172">
                <a:moveTo>
                  <a:pt x="216" y="4"/>
                </a:moveTo>
                <a:cubicBezTo>
                  <a:pt x="217" y="3"/>
                  <a:pt x="218" y="1"/>
                  <a:pt x="219" y="0"/>
                </a:cubicBezTo>
                <a:cubicBezTo>
                  <a:pt x="210" y="1"/>
                  <a:pt x="200" y="2"/>
                  <a:pt x="191" y="3"/>
                </a:cubicBezTo>
                <a:cubicBezTo>
                  <a:pt x="190" y="5"/>
                  <a:pt x="189" y="6"/>
                  <a:pt x="188" y="8"/>
                </a:cubicBezTo>
                <a:cubicBezTo>
                  <a:pt x="158" y="14"/>
                  <a:pt x="118" y="30"/>
                  <a:pt x="83" y="54"/>
                </a:cubicBezTo>
                <a:cubicBezTo>
                  <a:pt x="54" y="73"/>
                  <a:pt x="4" y="118"/>
                  <a:pt x="2" y="149"/>
                </a:cubicBezTo>
                <a:cubicBezTo>
                  <a:pt x="0" y="168"/>
                  <a:pt x="15" y="172"/>
                  <a:pt x="25" y="172"/>
                </a:cubicBezTo>
                <a:cubicBezTo>
                  <a:pt x="55" y="172"/>
                  <a:pt x="111" y="134"/>
                  <a:pt x="154" y="84"/>
                </a:cubicBezTo>
                <a:cubicBezTo>
                  <a:pt x="182" y="51"/>
                  <a:pt x="196" y="33"/>
                  <a:pt x="212" y="9"/>
                </a:cubicBezTo>
                <a:cubicBezTo>
                  <a:pt x="213" y="9"/>
                  <a:pt x="214" y="9"/>
                  <a:pt x="215" y="9"/>
                </a:cubicBezTo>
                <a:cubicBezTo>
                  <a:pt x="216" y="7"/>
                  <a:pt x="217" y="6"/>
                  <a:pt x="218" y="4"/>
                </a:cubicBezTo>
                <a:cubicBezTo>
                  <a:pt x="217" y="4"/>
                  <a:pt x="217" y="4"/>
                  <a:pt x="216" y="4"/>
                </a:cubicBezTo>
                <a:close/>
                <a:moveTo>
                  <a:pt x="133" y="83"/>
                </a:moveTo>
                <a:cubicBezTo>
                  <a:pt x="110" y="114"/>
                  <a:pt x="82" y="142"/>
                  <a:pt x="63" y="154"/>
                </a:cubicBezTo>
                <a:cubicBezTo>
                  <a:pt x="49" y="162"/>
                  <a:pt x="38" y="166"/>
                  <a:pt x="29" y="165"/>
                </a:cubicBezTo>
                <a:cubicBezTo>
                  <a:pt x="24" y="164"/>
                  <a:pt x="18" y="160"/>
                  <a:pt x="18" y="151"/>
                </a:cubicBezTo>
                <a:cubicBezTo>
                  <a:pt x="18" y="124"/>
                  <a:pt x="59" y="78"/>
                  <a:pt x="87" y="59"/>
                </a:cubicBezTo>
                <a:cubicBezTo>
                  <a:pt x="120" y="36"/>
                  <a:pt x="157" y="20"/>
                  <a:pt x="185" y="14"/>
                </a:cubicBezTo>
                <a:cubicBezTo>
                  <a:pt x="165" y="39"/>
                  <a:pt x="146" y="66"/>
                  <a:pt x="133" y="8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未知"/>
          <p:cNvSpPr/>
          <p:nvPr/>
        </p:nvSpPr>
        <p:spPr bwMode="auto">
          <a:xfrm>
            <a:off x="7612065" y="3138491"/>
            <a:ext cx="542925" cy="619125"/>
          </a:xfrm>
          <a:custGeom>
            <a:avLst/>
            <a:gdLst>
              <a:gd name="T0" fmla="*/ 2147483647 w 145"/>
              <a:gd name="T1" fmla="*/ 2147483647 h 165"/>
              <a:gd name="T2" fmla="*/ 2147483647 w 145"/>
              <a:gd name="T3" fmla="*/ 0 h 165"/>
              <a:gd name="T4" fmla="*/ 2147483647 w 145"/>
              <a:gd name="T5" fmla="*/ 2147483647 h 165"/>
              <a:gd name="T6" fmla="*/ 0 w 145"/>
              <a:gd name="T7" fmla="*/ 2147483647 h 165"/>
              <a:gd name="T8" fmla="*/ 2147483647 w 145"/>
              <a:gd name="T9" fmla="*/ 2147483647 h 165"/>
              <a:gd name="T10" fmla="*/ 2147483647 w 145"/>
              <a:gd name="T11" fmla="*/ 2147483647 h 165"/>
              <a:gd name="T12" fmla="*/ 2147483647 w 145"/>
              <a:gd name="T13" fmla="*/ 2147483647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"/>
              <a:gd name="T22" fmla="*/ 0 h 165"/>
              <a:gd name="T23" fmla="*/ 145 w 145"/>
              <a:gd name="T24" fmla="*/ 165 h 1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" h="165">
                <a:moveTo>
                  <a:pt x="143" y="1"/>
                </a:moveTo>
                <a:cubicBezTo>
                  <a:pt x="144" y="1"/>
                  <a:pt x="144" y="0"/>
                  <a:pt x="145" y="0"/>
                </a:cubicBezTo>
                <a:cubicBezTo>
                  <a:pt x="118" y="8"/>
                  <a:pt x="96" y="35"/>
                  <a:pt x="75" y="57"/>
                </a:cubicBezTo>
                <a:cubicBezTo>
                  <a:pt x="58" y="81"/>
                  <a:pt x="26" y="127"/>
                  <a:pt x="0" y="165"/>
                </a:cubicBezTo>
                <a:cubicBezTo>
                  <a:pt x="9" y="164"/>
                  <a:pt x="19" y="163"/>
                  <a:pt x="28" y="162"/>
                </a:cubicBezTo>
                <a:cubicBezTo>
                  <a:pt x="39" y="146"/>
                  <a:pt x="53" y="126"/>
                  <a:pt x="72" y="99"/>
                </a:cubicBezTo>
                <a:cubicBezTo>
                  <a:pt x="92" y="71"/>
                  <a:pt x="123" y="29"/>
                  <a:pt x="143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未知"/>
          <p:cNvSpPr/>
          <p:nvPr/>
        </p:nvSpPr>
        <p:spPr bwMode="auto">
          <a:xfrm>
            <a:off x="7304090" y="2794003"/>
            <a:ext cx="573087" cy="854075"/>
          </a:xfrm>
          <a:custGeom>
            <a:avLst/>
            <a:gdLst>
              <a:gd name="T0" fmla="*/ 2147483647 w 153"/>
              <a:gd name="T1" fmla="*/ 0 h 228"/>
              <a:gd name="T2" fmla="*/ 2147483647 w 153"/>
              <a:gd name="T3" fmla="*/ 2147483647 h 228"/>
              <a:gd name="T4" fmla="*/ 2147483647 w 153"/>
              <a:gd name="T5" fmla="*/ 2147483647 h 228"/>
              <a:gd name="T6" fmla="*/ 2147483647 w 153"/>
              <a:gd name="T7" fmla="*/ 2147483647 h 228"/>
              <a:gd name="T8" fmla="*/ 2147483647 w 153"/>
              <a:gd name="T9" fmla="*/ 2147483647 h 228"/>
              <a:gd name="T10" fmla="*/ 2147483647 w 153"/>
              <a:gd name="T11" fmla="*/ 2147483647 h 228"/>
              <a:gd name="T12" fmla="*/ 2147483647 w 153"/>
              <a:gd name="T13" fmla="*/ 2147483647 h 228"/>
              <a:gd name="T14" fmla="*/ 2147483647 w 153"/>
              <a:gd name="T15" fmla="*/ 2147483647 h 228"/>
              <a:gd name="T16" fmla="*/ 2147483647 w 153"/>
              <a:gd name="T17" fmla="*/ 2147483647 h 228"/>
              <a:gd name="T18" fmla="*/ 2147483647 w 153"/>
              <a:gd name="T19" fmla="*/ 2147483647 h 228"/>
              <a:gd name="T20" fmla="*/ 2147483647 w 153"/>
              <a:gd name="T21" fmla="*/ 0 h 2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3"/>
              <a:gd name="T34" fmla="*/ 0 h 228"/>
              <a:gd name="T35" fmla="*/ 153 w 153"/>
              <a:gd name="T36" fmla="*/ 228 h 2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3" h="228">
                <a:moveTo>
                  <a:pt x="128" y="0"/>
                </a:moveTo>
                <a:cubicBezTo>
                  <a:pt x="125" y="1"/>
                  <a:pt x="122" y="2"/>
                  <a:pt x="119" y="4"/>
                </a:cubicBezTo>
                <a:cubicBezTo>
                  <a:pt x="128" y="6"/>
                  <a:pt x="134" y="13"/>
                  <a:pt x="131" y="24"/>
                </a:cubicBezTo>
                <a:cubicBezTo>
                  <a:pt x="125" y="44"/>
                  <a:pt x="105" y="69"/>
                  <a:pt x="71" y="108"/>
                </a:cubicBezTo>
                <a:cubicBezTo>
                  <a:pt x="28" y="155"/>
                  <a:pt x="4" y="184"/>
                  <a:pt x="1" y="207"/>
                </a:cubicBezTo>
                <a:cubicBezTo>
                  <a:pt x="0" y="217"/>
                  <a:pt x="3" y="224"/>
                  <a:pt x="9" y="228"/>
                </a:cubicBezTo>
                <a:cubicBezTo>
                  <a:pt x="16" y="224"/>
                  <a:pt x="23" y="219"/>
                  <a:pt x="29" y="214"/>
                </a:cubicBezTo>
                <a:cubicBezTo>
                  <a:pt x="29" y="213"/>
                  <a:pt x="29" y="211"/>
                  <a:pt x="30" y="209"/>
                </a:cubicBezTo>
                <a:cubicBezTo>
                  <a:pt x="32" y="191"/>
                  <a:pt x="56" y="162"/>
                  <a:pt x="99" y="114"/>
                </a:cubicBezTo>
                <a:cubicBezTo>
                  <a:pt x="126" y="83"/>
                  <a:pt x="152" y="53"/>
                  <a:pt x="152" y="29"/>
                </a:cubicBezTo>
                <a:cubicBezTo>
                  <a:pt x="153" y="14"/>
                  <a:pt x="143" y="4"/>
                  <a:pt x="128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未知"/>
          <p:cNvSpPr/>
          <p:nvPr/>
        </p:nvSpPr>
        <p:spPr bwMode="auto">
          <a:xfrm>
            <a:off x="7150102" y="2782891"/>
            <a:ext cx="633413" cy="471487"/>
          </a:xfrm>
          <a:custGeom>
            <a:avLst/>
            <a:gdLst>
              <a:gd name="T0" fmla="*/ 2147483647 w 169"/>
              <a:gd name="T1" fmla="*/ 0 h 126"/>
              <a:gd name="T2" fmla="*/ 2147483647 w 169"/>
              <a:gd name="T3" fmla="*/ 2147483647 h 126"/>
              <a:gd name="T4" fmla="*/ 2147483647 w 169"/>
              <a:gd name="T5" fmla="*/ 2147483647 h 126"/>
              <a:gd name="T6" fmla="*/ 2147483647 w 169"/>
              <a:gd name="T7" fmla="*/ 2147483647 h 126"/>
              <a:gd name="T8" fmla="*/ 2147483647 w 169"/>
              <a:gd name="T9" fmla="*/ 2147483647 h 126"/>
              <a:gd name="T10" fmla="*/ 2147483647 w 169"/>
              <a:gd name="T11" fmla="*/ 2147483647 h 126"/>
              <a:gd name="T12" fmla="*/ 2147483647 w 169"/>
              <a:gd name="T13" fmla="*/ 2147483647 h 126"/>
              <a:gd name="T14" fmla="*/ 2147483647 w 169"/>
              <a:gd name="T15" fmla="*/ 2147483647 h 126"/>
              <a:gd name="T16" fmla="*/ 2147483647 w 169"/>
              <a:gd name="T17" fmla="*/ 2147483647 h 126"/>
              <a:gd name="T18" fmla="*/ 2147483647 w 169"/>
              <a:gd name="T19" fmla="*/ 0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9"/>
              <a:gd name="T31" fmla="*/ 0 h 126"/>
              <a:gd name="T32" fmla="*/ 169 w 169"/>
              <a:gd name="T33" fmla="*/ 126 h 1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9" h="126">
                <a:moveTo>
                  <a:pt x="149" y="0"/>
                </a:moveTo>
                <a:cubicBezTo>
                  <a:pt x="122" y="0"/>
                  <a:pt x="77" y="13"/>
                  <a:pt x="43" y="43"/>
                </a:cubicBezTo>
                <a:cubicBezTo>
                  <a:pt x="16" y="68"/>
                  <a:pt x="0" y="101"/>
                  <a:pt x="1" y="125"/>
                </a:cubicBezTo>
                <a:cubicBezTo>
                  <a:pt x="1" y="125"/>
                  <a:pt x="1" y="126"/>
                  <a:pt x="1" y="126"/>
                </a:cubicBezTo>
                <a:cubicBezTo>
                  <a:pt x="4" y="125"/>
                  <a:pt x="7" y="124"/>
                  <a:pt x="10" y="123"/>
                </a:cubicBezTo>
                <a:cubicBezTo>
                  <a:pt x="10" y="101"/>
                  <a:pt x="31" y="75"/>
                  <a:pt x="54" y="53"/>
                </a:cubicBezTo>
                <a:cubicBezTo>
                  <a:pt x="84" y="23"/>
                  <a:pt x="121" y="5"/>
                  <a:pt x="149" y="5"/>
                </a:cubicBezTo>
                <a:cubicBezTo>
                  <a:pt x="153" y="5"/>
                  <a:pt x="157" y="6"/>
                  <a:pt x="160" y="7"/>
                </a:cubicBezTo>
                <a:cubicBezTo>
                  <a:pt x="163" y="5"/>
                  <a:pt x="166" y="4"/>
                  <a:pt x="169" y="3"/>
                </a:cubicBezTo>
                <a:cubicBezTo>
                  <a:pt x="163" y="1"/>
                  <a:pt x="156" y="0"/>
                  <a:pt x="14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9" name="未知"/>
          <p:cNvSpPr/>
          <p:nvPr/>
        </p:nvSpPr>
        <p:spPr bwMode="auto">
          <a:xfrm>
            <a:off x="8034339" y="3295650"/>
            <a:ext cx="382587" cy="368300"/>
          </a:xfrm>
          <a:custGeom>
            <a:avLst/>
            <a:gdLst>
              <a:gd name="T0" fmla="*/ 2147483647 w 102"/>
              <a:gd name="T1" fmla="*/ 2147483647 h 98"/>
              <a:gd name="T2" fmla="*/ 2147483647 w 102"/>
              <a:gd name="T3" fmla="*/ 2147483647 h 98"/>
              <a:gd name="T4" fmla="*/ 2147483647 w 102"/>
              <a:gd name="T5" fmla="*/ 2147483647 h 98"/>
              <a:gd name="T6" fmla="*/ 2147483647 w 102"/>
              <a:gd name="T7" fmla="*/ 2147483647 h 98"/>
              <a:gd name="T8" fmla="*/ 2147483647 w 102"/>
              <a:gd name="T9" fmla="*/ 2147483647 h 98"/>
              <a:gd name="T10" fmla="*/ 2147483647 w 102"/>
              <a:gd name="T11" fmla="*/ 0 h 98"/>
              <a:gd name="T12" fmla="*/ 2147483647 w 102"/>
              <a:gd name="T13" fmla="*/ 2147483647 h 98"/>
              <a:gd name="T14" fmla="*/ 2147483647 w 102"/>
              <a:gd name="T15" fmla="*/ 2147483647 h 98"/>
              <a:gd name="T16" fmla="*/ 2147483647 w 102"/>
              <a:gd name="T17" fmla="*/ 2147483647 h 98"/>
              <a:gd name="T18" fmla="*/ 2147483647 w 102"/>
              <a:gd name="T19" fmla="*/ 2147483647 h 98"/>
              <a:gd name="T20" fmla="*/ 2147483647 w 102"/>
              <a:gd name="T21" fmla="*/ 2147483647 h 98"/>
              <a:gd name="T22" fmla="*/ 2147483647 w 102"/>
              <a:gd name="T23" fmla="*/ 2147483647 h 98"/>
              <a:gd name="T24" fmla="*/ 2147483647 w 102"/>
              <a:gd name="T25" fmla="*/ 2147483647 h 98"/>
              <a:gd name="T26" fmla="*/ 2147483647 w 102"/>
              <a:gd name="T27" fmla="*/ 2147483647 h 98"/>
              <a:gd name="T28" fmla="*/ 2147483647 w 102"/>
              <a:gd name="T29" fmla="*/ 2147483647 h 98"/>
              <a:gd name="T30" fmla="*/ 2147483647 w 102"/>
              <a:gd name="T31" fmla="*/ 2147483647 h 98"/>
              <a:gd name="T32" fmla="*/ 2147483647 w 102"/>
              <a:gd name="T33" fmla="*/ 2147483647 h 98"/>
              <a:gd name="T34" fmla="*/ 2147483647 w 102"/>
              <a:gd name="T35" fmla="*/ 2147483647 h 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2"/>
              <a:gd name="T55" fmla="*/ 0 h 98"/>
              <a:gd name="T56" fmla="*/ 102 w 102"/>
              <a:gd name="T57" fmla="*/ 98 h 9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2" h="98">
                <a:moveTo>
                  <a:pt x="32" y="93"/>
                </a:moveTo>
                <a:cubicBezTo>
                  <a:pt x="26" y="93"/>
                  <a:pt x="24" y="89"/>
                  <a:pt x="24" y="83"/>
                </a:cubicBezTo>
                <a:cubicBezTo>
                  <a:pt x="26" y="72"/>
                  <a:pt x="40" y="51"/>
                  <a:pt x="56" y="35"/>
                </a:cubicBezTo>
                <a:cubicBezTo>
                  <a:pt x="72" y="20"/>
                  <a:pt x="82" y="11"/>
                  <a:pt x="96" y="5"/>
                </a:cubicBezTo>
                <a:cubicBezTo>
                  <a:pt x="100" y="3"/>
                  <a:pt x="102" y="3"/>
                  <a:pt x="102" y="2"/>
                </a:cubicBezTo>
                <a:cubicBezTo>
                  <a:pt x="102" y="0"/>
                  <a:pt x="97" y="0"/>
                  <a:pt x="93" y="0"/>
                </a:cubicBezTo>
                <a:cubicBezTo>
                  <a:pt x="81" y="0"/>
                  <a:pt x="64" y="6"/>
                  <a:pt x="48" y="14"/>
                </a:cubicBezTo>
                <a:cubicBezTo>
                  <a:pt x="37" y="20"/>
                  <a:pt x="29" y="25"/>
                  <a:pt x="22" y="30"/>
                </a:cubicBezTo>
                <a:cubicBezTo>
                  <a:pt x="16" y="34"/>
                  <a:pt x="9" y="40"/>
                  <a:pt x="5" y="44"/>
                </a:cubicBezTo>
                <a:cubicBezTo>
                  <a:pt x="3" y="46"/>
                  <a:pt x="0" y="49"/>
                  <a:pt x="1" y="51"/>
                </a:cubicBezTo>
                <a:cubicBezTo>
                  <a:pt x="2" y="52"/>
                  <a:pt x="4" y="51"/>
                  <a:pt x="8" y="47"/>
                </a:cubicBezTo>
                <a:cubicBezTo>
                  <a:pt x="12" y="44"/>
                  <a:pt x="14" y="42"/>
                  <a:pt x="18" y="38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50"/>
                  <a:pt x="1" y="63"/>
                  <a:pt x="1" y="74"/>
                </a:cubicBezTo>
                <a:cubicBezTo>
                  <a:pt x="0" y="90"/>
                  <a:pt x="11" y="98"/>
                  <a:pt x="28" y="98"/>
                </a:cubicBezTo>
                <a:cubicBezTo>
                  <a:pt x="29" y="98"/>
                  <a:pt x="30" y="98"/>
                  <a:pt x="31" y="98"/>
                </a:cubicBezTo>
                <a:cubicBezTo>
                  <a:pt x="31" y="96"/>
                  <a:pt x="32" y="94"/>
                  <a:pt x="33" y="93"/>
                </a:cubicBezTo>
                <a:cubicBezTo>
                  <a:pt x="33" y="93"/>
                  <a:pt x="32" y="93"/>
                  <a:pt x="32" y="9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0" name="未知"/>
          <p:cNvSpPr/>
          <p:nvPr/>
        </p:nvSpPr>
        <p:spPr bwMode="auto">
          <a:xfrm>
            <a:off x="8151814" y="3295650"/>
            <a:ext cx="360362" cy="368300"/>
          </a:xfrm>
          <a:custGeom>
            <a:avLst/>
            <a:gdLst>
              <a:gd name="T0" fmla="*/ 2147483647 w 96"/>
              <a:gd name="T1" fmla="*/ 2147483647 h 98"/>
              <a:gd name="T2" fmla="*/ 2147483647 w 96"/>
              <a:gd name="T3" fmla="*/ 2147483647 h 98"/>
              <a:gd name="T4" fmla="*/ 2147483647 w 96"/>
              <a:gd name="T5" fmla="*/ 2147483647 h 98"/>
              <a:gd name="T6" fmla="*/ 2147483647 w 96"/>
              <a:gd name="T7" fmla="*/ 2147483647 h 98"/>
              <a:gd name="T8" fmla="*/ 2147483647 w 96"/>
              <a:gd name="T9" fmla="*/ 2147483647 h 98"/>
              <a:gd name="T10" fmla="*/ 2147483647 w 96"/>
              <a:gd name="T11" fmla="*/ 2147483647 h 98"/>
              <a:gd name="T12" fmla="*/ 2147483647 w 96"/>
              <a:gd name="T13" fmla="*/ 2147483647 h 98"/>
              <a:gd name="T14" fmla="*/ 2147483647 w 96"/>
              <a:gd name="T15" fmla="*/ 2147483647 h 98"/>
              <a:gd name="T16" fmla="*/ 2147483647 w 96"/>
              <a:gd name="T17" fmla="*/ 2147483647 h 98"/>
              <a:gd name="T18" fmla="*/ 2147483647 w 96"/>
              <a:gd name="T19" fmla="*/ 2147483647 h 98"/>
              <a:gd name="T20" fmla="*/ 2147483647 w 96"/>
              <a:gd name="T21" fmla="*/ 2147483647 h 98"/>
              <a:gd name="T22" fmla="*/ 2147483647 w 96"/>
              <a:gd name="T23" fmla="*/ 2147483647 h 98"/>
              <a:gd name="T24" fmla="*/ 0 w 96"/>
              <a:gd name="T25" fmla="*/ 2147483647 h 98"/>
              <a:gd name="T26" fmla="*/ 2147483647 w 96"/>
              <a:gd name="T27" fmla="*/ 2147483647 h 98"/>
              <a:gd name="T28" fmla="*/ 2147483647 w 96"/>
              <a:gd name="T29" fmla="*/ 2147483647 h 98"/>
              <a:gd name="T30" fmla="*/ 2147483647 w 96"/>
              <a:gd name="T31" fmla="*/ 2147483647 h 98"/>
              <a:gd name="T32" fmla="*/ 2147483647 w 96"/>
              <a:gd name="T33" fmla="*/ 2147483647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"/>
              <a:gd name="T52" fmla="*/ 0 h 98"/>
              <a:gd name="T53" fmla="*/ 96 w 96"/>
              <a:gd name="T54" fmla="*/ 98 h 9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" h="98">
                <a:moveTo>
                  <a:pt x="64" y="68"/>
                </a:moveTo>
                <a:cubicBezTo>
                  <a:pt x="64" y="68"/>
                  <a:pt x="64" y="68"/>
                  <a:pt x="64" y="68"/>
                </a:cubicBezTo>
                <a:cubicBezTo>
                  <a:pt x="67" y="65"/>
                  <a:pt x="69" y="62"/>
                  <a:pt x="72" y="59"/>
                </a:cubicBezTo>
                <a:cubicBezTo>
                  <a:pt x="85" y="47"/>
                  <a:pt x="93" y="34"/>
                  <a:pt x="95" y="23"/>
                </a:cubicBezTo>
                <a:cubicBezTo>
                  <a:pt x="96" y="15"/>
                  <a:pt x="93" y="8"/>
                  <a:pt x="88" y="4"/>
                </a:cubicBezTo>
                <a:cubicBezTo>
                  <a:pt x="86" y="2"/>
                  <a:pt x="83" y="0"/>
                  <a:pt x="80" y="1"/>
                </a:cubicBezTo>
                <a:cubicBezTo>
                  <a:pt x="79" y="2"/>
                  <a:pt x="81" y="3"/>
                  <a:pt x="81" y="9"/>
                </a:cubicBezTo>
                <a:cubicBezTo>
                  <a:pt x="81" y="12"/>
                  <a:pt x="81" y="18"/>
                  <a:pt x="79" y="22"/>
                </a:cubicBezTo>
                <a:cubicBezTo>
                  <a:pt x="76" y="24"/>
                  <a:pt x="68" y="28"/>
                  <a:pt x="62" y="36"/>
                </a:cubicBezTo>
                <a:cubicBezTo>
                  <a:pt x="55" y="46"/>
                  <a:pt x="53" y="54"/>
                  <a:pt x="52" y="59"/>
                </a:cubicBezTo>
                <a:cubicBezTo>
                  <a:pt x="52" y="60"/>
                  <a:pt x="52" y="60"/>
                  <a:pt x="51" y="60"/>
                </a:cubicBezTo>
                <a:cubicBezTo>
                  <a:pt x="35" y="78"/>
                  <a:pt x="14" y="92"/>
                  <a:pt x="2" y="93"/>
                </a:cubicBezTo>
                <a:cubicBezTo>
                  <a:pt x="1" y="94"/>
                  <a:pt x="0" y="96"/>
                  <a:pt x="0" y="98"/>
                </a:cubicBezTo>
                <a:cubicBezTo>
                  <a:pt x="19" y="97"/>
                  <a:pt x="40" y="85"/>
                  <a:pt x="54" y="75"/>
                </a:cubicBezTo>
                <a:cubicBezTo>
                  <a:pt x="56" y="74"/>
                  <a:pt x="58" y="73"/>
                  <a:pt x="59" y="71"/>
                </a:cubicBezTo>
                <a:cubicBezTo>
                  <a:pt x="60" y="72"/>
                  <a:pt x="60" y="72"/>
                  <a:pt x="60" y="72"/>
                </a:cubicBezTo>
                <a:cubicBezTo>
                  <a:pt x="61" y="70"/>
                  <a:pt x="62" y="69"/>
                  <a:pt x="64" y="6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1" name="未知"/>
          <p:cNvSpPr/>
          <p:nvPr/>
        </p:nvSpPr>
        <p:spPr bwMode="auto">
          <a:xfrm>
            <a:off x="8537577" y="3300413"/>
            <a:ext cx="333375" cy="195262"/>
          </a:xfrm>
          <a:custGeom>
            <a:avLst/>
            <a:gdLst>
              <a:gd name="T0" fmla="*/ 2147483647 w 89"/>
              <a:gd name="T1" fmla="*/ 0 h 52"/>
              <a:gd name="T2" fmla="*/ 2147483647 w 89"/>
              <a:gd name="T3" fmla="*/ 2147483647 h 52"/>
              <a:gd name="T4" fmla="*/ 2147483647 w 89"/>
              <a:gd name="T5" fmla="*/ 2147483647 h 52"/>
              <a:gd name="T6" fmla="*/ 2147483647 w 89"/>
              <a:gd name="T7" fmla="*/ 2147483647 h 52"/>
              <a:gd name="T8" fmla="*/ 2147483647 w 89"/>
              <a:gd name="T9" fmla="*/ 2147483647 h 52"/>
              <a:gd name="T10" fmla="*/ 2147483647 w 89"/>
              <a:gd name="T11" fmla="*/ 2147483647 h 52"/>
              <a:gd name="T12" fmla="*/ 2147483647 w 89"/>
              <a:gd name="T13" fmla="*/ 2147483647 h 52"/>
              <a:gd name="T14" fmla="*/ 2147483647 w 89"/>
              <a:gd name="T15" fmla="*/ 2147483647 h 52"/>
              <a:gd name="T16" fmla="*/ 2147483647 w 89"/>
              <a:gd name="T17" fmla="*/ 2147483647 h 52"/>
              <a:gd name="T18" fmla="*/ 2147483647 w 89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9"/>
              <a:gd name="T31" fmla="*/ 0 h 52"/>
              <a:gd name="T32" fmla="*/ 89 w 89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9" h="52">
                <a:moveTo>
                  <a:pt x="78" y="0"/>
                </a:moveTo>
                <a:cubicBezTo>
                  <a:pt x="68" y="0"/>
                  <a:pt x="61" y="2"/>
                  <a:pt x="46" y="12"/>
                </a:cubicBezTo>
                <a:cubicBezTo>
                  <a:pt x="33" y="21"/>
                  <a:pt x="14" y="37"/>
                  <a:pt x="8" y="42"/>
                </a:cubicBezTo>
                <a:cubicBezTo>
                  <a:pt x="2" y="48"/>
                  <a:pt x="0" y="50"/>
                  <a:pt x="2" y="51"/>
                </a:cubicBezTo>
                <a:cubicBezTo>
                  <a:pt x="3" y="52"/>
                  <a:pt x="5" y="51"/>
                  <a:pt x="10" y="47"/>
                </a:cubicBezTo>
                <a:cubicBezTo>
                  <a:pt x="15" y="42"/>
                  <a:pt x="21" y="37"/>
                  <a:pt x="29" y="30"/>
                </a:cubicBezTo>
                <a:cubicBezTo>
                  <a:pt x="38" y="24"/>
                  <a:pt x="49" y="16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61" y="15"/>
                  <a:pt x="75" y="9"/>
                  <a:pt x="88" y="4"/>
                </a:cubicBezTo>
                <a:cubicBezTo>
                  <a:pt x="89" y="1"/>
                  <a:pt x="8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2" name="未知"/>
          <p:cNvSpPr/>
          <p:nvPr/>
        </p:nvSpPr>
        <p:spPr bwMode="auto">
          <a:xfrm>
            <a:off x="8548690" y="3302000"/>
            <a:ext cx="319087" cy="338138"/>
          </a:xfrm>
          <a:custGeom>
            <a:avLst/>
            <a:gdLst>
              <a:gd name="T0" fmla="*/ 2147483647 w 85"/>
              <a:gd name="T1" fmla="*/ 2147483647 h 90"/>
              <a:gd name="T2" fmla="*/ 2147483647 w 85"/>
              <a:gd name="T3" fmla="*/ 2147483647 h 90"/>
              <a:gd name="T4" fmla="*/ 2147483647 w 85"/>
              <a:gd name="T5" fmla="*/ 2147483647 h 90"/>
              <a:gd name="T6" fmla="*/ 2147483647 w 85"/>
              <a:gd name="T7" fmla="*/ 0 h 90"/>
              <a:gd name="T8" fmla="*/ 2147483647 w 85"/>
              <a:gd name="T9" fmla="*/ 2147483647 h 90"/>
              <a:gd name="T10" fmla="*/ 2147483647 w 85"/>
              <a:gd name="T11" fmla="*/ 2147483647 h 90"/>
              <a:gd name="T12" fmla="*/ 2147483647 w 85"/>
              <a:gd name="T13" fmla="*/ 2147483647 h 90"/>
              <a:gd name="T14" fmla="*/ 2147483647 w 85"/>
              <a:gd name="T15" fmla="*/ 2147483647 h 90"/>
              <a:gd name="T16" fmla="*/ 2147483647 w 85"/>
              <a:gd name="T17" fmla="*/ 2147483647 h 90"/>
              <a:gd name="T18" fmla="*/ 2147483647 w 85"/>
              <a:gd name="T19" fmla="*/ 2147483647 h 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90"/>
              <a:gd name="T32" fmla="*/ 85 w 85"/>
              <a:gd name="T33" fmla="*/ 90 h 9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90">
                <a:moveTo>
                  <a:pt x="32" y="68"/>
                </a:moveTo>
                <a:cubicBezTo>
                  <a:pt x="35" y="62"/>
                  <a:pt x="44" y="50"/>
                  <a:pt x="53" y="38"/>
                </a:cubicBezTo>
                <a:cubicBezTo>
                  <a:pt x="64" y="25"/>
                  <a:pt x="74" y="12"/>
                  <a:pt x="81" y="4"/>
                </a:cubicBezTo>
                <a:cubicBezTo>
                  <a:pt x="83" y="2"/>
                  <a:pt x="84" y="1"/>
                  <a:pt x="85" y="0"/>
                </a:cubicBezTo>
                <a:cubicBezTo>
                  <a:pt x="72" y="5"/>
                  <a:pt x="58" y="11"/>
                  <a:pt x="46" y="14"/>
                </a:cubicBezTo>
                <a:cubicBezTo>
                  <a:pt x="31" y="28"/>
                  <a:pt x="21" y="40"/>
                  <a:pt x="11" y="54"/>
                </a:cubicBezTo>
                <a:cubicBezTo>
                  <a:pt x="6" y="60"/>
                  <a:pt x="1" y="69"/>
                  <a:pt x="1" y="76"/>
                </a:cubicBezTo>
                <a:cubicBezTo>
                  <a:pt x="0" y="83"/>
                  <a:pt x="4" y="88"/>
                  <a:pt x="9" y="90"/>
                </a:cubicBezTo>
                <a:cubicBezTo>
                  <a:pt x="17" y="85"/>
                  <a:pt x="24" y="80"/>
                  <a:pt x="31" y="76"/>
                </a:cubicBezTo>
                <a:cubicBezTo>
                  <a:pt x="31" y="74"/>
                  <a:pt x="31" y="71"/>
                  <a:pt x="32" y="6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3" name="未知"/>
          <p:cNvSpPr/>
          <p:nvPr/>
        </p:nvSpPr>
        <p:spPr bwMode="auto">
          <a:xfrm>
            <a:off x="8582026" y="3282953"/>
            <a:ext cx="623888" cy="365125"/>
          </a:xfrm>
          <a:custGeom>
            <a:avLst/>
            <a:gdLst>
              <a:gd name="T0" fmla="*/ 2147483647 w 166"/>
              <a:gd name="T1" fmla="*/ 0 h 97"/>
              <a:gd name="T2" fmla="*/ 2147483647 w 166"/>
              <a:gd name="T3" fmla="*/ 2147483647 h 97"/>
              <a:gd name="T4" fmla="*/ 2147483647 w 166"/>
              <a:gd name="T5" fmla="*/ 2147483647 h 97"/>
              <a:gd name="T6" fmla="*/ 2147483647 w 166"/>
              <a:gd name="T7" fmla="*/ 2147483647 h 97"/>
              <a:gd name="T8" fmla="*/ 2147483647 w 166"/>
              <a:gd name="T9" fmla="*/ 2147483647 h 97"/>
              <a:gd name="T10" fmla="*/ 2147483647 w 166"/>
              <a:gd name="T11" fmla="*/ 2147483647 h 97"/>
              <a:gd name="T12" fmla="*/ 0 w 166"/>
              <a:gd name="T13" fmla="*/ 2147483647 h 97"/>
              <a:gd name="T14" fmla="*/ 2147483647 w 166"/>
              <a:gd name="T15" fmla="*/ 2147483647 h 97"/>
              <a:gd name="T16" fmla="*/ 2147483647 w 166"/>
              <a:gd name="T17" fmla="*/ 2147483647 h 97"/>
              <a:gd name="T18" fmla="*/ 2147483647 w 166"/>
              <a:gd name="T19" fmla="*/ 2147483647 h 97"/>
              <a:gd name="T20" fmla="*/ 2147483647 w 166"/>
              <a:gd name="T21" fmla="*/ 2147483647 h 97"/>
              <a:gd name="T22" fmla="*/ 2147483647 w 166"/>
              <a:gd name="T23" fmla="*/ 2147483647 h 97"/>
              <a:gd name="T24" fmla="*/ 2147483647 w 166"/>
              <a:gd name="T25" fmla="*/ 2147483647 h 97"/>
              <a:gd name="T26" fmla="*/ 2147483647 w 166"/>
              <a:gd name="T27" fmla="*/ 2147483647 h 97"/>
              <a:gd name="T28" fmla="*/ 2147483647 w 166"/>
              <a:gd name="T29" fmla="*/ 2147483647 h 97"/>
              <a:gd name="T30" fmla="*/ 2147483647 w 166"/>
              <a:gd name="T31" fmla="*/ 2147483647 h 97"/>
              <a:gd name="T32" fmla="*/ 2147483647 w 166"/>
              <a:gd name="T33" fmla="*/ 2147483647 h 97"/>
              <a:gd name="T34" fmla="*/ 2147483647 w 166"/>
              <a:gd name="T35" fmla="*/ 0 h 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"/>
              <a:gd name="T55" fmla="*/ 0 h 97"/>
              <a:gd name="T56" fmla="*/ 166 w 166"/>
              <a:gd name="T57" fmla="*/ 97 h 9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" h="97">
                <a:moveTo>
                  <a:pt x="152" y="0"/>
                </a:moveTo>
                <a:cubicBezTo>
                  <a:pt x="143" y="0"/>
                  <a:pt x="140" y="2"/>
                  <a:pt x="136" y="6"/>
                </a:cubicBezTo>
                <a:cubicBezTo>
                  <a:pt x="118" y="19"/>
                  <a:pt x="103" y="33"/>
                  <a:pt x="77" y="53"/>
                </a:cubicBezTo>
                <a:cubicBezTo>
                  <a:pt x="60" y="66"/>
                  <a:pt x="48" y="75"/>
                  <a:pt x="36" y="82"/>
                </a:cubicBezTo>
                <a:cubicBezTo>
                  <a:pt x="30" y="84"/>
                  <a:pt x="25" y="85"/>
                  <a:pt x="23" y="83"/>
                </a:cubicBezTo>
                <a:cubicBezTo>
                  <a:pt x="22" y="82"/>
                  <a:pt x="22" y="81"/>
                  <a:pt x="22" y="81"/>
                </a:cubicBezTo>
                <a:cubicBezTo>
                  <a:pt x="15" y="85"/>
                  <a:pt x="8" y="90"/>
                  <a:pt x="0" y="95"/>
                </a:cubicBezTo>
                <a:cubicBezTo>
                  <a:pt x="3" y="96"/>
                  <a:pt x="6" y="97"/>
                  <a:pt x="10" y="97"/>
                </a:cubicBezTo>
                <a:cubicBezTo>
                  <a:pt x="26" y="97"/>
                  <a:pt x="46" y="83"/>
                  <a:pt x="68" y="66"/>
                </a:cubicBezTo>
                <a:cubicBezTo>
                  <a:pt x="81" y="57"/>
                  <a:pt x="98" y="44"/>
                  <a:pt x="109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5"/>
                  <a:pt x="108" y="35"/>
                  <a:pt x="109" y="35"/>
                </a:cubicBezTo>
                <a:cubicBezTo>
                  <a:pt x="110" y="34"/>
                  <a:pt x="111" y="33"/>
                  <a:pt x="112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26" y="27"/>
                  <a:pt x="139" y="21"/>
                  <a:pt x="153" y="16"/>
                </a:cubicBezTo>
                <a:cubicBezTo>
                  <a:pt x="155" y="14"/>
                  <a:pt x="158" y="11"/>
                  <a:pt x="160" y="8"/>
                </a:cubicBezTo>
                <a:cubicBezTo>
                  <a:pt x="166" y="1"/>
                  <a:pt x="161" y="0"/>
                  <a:pt x="152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4" name="未知"/>
          <p:cNvSpPr/>
          <p:nvPr/>
        </p:nvSpPr>
        <p:spPr bwMode="auto">
          <a:xfrm>
            <a:off x="8875715" y="3330576"/>
            <a:ext cx="280987" cy="296863"/>
          </a:xfrm>
          <a:custGeom>
            <a:avLst/>
            <a:gdLst>
              <a:gd name="T0" fmla="*/ 2147483647 w 75"/>
              <a:gd name="T1" fmla="*/ 2147483647 h 79"/>
              <a:gd name="T2" fmla="*/ 2147483647 w 75"/>
              <a:gd name="T3" fmla="*/ 2147483647 h 79"/>
              <a:gd name="T4" fmla="*/ 2147483647 w 75"/>
              <a:gd name="T5" fmla="*/ 0 h 79"/>
              <a:gd name="T6" fmla="*/ 2147483647 w 75"/>
              <a:gd name="T7" fmla="*/ 2147483647 h 79"/>
              <a:gd name="T8" fmla="*/ 2147483647 w 75"/>
              <a:gd name="T9" fmla="*/ 2147483647 h 79"/>
              <a:gd name="T10" fmla="*/ 0 w 75"/>
              <a:gd name="T11" fmla="*/ 2147483647 h 79"/>
              <a:gd name="T12" fmla="*/ 2147483647 w 75"/>
              <a:gd name="T13" fmla="*/ 2147483647 h 79"/>
              <a:gd name="T14" fmla="*/ 2147483647 w 75"/>
              <a:gd name="T15" fmla="*/ 2147483647 h 79"/>
              <a:gd name="T16" fmla="*/ 2147483647 w 75"/>
              <a:gd name="T17" fmla="*/ 2147483647 h 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"/>
              <a:gd name="T28" fmla="*/ 0 h 79"/>
              <a:gd name="T29" fmla="*/ 75 w 75"/>
              <a:gd name="T30" fmla="*/ 79 h 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" h="79">
                <a:moveTo>
                  <a:pt x="33" y="55"/>
                </a:moveTo>
                <a:cubicBezTo>
                  <a:pt x="36" y="49"/>
                  <a:pt x="43" y="39"/>
                  <a:pt x="53" y="27"/>
                </a:cubicBezTo>
                <a:cubicBezTo>
                  <a:pt x="61" y="16"/>
                  <a:pt x="68" y="9"/>
                  <a:pt x="75" y="0"/>
                </a:cubicBezTo>
                <a:cubicBezTo>
                  <a:pt x="61" y="5"/>
                  <a:pt x="48" y="11"/>
                  <a:pt x="34" y="17"/>
                </a:cubicBezTo>
                <a:cubicBezTo>
                  <a:pt x="25" y="26"/>
                  <a:pt x="15" y="36"/>
                  <a:pt x="9" y="45"/>
                </a:cubicBezTo>
                <a:cubicBezTo>
                  <a:pt x="4" y="52"/>
                  <a:pt x="0" y="60"/>
                  <a:pt x="0" y="67"/>
                </a:cubicBezTo>
                <a:cubicBezTo>
                  <a:pt x="0" y="73"/>
                  <a:pt x="3" y="78"/>
                  <a:pt x="9" y="79"/>
                </a:cubicBezTo>
                <a:cubicBezTo>
                  <a:pt x="16" y="74"/>
                  <a:pt x="23" y="69"/>
                  <a:pt x="30" y="65"/>
                </a:cubicBezTo>
                <a:cubicBezTo>
                  <a:pt x="29" y="62"/>
                  <a:pt x="30" y="59"/>
                  <a:pt x="33" y="5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5" name="未知"/>
          <p:cNvSpPr/>
          <p:nvPr/>
        </p:nvSpPr>
        <p:spPr bwMode="auto">
          <a:xfrm>
            <a:off x="8909051" y="3409953"/>
            <a:ext cx="355600" cy="225425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3" y="2"/>
                </a:moveTo>
                <a:cubicBezTo>
                  <a:pt x="92" y="0"/>
                  <a:pt x="89" y="3"/>
                  <a:pt x="85" y="6"/>
                </a:cubicBezTo>
                <a:cubicBezTo>
                  <a:pt x="79" y="11"/>
                  <a:pt x="70" y="20"/>
                  <a:pt x="59" y="28"/>
                </a:cubicBezTo>
                <a:cubicBezTo>
                  <a:pt x="50" y="35"/>
                  <a:pt x="40" y="42"/>
                  <a:pt x="34" y="45"/>
                </a:cubicBezTo>
                <a:cubicBezTo>
                  <a:pt x="29" y="47"/>
                  <a:pt x="25" y="49"/>
                  <a:pt x="22" y="46"/>
                </a:cubicBezTo>
                <a:cubicBezTo>
                  <a:pt x="21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3" y="59"/>
                  <a:pt x="5" y="60"/>
                  <a:pt x="8" y="60"/>
                </a:cubicBezTo>
                <a:cubicBezTo>
                  <a:pt x="26" y="60"/>
                  <a:pt x="45" y="45"/>
                  <a:pt x="55" y="38"/>
                </a:cubicBezTo>
                <a:cubicBezTo>
                  <a:pt x="68" y="27"/>
                  <a:pt x="82" y="16"/>
                  <a:pt x="89" y="9"/>
                </a:cubicBezTo>
                <a:cubicBezTo>
                  <a:pt x="90" y="8"/>
                  <a:pt x="95" y="3"/>
                  <a:pt x="93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6" name="未知"/>
          <p:cNvSpPr/>
          <p:nvPr/>
        </p:nvSpPr>
        <p:spPr bwMode="auto">
          <a:xfrm>
            <a:off x="4240215" y="2478088"/>
            <a:ext cx="911225" cy="869950"/>
          </a:xfrm>
          <a:custGeom>
            <a:avLst/>
            <a:gdLst>
              <a:gd name="T0" fmla="*/ 0 w 243"/>
              <a:gd name="T1" fmla="*/ 2147483647 h 232"/>
              <a:gd name="T2" fmla="*/ 2147483647 w 243"/>
              <a:gd name="T3" fmla="*/ 2147483647 h 232"/>
              <a:gd name="T4" fmla="*/ 2147483647 w 243"/>
              <a:gd name="T5" fmla="*/ 2147483647 h 232"/>
              <a:gd name="T6" fmla="*/ 2147483647 w 243"/>
              <a:gd name="T7" fmla="*/ 2147483647 h 232"/>
              <a:gd name="T8" fmla="*/ 2147483647 w 243"/>
              <a:gd name="T9" fmla="*/ 2147483647 h 232"/>
              <a:gd name="T10" fmla="*/ 2147483647 w 243"/>
              <a:gd name="T11" fmla="*/ 2147483647 h 232"/>
              <a:gd name="T12" fmla="*/ 2147483647 w 243"/>
              <a:gd name="T13" fmla="*/ 0 h 232"/>
              <a:gd name="T14" fmla="*/ 2147483647 w 243"/>
              <a:gd name="T15" fmla="*/ 0 h 232"/>
              <a:gd name="T16" fmla="*/ 2147483647 w 243"/>
              <a:gd name="T17" fmla="*/ 2147483647 h 232"/>
              <a:gd name="T18" fmla="*/ 2147483647 w 243"/>
              <a:gd name="T19" fmla="*/ 2147483647 h 232"/>
              <a:gd name="T20" fmla="*/ 2147483647 w 243"/>
              <a:gd name="T21" fmla="*/ 2147483647 h 232"/>
              <a:gd name="T22" fmla="*/ 0 w 243"/>
              <a:gd name="T23" fmla="*/ 2147483647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7" name="未知"/>
          <p:cNvSpPr/>
          <p:nvPr/>
        </p:nvSpPr>
        <p:spPr bwMode="auto">
          <a:xfrm>
            <a:off x="4408488" y="3295653"/>
            <a:ext cx="277812" cy="365125"/>
          </a:xfrm>
          <a:custGeom>
            <a:avLst/>
            <a:gdLst>
              <a:gd name="T0" fmla="*/ 2147483647 w 74"/>
              <a:gd name="T1" fmla="*/ 2147483647 h 97"/>
              <a:gd name="T2" fmla="*/ 2147483647 w 74"/>
              <a:gd name="T3" fmla="*/ 2147483647 h 97"/>
              <a:gd name="T4" fmla="*/ 2147483647 w 74"/>
              <a:gd name="T5" fmla="*/ 2147483647 h 97"/>
              <a:gd name="T6" fmla="*/ 2147483647 w 74"/>
              <a:gd name="T7" fmla="*/ 2147483647 h 97"/>
              <a:gd name="T8" fmla="*/ 2147483647 w 74"/>
              <a:gd name="T9" fmla="*/ 0 h 97"/>
              <a:gd name="T10" fmla="*/ 2147483647 w 74"/>
              <a:gd name="T11" fmla="*/ 2147483647 h 97"/>
              <a:gd name="T12" fmla="*/ 2147483647 w 74"/>
              <a:gd name="T13" fmla="*/ 2147483647 h 97"/>
              <a:gd name="T14" fmla="*/ 2147483647 w 74"/>
              <a:gd name="T15" fmla="*/ 2147483647 h 97"/>
              <a:gd name="T16" fmla="*/ 2147483647 w 74"/>
              <a:gd name="T17" fmla="*/ 2147483647 h 97"/>
              <a:gd name="T18" fmla="*/ 0 w 74"/>
              <a:gd name="T19" fmla="*/ 2147483647 h 97"/>
              <a:gd name="T20" fmla="*/ 2147483647 w 74"/>
              <a:gd name="T21" fmla="*/ 2147483647 h 97"/>
              <a:gd name="T22" fmla="*/ 2147483647 w 74"/>
              <a:gd name="T23" fmla="*/ 2147483647 h 97"/>
              <a:gd name="T24" fmla="*/ 2147483647 w 74"/>
              <a:gd name="T25" fmla="*/ 2147483647 h 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4"/>
              <a:gd name="T40" fmla="*/ 0 h 97"/>
              <a:gd name="T41" fmla="*/ 74 w 74"/>
              <a:gd name="T42" fmla="*/ 97 h 9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4" h="97">
                <a:moveTo>
                  <a:pt x="30" y="84"/>
                </a:moveTo>
                <a:cubicBezTo>
                  <a:pt x="28" y="82"/>
                  <a:pt x="29" y="78"/>
                  <a:pt x="33" y="72"/>
                </a:cubicBezTo>
                <a:cubicBezTo>
                  <a:pt x="36" y="66"/>
                  <a:pt x="42" y="58"/>
                  <a:pt x="51" y="48"/>
                </a:cubicBezTo>
                <a:cubicBezTo>
                  <a:pt x="59" y="37"/>
                  <a:pt x="71" y="24"/>
                  <a:pt x="73" y="14"/>
                </a:cubicBezTo>
                <a:cubicBezTo>
                  <a:pt x="74" y="5"/>
                  <a:pt x="67" y="0"/>
                  <a:pt x="56" y="0"/>
                </a:cubicBezTo>
                <a:cubicBezTo>
                  <a:pt x="53" y="3"/>
                  <a:pt x="50" y="6"/>
                  <a:pt x="46" y="9"/>
                </a:cubicBezTo>
                <a:cubicBezTo>
                  <a:pt x="46" y="9"/>
                  <a:pt x="47" y="9"/>
                  <a:pt x="47" y="9"/>
                </a:cubicBezTo>
                <a:cubicBezTo>
                  <a:pt x="50" y="11"/>
                  <a:pt x="48" y="14"/>
                  <a:pt x="46" y="17"/>
                </a:cubicBezTo>
                <a:cubicBezTo>
                  <a:pt x="40" y="25"/>
                  <a:pt x="32" y="34"/>
                  <a:pt x="23" y="44"/>
                </a:cubicBezTo>
                <a:cubicBezTo>
                  <a:pt x="13" y="57"/>
                  <a:pt x="1" y="70"/>
                  <a:pt x="0" y="82"/>
                </a:cubicBezTo>
                <a:cubicBezTo>
                  <a:pt x="0" y="92"/>
                  <a:pt x="6" y="97"/>
                  <a:pt x="17" y="97"/>
                </a:cubicBezTo>
                <a:cubicBezTo>
                  <a:pt x="17" y="97"/>
                  <a:pt x="18" y="96"/>
                  <a:pt x="19" y="96"/>
                </a:cubicBezTo>
                <a:cubicBezTo>
                  <a:pt x="22" y="92"/>
                  <a:pt x="26" y="88"/>
                  <a:pt x="30" y="8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8" name="未知"/>
          <p:cNvSpPr/>
          <p:nvPr/>
        </p:nvSpPr>
        <p:spPr bwMode="auto">
          <a:xfrm>
            <a:off x="4479925" y="3438525"/>
            <a:ext cx="319088" cy="217488"/>
          </a:xfrm>
          <a:custGeom>
            <a:avLst/>
            <a:gdLst>
              <a:gd name="T0" fmla="*/ 2147483647 w 85"/>
              <a:gd name="T1" fmla="*/ 2147483647 h 58"/>
              <a:gd name="T2" fmla="*/ 2147483647 w 85"/>
              <a:gd name="T3" fmla="*/ 2147483647 h 58"/>
              <a:gd name="T4" fmla="*/ 2147483647 w 85"/>
              <a:gd name="T5" fmla="*/ 2147483647 h 58"/>
              <a:gd name="T6" fmla="*/ 2147483647 w 85"/>
              <a:gd name="T7" fmla="*/ 2147483647 h 58"/>
              <a:gd name="T8" fmla="*/ 2147483647 w 85"/>
              <a:gd name="T9" fmla="*/ 2147483647 h 58"/>
              <a:gd name="T10" fmla="*/ 2147483647 w 85"/>
              <a:gd name="T11" fmla="*/ 2147483647 h 58"/>
              <a:gd name="T12" fmla="*/ 0 w 85"/>
              <a:gd name="T13" fmla="*/ 2147483647 h 58"/>
              <a:gd name="T14" fmla="*/ 2147483647 w 85"/>
              <a:gd name="T15" fmla="*/ 2147483647 h 58"/>
              <a:gd name="T16" fmla="*/ 2147483647 w 85"/>
              <a:gd name="T17" fmla="*/ 2147483647 h 58"/>
              <a:gd name="T18" fmla="*/ 2147483647 w 85"/>
              <a:gd name="T19" fmla="*/ 2147483647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8"/>
              <a:gd name="T32" fmla="*/ 85 w 85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8">
                <a:moveTo>
                  <a:pt x="84" y="1"/>
                </a:moveTo>
                <a:cubicBezTo>
                  <a:pt x="83" y="0"/>
                  <a:pt x="81" y="0"/>
                  <a:pt x="77" y="4"/>
                </a:cubicBezTo>
                <a:cubicBezTo>
                  <a:pt x="71" y="10"/>
                  <a:pt x="60" y="20"/>
                  <a:pt x="51" y="27"/>
                </a:cubicBezTo>
                <a:cubicBezTo>
                  <a:pt x="38" y="37"/>
                  <a:pt x="31" y="40"/>
                  <a:pt x="25" y="44"/>
                </a:cubicBezTo>
                <a:cubicBezTo>
                  <a:pt x="20" y="46"/>
                  <a:pt x="14" y="48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7" y="50"/>
                  <a:pt x="3" y="54"/>
                  <a:pt x="0" y="58"/>
                </a:cubicBezTo>
                <a:cubicBezTo>
                  <a:pt x="16" y="57"/>
                  <a:pt x="36" y="45"/>
                  <a:pt x="47" y="37"/>
                </a:cubicBezTo>
                <a:cubicBezTo>
                  <a:pt x="58" y="28"/>
                  <a:pt x="75" y="13"/>
                  <a:pt x="80" y="8"/>
                </a:cubicBezTo>
                <a:cubicBezTo>
                  <a:pt x="84" y="4"/>
                  <a:pt x="85" y="2"/>
                  <a:pt x="8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9" name="未知"/>
          <p:cNvSpPr/>
          <p:nvPr/>
        </p:nvSpPr>
        <p:spPr bwMode="auto">
          <a:xfrm>
            <a:off x="4191000" y="3295650"/>
            <a:ext cx="427038" cy="300038"/>
          </a:xfrm>
          <a:custGeom>
            <a:avLst/>
            <a:gdLst>
              <a:gd name="T0" fmla="*/ 2147483647 w 114"/>
              <a:gd name="T1" fmla="*/ 2147483647 h 80"/>
              <a:gd name="T2" fmla="*/ 2147483647 w 114"/>
              <a:gd name="T3" fmla="*/ 2147483647 h 80"/>
              <a:gd name="T4" fmla="*/ 2147483647 w 114"/>
              <a:gd name="T5" fmla="*/ 2147483647 h 80"/>
              <a:gd name="T6" fmla="*/ 2147483647 w 114"/>
              <a:gd name="T7" fmla="*/ 0 h 80"/>
              <a:gd name="T8" fmla="*/ 2147483647 w 114"/>
              <a:gd name="T9" fmla="*/ 0 h 80"/>
              <a:gd name="T10" fmla="*/ 2147483647 w 114"/>
              <a:gd name="T11" fmla="*/ 2147483647 h 80"/>
              <a:gd name="T12" fmla="*/ 2147483647 w 114"/>
              <a:gd name="T13" fmla="*/ 2147483647 h 80"/>
              <a:gd name="T14" fmla="*/ 0 w 114"/>
              <a:gd name="T15" fmla="*/ 2147483647 h 80"/>
              <a:gd name="T16" fmla="*/ 2147483647 w 114"/>
              <a:gd name="T17" fmla="*/ 2147483647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"/>
              <a:gd name="T28" fmla="*/ 0 h 80"/>
              <a:gd name="T29" fmla="*/ 114 w 114"/>
              <a:gd name="T30" fmla="*/ 80 h 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" h="80">
                <a:moveTo>
                  <a:pt x="48" y="41"/>
                </a:moveTo>
                <a:cubicBezTo>
                  <a:pt x="65" y="27"/>
                  <a:pt x="81" y="18"/>
                  <a:pt x="91" y="13"/>
                </a:cubicBezTo>
                <a:cubicBezTo>
                  <a:pt x="96" y="10"/>
                  <a:pt x="101" y="8"/>
                  <a:pt x="104" y="9"/>
                </a:cubicBezTo>
                <a:cubicBezTo>
                  <a:pt x="108" y="6"/>
                  <a:pt x="111" y="3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7" y="0"/>
                  <a:pt x="73" y="15"/>
                  <a:pt x="54" y="29"/>
                </a:cubicBezTo>
                <a:cubicBezTo>
                  <a:pt x="36" y="43"/>
                  <a:pt x="19" y="57"/>
                  <a:pt x="6" y="68"/>
                </a:cubicBezTo>
                <a:cubicBezTo>
                  <a:pt x="3" y="72"/>
                  <a:pt x="1" y="76"/>
                  <a:pt x="0" y="80"/>
                </a:cubicBezTo>
                <a:cubicBezTo>
                  <a:pt x="16" y="67"/>
                  <a:pt x="29" y="56"/>
                  <a:pt x="48" y="4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0" name="未知"/>
          <p:cNvSpPr/>
          <p:nvPr/>
        </p:nvSpPr>
        <p:spPr bwMode="auto">
          <a:xfrm>
            <a:off x="4105275" y="2478088"/>
            <a:ext cx="1112838" cy="1001712"/>
          </a:xfrm>
          <a:custGeom>
            <a:avLst/>
            <a:gdLst>
              <a:gd name="T0" fmla="*/ 2147483647 w 297"/>
              <a:gd name="T1" fmla="*/ 0 h 267"/>
              <a:gd name="T2" fmla="*/ 2147483647 w 297"/>
              <a:gd name="T3" fmla="*/ 2147483647 h 267"/>
              <a:gd name="T4" fmla="*/ 2147483647 w 297"/>
              <a:gd name="T5" fmla="*/ 2147483647 h 267"/>
              <a:gd name="T6" fmla="*/ 2147483647 w 297"/>
              <a:gd name="T7" fmla="*/ 2147483647 h 267"/>
              <a:gd name="T8" fmla="*/ 2147483647 w 297"/>
              <a:gd name="T9" fmla="*/ 2147483647 h 267"/>
              <a:gd name="T10" fmla="*/ 2147483647 w 297"/>
              <a:gd name="T11" fmla="*/ 2147483647 h 267"/>
              <a:gd name="T12" fmla="*/ 2147483647 w 297"/>
              <a:gd name="T13" fmla="*/ 2147483647 h 267"/>
              <a:gd name="T14" fmla="*/ 2147483647 w 297"/>
              <a:gd name="T15" fmla="*/ 2147483647 h 267"/>
              <a:gd name="T16" fmla="*/ 2147483647 w 297"/>
              <a:gd name="T17" fmla="*/ 2147483647 h 267"/>
              <a:gd name="T18" fmla="*/ 2147483647 w 297"/>
              <a:gd name="T19" fmla="*/ 2147483647 h 267"/>
              <a:gd name="T20" fmla="*/ 2147483647 w 297"/>
              <a:gd name="T21" fmla="*/ 2147483647 h 267"/>
              <a:gd name="T22" fmla="*/ 0 w 297"/>
              <a:gd name="T23" fmla="*/ 2147483647 h 267"/>
              <a:gd name="T24" fmla="*/ 2147483647 w 297"/>
              <a:gd name="T25" fmla="*/ 2147483647 h 267"/>
              <a:gd name="T26" fmla="*/ 2147483647 w 297"/>
              <a:gd name="T27" fmla="*/ 2147483647 h 267"/>
              <a:gd name="T28" fmla="*/ 2147483647 w 297"/>
              <a:gd name="T29" fmla="*/ 2147483647 h 267"/>
              <a:gd name="T30" fmla="*/ 2147483647 w 297"/>
              <a:gd name="T31" fmla="*/ 2147483647 h 267"/>
              <a:gd name="T32" fmla="*/ 2147483647 w 297"/>
              <a:gd name="T33" fmla="*/ 2147483647 h 267"/>
              <a:gd name="T34" fmla="*/ 2147483647 w 297"/>
              <a:gd name="T35" fmla="*/ 2147483647 h 267"/>
              <a:gd name="T36" fmla="*/ 2147483647 w 297"/>
              <a:gd name="T37" fmla="*/ 2147483647 h 267"/>
              <a:gd name="T38" fmla="*/ 2147483647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1" name="未知"/>
          <p:cNvSpPr/>
          <p:nvPr/>
        </p:nvSpPr>
        <p:spPr bwMode="auto">
          <a:xfrm>
            <a:off x="4044951" y="3311528"/>
            <a:ext cx="341313" cy="341313"/>
          </a:xfrm>
          <a:custGeom>
            <a:avLst/>
            <a:gdLst>
              <a:gd name="T0" fmla="*/ 2147483647 w 91"/>
              <a:gd name="T1" fmla="*/ 2147483647 h 91"/>
              <a:gd name="T2" fmla="*/ 2147483647 w 91"/>
              <a:gd name="T3" fmla="*/ 2147483647 h 91"/>
              <a:gd name="T4" fmla="*/ 2147483647 w 91"/>
              <a:gd name="T5" fmla="*/ 2147483647 h 91"/>
              <a:gd name="T6" fmla="*/ 2147483647 w 91"/>
              <a:gd name="T7" fmla="*/ 2147483647 h 91"/>
              <a:gd name="T8" fmla="*/ 2147483647 w 91"/>
              <a:gd name="T9" fmla="*/ 2147483647 h 91"/>
              <a:gd name="T10" fmla="*/ 2147483647 w 91"/>
              <a:gd name="T11" fmla="*/ 2147483647 h 91"/>
              <a:gd name="T12" fmla="*/ 2147483647 w 91"/>
              <a:gd name="T13" fmla="*/ 2147483647 h 91"/>
              <a:gd name="T14" fmla="*/ 2147483647 w 91"/>
              <a:gd name="T15" fmla="*/ 2147483647 h 91"/>
              <a:gd name="T16" fmla="*/ 2147483647 w 91"/>
              <a:gd name="T17" fmla="*/ 2147483647 h 91"/>
              <a:gd name="T18" fmla="*/ 2147483647 w 91"/>
              <a:gd name="T19" fmla="*/ 2147483647 h 91"/>
              <a:gd name="T20" fmla="*/ 2147483647 w 91"/>
              <a:gd name="T21" fmla="*/ 0 h 91"/>
              <a:gd name="T22" fmla="*/ 2147483647 w 91"/>
              <a:gd name="T23" fmla="*/ 2147483647 h 91"/>
              <a:gd name="T24" fmla="*/ 2147483647 w 91"/>
              <a:gd name="T25" fmla="*/ 2147483647 h 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1"/>
              <a:gd name="T40" fmla="*/ 0 h 91"/>
              <a:gd name="T41" fmla="*/ 91 w 91"/>
              <a:gd name="T42" fmla="*/ 91 h 9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1" h="91">
                <a:moveTo>
                  <a:pt x="33" y="37"/>
                </a:moveTo>
                <a:cubicBezTo>
                  <a:pt x="17" y="60"/>
                  <a:pt x="17" y="60"/>
                  <a:pt x="17" y="60"/>
                </a:cubicBezTo>
                <a:cubicBezTo>
                  <a:pt x="12" y="68"/>
                  <a:pt x="8" y="76"/>
                  <a:pt x="4" y="83"/>
                </a:cubicBezTo>
                <a:cubicBezTo>
                  <a:pt x="0" y="90"/>
                  <a:pt x="4" y="91"/>
                  <a:pt x="11" y="91"/>
                </a:cubicBezTo>
                <a:cubicBezTo>
                  <a:pt x="17" y="91"/>
                  <a:pt x="21" y="90"/>
                  <a:pt x="26" y="86"/>
                </a:cubicBezTo>
                <a:cubicBezTo>
                  <a:pt x="30" y="83"/>
                  <a:pt x="35" y="79"/>
                  <a:pt x="39" y="76"/>
                </a:cubicBezTo>
                <a:cubicBezTo>
                  <a:pt x="40" y="72"/>
                  <a:pt x="42" y="68"/>
                  <a:pt x="45" y="64"/>
                </a:cubicBezTo>
                <a:cubicBezTo>
                  <a:pt x="44" y="65"/>
                  <a:pt x="43" y="66"/>
                  <a:pt x="43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55" y="47"/>
                  <a:pt x="78" y="13"/>
                  <a:pt x="87" y="3"/>
                </a:cubicBezTo>
                <a:cubicBezTo>
                  <a:pt x="89" y="2"/>
                  <a:pt x="90" y="1"/>
                  <a:pt x="91" y="0"/>
                </a:cubicBezTo>
                <a:cubicBezTo>
                  <a:pt x="70" y="3"/>
                  <a:pt x="50" y="19"/>
                  <a:pt x="42" y="25"/>
                </a:cubicBezTo>
                <a:cubicBezTo>
                  <a:pt x="39" y="29"/>
                  <a:pt x="36" y="33"/>
                  <a:pt x="33" y="37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2" name="未知"/>
          <p:cNvSpPr/>
          <p:nvPr/>
        </p:nvSpPr>
        <p:spPr bwMode="auto">
          <a:xfrm>
            <a:off x="6064251" y="3213103"/>
            <a:ext cx="608013" cy="360363"/>
          </a:xfrm>
          <a:custGeom>
            <a:avLst/>
            <a:gdLst>
              <a:gd name="T0" fmla="*/ 2147483647 w 162"/>
              <a:gd name="T1" fmla="*/ 2147483647 h 96"/>
              <a:gd name="T2" fmla="*/ 2147483647 w 162"/>
              <a:gd name="T3" fmla="*/ 2147483647 h 96"/>
              <a:gd name="T4" fmla="*/ 2147483647 w 162"/>
              <a:gd name="T5" fmla="*/ 2147483647 h 96"/>
              <a:gd name="T6" fmla="*/ 2147483647 w 162"/>
              <a:gd name="T7" fmla="*/ 2147483647 h 96"/>
              <a:gd name="T8" fmla="*/ 2147483647 w 162"/>
              <a:gd name="T9" fmla="*/ 2147483647 h 96"/>
              <a:gd name="T10" fmla="*/ 2147483647 w 162"/>
              <a:gd name="T11" fmla="*/ 2147483647 h 96"/>
              <a:gd name="T12" fmla="*/ 2147483647 w 162"/>
              <a:gd name="T13" fmla="*/ 2147483647 h 96"/>
              <a:gd name="T14" fmla="*/ 2147483647 w 162"/>
              <a:gd name="T15" fmla="*/ 2147483647 h 96"/>
              <a:gd name="T16" fmla="*/ 2147483647 w 162"/>
              <a:gd name="T17" fmla="*/ 2147483647 h 96"/>
              <a:gd name="T18" fmla="*/ 2147483647 w 162"/>
              <a:gd name="T19" fmla="*/ 2147483647 h 96"/>
              <a:gd name="T20" fmla="*/ 2147483647 w 162"/>
              <a:gd name="T21" fmla="*/ 2147483647 h 96"/>
              <a:gd name="T22" fmla="*/ 2147483647 w 162"/>
              <a:gd name="T23" fmla="*/ 2147483647 h 96"/>
              <a:gd name="T24" fmla="*/ 2147483647 w 162"/>
              <a:gd name="T25" fmla="*/ 2147483647 h 96"/>
              <a:gd name="T26" fmla="*/ 2147483647 w 162"/>
              <a:gd name="T27" fmla="*/ 2147483647 h 96"/>
              <a:gd name="T28" fmla="*/ 2147483647 w 162"/>
              <a:gd name="T29" fmla="*/ 2147483647 h 96"/>
              <a:gd name="T30" fmla="*/ 2147483647 w 162"/>
              <a:gd name="T31" fmla="*/ 2147483647 h 96"/>
              <a:gd name="T32" fmla="*/ 2147483647 w 162"/>
              <a:gd name="T33" fmla="*/ 2147483647 h 96"/>
              <a:gd name="T34" fmla="*/ 2147483647 w 162"/>
              <a:gd name="T35" fmla="*/ 2147483647 h 96"/>
              <a:gd name="T36" fmla="*/ 2147483647 w 162"/>
              <a:gd name="T37" fmla="*/ 2147483647 h 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2"/>
              <a:gd name="T58" fmla="*/ 0 h 96"/>
              <a:gd name="T59" fmla="*/ 162 w 162"/>
              <a:gd name="T60" fmla="*/ 96 h 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2" h="96">
                <a:moveTo>
                  <a:pt x="155" y="1"/>
                </a:moveTo>
                <a:cubicBezTo>
                  <a:pt x="146" y="0"/>
                  <a:pt x="136" y="2"/>
                  <a:pt x="127" y="6"/>
                </a:cubicBezTo>
                <a:cubicBezTo>
                  <a:pt x="117" y="10"/>
                  <a:pt x="101" y="20"/>
                  <a:pt x="91" y="28"/>
                </a:cubicBezTo>
                <a:cubicBezTo>
                  <a:pt x="72" y="42"/>
                  <a:pt x="59" y="55"/>
                  <a:pt x="44" y="69"/>
                </a:cubicBezTo>
                <a:cubicBezTo>
                  <a:pt x="43" y="68"/>
                  <a:pt x="43" y="68"/>
                  <a:pt x="43" y="68"/>
                </a:cubicBezTo>
                <a:cubicBezTo>
                  <a:pt x="50" y="58"/>
                  <a:pt x="77" y="18"/>
                  <a:pt x="87" y="8"/>
                </a:cubicBezTo>
                <a:cubicBezTo>
                  <a:pt x="88" y="7"/>
                  <a:pt x="89" y="6"/>
                  <a:pt x="90" y="5"/>
                </a:cubicBezTo>
                <a:cubicBezTo>
                  <a:pt x="73" y="9"/>
                  <a:pt x="56" y="1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37" y="36"/>
                  <a:pt x="32" y="42"/>
                  <a:pt x="26" y="51"/>
                </a:cubicBezTo>
                <a:cubicBezTo>
                  <a:pt x="17" y="65"/>
                  <a:pt x="8" y="77"/>
                  <a:pt x="3" y="88"/>
                </a:cubicBezTo>
                <a:cubicBezTo>
                  <a:pt x="0" y="95"/>
                  <a:pt x="2" y="96"/>
                  <a:pt x="11" y="96"/>
                </a:cubicBezTo>
                <a:cubicBezTo>
                  <a:pt x="17" y="96"/>
                  <a:pt x="20" y="95"/>
                  <a:pt x="25" y="91"/>
                </a:cubicBezTo>
                <a:cubicBezTo>
                  <a:pt x="36" y="83"/>
                  <a:pt x="62" y="59"/>
                  <a:pt x="86" y="39"/>
                </a:cubicBezTo>
                <a:cubicBezTo>
                  <a:pt x="102" y="26"/>
                  <a:pt x="113" y="18"/>
                  <a:pt x="127" y="12"/>
                </a:cubicBezTo>
                <a:cubicBezTo>
                  <a:pt x="133" y="9"/>
                  <a:pt x="140" y="7"/>
                  <a:pt x="144" y="9"/>
                </a:cubicBezTo>
                <a:cubicBezTo>
                  <a:pt x="145" y="9"/>
                  <a:pt x="145" y="10"/>
                  <a:pt x="146" y="10"/>
                </a:cubicBezTo>
                <a:cubicBezTo>
                  <a:pt x="151" y="8"/>
                  <a:pt x="157" y="5"/>
                  <a:pt x="162" y="2"/>
                </a:cubicBezTo>
                <a:cubicBezTo>
                  <a:pt x="160" y="1"/>
                  <a:pt x="157" y="1"/>
                  <a:pt x="155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3" name="未知"/>
          <p:cNvSpPr/>
          <p:nvPr/>
        </p:nvSpPr>
        <p:spPr bwMode="auto">
          <a:xfrm>
            <a:off x="6415089" y="3213103"/>
            <a:ext cx="314325" cy="360363"/>
          </a:xfrm>
          <a:custGeom>
            <a:avLst/>
            <a:gdLst>
              <a:gd name="T0" fmla="*/ 2147483647 w 84"/>
              <a:gd name="T1" fmla="*/ 0 h 96"/>
              <a:gd name="T2" fmla="*/ 2147483647 w 84"/>
              <a:gd name="T3" fmla="*/ 2147483647 h 96"/>
              <a:gd name="T4" fmla="*/ 2147483647 w 84"/>
              <a:gd name="T5" fmla="*/ 2147483647 h 96"/>
              <a:gd name="T6" fmla="*/ 2147483647 w 84"/>
              <a:gd name="T7" fmla="*/ 2147483647 h 96"/>
              <a:gd name="T8" fmla="*/ 2147483647 w 84"/>
              <a:gd name="T9" fmla="*/ 2147483647 h 96"/>
              <a:gd name="T10" fmla="*/ 0 w 84"/>
              <a:gd name="T11" fmla="*/ 2147483647 h 96"/>
              <a:gd name="T12" fmla="*/ 2147483647 w 84"/>
              <a:gd name="T13" fmla="*/ 2147483647 h 96"/>
              <a:gd name="T14" fmla="*/ 2147483647 w 84"/>
              <a:gd name="T15" fmla="*/ 2147483647 h 96"/>
              <a:gd name="T16" fmla="*/ 2147483647 w 84"/>
              <a:gd name="T17" fmla="*/ 2147483647 h 96"/>
              <a:gd name="T18" fmla="*/ 2147483647 w 84"/>
              <a:gd name="T19" fmla="*/ 2147483647 h 96"/>
              <a:gd name="T20" fmla="*/ 2147483647 w 84"/>
              <a:gd name="T21" fmla="*/ 2147483647 h 96"/>
              <a:gd name="T22" fmla="*/ 2147483647 w 84"/>
              <a:gd name="T23" fmla="*/ 2147483647 h 96"/>
              <a:gd name="T24" fmla="*/ 2147483647 w 84"/>
              <a:gd name="T25" fmla="*/ 2147483647 h 96"/>
              <a:gd name="T26" fmla="*/ 2147483647 w 84"/>
              <a:gd name="T27" fmla="*/ 0 h 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4"/>
              <a:gd name="T43" fmla="*/ 0 h 96"/>
              <a:gd name="T44" fmla="*/ 84 w 84"/>
              <a:gd name="T45" fmla="*/ 96 h 9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4" h="96">
                <a:moveTo>
                  <a:pt x="69" y="0"/>
                </a:moveTo>
                <a:cubicBezTo>
                  <a:pt x="64" y="3"/>
                  <a:pt x="58" y="6"/>
                  <a:pt x="53" y="8"/>
                </a:cubicBezTo>
                <a:cubicBezTo>
                  <a:pt x="57" y="11"/>
                  <a:pt x="55" y="19"/>
                  <a:pt x="52" y="23"/>
                </a:cubicBezTo>
                <a:cubicBezTo>
                  <a:pt x="47" y="28"/>
                  <a:pt x="41" y="29"/>
                  <a:pt x="35" y="30"/>
                </a:cubicBezTo>
                <a:cubicBezTo>
                  <a:pt x="27" y="31"/>
                  <a:pt x="17" y="35"/>
                  <a:pt x="12" y="40"/>
                </a:cubicBezTo>
                <a:cubicBezTo>
                  <a:pt x="8" y="44"/>
                  <a:pt x="1" y="56"/>
                  <a:pt x="0" y="70"/>
                </a:cubicBezTo>
                <a:cubicBezTo>
                  <a:pt x="0" y="88"/>
                  <a:pt x="8" y="96"/>
                  <a:pt x="19" y="96"/>
                </a:cubicBezTo>
                <a:cubicBezTo>
                  <a:pt x="19" y="96"/>
                  <a:pt x="20" y="95"/>
                  <a:pt x="20" y="95"/>
                </a:cubicBezTo>
                <a:cubicBezTo>
                  <a:pt x="24" y="90"/>
                  <a:pt x="28" y="85"/>
                  <a:pt x="32" y="80"/>
                </a:cubicBezTo>
                <a:cubicBezTo>
                  <a:pt x="28" y="78"/>
                  <a:pt x="27" y="72"/>
                  <a:pt x="26" y="62"/>
                </a:cubicBezTo>
                <a:cubicBezTo>
                  <a:pt x="25" y="52"/>
                  <a:pt x="27" y="45"/>
                  <a:pt x="30" y="40"/>
                </a:cubicBezTo>
                <a:cubicBezTo>
                  <a:pt x="34" y="35"/>
                  <a:pt x="43" y="34"/>
                  <a:pt x="54" y="32"/>
                </a:cubicBezTo>
                <a:cubicBezTo>
                  <a:pt x="66" y="30"/>
                  <a:pt x="76" y="28"/>
                  <a:pt x="80" y="21"/>
                </a:cubicBezTo>
                <a:cubicBezTo>
                  <a:pt x="84" y="12"/>
                  <a:pt x="79" y="4"/>
                  <a:pt x="6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4" name="未知"/>
          <p:cNvSpPr/>
          <p:nvPr/>
        </p:nvSpPr>
        <p:spPr bwMode="auto">
          <a:xfrm>
            <a:off x="6483350" y="3357563"/>
            <a:ext cx="319088" cy="220662"/>
          </a:xfrm>
          <a:custGeom>
            <a:avLst/>
            <a:gdLst>
              <a:gd name="T0" fmla="*/ 2147483647 w 85"/>
              <a:gd name="T1" fmla="*/ 2147483647 h 59"/>
              <a:gd name="T2" fmla="*/ 2147483647 w 85"/>
              <a:gd name="T3" fmla="*/ 2147483647 h 59"/>
              <a:gd name="T4" fmla="*/ 2147483647 w 85"/>
              <a:gd name="T5" fmla="*/ 2147483647 h 59"/>
              <a:gd name="T6" fmla="*/ 2147483647 w 85"/>
              <a:gd name="T7" fmla="*/ 2147483647 h 59"/>
              <a:gd name="T8" fmla="*/ 2147483647 w 85"/>
              <a:gd name="T9" fmla="*/ 2147483647 h 59"/>
              <a:gd name="T10" fmla="*/ 2147483647 w 85"/>
              <a:gd name="T11" fmla="*/ 2147483647 h 59"/>
              <a:gd name="T12" fmla="*/ 0 w 85"/>
              <a:gd name="T13" fmla="*/ 2147483647 h 59"/>
              <a:gd name="T14" fmla="*/ 2147483647 w 85"/>
              <a:gd name="T15" fmla="*/ 2147483647 h 59"/>
              <a:gd name="T16" fmla="*/ 2147483647 w 85"/>
              <a:gd name="T17" fmla="*/ 2147483647 h 59"/>
              <a:gd name="T18" fmla="*/ 2147483647 w 85"/>
              <a:gd name="T19" fmla="*/ 2147483647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9"/>
              <a:gd name="T32" fmla="*/ 85 w 85"/>
              <a:gd name="T33" fmla="*/ 59 h 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9">
                <a:moveTo>
                  <a:pt x="84" y="2"/>
                </a:moveTo>
                <a:cubicBezTo>
                  <a:pt x="82" y="0"/>
                  <a:pt x="77" y="5"/>
                  <a:pt x="77" y="5"/>
                </a:cubicBezTo>
                <a:cubicBezTo>
                  <a:pt x="70" y="11"/>
                  <a:pt x="62" y="18"/>
                  <a:pt x="50" y="28"/>
                </a:cubicBezTo>
                <a:cubicBezTo>
                  <a:pt x="42" y="35"/>
                  <a:pt x="34" y="39"/>
                  <a:pt x="29" y="42"/>
                </a:cubicBezTo>
                <a:cubicBezTo>
                  <a:pt x="23" y="45"/>
                  <a:pt x="19" y="47"/>
                  <a:pt x="15" y="46"/>
                </a:cubicBezTo>
                <a:cubicBezTo>
                  <a:pt x="14" y="46"/>
                  <a:pt x="13" y="45"/>
                  <a:pt x="12" y="44"/>
                </a:cubicBezTo>
                <a:cubicBezTo>
                  <a:pt x="8" y="49"/>
                  <a:pt x="4" y="54"/>
                  <a:pt x="0" y="59"/>
                </a:cubicBezTo>
                <a:cubicBezTo>
                  <a:pt x="17" y="59"/>
                  <a:pt x="36" y="46"/>
                  <a:pt x="46" y="38"/>
                </a:cubicBezTo>
                <a:cubicBezTo>
                  <a:pt x="59" y="28"/>
                  <a:pt x="71" y="17"/>
                  <a:pt x="78" y="10"/>
                </a:cubicBezTo>
                <a:cubicBezTo>
                  <a:pt x="80" y="9"/>
                  <a:pt x="85" y="4"/>
                  <a:pt x="84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5" name="未知"/>
          <p:cNvSpPr/>
          <p:nvPr/>
        </p:nvSpPr>
        <p:spPr bwMode="auto">
          <a:xfrm>
            <a:off x="8375651" y="3435353"/>
            <a:ext cx="230188" cy="138113"/>
          </a:xfrm>
          <a:custGeom>
            <a:avLst/>
            <a:gdLst>
              <a:gd name="T0" fmla="*/ 2147483647 w 61"/>
              <a:gd name="T1" fmla="*/ 2147483647 h 37"/>
              <a:gd name="T2" fmla="*/ 2147483647 w 61"/>
              <a:gd name="T3" fmla="*/ 2147483647 h 37"/>
              <a:gd name="T4" fmla="*/ 2147483647 w 61"/>
              <a:gd name="T5" fmla="*/ 2147483647 h 37"/>
              <a:gd name="T6" fmla="*/ 2147483647 w 61"/>
              <a:gd name="T7" fmla="*/ 2147483647 h 37"/>
              <a:gd name="T8" fmla="*/ 2147483647 w 61"/>
              <a:gd name="T9" fmla="*/ 2147483647 h 37"/>
              <a:gd name="T10" fmla="*/ 0 w 61"/>
              <a:gd name="T11" fmla="*/ 2147483647 h 37"/>
              <a:gd name="T12" fmla="*/ 2147483647 w 61"/>
              <a:gd name="T13" fmla="*/ 2147483647 h 37"/>
              <a:gd name="T14" fmla="*/ 2147483647 w 61"/>
              <a:gd name="T15" fmla="*/ 2147483647 h 37"/>
              <a:gd name="T16" fmla="*/ 2147483647 w 61"/>
              <a:gd name="T17" fmla="*/ 2147483647 h 37"/>
              <a:gd name="T18" fmla="*/ 2147483647 w 61"/>
              <a:gd name="T19" fmla="*/ 214748364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"/>
              <a:gd name="T31" fmla="*/ 0 h 37"/>
              <a:gd name="T32" fmla="*/ 61 w 61"/>
              <a:gd name="T33" fmla="*/ 37 h 3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" h="37">
                <a:moveTo>
                  <a:pt x="59" y="1"/>
                </a:moveTo>
                <a:cubicBezTo>
                  <a:pt x="58" y="0"/>
                  <a:pt x="55" y="3"/>
                  <a:pt x="50" y="7"/>
                </a:cubicBezTo>
                <a:cubicBezTo>
                  <a:pt x="44" y="12"/>
                  <a:pt x="40" y="16"/>
                  <a:pt x="33" y="21"/>
                </a:cubicBezTo>
                <a:cubicBezTo>
                  <a:pt x="25" y="27"/>
                  <a:pt x="19" y="29"/>
                  <a:pt x="14" y="31"/>
                </a:cubicBezTo>
                <a:cubicBezTo>
                  <a:pt x="12" y="31"/>
                  <a:pt x="6" y="32"/>
                  <a:pt x="4" y="31"/>
                </a:cubicBezTo>
                <a:cubicBezTo>
                  <a:pt x="2" y="32"/>
                  <a:pt x="1" y="33"/>
                  <a:pt x="0" y="35"/>
                </a:cubicBezTo>
                <a:cubicBezTo>
                  <a:pt x="4" y="37"/>
                  <a:pt x="10" y="36"/>
                  <a:pt x="14" y="35"/>
                </a:cubicBezTo>
                <a:cubicBezTo>
                  <a:pt x="19" y="34"/>
                  <a:pt x="26" y="32"/>
                  <a:pt x="35" y="26"/>
                </a:cubicBezTo>
                <a:cubicBezTo>
                  <a:pt x="42" y="21"/>
                  <a:pt x="47" y="16"/>
                  <a:pt x="52" y="11"/>
                </a:cubicBezTo>
                <a:cubicBezTo>
                  <a:pt x="58" y="6"/>
                  <a:pt x="61" y="3"/>
                  <a:pt x="59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6" name="未知"/>
          <p:cNvSpPr/>
          <p:nvPr/>
        </p:nvSpPr>
        <p:spPr bwMode="auto">
          <a:xfrm>
            <a:off x="5035551" y="3435353"/>
            <a:ext cx="355600" cy="225425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7" name="未知"/>
          <p:cNvSpPr/>
          <p:nvPr/>
        </p:nvSpPr>
        <p:spPr bwMode="auto">
          <a:xfrm>
            <a:off x="5008565" y="3292478"/>
            <a:ext cx="327025" cy="360363"/>
          </a:xfrm>
          <a:custGeom>
            <a:avLst/>
            <a:gdLst>
              <a:gd name="T0" fmla="*/ 2147483647 w 87"/>
              <a:gd name="T1" fmla="*/ 2147483647 h 96"/>
              <a:gd name="T2" fmla="*/ 2147483647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0 w 87"/>
              <a:gd name="T9" fmla="*/ 2147483647 h 96"/>
              <a:gd name="T10" fmla="*/ 2147483647 w 87"/>
              <a:gd name="T11" fmla="*/ 2147483647 h 96"/>
              <a:gd name="T12" fmla="*/ 2147483647 w 87"/>
              <a:gd name="T13" fmla="*/ 2147483647 h 96"/>
              <a:gd name="T14" fmla="*/ 2147483647 w 87"/>
              <a:gd name="T15" fmla="*/ 2147483647 h 96"/>
              <a:gd name="T16" fmla="*/ 2147483647 w 87"/>
              <a:gd name="T17" fmla="*/ 2147483647 h 96"/>
              <a:gd name="T18" fmla="*/ 2147483647 w 87"/>
              <a:gd name="T19" fmla="*/ 2147483647 h 96"/>
              <a:gd name="T20" fmla="*/ 2147483647 w 87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108" name="图片 25" descr="羽毛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350554">
            <a:off x="9428165" y="-1033463"/>
            <a:ext cx="1239837" cy="396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9" name="未知"/>
          <p:cNvSpPr/>
          <p:nvPr/>
        </p:nvSpPr>
        <p:spPr bwMode="auto">
          <a:xfrm>
            <a:off x="6096000" y="2420938"/>
            <a:ext cx="1112838" cy="1001712"/>
          </a:xfrm>
          <a:custGeom>
            <a:avLst/>
            <a:gdLst>
              <a:gd name="T0" fmla="*/ 2147483647 w 297"/>
              <a:gd name="T1" fmla="*/ 0 h 267"/>
              <a:gd name="T2" fmla="*/ 2147483647 w 297"/>
              <a:gd name="T3" fmla="*/ 2147483647 h 267"/>
              <a:gd name="T4" fmla="*/ 2147483647 w 297"/>
              <a:gd name="T5" fmla="*/ 2147483647 h 267"/>
              <a:gd name="T6" fmla="*/ 2147483647 w 297"/>
              <a:gd name="T7" fmla="*/ 2147483647 h 267"/>
              <a:gd name="T8" fmla="*/ 2147483647 w 297"/>
              <a:gd name="T9" fmla="*/ 2147483647 h 267"/>
              <a:gd name="T10" fmla="*/ 2147483647 w 297"/>
              <a:gd name="T11" fmla="*/ 2147483647 h 267"/>
              <a:gd name="T12" fmla="*/ 2147483647 w 297"/>
              <a:gd name="T13" fmla="*/ 2147483647 h 267"/>
              <a:gd name="T14" fmla="*/ 2147483647 w 297"/>
              <a:gd name="T15" fmla="*/ 2147483647 h 267"/>
              <a:gd name="T16" fmla="*/ 2147483647 w 297"/>
              <a:gd name="T17" fmla="*/ 2147483647 h 267"/>
              <a:gd name="T18" fmla="*/ 2147483647 w 297"/>
              <a:gd name="T19" fmla="*/ 2147483647 h 267"/>
              <a:gd name="T20" fmla="*/ 2147483647 w 297"/>
              <a:gd name="T21" fmla="*/ 2147483647 h 267"/>
              <a:gd name="T22" fmla="*/ 0 w 297"/>
              <a:gd name="T23" fmla="*/ 2147483647 h 267"/>
              <a:gd name="T24" fmla="*/ 2147483647 w 297"/>
              <a:gd name="T25" fmla="*/ 2147483647 h 267"/>
              <a:gd name="T26" fmla="*/ 2147483647 w 297"/>
              <a:gd name="T27" fmla="*/ 2147483647 h 267"/>
              <a:gd name="T28" fmla="*/ 2147483647 w 297"/>
              <a:gd name="T29" fmla="*/ 2147483647 h 267"/>
              <a:gd name="T30" fmla="*/ 2147483647 w 297"/>
              <a:gd name="T31" fmla="*/ 2147483647 h 267"/>
              <a:gd name="T32" fmla="*/ 2147483647 w 297"/>
              <a:gd name="T33" fmla="*/ 2147483647 h 267"/>
              <a:gd name="T34" fmla="*/ 2147483647 w 297"/>
              <a:gd name="T35" fmla="*/ 2147483647 h 267"/>
              <a:gd name="T36" fmla="*/ 2147483647 w 297"/>
              <a:gd name="T37" fmla="*/ 2147483647 h 267"/>
              <a:gd name="T38" fmla="*/ 2147483647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0" name="未知"/>
          <p:cNvSpPr/>
          <p:nvPr/>
        </p:nvSpPr>
        <p:spPr bwMode="auto">
          <a:xfrm>
            <a:off x="6251577" y="2420938"/>
            <a:ext cx="911225" cy="869950"/>
          </a:xfrm>
          <a:custGeom>
            <a:avLst/>
            <a:gdLst>
              <a:gd name="T0" fmla="*/ 0 w 243"/>
              <a:gd name="T1" fmla="*/ 2147483647 h 232"/>
              <a:gd name="T2" fmla="*/ 2147483647 w 243"/>
              <a:gd name="T3" fmla="*/ 2147483647 h 232"/>
              <a:gd name="T4" fmla="*/ 2147483647 w 243"/>
              <a:gd name="T5" fmla="*/ 2147483647 h 232"/>
              <a:gd name="T6" fmla="*/ 2147483647 w 243"/>
              <a:gd name="T7" fmla="*/ 2147483647 h 232"/>
              <a:gd name="T8" fmla="*/ 2147483647 w 243"/>
              <a:gd name="T9" fmla="*/ 2147483647 h 232"/>
              <a:gd name="T10" fmla="*/ 2147483647 w 243"/>
              <a:gd name="T11" fmla="*/ 2147483647 h 232"/>
              <a:gd name="T12" fmla="*/ 2147483647 w 243"/>
              <a:gd name="T13" fmla="*/ 0 h 232"/>
              <a:gd name="T14" fmla="*/ 2147483647 w 243"/>
              <a:gd name="T15" fmla="*/ 0 h 232"/>
              <a:gd name="T16" fmla="*/ 2147483647 w 243"/>
              <a:gd name="T17" fmla="*/ 2147483647 h 232"/>
              <a:gd name="T18" fmla="*/ 2147483647 w 243"/>
              <a:gd name="T19" fmla="*/ 2147483647 h 232"/>
              <a:gd name="T20" fmla="*/ 2147483647 w 243"/>
              <a:gd name="T21" fmla="*/ 2147483647 h 232"/>
              <a:gd name="T22" fmla="*/ 0 w 243"/>
              <a:gd name="T23" fmla="*/ 2147483647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1" name="未知"/>
          <p:cNvSpPr/>
          <p:nvPr/>
        </p:nvSpPr>
        <p:spPr bwMode="auto">
          <a:xfrm>
            <a:off x="5664202" y="3284538"/>
            <a:ext cx="327025" cy="360362"/>
          </a:xfrm>
          <a:custGeom>
            <a:avLst/>
            <a:gdLst>
              <a:gd name="T0" fmla="*/ 2147483647 w 87"/>
              <a:gd name="T1" fmla="*/ 2147483647 h 96"/>
              <a:gd name="T2" fmla="*/ 2147483647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0 w 87"/>
              <a:gd name="T9" fmla="*/ 2147483647 h 96"/>
              <a:gd name="T10" fmla="*/ 2147483647 w 87"/>
              <a:gd name="T11" fmla="*/ 2147483647 h 96"/>
              <a:gd name="T12" fmla="*/ 2147483647 w 87"/>
              <a:gd name="T13" fmla="*/ 2147483647 h 96"/>
              <a:gd name="T14" fmla="*/ 2147483647 w 87"/>
              <a:gd name="T15" fmla="*/ 2147483647 h 96"/>
              <a:gd name="T16" fmla="*/ 2147483647 w 87"/>
              <a:gd name="T17" fmla="*/ 2147483647 h 96"/>
              <a:gd name="T18" fmla="*/ 2147483647 w 87"/>
              <a:gd name="T19" fmla="*/ 2147483647 h 96"/>
              <a:gd name="T20" fmla="*/ 2147483647 w 87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2" name="未知"/>
          <p:cNvSpPr/>
          <p:nvPr/>
        </p:nvSpPr>
        <p:spPr bwMode="auto">
          <a:xfrm>
            <a:off x="5668965" y="3357563"/>
            <a:ext cx="498475" cy="296862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33314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xmlns="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1955085B-0C87-40DC-BB49-75EEE8AFA40A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xmlns="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36525"/>
            <a:ext cx="2528888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内容提要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614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715141"/>
              </p:ext>
            </p:extLst>
          </p:nvPr>
        </p:nvGraphicFramePr>
        <p:xfrm>
          <a:off x="757849" y="1106950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4" name="Equation" r:id="rId4" imgW="965160" imgH="203040" progId="Equation.DSMT4">
                  <p:embed/>
                </p:oleObj>
              </mc:Choice>
              <mc:Fallback>
                <p:oleObj name="Equation" r:id="rId4" imgW="965160" imgH="203040" progId="Equation.DSMT4">
                  <p:embed/>
                  <p:pic>
                    <p:nvPicPr>
                      <p:cNvPr id="614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849" y="1106950"/>
                        <a:ext cx="217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727607"/>
              </p:ext>
            </p:extLst>
          </p:nvPr>
        </p:nvGraphicFramePr>
        <p:xfrm>
          <a:off x="760991" y="1924697"/>
          <a:ext cx="2514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5" name="Equation" r:id="rId6" imgW="1117440" imgH="190440" progId="Equation.DSMT4">
                  <p:embed/>
                </p:oleObj>
              </mc:Choice>
              <mc:Fallback>
                <p:oleObj name="Equation" r:id="rId6" imgW="1117440" imgH="190440" progId="Equation.DSMT4">
                  <p:embed/>
                  <p:pic>
                    <p:nvPicPr>
                      <p:cNvPr id="615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991" y="1924697"/>
                        <a:ext cx="2514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8933985"/>
              </p:ext>
            </p:extLst>
          </p:nvPr>
        </p:nvGraphicFramePr>
        <p:xfrm>
          <a:off x="788795" y="2713869"/>
          <a:ext cx="217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16" name="Equation" r:id="rId8" imgW="965160" imgH="203040" progId="Equation.DSMT4">
                  <p:embed/>
                </p:oleObj>
              </mc:Choice>
              <mc:Fallback>
                <p:oleObj name="Equation" r:id="rId8" imgW="965160" imgH="203040" progId="Equation.DSMT4">
                  <p:embed/>
                  <p:pic>
                    <p:nvPicPr>
                      <p:cNvPr id="615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795" y="2713869"/>
                        <a:ext cx="2171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28">
            <a:extLst>
              <a:ext uri="{FF2B5EF4-FFF2-40B4-BE49-F238E27FC236}">
                <a16:creationId xmlns:a16="http://schemas.microsoft.com/office/drawing/2014/main" xmlns="" id="{D71F388F-AC26-4EA5-A9B7-F3F718F3EBBF}"/>
              </a:ext>
            </a:extLst>
          </p:cNvPr>
          <p:cNvSpPr txBox="1"/>
          <p:nvPr/>
        </p:nvSpPr>
        <p:spPr>
          <a:xfrm>
            <a:off x="862508" y="3803960"/>
            <a:ext cx="9986020" cy="69704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kern="100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线性无关向量组和</a:t>
            </a:r>
            <a:r>
              <a:rPr lang="zh-CN" altLang="en-US" sz="2800" b="1" kern="100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正交</a:t>
            </a:r>
            <a:r>
              <a:rPr lang="zh-CN" altLang="en-US" sz="2800" b="1" kern="100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向量组有</a:t>
            </a:r>
            <a:r>
              <a:rPr lang="zh-CN" altLang="en-US" sz="2800" b="1" kern="100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什么关系？</a:t>
            </a:r>
            <a:endParaRPr lang="zh-CN" altLang="en-US" sz="2800" b="1" kern="100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文本框 28">
            <a:extLst>
              <a:ext uri="{FF2B5EF4-FFF2-40B4-BE49-F238E27FC236}">
                <a16:creationId xmlns:a16="http://schemas.microsoft.com/office/drawing/2014/main" xmlns="" id="{D71F388F-AC26-4EA5-A9B7-F3F718F3EBBF}"/>
              </a:ext>
            </a:extLst>
          </p:cNvPr>
          <p:cNvSpPr txBox="1"/>
          <p:nvPr/>
        </p:nvSpPr>
        <p:spPr>
          <a:xfrm>
            <a:off x="874380" y="4869160"/>
            <a:ext cx="9986020" cy="69704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  <a:r>
              <a:rPr lang="en-US" altLang="zh-CN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kern="100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kern="100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  <a:r>
              <a:rPr kumimoji="1" lang="en-US" altLang="zh-CN" sz="2800" b="1" i="1" dirty="0" smtClean="0">
                <a:solidFill>
                  <a:srgbClr val="1C3F98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30000" dirty="0" smtClean="0">
                <a:solidFill>
                  <a:srgbClr val="1C3F98"/>
                </a:solidFill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i="1" dirty="0" smtClean="0">
                <a:solidFill>
                  <a:srgbClr val="1C3F98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 smtClean="0">
                <a:solidFill>
                  <a:srgbClr val="1C3F98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1C3F98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 dirty="0" smtClean="0">
                <a:solidFill>
                  <a:srgbClr val="1C3F98"/>
                </a:solidFill>
                <a:latin typeface="Times New Roman" pitchFamily="18" charset="0"/>
                <a:ea typeface="楷体_GB2312" pitchFamily="49" charset="-122"/>
              </a:rPr>
              <a:t>E</a:t>
            </a:r>
            <a:r>
              <a:rPr lang="zh-CN" altLang="en-US" sz="2800" b="1" kern="100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的矩阵</a:t>
            </a:r>
            <a:r>
              <a:rPr lang="en-US" altLang="zh-CN" sz="2800" b="1" i="1" kern="100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 smtClean="0">
                <a:solidFill>
                  <a:srgbClr val="1C3F98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zh-CN" altLang="en-US" sz="2800" b="1" kern="100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有什么特点和性质</a:t>
            </a:r>
            <a:r>
              <a:rPr lang="zh-CN" altLang="en-US" sz="2800" b="1" kern="100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  <a:endParaRPr lang="zh-CN" altLang="en-US" sz="2800" b="1" kern="100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0936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06719" name="Rectangle 223"/>
          <p:cNvSpPr>
            <a:spLocks noChangeArrowheads="1"/>
          </p:cNvSpPr>
          <p:nvPr/>
        </p:nvSpPr>
        <p:spPr bwMode="auto">
          <a:xfrm>
            <a:off x="1524003" y="-18466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9" name="TextBox 34"/>
          <p:cNvSpPr txBox="1"/>
          <p:nvPr/>
        </p:nvSpPr>
        <p:spPr>
          <a:xfrm>
            <a:off x="1471506" y="177803"/>
            <a:ext cx="5992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实向量的内积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172610"/>
              </p:ext>
            </p:extLst>
          </p:nvPr>
        </p:nvGraphicFramePr>
        <p:xfrm>
          <a:off x="1753974" y="1055320"/>
          <a:ext cx="2997200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09" name="Equation" r:id="rId5" imgW="1498320" imgH="939600" progId="Equation.DSMT4">
                  <p:embed/>
                </p:oleObj>
              </mc:Choice>
              <mc:Fallback>
                <p:oleObj name="Equation" r:id="rId5" imgW="1498320" imgH="9396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3974" y="1055320"/>
                        <a:ext cx="2997200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898552"/>
              </p:ext>
            </p:extLst>
          </p:nvPr>
        </p:nvGraphicFramePr>
        <p:xfrm>
          <a:off x="7896200" y="2362042"/>
          <a:ext cx="11049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10"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00" y="2362042"/>
                        <a:ext cx="11049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717030"/>
              </p:ext>
            </p:extLst>
          </p:nvPr>
        </p:nvGraphicFramePr>
        <p:xfrm>
          <a:off x="4812416" y="1735875"/>
          <a:ext cx="2057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11" name="Equation" r:id="rId9" imgW="914400" imgH="215640" progId="Equation.DSMT4">
                  <p:embed/>
                </p:oleObj>
              </mc:Choice>
              <mc:Fallback>
                <p:oleObj name="Equation" r:id="rId9" imgW="914400" imgH="215640" progId="Equation.DSMT4">
                  <p:embed/>
                  <p:pic>
                    <p:nvPicPr>
                      <p:cNvPr id="922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2416" y="1735875"/>
                        <a:ext cx="2057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062954"/>
              </p:ext>
            </p:extLst>
          </p:nvPr>
        </p:nvGraphicFramePr>
        <p:xfrm>
          <a:off x="6839748" y="1657910"/>
          <a:ext cx="51308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12" name="Equation" r:id="rId11" imgW="2120760" imgH="228600" progId="Equation.DSMT4">
                  <p:embed/>
                </p:oleObj>
              </mc:Choice>
              <mc:Fallback>
                <p:oleObj name="Equation" r:id="rId11" imgW="2120760" imgH="2286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748" y="1657910"/>
                        <a:ext cx="51308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714651"/>
              </p:ext>
            </p:extLst>
          </p:nvPr>
        </p:nvGraphicFramePr>
        <p:xfrm>
          <a:off x="9480376" y="2465229"/>
          <a:ext cx="1828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13" name="Equation" r:id="rId13" imgW="812520" imgH="203040" progId="Equation.DSMT4">
                  <p:embed/>
                </p:oleObj>
              </mc:Choice>
              <mc:Fallback>
                <p:oleObj name="Equation" r:id="rId13" imgW="812520" imgH="20304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0376" y="2465229"/>
                        <a:ext cx="1828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188259"/>
              </p:ext>
            </p:extLst>
          </p:nvPr>
        </p:nvGraphicFramePr>
        <p:xfrm>
          <a:off x="843980" y="3616205"/>
          <a:ext cx="5715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14" name="Equation" r:id="rId15" imgW="253800" imgH="190440" progId="Equation.DSMT4">
                  <p:embed/>
                </p:oleObj>
              </mc:Choice>
              <mc:Fallback>
                <p:oleObj name="Equation" r:id="rId15" imgW="253800" imgH="19044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980" y="3616205"/>
                        <a:ext cx="5715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280020"/>
              </p:ext>
            </p:extLst>
          </p:nvPr>
        </p:nvGraphicFramePr>
        <p:xfrm>
          <a:off x="1589088" y="3475038"/>
          <a:ext cx="3657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15" name="Equation" r:id="rId17" imgW="1625400" imgH="291960" progId="Equation.DSMT4">
                  <p:embed/>
                </p:oleObj>
              </mc:Choice>
              <mc:Fallback>
                <p:oleObj name="Equation" r:id="rId17" imgW="1625400" imgH="29196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475038"/>
                        <a:ext cx="36576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871556"/>
              </p:ext>
            </p:extLst>
          </p:nvPr>
        </p:nvGraphicFramePr>
        <p:xfrm>
          <a:off x="5147491" y="3521640"/>
          <a:ext cx="1451133" cy="534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16" name="Equation" r:id="rId19" imgW="698400" imgH="253800" progId="Equation.DSMT4">
                  <p:embed/>
                </p:oleObj>
              </mc:Choice>
              <mc:Fallback>
                <p:oleObj name="Equation" r:id="rId19" imgW="698400" imgH="2538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7491" y="3521640"/>
                        <a:ext cx="1451133" cy="5343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896955"/>
              </p:ext>
            </p:extLst>
          </p:nvPr>
        </p:nvGraphicFramePr>
        <p:xfrm>
          <a:off x="803648" y="4605410"/>
          <a:ext cx="1600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17" name="Equation" r:id="rId21" imgW="711000" imgH="203040" progId="Equation.DSMT4">
                  <p:embed/>
                </p:oleObj>
              </mc:Choice>
              <mc:Fallback>
                <p:oleObj name="Equation" r:id="rId21" imgW="711000" imgH="203040" progId="Equation.DSMT4">
                  <p:embed/>
                  <p:pic>
                    <p:nvPicPr>
                      <p:cNvPr id="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648" y="4605410"/>
                        <a:ext cx="1600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428198"/>
              </p:ext>
            </p:extLst>
          </p:nvPr>
        </p:nvGraphicFramePr>
        <p:xfrm>
          <a:off x="5464745" y="4661095"/>
          <a:ext cx="12573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18" name="Equation" r:id="rId23" imgW="558720" imgH="203040" progId="Equation.DSMT4">
                  <p:embed/>
                </p:oleObj>
              </mc:Choice>
              <mc:Fallback>
                <p:oleObj name="Equation" r:id="rId23" imgW="558720" imgH="203040" progId="Equation.DSMT4">
                  <p:embed/>
                  <p:pic>
                    <p:nvPicPr>
                      <p:cNvPr id="2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745" y="4661095"/>
                        <a:ext cx="12573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152430"/>
              </p:ext>
            </p:extLst>
          </p:nvPr>
        </p:nvGraphicFramePr>
        <p:xfrm>
          <a:off x="6888088" y="4351532"/>
          <a:ext cx="8016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19" name="Equation" r:id="rId25" imgW="342720" imgH="457200" progId="Equation.DSMT4">
                  <p:embed/>
                </p:oleObj>
              </mc:Choice>
              <mc:Fallback>
                <p:oleObj name="Equation" r:id="rId25" imgW="342720" imgH="4572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88" y="4351532"/>
                        <a:ext cx="80168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459145"/>
              </p:ext>
            </p:extLst>
          </p:nvPr>
        </p:nvGraphicFramePr>
        <p:xfrm>
          <a:off x="2431287" y="4636232"/>
          <a:ext cx="23431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20" name="Equation" r:id="rId27" imgW="1041120" imgH="203040" progId="Equation.DSMT4">
                  <p:embed/>
                </p:oleObj>
              </mc:Choice>
              <mc:Fallback>
                <p:oleObj name="Equation" r:id="rId27" imgW="1041120" imgH="20304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287" y="4636232"/>
                        <a:ext cx="23431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012404"/>
              </p:ext>
            </p:extLst>
          </p:nvPr>
        </p:nvGraphicFramePr>
        <p:xfrm>
          <a:off x="803648" y="5621603"/>
          <a:ext cx="97440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21" name="Equation" r:id="rId29" imgW="4330440" imgH="241200" progId="Equation.DSMT4">
                  <p:embed/>
                </p:oleObj>
              </mc:Choice>
              <mc:Fallback>
                <p:oleObj name="Equation" r:id="rId29" imgW="4330440" imgH="24120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648" y="5621603"/>
                        <a:ext cx="97440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968609"/>
              </p:ext>
            </p:extLst>
          </p:nvPr>
        </p:nvGraphicFramePr>
        <p:xfrm>
          <a:off x="473809" y="1764451"/>
          <a:ext cx="12573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322" name="Equation" r:id="rId31" imgW="558720" imgH="190440" progId="Equation.DSMT4">
                  <p:embed/>
                </p:oleObj>
              </mc:Choice>
              <mc:Fallback>
                <p:oleObj name="Equation" r:id="rId31" imgW="558720" imgH="19044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09" y="1764451"/>
                        <a:ext cx="12573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444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TextBox 34"/>
          <p:cNvSpPr txBox="1"/>
          <p:nvPr/>
        </p:nvSpPr>
        <p:spPr>
          <a:xfrm>
            <a:off x="1471506" y="177803"/>
            <a:ext cx="5776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</a:t>
            </a:r>
            <a:r>
              <a:rPr lang="zh-CN" altLang="en-US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向量的内积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386500"/>
              </p:ext>
            </p:extLst>
          </p:nvPr>
        </p:nvGraphicFramePr>
        <p:xfrm>
          <a:off x="713918" y="1045153"/>
          <a:ext cx="12858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78" name="Equation" r:id="rId3" imgW="571320" imgH="190440" progId="Equation.DSMT4">
                  <p:embed/>
                </p:oleObj>
              </mc:Choice>
              <mc:Fallback>
                <p:oleObj name="Equation" r:id="rId3" imgW="571320" imgH="190440" progId="Equation.DSMT4">
                  <p:embed/>
                  <p:pic>
                    <p:nvPicPr>
                      <p:cNvPr id="3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918" y="1045153"/>
                        <a:ext cx="12858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691193"/>
              </p:ext>
            </p:extLst>
          </p:nvPr>
        </p:nvGraphicFramePr>
        <p:xfrm>
          <a:off x="1627554" y="1844829"/>
          <a:ext cx="38004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79" name="Equation" r:id="rId5" imgW="1688760" imgH="215640" progId="Equation.DSMT4">
                  <p:embed/>
                </p:oleObj>
              </mc:Choice>
              <mc:Fallback>
                <p:oleObj name="Equation" r:id="rId5" imgW="1688760" imgH="215640" progId="Equation.DSMT4">
                  <p:embed/>
                  <p:pic>
                    <p:nvPicPr>
                      <p:cNvPr id="2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554" y="1844829"/>
                        <a:ext cx="38004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86406"/>
              </p:ext>
            </p:extLst>
          </p:nvPr>
        </p:nvGraphicFramePr>
        <p:xfrm>
          <a:off x="1631429" y="2877567"/>
          <a:ext cx="54006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80" name="Equation" r:id="rId7" imgW="2400120" imgH="215640" progId="Equation.DSMT4">
                  <p:embed/>
                </p:oleObj>
              </mc:Choice>
              <mc:Fallback>
                <p:oleObj name="Equation" r:id="rId7" imgW="2400120" imgH="215640" progId="Equation.DSMT4">
                  <p:embed/>
                  <p:pic>
                    <p:nvPicPr>
                      <p:cNvPr id="1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429" y="2877567"/>
                        <a:ext cx="54006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063959"/>
              </p:ext>
            </p:extLst>
          </p:nvPr>
        </p:nvGraphicFramePr>
        <p:xfrm>
          <a:off x="1627554" y="4289424"/>
          <a:ext cx="39433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81" name="Equation" r:id="rId9" imgW="1752480" imgH="266400" progId="Equation.DSMT4">
                  <p:embed/>
                </p:oleObj>
              </mc:Choice>
              <mc:Fallback>
                <p:oleObj name="Equation" r:id="rId9" imgW="1752480" imgH="26640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554" y="4289424"/>
                        <a:ext cx="39433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101233"/>
              </p:ext>
            </p:extLst>
          </p:nvPr>
        </p:nvGraphicFramePr>
        <p:xfrm>
          <a:off x="6017895" y="5054201"/>
          <a:ext cx="2714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82" name="Equation" r:id="rId11" imgW="1206360" imgH="203040" progId="Equation.DSMT4">
                  <p:embed/>
                </p:oleObj>
              </mc:Choice>
              <mc:Fallback>
                <p:oleObj name="Equation" r:id="rId11" imgW="1206360" imgH="203040" progId="Equation.DSMT4">
                  <p:embed/>
                  <p:pic>
                    <p:nvPicPr>
                      <p:cNvPr id="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7895" y="5054201"/>
                        <a:ext cx="27146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032278"/>
              </p:ext>
            </p:extLst>
          </p:nvPr>
        </p:nvGraphicFramePr>
        <p:xfrm>
          <a:off x="5981728" y="4374354"/>
          <a:ext cx="2914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83" name="Equation" r:id="rId13" imgW="1295280" imgH="190440" progId="Equation.DSMT4">
                  <p:embed/>
                </p:oleObj>
              </mc:Choice>
              <mc:Fallback>
                <p:oleObj name="Equation" r:id="rId13" imgW="1295280" imgH="190440" progId="Equation.DSMT4">
                  <p:embed/>
                  <p:pic>
                    <p:nvPicPr>
                      <p:cNvPr id="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28" y="4374354"/>
                        <a:ext cx="29146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580490"/>
              </p:ext>
            </p:extLst>
          </p:nvPr>
        </p:nvGraphicFramePr>
        <p:xfrm>
          <a:off x="3215680" y="3567088"/>
          <a:ext cx="25431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484" name="Equation" r:id="rId15" imgW="1130040" imgH="203040" progId="Equation.DSMT4">
                  <p:embed/>
                </p:oleObj>
              </mc:Choice>
              <mc:Fallback>
                <p:oleObj name="Equation" r:id="rId15" imgW="1130040" imgH="20304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3567088"/>
                        <a:ext cx="25431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972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34"/>
          <p:cNvSpPr txBox="1"/>
          <p:nvPr/>
        </p:nvSpPr>
        <p:spPr>
          <a:xfrm>
            <a:off x="1471506" y="177803"/>
            <a:ext cx="541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二、正交向量组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2508" y="2031589"/>
            <a:ext cx="8743415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说明：</a:t>
            </a:r>
            <a:r>
              <a:rPr kumimoji="1"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零向量</a:t>
            </a:r>
            <a:r>
              <a:rPr kumimoji="1" lang="zh-CN" altLang="en-US" sz="2800" b="1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与任何实向量都是正交的</a:t>
            </a:r>
            <a:r>
              <a:rPr kumimoji="1" lang="zh-CN" altLang="en-US" sz="28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kumimoji="1" lang="zh-CN" altLang="en-US" sz="2800" b="1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8" name="对象 28"/>
          <p:cNvGraphicFramePr>
            <a:graphicFrameLocks noChangeAspect="1"/>
          </p:cNvGraphicFramePr>
          <p:nvPr>
            <p:extLst/>
          </p:nvPr>
        </p:nvGraphicFramePr>
        <p:xfrm>
          <a:off x="629053" y="1174684"/>
          <a:ext cx="4143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4" name="Equation" r:id="rId3" imgW="1841400" imgH="215640" progId="Equation.DSMT4">
                  <p:embed/>
                </p:oleObj>
              </mc:Choice>
              <mc:Fallback>
                <p:oleObj name="Equation" r:id="rId3" imgW="1841400" imgH="215640" progId="Equation.DSMT4">
                  <p:embed/>
                  <p:pic>
                    <p:nvPicPr>
                      <p:cNvPr id="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53" y="1174684"/>
                        <a:ext cx="41433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4772428" y="1135710"/>
          <a:ext cx="15970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5" name="Equation" r:id="rId5" imgW="660240" imgH="203040" progId="Equation.DSMT4">
                  <p:embed/>
                </p:oleObj>
              </mc:Choice>
              <mc:Fallback>
                <p:oleObj name="Equation" r:id="rId5" imgW="660240" imgH="20304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428" y="1135710"/>
                        <a:ext cx="15970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558543"/>
              </p:ext>
            </p:extLst>
          </p:nvPr>
        </p:nvGraphicFramePr>
        <p:xfrm>
          <a:off x="629053" y="2853545"/>
          <a:ext cx="63436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6" name="Equation" r:id="rId7" imgW="2819160" imgH="266400" progId="Equation.DSMT4">
                  <p:embed/>
                </p:oleObj>
              </mc:Choice>
              <mc:Fallback>
                <p:oleObj name="Equation" r:id="rId7" imgW="2819160" imgH="266400" progId="Equation.DSMT4">
                  <p:embed/>
                  <p:pic>
                    <p:nvPicPr>
                      <p:cNvPr id="1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53" y="2853545"/>
                        <a:ext cx="63436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627545"/>
              </p:ext>
            </p:extLst>
          </p:nvPr>
        </p:nvGraphicFramePr>
        <p:xfrm>
          <a:off x="629053" y="3785714"/>
          <a:ext cx="4343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7" name="Equation" r:id="rId9" imgW="1930320" imgH="266400" progId="Equation.DSMT4">
                  <p:embed/>
                </p:oleObj>
              </mc:Choice>
              <mc:Fallback>
                <p:oleObj name="Equation" r:id="rId9" imgW="1930320" imgH="266400" progId="Equation.DSMT4">
                  <p:embed/>
                  <p:pic>
                    <p:nvPicPr>
                      <p:cNvPr id="1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053" y="3785714"/>
                        <a:ext cx="4343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236256"/>
              </p:ext>
            </p:extLst>
          </p:nvPr>
        </p:nvGraphicFramePr>
        <p:xfrm>
          <a:off x="2615015" y="4756499"/>
          <a:ext cx="47148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8" name="Equation" r:id="rId11" imgW="2095200" imgH="203040" progId="Equation.DSMT4">
                  <p:embed/>
                </p:oleObj>
              </mc:Choice>
              <mc:Fallback>
                <p:oleObj name="Equation" r:id="rId11" imgW="2095200" imgH="20304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5015" y="4756499"/>
                        <a:ext cx="47148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775951"/>
              </p:ext>
            </p:extLst>
          </p:nvPr>
        </p:nvGraphicFramePr>
        <p:xfrm>
          <a:off x="2638450" y="5632671"/>
          <a:ext cx="1657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9" name="Equation" r:id="rId13" imgW="736560" imgH="266400" progId="Equation.DSMT4">
                  <p:embed/>
                </p:oleObj>
              </mc:Choice>
              <mc:Fallback>
                <p:oleObj name="Equation" r:id="rId13" imgW="736560" imgH="26640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50" y="5632671"/>
                        <a:ext cx="1657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7613562" y="4522317"/>
            <a:ext cx="3770731" cy="731240"/>
            <a:chOff x="7734259" y="4569968"/>
            <a:chExt cx="3770731" cy="731240"/>
          </a:xfrm>
        </p:grpSpPr>
        <p:sp>
          <p:nvSpPr>
            <p:cNvPr id="17" name="矩形 16"/>
            <p:cNvSpPr/>
            <p:nvPr/>
          </p:nvSpPr>
          <p:spPr>
            <a:xfrm>
              <a:off x="7734259" y="4569968"/>
              <a:ext cx="3770731" cy="73124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5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6036698"/>
                </p:ext>
              </p:extLst>
            </p:nvPr>
          </p:nvGraphicFramePr>
          <p:xfrm>
            <a:off x="7734260" y="4727753"/>
            <a:ext cx="374332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80" name="Equation" r:id="rId15" imgW="1663560" imgH="203040" progId="Equation.DSMT4">
                    <p:embed/>
                  </p:oleObj>
                </mc:Choice>
                <mc:Fallback>
                  <p:oleObj name="Equation" r:id="rId15" imgW="1663560" imgH="203040" progId="Equation.DSMT4">
                    <p:embed/>
                    <p:pic>
                      <p:nvPicPr>
                        <p:cNvPr id="15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4260" y="4727753"/>
                          <a:ext cx="3743325" cy="4524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7608168" y="3645024"/>
            <a:ext cx="1997754" cy="731240"/>
            <a:chOff x="7608168" y="3645024"/>
            <a:chExt cx="1997754" cy="731240"/>
          </a:xfrm>
        </p:grpSpPr>
        <p:sp>
          <p:nvSpPr>
            <p:cNvPr id="9" name="矩形 8"/>
            <p:cNvSpPr/>
            <p:nvPr/>
          </p:nvSpPr>
          <p:spPr>
            <a:xfrm>
              <a:off x="7608168" y="3645024"/>
              <a:ext cx="1997754" cy="73124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 anchor="ctr">
              <a:spAutoFit/>
            </a:bodyPr>
            <a:lstStyle/>
            <a:p>
              <a:pPr algn="ctr"/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6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0390242"/>
                </p:ext>
              </p:extLst>
            </p:nvPr>
          </p:nvGraphicFramePr>
          <p:xfrm>
            <a:off x="7734259" y="3714575"/>
            <a:ext cx="1743075" cy="592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681" name="Equation" r:id="rId17" imgW="774360" imgH="266400" progId="Equation.DSMT4">
                    <p:embed/>
                  </p:oleObj>
                </mc:Choice>
                <mc:Fallback>
                  <p:oleObj name="Equation" r:id="rId17" imgW="774360" imgH="266400" progId="Equation.DSMT4">
                    <p:embed/>
                    <p:pic>
                      <p:nvPicPr>
                        <p:cNvPr id="16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4259" y="3714575"/>
                          <a:ext cx="1743075" cy="592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854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34"/>
          <p:cNvSpPr txBox="1"/>
          <p:nvPr/>
        </p:nvSpPr>
        <p:spPr>
          <a:xfrm>
            <a:off x="1471506" y="177803"/>
            <a:ext cx="5416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二、正交向量组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976703"/>
              </p:ext>
            </p:extLst>
          </p:nvPr>
        </p:nvGraphicFramePr>
        <p:xfrm>
          <a:off x="747713" y="984947"/>
          <a:ext cx="23431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27" name="Equation" r:id="rId3" imgW="1041120" imgH="190440" progId="Equation.DSMT4">
                  <p:embed/>
                </p:oleObj>
              </mc:Choice>
              <mc:Fallback>
                <p:oleObj name="Equation" r:id="rId3" imgW="1041120" imgH="19044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984947"/>
                        <a:ext cx="23431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771587"/>
              </p:ext>
            </p:extLst>
          </p:nvPr>
        </p:nvGraphicFramePr>
        <p:xfrm>
          <a:off x="728663" y="1787525"/>
          <a:ext cx="30289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28" name="Equation" r:id="rId5" imgW="1346040" imgH="190440" progId="Equation.DSMT4">
                  <p:embed/>
                </p:oleObj>
              </mc:Choice>
              <mc:Fallback>
                <p:oleObj name="Equation" r:id="rId5" imgW="1346040" imgH="190440" progId="Equation.DSMT4">
                  <p:embed/>
                  <p:pic>
                    <p:nvPicPr>
                      <p:cNvPr id="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787525"/>
                        <a:ext cx="30289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798156"/>
              </p:ext>
            </p:extLst>
          </p:nvPr>
        </p:nvGraphicFramePr>
        <p:xfrm>
          <a:off x="671628" y="3356992"/>
          <a:ext cx="81153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29" name="Equation" r:id="rId7" imgW="3606480" imgH="431640" progId="Equation.DSMT4">
                  <p:embed/>
                </p:oleObj>
              </mc:Choice>
              <mc:Fallback>
                <p:oleObj name="Equation" r:id="rId7" imgW="3606480" imgH="431640" progId="Equation.DSMT4">
                  <p:embed/>
                  <p:pic>
                    <p:nvPicPr>
                      <p:cNvPr id="1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28" y="3356992"/>
                        <a:ext cx="81153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606759"/>
              </p:ext>
            </p:extLst>
          </p:nvPr>
        </p:nvGraphicFramePr>
        <p:xfrm>
          <a:off x="687010" y="2666393"/>
          <a:ext cx="4686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0" name="Equation" r:id="rId9" imgW="2082600" imgH="228600" progId="Equation.DSMT4">
                  <p:embed/>
                </p:oleObj>
              </mc:Choice>
              <mc:Fallback>
                <p:oleObj name="Equation" r:id="rId9" imgW="2082600" imgH="228600" progId="Equation.DSMT4">
                  <p:embed/>
                  <p:pic>
                    <p:nvPicPr>
                      <p:cNvPr id="266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2666393"/>
                        <a:ext cx="4686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148683"/>
              </p:ext>
            </p:extLst>
          </p:nvPr>
        </p:nvGraphicFramePr>
        <p:xfrm>
          <a:off x="3143672" y="1005377"/>
          <a:ext cx="47148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1" name="Equation" r:id="rId11" imgW="2095200" imgH="203040" progId="Equation.DSMT4">
                  <p:embed/>
                </p:oleObj>
              </mc:Choice>
              <mc:Fallback>
                <p:oleObj name="Equation" r:id="rId11" imgW="2095200" imgH="203040" progId="Equation.DSMT4">
                  <p:embed/>
                  <p:pic>
                    <p:nvPicPr>
                      <p:cNvPr id="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1005377"/>
                        <a:ext cx="47148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651197"/>
              </p:ext>
            </p:extLst>
          </p:nvPr>
        </p:nvGraphicFramePr>
        <p:xfrm>
          <a:off x="3745733" y="1794813"/>
          <a:ext cx="43434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2" name="Equation" r:id="rId13" imgW="1930320" imgH="203040" progId="Equation.DSMT4">
                  <p:embed/>
                </p:oleObj>
              </mc:Choice>
              <mc:Fallback>
                <p:oleObj name="Equation" r:id="rId13" imgW="1930320" imgH="20304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5733" y="1794813"/>
                        <a:ext cx="43434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620302"/>
              </p:ext>
            </p:extLst>
          </p:nvPr>
        </p:nvGraphicFramePr>
        <p:xfrm>
          <a:off x="698121" y="4509554"/>
          <a:ext cx="47148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3" name="Equation" r:id="rId15" imgW="2095200" imgH="190440" progId="Equation.DSMT4">
                  <p:embed/>
                </p:oleObj>
              </mc:Choice>
              <mc:Fallback>
                <p:oleObj name="Equation" r:id="rId15" imgW="2095200" imgH="19044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21" y="4509554"/>
                        <a:ext cx="47148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34151"/>
              </p:ext>
            </p:extLst>
          </p:nvPr>
        </p:nvGraphicFramePr>
        <p:xfrm>
          <a:off x="5529844" y="4495266"/>
          <a:ext cx="17145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4" name="Equation" r:id="rId17" imgW="761760" imgH="203040" progId="Equation.DSMT4">
                  <p:embed/>
                </p:oleObj>
              </mc:Choice>
              <mc:Fallback>
                <p:oleObj name="Equation" r:id="rId17" imgW="761760" imgH="203040" progId="Equation.DSMT4">
                  <p:embed/>
                  <p:pic>
                    <p:nvPicPr>
                      <p:cNvPr id="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844" y="4495266"/>
                        <a:ext cx="17145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972223"/>
              </p:ext>
            </p:extLst>
          </p:nvPr>
        </p:nvGraphicFramePr>
        <p:xfrm>
          <a:off x="733935" y="5298094"/>
          <a:ext cx="9144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5" name="Equation" r:id="rId19" imgW="406080" imgH="203040" progId="Equation.DSMT4">
                  <p:embed/>
                </p:oleObj>
              </mc:Choice>
              <mc:Fallback>
                <p:oleObj name="Equation" r:id="rId19" imgW="406080" imgH="203040" progId="Equation.DSMT4">
                  <p:embed/>
                  <p:pic>
                    <p:nvPicPr>
                      <p:cNvPr id="1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35" y="5298094"/>
                        <a:ext cx="9144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210286"/>
              </p:ext>
            </p:extLst>
          </p:nvPr>
        </p:nvGraphicFramePr>
        <p:xfrm>
          <a:off x="1731195" y="5298094"/>
          <a:ext cx="8372476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6" name="Equation" r:id="rId21" imgW="3720960" imgH="228600" progId="Equation.DSMT4">
                  <p:embed/>
                </p:oleObj>
              </mc:Choice>
              <mc:Fallback>
                <p:oleObj name="Equation" r:id="rId21" imgW="3720960" imgH="228600" progId="Equation.DSMT4">
                  <p:embed/>
                  <p:pic>
                    <p:nvPicPr>
                      <p:cNvPr id="1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195" y="5298094"/>
                        <a:ext cx="8372476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579771"/>
              </p:ext>
            </p:extLst>
          </p:nvPr>
        </p:nvGraphicFramePr>
        <p:xfrm>
          <a:off x="671628" y="6079715"/>
          <a:ext cx="3559175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7" name="Equation" r:id="rId23" imgW="1739880" imgH="228600" progId="Equation.DSMT4">
                  <p:embed/>
                </p:oleObj>
              </mc:Choice>
              <mc:Fallback>
                <p:oleObj name="Equation" r:id="rId23" imgW="1739880" imgH="228600" progId="Equation.DSMT4">
                  <p:embed/>
                  <p:pic>
                    <p:nvPicPr>
                      <p:cNvPr id="2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628" y="6079715"/>
                        <a:ext cx="3559175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198281"/>
              </p:ext>
            </p:extLst>
          </p:nvPr>
        </p:nvGraphicFramePr>
        <p:xfrm>
          <a:off x="4193465" y="6094002"/>
          <a:ext cx="161131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8" name="Equation" r:id="rId25" imgW="787320" imgH="228600" progId="Equation.DSMT4">
                  <p:embed/>
                </p:oleObj>
              </mc:Choice>
              <mc:Fallback>
                <p:oleObj name="Equation" r:id="rId25" imgW="787320" imgH="228600" progId="Equation.DSMT4">
                  <p:embed/>
                  <p:pic>
                    <p:nvPicPr>
                      <p:cNvPr id="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465" y="6094002"/>
                        <a:ext cx="1611313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734385"/>
              </p:ext>
            </p:extLst>
          </p:nvPr>
        </p:nvGraphicFramePr>
        <p:xfrm>
          <a:off x="5768530" y="6107369"/>
          <a:ext cx="21558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39" name="Equation" r:id="rId27" imgW="1054080" imgH="228600" progId="Equation.DSMT4">
                  <p:embed/>
                </p:oleObj>
              </mc:Choice>
              <mc:Fallback>
                <p:oleObj name="Equation" r:id="rId27" imgW="1054080" imgH="228600" progId="Equation.DSMT4">
                  <p:embed/>
                  <p:pic>
                    <p:nvPicPr>
                      <p:cNvPr id="2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530" y="6107369"/>
                        <a:ext cx="21558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364302"/>
              </p:ext>
            </p:extLst>
          </p:nvPr>
        </p:nvGraphicFramePr>
        <p:xfrm>
          <a:off x="9725504" y="6061100"/>
          <a:ext cx="12207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40" name="Equation" r:id="rId29" imgW="596880" imgH="228600" progId="Equation.DSMT4">
                  <p:embed/>
                </p:oleObj>
              </mc:Choice>
              <mc:Fallback>
                <p:oleObj name="Equation" r:id="rId29" imgW="596880" imgH="228600" progId="Equation.DSMT4">
                  <p:embed/>
                  <p:pic>
                    <p:nvPicPr>
                      <p:cNvPr id="2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25504" y="6061100"/>
                        <a:ext cx="122078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002046"/>
              </p:ext>
            </p:extLst>
          </p:nvPr>
        </p:nvGraphicFramePr>
        <p:xfrm>
          <a:off x="7933217" y="6009506"/>
          <a:ext cx="17922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41" name="Equation" r:id="rId31" imgW="876240" imgH="279360" progId="Equation.DSMT4">
                  <p:embed/>
                </p:oleObj>
              </mc:Choice>
              <mc:Fallback>
                <p:oleObj name="Equation" r:id="rId31" imgW="876240" imgH="279360" progId="Equation.DSMT4">
                  <p:embed/>
                  <p:pic>
                    <p:nvPicPr>
                      <p:cNvPr id="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3217" y="6009506"/>
                        <a:ext cx="179228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836765"/>
              </p:ext>
            </p:extLst>
          </p:nvPr>
        </p:nvGraphicFramePr>
        <p:xfrm>
          <a:off x="8206378" y="1811920"/>
          <a:ext cx="27717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742" name="Equation" r:id="rId33" imgW="1231560" imgH="203040" progId="Equation.DSMT4">
                  <p:embed/>
                </p:oleObj>
              </mc:Choice>
              <mc:Fallback>
                <p:oleObj name="Equation" r:id="rId33" imgW="1231560" imgH="203040" progId="Equation.DSMT4">
                  <p:embed/>
                  <p:pic>
                    <p:nvPicPr>
                      <p:cNvPr id="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6378" y="1811920"/>
                        <a:ext cx="27717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42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34"/>
          <p:cNvSpPr txBox="1"/>
          <p:nvPr/>
        </p:nvSpPr>
        <p:spPr>
          <a:xfrm>
            <a:off x="1471506" y="177803"/>
            <a:ext cx="6424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施密特正交化方法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定理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998472"/>
              </p:ext>
            </p:extLst>
          </p:nvPr>
        </p:nvGraphicFramePr>
        <p:xfrm>
          <a:off x="638936" y="911590"/>
          <a:ext cx="68865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61" name="Equation" r:id="rId3" imgW="3060360" imgH="190440" progId="Equation.DSMT4">
                  <p:embed/>
                </p:oleObj>
              </mc:Choice>
              <mc:Fallback>
                <p:oleObj name="Equation" r:id="rId3" imgW="3060360" imgH="190440" progId="Equation.DSMT4">
                  <p:embed/>
                  <p:pic>
                    <p:nvPicPr>
                      <p:cNvPr id="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36" y="911590"/>
                        <a:ext cx="68865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116787"/>
              </p:ext>
            </p:extLst>
          </p:nvPr>
        </p:nvGraphicFramePr>
        <p:xfrm>
          <a:off x="2347437" y="2310774"/>
          <a:ext cx="12287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62" name="Equation" r:id="rId5" imgW="545760" imgH="228600" progId="Equation.DSMT4">
                  <p:embed/>
                </p:oleObj>
              </mc:Choice>
              <mc:Fallback>
                <p:oleObj name="Equation" r:id="rId5" imgW="545760" imgH="228600" progId="Equation.DSMT4">
                  <p:embed/>
                  <p:pic>
                    <p:nvPicPr>
                      <p:cNvPr id="1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437" y="2310774"/>
                        <a:ext cx="12287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636789"/>
              </p:ext>
            </p:extLst>
          </p:nvPr>
        </p:nvGraphicFramePr>
        <p:xfrm>
          <a:off x="598279" y="1522399"/>
          <a:ext cx="66865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63" name="Equation" r:id="rId7" imgW="2971800" imgH="228600" progId="Equation.DSMT4">
                  <p:embed/>
                </p:oleObj>
              </mc:Choice>
              <mc:Fallback>
                <p:oleObj name="Equation" r:id="rId7" imgW="2971800" imgH="228600" progId="Equation.DSMT4">
                  <p:embed/>
                  <p:pic>
                    <p:nvPicPr>
                      <p:cNvPr id="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79" y="1522399"/>
                        <a:ext cx="66865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989153"/>
              </p:ext>
            </p:extLst>
          </p:nvPr>
        </p:nvGraphicFramePr>
        <p:xfrm>
          <a:off x="2301614" y="4289183"/>
          <a:ext cx="7400926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64" name="Equation" r:id="rId9" imgW="3288960" imgH="228600" progId="Equation.DSMT4">
                  <p:embed/>
                </p:oleObj>
              </mc:Choice>
              <mc:Fallback>
                <p:oleObj name="Equation" r:id="rId9" imgW="3288960" imgH="228600" progId="Equation.DSMT4">
                  <p:embed/>
                  <p:pic>
                    <p:nvPicPr>
                      <p:cNvPr id="2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614" y="4289183"/>
                        <a:ext cx="7400926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769931"/>
              </p:ext>
            </p:extLst>
          </p:nvPr>
        </p:nvGraphicFramePr>
        <p:xfrm>
          <a:off x="585555" y="2303048"/>
          <a:ext cx="17430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65" name="Equation" r:id="rId11" imgW="774360" imgH="190440" progId="Equation.DSMT4">
                  <p:embed/>
                </p:oleObj>
              </mc:Choice>
              <mc:Fallback>
                <p:oleObj name="Equation" r:id="rId11" imgW="774360" imgH="190440" progId="Equation.DSMT4">
                  <p:embed/>
                  <p:pic>
                    <p:nvPicPr>
                      <p:cNvPr id="2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55" y="2303048"/>
                        <a:ext cx="17430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211994"/>
              </p:ext>
            </p:extLst>
          </p:nvPr>
        </p:nvGraphicFramePr>
        <p:xfrm>
          <a:off x="604362" y="5220311"/>
          <a:ext cx="17430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66" name="Equation" r:id="rId13" imgW="774360" imgH="203040" progId="Equation.DSMT4">
                  <p:embed/>
                </p:oleObj>
              </mc:Choice>
              <mc:Fallback>
                <p:oleObj name="Equation" r:id="rId13" imgW="774360" imgH="203040" progId="Equation.DSMT4">
                  <p:embed/>
                  <p:pic>
                    <p:nvPicPr>
                      <p:cNvPr id="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2" y="5220311"/>
                        <a:ext cx="17430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017113"/>
              </p:ext>
            </p:extLst>
          </p:nvPr>
        </p:nvGraphicFramePr>
        <p:xfrm>
          <a:off x="2437917" y="4936944"/>
          <a:ext cx="13716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67" name="Equation" r:id="rId15" imgW="609480" imgH="457200" progId="Equation.DSMT4">
                  <p:embed/>
                </p:oleObj>
              </mc:Choice>
              <mc:Fallback>
                <p:oleObj name="Equation" r:id="rId15" imgW="609480" imgH="457200" progId="Equation.DSMT4">
                  <p:embed/>
                  <p:pic>
                    <p:nvPicPr>
                      <p:cNvPr id="2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7917" y="4936944"/>
                        <a:ext cx="13716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3561514"/>
              </p:ext>
            </p:extLst>
          </p:nvPr>
        </p:nvGraphicFramePr>
        <p:xfrm>
          <a:off x="3983796" y="4955451"/>
          <a:ext cx="18859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68" name="Equation" r:id="rId17" imgW="838080" imgH="457200" progId="Equation.DSMT4">
                  <p:embed/>
                </p:oleObj>
              </mc:Choice>
              <mc:Fallback>
                <p:oleObj name="Equation" r:id="rId17" imgW="838080" imgH="457200" progId="Equation.DSMT4">
                  <p:embed/>
                  <p:pic>
                    <p:nvPicPr>
                      <p:cNvPr id="2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3796" y="4955451"/>
                        <a:ext cx="18859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162265"/>
              </p:ext>
            </p:extLst>
          </p:nvPr>
        </p:nvGraphicFramePr>
        <p:xfrm>
          <a:off x="3795578" y="2086675"/>
          <a:ext cx="36290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69" name="Equation" r:id="rId19" imgW="1612800" imgH="444240" progId="Equation.DSMT4">
                  <p:embed/>
                </p:oleObj>
              </mc:Choice>
              <mc:Fallback>
                <p:oleObj name="Equation" r:id="rId19" imgW="1612800" imgH="444240" progId="Equation.DSMT4">
                  <p:embed/>
                  <p:pic>
                    <p:nvPicPr>
                      <p:cNvPr id="2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5578" y="2086675"/>
                        <a:ext cx="36290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26657"/>
              </p:ext>
            </p:extLst>
          </p:nvPr>
        </p:nvGraphicFramePr>
        <p:xfrm>
          <a:off x="5958142" y="4936943"/>
          <a:ext cx="12858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70" name="Equation" r:id="rId21" imgW="571320" imgH="457200" progId="Equation.DSMT4">
                  <p:embed/>
                </p:oleObj>
              </mc:Choice>
              <mc:Fallback>
                <p:oleObj name="Equation" r:id="rId21" imgW="571320" imgH="457200" progId="Equation.DSMT4">
                  <p:embed/>
                  <p:pic>
                    <p:nvPicPr>
                      <p:cNvPr id="2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142" y="4936943"/>
                        <a:ext cx="12858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439824"/>
              </p:ext>
            </p:extLst>
          </p:nvPr>
        </p:nvGraphicFramePr>
        <p:xfrm>
          <a:off x="2347437" y="6070911"/>
          <a:ext cx="80295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71" name="Equation" r:id="rId23" imgW="3568680" imgH="228600" progId="Equation.DSMT4">
                  <p:embed/>
                </p:oleObj>
              </mc:Choice>
              <mc:Fallback>
                <p:oleObj name="Equation" r:id="rId23" imgW="3568680" imgH="228600" progId="Equation.DSMT4">
                  <p:embed/>
                  <p:pic>
                    <p:nvPicPr>
                      <p:cNvPr id="2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437" y="6070911"/>
                        <a:ext cx="80295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641457"/>
              </p:ext>
            </p:extLst>
          </p:nvPr>
        </p:nvGraphicFramePr>
        <p:xfrm>
          <a:off x="2276550" y="3007307"/>
          <a:ext cx="81438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72" name="Equation" r:id="rId25" imgW="3619440" imgH="444240" progId="Equation.DSMT4">
                  <p:embed/>
                </p:oleObj>
              </mc:Choice>
              <mc:Fallback>
                <p:oleObj name="Equation" r:id="rId25" imgW="3619440" imgH="444240" progId="Equation.DSMT4">
                  <p:embed/>
                  <p:pic>
                    <p:nvPicPr>
                      <p:cNvPr id="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550" y="3007307"/>
                        <a:ext cx="81438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79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6424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spc="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施密特正交化方法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264883"/>
              </p:ext>
            </p:extLst>
          </p:nvPr>
        </p:nvGraphicFramePr>
        <p:xfrm>
          <a:off x="657228" y="853102"/>
          <a:ext cx="9601200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7" name="Equation" r:id="rId3" imgW="4267080" imgH="698400" progId="Equation.DSMT4">
                  <p:embed/>
                </p:oleObj>
              </mc:Choice>
              <mc:Fallback>
                <p:oleObj name="Equation" r:id="rId3" imgW="4267080" imgH="698400" progId="Equation.DSMT4">
                  <p:embed/>
                  <p:pic>
                    <p:nvPicPr>
                      <p:cNvPr id="1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8" y="853102"/>
                        <a:ext cx="9601200" cy="154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816307"/>
              </p:ext>
            </p:extLst>
          </p:nvPr>
        </p:nvGraphicFramePr>
        <p:xfrm>
          <a:off x="2909099" y="2677199"/>
          <a:ext cx="12287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8" name="Equation" r:id="rId5" imgW="545760" imgH="228600" progId="Equation.DSMT4">
                  <p:embed/>
                </p:oleObj>
              </mc:Choice>
              <mc:Fallback>
                <p:oleObj name="Equation" r:id="rId5" imgW="545760" imgH="228600" progId="Equation.DSMT4">
                  <p:embed/>
                  <p:pic>
                    <p:nvPicPr>
                      <p:cNvPr id="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099" y="2677199"/>
                        <a:ext cx="12287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870715"/>
              </p:ext>
            </p:extLst>
          </p:nvPr>
        </p:nvGraphicFramePr>
        <p:xfrm>
          <a:off x="4171818" y="2466599"/>
          <a:ext cx="30289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89" name="Equation" r:id="rId7" imgW="1346040" imgH="444240" progId="Equation.DSMT4">
                  <p:embed/>
                </p:oleObj>
              </mc:Choice>
              <mc:Fallback>
                <p:oleObj name="Equation" r:id="rId7" imgW="1346040" imgH="444240" progId="Equation.DSMT4">
                  <p:embed/>
                  <p:pic>
                    <p:nvPicPr>
                      <p:cNvPr id="2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818" y="2466599"/>
                        <a:ext cx="302895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787168"/>
              </p:ext>
            </p:extLst>
          </p:nvPr>
        </p:nvGraphicFramePr>
        <p:xfrm>
          <a:off x="1194562" y="4063468"/>
          <a:ext cx="4520045" cy="90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0" name="Equation" r:id="rId9" imgW="2209680" imgH="444240" progId="Equation.DSMT4">
                  <p:embed/>
                </p:oleObj>
              </mc:Choice>
              <mc:Fallback>
                <p:oleObj name="Equation" r:id="rId9" imgW="2209680" imgH="444240" progId="Equation.DSMT4">
                  <p:embed/>
                  <p:pic>
                    <p:nvPicPr>
                      <p:cNvPr id="3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562" y="4063468"/>
                        <a:ext cx="4520045" cy="9005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665071"/>
              </p:ext>
            </p:extLst>
          </p:nvPr>
        </p:nvGraphicFramePr>
        <p:xfrm>
          <a:off x="5740086" y="3789040"/>
          <a:ext cx="4312227" cy="141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1" name="Equation" r:id="rId11" imgW="2108160" imgH="698400" progId="Equation.DSMT4">
                  <p:embed/>
                </p:oleObj>
              </mc:Choice>
              <mc:Fallback>
                <p:oleObj name="Equation" r:id="rId11" imgW="2108160" imgH="698400" progId="Equation.DSMT4">
                  <p:embed/>
                  <p:pic>
                    <p:nvPicPr>
                      <p:cNvPr id="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086" y="3789040"/>
                        <a:ext cx="4312227" cy="141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389209"/>
              </p:ext>
            </p:extLst>
          </p:nvPr>
        </p:nvGraphicFramePr>
        <p:xfrm>
          <a:off x="7202349" y="2212531"/>
          <a:ext cx="3351068" cy="1414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2" name="Equation" r:id="rId13" imgW="1638000" imgH="698400" progId="Equation.DSMT4">
                  <p:embed/>
                </p:oleObj>
              </mc:Choice>
              <mc:Fallback>
                <p:oleObj name="Equation" r:id="rId13" imgW="1638000" imgH="698400" progId="Equation.DSMT4">
                  <p:embed/>
                  <p:pic>
                    <p:nvPicPr>
                      <p:cNvPr id="1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349" y="2212531"/>
                        <a:ext cx="3351068" cy="1414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934750"/>
              </p:ext>
            </p:extLst>
          </p:nvPr>
        </p:nvGraphicFramePr>
        <p:xfrm>
          <a:off x="585150" y="2677199"/>
          <a:ext cx="2314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3" name="Equation" r:id="rId15" imgW="1028520" imgH="203040" progId="Equation.DSMT4">
                  <p:embed/>
                </p:oleObj>
              </mc:Choice>
              <mc:Fallback>
                <p:oleObj name="Equation" r:id="rId15" imgW="1028520" imgH="20304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0" y="2677199"/>
                        <a:ext cx="23145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28017"/>
              </p:ext>
            </p:extLst>
          </p:nvPr>
        </p:nvGraphicFramePr>
        <p:xfrm>
          <a:off x="488678" y="5732504"/>
          <a:ext cx="17430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4" name="Equation" r:id="rId17" imgW="774360" imgH="203040" progId="Equation.DSMT4">
                  <p:embed/>
                </p:oleObj>
              </mc:Choice>
              <mc:Fallback>
                <p:oleObj name="Equation" r:id="rId17" imgW="774360" imgH="203040" progId="Equation.DSMT4">
                  <p:embed/>
                  <p:pic>
                    <p:nvPicPr>
                      <p:cNvPr id="1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78" y="5732504"/>
                        <a:ext cx="17430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504665"/>
              </p:ext>
            </p:extLst>
          </p:nvPr>
        </p:nvGraphicFramePr>
        <p:xfrm>
          <a:off x="2247477" y="5511927"/>
          <a:ext cx="1143000" cy="926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5" name="Equation" r:id="rId19" imgW="558720" imgH="457200" progId="Equation.DSMT4">
                  <p:embed/>
                </p:oleObj>
              </mc:Choice>
              <mc:Fallback>
                <p:oleObj name="Equation" r:id="rId19" imgW="558720" imgH="457200" progId="Equation.DSMT4">
                  <p:embed/>
                  <p:pic>
                    <p:nvPicPr>
                      <p:cNvPr id="2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477" y="5511927"/>
                        <a:ext cx="1143000" cy="926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2688"/>
              </p:ext>
            </p:extLst>
          </p:nvPr>
        </p:nvGraphicFramePr>
        <p:xfrm>
          <a:off x="5155597" y="5577968"/>
          <a:ext cx="1168977" cy="926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6" name="Equation" r:id="rId21" imgW="571320" imgH="457200" progId="Equation.DSMT4">
                  <p:embed/>
                </p:oleObj>
              </mc:Choice>
              <mc:Fallback>
                <p:oleObj name="Equation" r:id="rId21" imgW="571320" imgH="457200" progId="Equation.DSMT4">
                  <p:embed/>
                  <p:pic>
                    <p:nvPicPr>
                      <p:cNvPr id="2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5597" y="5577968"/>
                        <a:ext cx="1168977" cy="926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658736"/>
              </p:ext>
            </p:extLst>
          </p:nvPr>
        </p:nvGraphicFramePr>
        <p:xfrm>
          <a:off x="8119949" y="5580059"/>
          <a:ext cx="1168977" cy="926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7" name="Equation" r:id="rId23" imgW="571320" imgH="457200" progId="Equation.DSMT4">
                  <p:embed/>
                </p:oleObj>
              </mc:Choice>
              <mc:Fallback>
                <p:oleObj name="Equation" r:id="rId23" imgW="571320" imgH="457200" progId="Equation.DSMT4">
                  <p:embed/>
                  <p:pic>
                    <p:nvPicPr>
                      <p:cNvPr id="2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9949" y="5580059"/>
                        <a:ext cx="1168977" cy="926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547392"/>
              </p:ext>
            </p:extLst>
          </p:nvPr>
        </p:nvGraphicFramePr>
        <p:xfrm>
          <a:off x="3366357" y="5212104"/>
          <a:ext cx="158432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8" name="Equation" r:id="rId25" imgW="774360" imgH="698400" progId="Equation.DSMT4">
                  <p:embed/>
                </p:oleObj>
              </mc:Choice>
              <mc:Fallback>
                <p:oleObj name="Equation" r:id="rId25" imgW="774360" imgH="698400" progId="Equation.DSMT4">
                  <p:embed/>
                  <p:pic>
                    <p:nvPicPr>
                      <p:cNvPr id="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357" y="5212104"/>
                        <a:ext cx="1584325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630294"/>
              </p:ext>
            </p:extLst>
          </p:nvPr>
        </p:nvGraphicFramePr>
        <p:xfrm>
          <a:off x="6296336" y="5291466"/>
          <a:ext cx="1584325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9" name="Equation" r:id="rId27" imgW="774360" imgH="698400" progId="Equation.DSMT4">
                  <p:embed/>
                </p:oleObj>
              </mc:Choice>
              <mc:Fallback>
                <p:oleObj name="Equation" r:id="rId27" imgW="774360" imgH="698400" progId="Equation.DSMT4">
                  <p:embed/>
                  <p:pic>
                    <p:nvPicPr>
                      <p:cNvPr id="2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336" y="5291466"/>
                        <a:ext cx="1584325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559905"/>
              </p:ext>
            </p:extLst>
          </p:nvPr>
        </p:nvGraphicFramePr>
        <p:xfrm>
          <a:off x="9254553" y="5292814"/>
          <a:ext cx="1298864" cy="14157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00" name="Equation" r:id="rId29" imgW="634680" imgH="698400" progId="Equation.DSMT4">
                  <p:embed/>
                </p:oleObj>
              </mc:Choice>
              <mc:Fallback>
                <p:oleObj name="Equation" r:id="rId29" imgW="634680" imgH="698400" progId="Equation.DSMT4">
                  <p:embed/>
                  <p:pic>
                    <p:nvPicPr>
                      <p:cNvPr id="2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4553" y="5292814"/>
                        <a:ext cx="1298864" cy="14157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79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" name="TextBox 34"/>
          <p:cNvSpPr txBox="1"/>
          <p:nvPr/>
        </p:nvSpPr>
        <p:spPr>
          <a:xfrm>
            <a:off x="1471506" y="177803"/>
            <a:ext cx="6424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三、正交矩阵</a:t>
            </a:r>
            <a:r>
              <a:rPr lang="en-US" altLang="zh-CN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</a:t>
            </a:r>
            <a:r>
              <a:rPr lang="zh-CN" altLang="en-US" sz="3200" b="1" spc="400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zh-CN" altLang="zh-CN" sz="3200" b="1" spc="400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456040" y="870530"/>
            <a:ext cx="228560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en-US" sz="2800" b="1" i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−</a:t>
            </a:r>
            <a:r>
              <a:rPr kumimoji="1" lang="en-US" altLang="zh-CN" sz="28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800" b="1" i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150446"/>
              </p:ext>
            </p:extLst>
          </p:nvPr>
        </p:nvGraphicFramePr>
        <p:xfrm>
          <a:off x="624325" y="1072987"/>
          <a:ext cx="4371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04" name="Equation" r:id="rId3" imgW="1942920" imgH="203040" progId="Equation.DSMT4">
                  <p:embed/>
                </p:oleObj>
              </mc:Choice>
              <mc:Fallback>
                <p:oleObj name="Equation" r:id="rId3" imgW="1942920" imgH="203040" progId="Equation.DSMT4">
                  <p:embed/>
                  <p:pic>
                    <p:nvPicPr>
                      <p:cNvPr id="3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25" y="1072987"/>
                        <a:ext cx="43719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875160"/>
              </p:ext>
            </p:extLst>
          </p:nvPr>
        </p:nvGraphicFramePr>
        <p:xfrm>
          <a:off x="4976044" y="1039788"/>
          <a:ext cx="1400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05" name="Equation" r:id="rId5" imgW="622080" imgH="190440" progId="Equation.DSMT4">
                  <p:embed/>
                </p:oleObj>
              </mc:Choice>
              <mc:Fallback>
                <p:oleObj name="Equation" r:id="rId5" imgW="622080" imgH="190440" progId="Equation.DSMT4">
                  <p:embed/>
                  <p:pic>
                    <p:nvPicPr>
                      <p:cNvPr id="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044" y="1039788"/>
                        <a:ext cx="1400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104966"/>
              </p:ext>
            </p:extLst>
          </p:nvPr>
        </p:nvGraphicFramePr>
        <p:xfrm>
          <a:off x="690981" y="1916832"/>
          <a:ext cx="61436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06" name="Equation" r:id="rId7" imgW="2730240" imgH="469800" progId="Equation.DSMT4">
                  <p:embed/>
                </p:oleObj>
              </mc:Choice>
              <mc:Fallback>
                <p:oleObj name="Equation" r:id="rId7" imgW="2730240" imgH="469800" progId="Equation.DSMT4">
                  <p:embed/>
                  <p:pic>
                    <p:nvPicPr>
                      <p:cNvPr id="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981" y="1916832"/>
                        <a:ext cx="614362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050175"/>
              </p:ext>
            </p:extLst>
          </p:nvPr>
        </p:nvGraphicFramePr>
        <p:xfrm>
          <a:off x="6888088" y="2132856"/>
          <a:ext cx="15716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07" name="Equation" r:id="rId9" imgW="698400" imgH="203040" progId="Equation.DSMT4">
                  <p:embed/>
                </p:oleObj>
              </mc:Choice>
              <mc:Fallback>
                <p:oleObj name="Equation" r:id="rId9" imgW="698400" imgH="203040" progId="Equation.DSMT4">
                  <p:embed/>
                  <p:pic>
                    <p:nvPicPr>
                      <p:cNvPr id="2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088" y="2132856"/>
                        <a:ext cx="15716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531016"/>
              </p:ext>
            </p:extLst>
          </p:nvPr>
        </p:nvGraphicFramePr>
        <p:xfrm>
          <a:off x="643073" y="3290792"/>
          <a:ext cx="5343526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08" name="Equation" r:id="rId11" imgW="2374560" imgH="203040" progId="Equation.DSMT4">
                  <p:embed/>
                </p:oleObj>
              </mc:Choice>
              <mc:Fallback>
                <p:oleObj name="Equation" r:id="rId11" imgW="2374560" imgH="203040" progId="Equation.DSMT4">
                  <p:embed/>
                  <p:pic>
                    <p:nvPicPr>
                      <p:cNvPr id="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073" y="3290792"/>
                        <a:ext cx="5343526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6763411"/>
              </p:ext>
            </p:extLst>
          </p:nvPr>
        </p:nvGraphicFramePr>
        <p:xfrm>
          <a:off x="1027812" y="4138276"/>
          <a:ext cx="5600701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09" name="Equation" r:id="rId13" imgW="2489040" imgH="228600" progId="Equation.DSMT4">
                  <p:embed/>
                </p:oleObj>
              </mc:Choice>
              <mc:Fallback>
                <p:oleObj name="Equation" r:id="rId13" imgW="2489040" imgH="228600" progId="Equation.DSMT4">
                  <p:embed/>
                  <p:pic>
                    <p:nvPicPr>
                      <p:cNvPr id="2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812" y="4138276"/>
                        <a:ext cx="5600701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538241"/>
              </p:ext>
            </p:extLst>
          </p:nvPr>
        </p:nvGraphicFramePr>
        <p:xfrm>
          <a:off x="1014452" y="5013176"/>
          <a:ext cx="37147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10" name="Equation" r:id="rId15" imgW="1650960" imgH="241200" progId="Equation.DSMT4">
                  <p:embed/>
                </p:oleObj>
              </mc:Choice>
              <mc:Fallback>
                <p:oleObj name="Equation" r:id="rId15" imgW="1650960" imgH="24120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52" y="5013176"/>
                        <a:ext cx="37147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594742"/>
              </p:ext>
            </p:extLst>
          </p:nvPr>
        </p:nvGraphicFramePr>
        <p:xfrm>
          <a:off x="1045692" y="5847929"/>
          <a:ext cx="3200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11" name="Equation" r:id="rId17" imgW="1422360" imgH="203040" progId="Equation.DSMT4">
                  <p:embed/>
                </p:oleObj>
              </mc:Choice>
              <mc:Fallback>
                <p:oleObj name="Equation" r:id="rId17" imgW="1422360" imgH="20304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692" y="5847929"/>
                        <a:ext cx="3200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883576"/>
              </p:ext>
            </p:extLst>
          </p:nvPr>
        </p:nvGraphicFramePr>
        <p:xfrm>
          <a:off x="4441303" y="5826321"/>
          <a:ext cx="63150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12" name="Equation" r:id="rId19" imgW="2806560" imgH="228600" progId="Equation.DSMT4">
                  <p:embed/>
                </p:oleObj>
              </mc:Choice>
              <mc:Fallback>
                <p:oleObj name="Equation" r:id="rId19" imgW="2806560" imgH="22860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303" y="5826321"/>
                        <a:ext cx="63150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176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0.6|6.2|4.3|2.4|1.3|20.8"/>
</p:tagLst>
</file>

<file path=ppt/theme/theme1.xml><?xml version="1.0" encoding="utf-8"?>
<a:theme xmlns:a="http://schemas.openxmlformats.org/drawingml/2006/main" name="新媒体">
  <a:themeElements>
    <a:clrScheme name="魏斯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3F98"/>
      </a:accent1>
      <a:accent2>
        <a:srgbClr val="54C4A7"/>
      </a:accent2>
      <a:accent3>
        <a:srgbClr val="3A7FA2"/>
      </a:accent3>
      <a:accent4>
        <a:srgbClr val="604C3F"/>
      </a:accent4>
      <a:accent5>
        <a:srgbClr val="F8B62D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2400" kern="1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/>
      <a:bodyPr vert="horz" wrap="square" lIns="91440" tIns="45720" rIns="91440" bIns="45720" rtlCol="0">
        <a:noAutofit/>
      </a:bodyPr>
      <a:lstStyle>
        <a:defPPr algn="ctr">
          <a:defRPr sz="2400" b="1" kern="100" dirty="0" smtClean="0"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新媒体" id="{BAE83C62-4106-48E0-A95B-F9CDF60BF136}" vid="{36713D1B-FDED-4763-94C7-0BAE0371715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新媒体</Template>
  <TotalTime>2883</TotalTime>
  <Words>221</Words>
  <Application>Microsoft Office PowerPoint</Application>
  <PresentationFormat>自定义</PresentationFormat>
  <Paragraphs>37</Paragraphs>
  <Slides>14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6" baseType="lpstr">
      <vt:lpstr>新媒体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Cheng</dc:creator>
  <cp:lastModifiedBy>Microsoft</cp:lastModifiedBy>
  <cp:revision>984</cp:revision>
  <dcterms:created xsi:type="dcterms:W3CDTF">2015-11-15T13:24:13Z</dcterms:created>
  <dcterms:modified xsi:type="dcterms:W3CDTF">2018-10-29T02:21:11Z</dcterms:modified>
</cp:coreProperties>
</file>