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412" r:id="rId2"/>
    <p:sldId id="434" r:id="rId3"/>
    <p:sldId id="435" r:id="rId4"/>
    <p:sldId id="421" r:id="rId5"/>
    <p:sldId id="436" r:id="rId6"/>
    <p:sldId id="423" r:id="rId7"/>
    <p:sldId id="424" r:id="rId8"/>
    <p:sldId id="425" r:id="rId9"/>
    <p:sldId id="426" r:id="rId10"/>
    <p:sldId id="437" r:id="rId11"/>
    <p:sldId id="429" r:id="rId12"/>
    <p:sldId id="438" r:id="rId13"/>
    <p:sldId id="440" r:id="rId14"/>
    <p:sldId id="441" r:id="rId15"/>
    <p:sldId id="43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7E4"/>
    <a:srgbClr val="1C3F98"/>
    <a:srgbClr val="BB138B"/>
    <a:srgbClr val="00FFFF"/>
    <a:srgbClr val="10A013"/>
    <a:srgbClr val="829FE6"/>
    <a:srgbClr val="BFCEF3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5" autoAdjust="0"/>
    <p:restoredTop sz="81915" autoAdjust="0"/>
  </p:normalViewPr>
  <p:slideViewPr>
    <p:cSldViewPr>
      <p:cViewPr varScale="1">
        <p:scale>
          <a:sx n="89" d="100"/>
          <a:sy n="89" d="100"/>
        </p:scale>
        <p:origin x="-258" y="-108"/>
      </p:cViewPr>
      <p:guideLst>
        <p:guide orient="horz" pos="2160"/>
        <p:guide orient="horz" pos="255"/>
        <p:guide pos="3840"/>
        <p:guide pos="1209"/>
        <p:guide pos="710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78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9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2.wmf"/><Relationship Id="rId10" Type="http://schemas.openxmlformats.org/officeDocument/2006/relationships/image" Target="../media/image32.wmf"/><Relationship Id="rId4" Type="http://schemas.openxmlformats.org/officeDocument/2006/relationships/image" Target="../media/image21.wmf"/><Relationship Id="rId9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05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12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5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0600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1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9.wmf"/><Relationship Id="rId22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9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1.bin"/><Relationship Id="rId2" Type="http://schemas.openxmlformats.org/officeDocument/2006/relationships/tags" Target="../tags/tag2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02.bin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tags" Target="../tags/tag1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1.bin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wmf"/><Relationship Id="rId22" Type="http://schemas.openxmlformats.org/officeDocument/2006/relationships/image" Target="../media/image6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63561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223792" y="74936"/>
            <a:ext cx="2974047" cy="2973644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3" name="TextBox 34">
            <a:extLst>
              <a:ext uri="{FF2B5EF4-FFF2-40B4-BE49-F238E27FC236}">
                <a16:creationId xmlns:a16="http://schemas.microsoft.com/office/drawing/2014/main" xmlns="" id="{E72E0548-F86A-41C8-B2AD-1DFA8B6BAD7B}"/>
              </a:ext>
            </a:extLst>
          </p:cNvPr>
          <p:cNvSpPr txBox="1"/>
          <p:nvPr/>
        </p:nvSpPr>
        <p:spPr>
          <a:xfrm>
            <a:off x="3647728" y="4221088"/>
            <a:ext cx="5081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 smtClean="0">
                <a:solidFill>
                  <a:srgbClr val="FFC000"/>
                </a:solidFill>
                <a:latin typeface="楷体_GB2312" pitchFamily="49" charset="-122"/>
              </a:rPr>
              <a:t>§4.2  </a:t>
            </a:r>
            <a:r>
              <a:rPr kumimoji="1" lang="zh-CN" altLang="en-US" sz="3200" b="1" dirty="0" smtClean="0">
                <a:solidFill>
                  <a:srgbClr val="FFC000"/>
                </a:solidFill>
                <a:latin typeface="楷体_GB2312" pitchFamily="49" charset="-122"/>
              </a:rPr>
              <a:t>特征值和特征向量</a:t>
            </a:r>
            <a:endParaRPr lang="zh-CN" altLang="zh-CN" sz="3200" b="1" spc="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92749EC2-C9D8-4BE6-A721-1C415C52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651500"/>
            <a:ext cx="5543550" cy="5238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理学院 线性代数课程建设团队</a:t>
            </a:r>
            <a:endParaRPr lang="en-US" altLang="zh-CN" sz="2800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F62980C2-07F8-4780-98F1-4002D67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0" y="3284984"/>
            <a:ext cx="10920536" cy="7489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</a:t>
            </a:r>
            <a:r>
              <a:rPr lang="en-US" altLang="zh-CN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方阵对角化和二次型</a:t>
            </a:r>
            <a:endParaRPr lang="en-US" altLang="zh-CN" sz="4267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1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748632"/>
              </p:ext>
            </p:extLst>
          </p:nvPr>
        </p:nvGraphicFramePr>
        <p:xfrm>
          <a:off x="1015205" y="1843375"/>
          <a:ext cx="5635626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54" name="Equation" r:id="rId3" imgW="2514600" imgH="253800" progId="Equation.DSMT4">
                  <p:embed/>
                </p:oleObj>
              </mc:Choice>
              <mc:Fallback>
                <p:oleObj name="Equation" r:id="rId3" imgW="2514600" imgH="253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205" y="1843375"/>
                        <a:ext cx="5635626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184272"/>
              </p:ext>
            </p:extLst>
          </p:nvPr>
        </p:nvGraphicFramePr>
        <p:xfrm>
          <a:off x="641350" y="1041400"/>
          <a:ext cx="12779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55" name="Equation" r:id="rId5" imgW="571320" imgH="190440" progId="Equation.DSMT4">
                  <p:embed/>
                </p:oleObj>
              </mc:Choice>
              <mc:Fallback>
                <p:oleObj name="Equation" r:id="rId5" imgW="571320" imgH="1904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041400"/>
                        <a:ext cx="12779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947768"/>
              </p:ext>
            </p:extLst>
          </p:nvPr>
        </p:nvGraphicFramePr>
        <p:xfrm>
          <a:off x="2063552" y="1063704"/>
          <a:ext cx="2960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56" name="Equation" r:id="rId7" imgW="1320480" imgH="215640" progId="Equation.DSMT4">
                  <p:embed/>
                </p:oleObj>
              </mc:Choice>
              <mc:Fallback>
                <p:oleObj name="Equation" r:id="rId7" imgW="1320480" imgH="2156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1063704"/>
                        <a:ext cx="29606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504746"/>
              </p:ext>
            </p:extLst>
          </p:nvPr>
        </p:nvGraphicFramePr>
        <p:xfrm>
          <a:off x="1015205" y="2723081"/>
          <a:ext cx="5405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57" name="Equation" r:id="rId9" imgW="2412720" imgH="253800" progId="Equation.DSMT4">
                  <p:embed/>
                </p:oleObj>
              </mc:Choice>
              <mc:Fallback>
                <p:oleObj name="Equation" r:id="rId9" imgW="2412720" imgH="253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205" y="2723081"/>
                        <a:ext cx="54054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257969"/>
              </p:ext>
            </p:extLst>
          </p:nvPr>
        </p:nvGraphicFramePr>
        <p:xfrm>
          <a:off x="1035401" y="3399995"/>
          <a:ext cx="745331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58" name="Equation" r:id="rId11" imgW="3327120" imgH="419040" progId="Equation.DSMT4">
                  <p:embed/>
                </p:oleObj>
              </mc:Choice>
              <mc:Fallback>
                <p:oleObj name="Equation" r:id="rId11" imgW="3327120" imgH="4190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401" y="3399995"/>
                        <a:ext cx="7453313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174556"/>
              </p:ext>
            </p:extLst>
          </p:nvPr>
        </p:nvGraphicFramePr>
        <p:xfrm>
          <a:off x="1035401" y="4503611"/>
          <a:ext cx="28448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59" name="Equation" r:id="rId13" imgW="1269720" imgH="203040" progId="Equation.DSMT4">
                  <p:embed/>
                </p:oleObj>
              </mc:Choice>
              <mc:Fallback>
                <p:oleObj name="Equation" r:id="rId13" imgW="1269720" imgH="2030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401" y="4503611"/>
                        <a:ext cx="28448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814111"/>
              </p:ext>
            </p:extLst>
          </p:nvPr>
        </p:nvGraphicFramePr>
        <p:xfrm>
          <a:off x="1045692" y="5376649"/>
          <a:ext cx="36131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60" name="Equation" r:id="rId15" imgW="1612800" imgH="215640" progId="Equation.DSMT4">
                  <p:embed/>
                </p:oleObj>
              </mc:Choice>
              <mc:Fallback>
                <p:oleObj name="Equation" r:id="rId15" imgW="1612800" imgH="2156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92" y="5376649"/>
                        <a:ext cx="36131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4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086208"/>
              </p:ext>
            </p:extLst>
          </p:nvPr>
        </p:nvGraphicFramePr>
        <p:xfrm>
          <a:off x="1945353" y="3812815"/>
          <a:ext cx="65865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45" name="Equation" r:id="rId3" imgW="2946240" imgH="215640" progId="Equation.DSMT4">
                  <p:embed/>
                </p:oleObj>
              </mc:Choice>
              <mc:Fallback>
                <p:oleObj name="Equation" r:id="rId3" imgW="2946240" imgH="21564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353" y="3812815"/>
                        <a:ext cx="65865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779938"/>
              </p:ext>
            </p:extLst>
          </p:nvPr>
        </p:nvGraphicFramePr>
        <p:xfrm>
          <a:off x="1961111" y="4723387"/>
          <a:ext cx="843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46" name="Equation" r:id="rId5" imgW="3771720" imgH="215640" progId="Equation.DSMT4">
                  <p:embed/>
                </p:oleObj>
              </mc:Choice>
              <mc:Fallback>
                <p:oleObj name="Equation" r:id="rId5" imgW="3771720" imgH="2156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111" y="4723387"/>
                        <a:ext cx="8432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176507"/>
              </p:ext>
            </p:extLst>
          </p:nvPr>
        </p:nvGraphicFramePr>
        <p:xfrm>
          <a:off x="911424" y="1086887"/>
          <a:ext cx="54054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47" name="Equation" r:id="rId7" imgW="2412720" imgH="253800" progId="Equation.DSMT4">
                  <p:embed/>
                </p:oleObj>
              </mc:Choice>
              <mc:Fallback>
                <p:oleObj name="Equation" r:id="rId7" imgW="2412720" imgH="2538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086887"/>
                        <a:ext cx="54054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593903"/>
              </p:ext>
            </p:extLst>
          </p:nvPr>
        </p:nvGraphicFramePr>
        <p:xfrm>
          <a:off x="882650" y="2151063"/>
          <a:ext cx="23891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48" name="Equation" r:id="rId9" imgW="1066680" imgH="177480" progId="Equation.DSMT4">
                  <p:embed/>
                </p:oleObj>
              </mc:Choice>
              <mc:Fallback>
                <p:oleObj name="Equation" r:id="rId9" imgW="1066680" imgH="1774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151063"/>
                        <a:ext cx="23891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229697"/>
              </p:ext>
            </p:extLst>
          </p:nvPr>
        </p:nvGraphicFramePr>
        <p:xfrm>
          <a:off x="3319462" y="2097030"/>
          <a:ext cx="56673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49" name="Equation" r:id="rId11" imgW="2527200" imgH="253800" progId="Equation.DSMT4">
                  <p:embed/>
                </p:oleObj>
              </mc:Choice>
              <mc:Fallback>
                <p:oleObj name="Equation" r:id="rId11" imgW="2527200" imgH="2538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2" y="2097030"/>
                        <a:ext cx="56673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149371"/>
              </p:ext>
            </p:extLst>
          </p:nvPr>
        </p:nvGraphicFramePr>
        <p:xfrm>
          <a:off x="3257661" y="2991343"/>
          <a:ext cx="20510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50" name="Equation" r:id="rId13" imgW="914400" imgH="203040" progId="Equation.DSMT4">
                  <p:embed/>
                </p:oleObj>
              </mc:Choice>
              <mc:Fallback>
                <p:oleObj name="Equation" r:id="rId13" imgW="914400" imgH="20304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661" y="2991343"/>
                        <a:ext cx="20510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551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653572"/>
              </p:ext>
            </p:extLst>
          </p:nvPr>
        </p:nvGraphicFramePr>
        <p:xfrm>
          <a:off x="3232160" y="1793164"/>
          <a:ext cx="28098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29" name="Equation" r:id="rId3" imgW="1257120" imgH="190440" progId="Equation.DSMT4">
                  <p:embed/>
                </p:oleObj>
              </mc:Choice>
              <mc:Fallback>
                <p:oleObj name="Equation" r:id="rId3" imgW="1257120" imgH="1904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60" y="1793164"/>
                        <a:ext cx="28098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937483"/>
              </p:ext>
            </p:extLst>
          </p:nvPr>
        </p:nvGraphicFramePr>
        <p:xfrm>
          <a:off x="623392" y="1001951"/>
          <a:ext cx="98218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30" name="Equation" r:id="rId5" imgW="4394160" imgH="215640" progId="Equation.DSMT4">
                  <p:embed/>
                </p:oleObj>
              </mc:Choice>
              <mc:Fallback>
                <p:oleObj name="Equation" r:id="rId5" imgW="4394160" imgH="215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001951"/>
                        <a:ext cx="98218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312483"/>
              </p:ext>
            </p:extLst>
          </p:nvPr>
        </p:nvGraphicFramePr>
        <p:xfrm>
          <a:off x="1491386" y="1761621"/>
          <a:ext cx="16176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31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386" y="1761621"/>
                        <a:ext cx="16176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429952"/>
              </p:ext>
            </p:extLst>
          </p:nvPr>
        </p:nvGraphicFramePr>
        <p:xfrm>
          <a:off x="6510558" y="1832264"/>
          <a:ext cx="34131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32" name="Equation" r:id="rId9" imgW="152280" imgH="139680" progId="Equation.DSMT4">
                  <p:embed/>
                </p:oleObj>
              </mc:Choice>
              <mc:Fallback>
                <p:oleObj name="Equation" r:id="rId9" imgW="152280" imgH="13968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558" y="1832264"/>
                        <a:ext cx="341312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1471507" y="2251649"/>
            <a:ext cx="1619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42035" y="2162320"/>
            <a:ext cx="1619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42359"/>
              </p:ext>
            </p:extLst>
          </p:nvPr>
        </p:nvGraphicFramePr>
        <p:xfrm>
          <a:off x="1329541" y="2645201"/>
          <a:ext cx="94249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33" name="Equation" r:id="rId11" imgW="4216320" imgH="228600" progId="Equation.DSMT4">
                  <p:embed/>
                </p:oleObj>
              </mc:Choice>
              <mc:Fallback>
                <p:oleObj name="Equation" r:id="rId11" imgW="4216320" imgH="2286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541" y="2645201"/>
                        <a:ext cx="94249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4890887" y="4869160"/>
            <a:ext cx="1619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785014" y="3955327"/>
            <a:ext cx="16196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240239"/>
              </p:ext>
            </p:extLst>
          </p:nvPr>
        </p:nvGraphicFramePr>
        <p:xfrm>
          <a:off x="1357476" y="3553187"/>
          <a:ext cx="44275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34" name="Equation" r:id="rId13" imgW="1981080" imgH="228600" progId="Equation.DSMT4">
                  <p:embed/>
                </p:oleObj>
              </mc:Choice>
              <mc:Fallback>
                <p:oleObj name="Equation" r:id="rId13" imgW="1981080" imgH="2286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476" y="3553187"/>
                        <a:ext cx="44275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521346"/>
              </p:ext>
            </p:extLst>
          </p:nvPr>
        </p:nvGraphicFramePr>
        <p:xfrm>
          <a:off x="5902796" y="3065332"/>
          <a:ext cx="11064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35" name="Equation" r:id="rId15" imgW="495000" imgH="406080" progId="Equation.DSMT4">
                  <p:embed/>
                </p:oleObj>
              </mc:Choice>
              <mc:Fallback>
                <p:oleObj name="Equation" r:id="rId15" imgW="495000" imgH="40608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796" y="3065332"/>
                        <a:ext cx="11064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58555"/>
              </p:ext>
            </p:extLst>
          </p:nvPr>
        </p:nvGraphicFramePr>
        <p:xfrm>
          <a:off x="5019684" y="4248951"/>
          <a:ext cx="13620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36" name="Equation" r:id="rId17" imgW="609480" imgH="228600" progId="Equation.DSMT4">
                  <p:embed/>
                </p:oleObj>
              </mc:Choice>
              <mc:Fallback>
                <p:oleObj name="Equation" r:id="rId17" imgW="609480" imgH="2286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84" y="4248951"/>
                        <a:ext cx="13620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284671"/>
              </p:ext>
            </p:extLst>
          </p:nvPr>
        </p:nvGraphicFramePr>
        <p:xfrm>
          <a:off x="1359323" y="4508367"/>
          <a:ext cx="35194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37" name="Equation" r:id="rId19" imgW="1574640" imgH="190440" progId="Equation.DSMT4">
                  <p:embed/>
                </p:oleObj>
              </mc:Choice>
              <mc:Fallback>
                <p:oleObj name="Equation" r:id="rId19" imgW="1574640" imgH="19044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323" y="4508367"/>
                        <a:ext cx="35194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56462"/>
              </p:ext>
            </p:extLst>
          </p:nvPr>
        </p:nvGraphicFramePr>
        <p:xfrm>
          <a:off x="7536160" y="4519620"/>
          <a:ext cx="36131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38" name="Equation" r:id="rId21" imgW="1612800" imgH="215640" progId="Equation.DSMT4">
                  <p:embed/>
                </p:oleObj>
              </mc:Choice>
              <mc:Fallback>
                <p:oleObj name="Equation" r:id="rId21" imgW="1612800" imgH="2156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4519620"/>
                        <a:ext cx="36131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13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3" y="-18466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788965"/>
              </p:ext>
            </p:extLst>
          </p:nvPr>
        </p:nvGraphicFramePr>
        <p:xfrm>
          <a:off x="594963" y="962462"/>
          <a:ext cx="80946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9" name="Equation" r:id="rId5" imgW="3619440" imgH="228600" progId="Equation.DSMT4">
                  <p:embed/>
                </p:oleObj>
              </mc:Choice>
              <mc:Fallback>
                <p:oleObj name="Equation" r:id="rId5" imgW="3619440" imgH="2286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63" y="962462"/>
                        <a:ext cx="80946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34717"/>
              </p:ext>
            </p:extLst>
          </p:nvPr>
        </p:nvGraphicFramePr>
        <p:xfrm>
          <a:off x="951072" y="1809252"/>
          <a:ext cx="57642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0" name="Equation" r:id="rId7" imgW="2577960" imgH="228600" progId="Equation.DSMT4">
                  <p:embed/>
                </p:oleObj>
              </mc:Choice>
              <mc:Fallback>
                <p:oleObj name="Equation" r:id="rId7" imgW="2577960" imgH="2286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072" y="1809252"/>
                        <a:ext cx="57642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747060"/>
              </p:ext>
            </p:extLst>
          </p:nvPr>
        </p:nvGraphicFramePr>
        <p:xfrm>
          <a:off x="1012821" y="2553824"/>
          <a:ext cx="2924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1" name="Equation" r:id="rId9" imgW="1307880" imgH="241200" progId="Equation.DSMT4">
                  <p:embed/>
                </p:oleObj>
              </mc:Choice>
              <mc:Fallback>
                <p:oleObj name="Equation" r:id="rId9" imgW="1307880" imgH="2412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1" y="2553824"/>
                        <a:ext cx="29241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29090"/>
              </p:ext>
            </p:extLst>
          </p:nvPr>
        </p:nvGraphicFramePr>
        <p:xfrm>
          <a:off x="594963" y="4245754"/>
          <a:ext cx="919797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2" name="Equation" r:id="rId11" imgW="4114800" imgH="215640" progId="Equation.DSMT4">
                  <p:embed/>
                </p:oleObj>
              </mc:Choice>
              <mc:Fallback>
                <p:oleObj name="Equation" r:id="rId11" imgW="4114800" imgH="21564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63" y="4245754"/>
                        <a:ext cx="9197976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36270"/>
              </p:ext>
            </p:extLst>
          </p:nvPr>
        </p:nvGraphicFramePr>
        <p:xfrm>
          <a:off x="742946" y="4991577"/>
          <a:ext cx="17319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3" name="Equation" r:id="rId13" imgW="774360" imgH="215640" progId="Equation.DSMT4">
                  <p:embed/>
                </p:oleObj>
              </mc:Choice>
              <mc:Fallback>
                <p:oleObj name="Equation" r:id="rId13" imgW="774360" imgH="2156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46" y="4991577"/>
                        <a:ext cx="17319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474789"/>
              </p:ext>
            </p:extLst>
          </p:nvPr>
        </p:nvGraphicFramePr>
        <p:xfrm>
          <a:off x="2493536" y="4958838"/>
          <a:ext cx="52212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4" name="Equation" r:id="rId15" imgW="2336760" imgH="228600" progId="Equation.DSMT4">
                  <p:embed/>
                </p:oleObj>
              </mc:Choice>
              <mc:Fallback>
                <p:oleObj name="Equation" r:id="rId15" imgW="2336760" imgH="2286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536" y="4958838"/>
                        <a:ext cx="52212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80638"/>
              </p:ext>
            </p:extLst>
          </p:nvPr>
        </p:nvGraphicFramePr>
        <p:xfrm>
          <a:off x="7750592" y="4935213"/>
          <a:ext cx="3832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5" name="Equation" r:id="rId17" imgW="1714320" imgH="228600" progId="Equation.DSMT4">
                  <p:embed/>
                </p:oleObj>
              </mc:Choice>
              <mc:Fallback>
                <p:oleObj name="Equation" r:id="rId17" imgW="1714320" imgH="2286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592" y="4935213"/>
                        <a:ext cx="38322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897171"/>
              </p:ext>
            </p:extLst>
          </p:nvPr>
        </p:nvGraphicFramePr>
        <p:xfrm>
          <a:off x="878226" y="5681025"/>
          <a:ext cx="3292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6" name="Equation" r:id="rId19" imgW="1473120" imgH="406080" progId="Equation.DSMT4">
                  <p:embed/>
                </p:oleObj>
              </mc:Choice>
              <mc:Fallback>
                <p:oleObj name="Equation" r:id="rId19" imgW="1473120" imgH="40608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226" y="5681025"/>
                        <a:ext cx="32924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6753"/>
              </p:ext>
            </p:extLst>
          </p:nvPr>
        </p:nvGraphicFramePr>
        <p:xfrm>
          <a:off x="4487862" y="5916850"/>
          <a:ext cx="55356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7" name="Equation" r:id="rId21" imgW="2476440" imgH="203040" progId="Equation.DSMT4">
                  <p:embed/>
                </p:oleObj>
              </mc:Choice>
              <mc:Fallback>
                <p:oleObj name="Equation" r:id="rId21" imgW="2476440" imgH="2030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2" y="5916850"/>
                        <a:ext cx="55356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20522"/>
              </p:ext>
            </p:extLst>
          </p:nvPr>
        </p:nvGraphicFramePr>
        <p:xfrm>
          <a:off x="722313" y="3398838"/>
          <a:ext cx="6429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68" name="Equation" r:id="rId23" imgW="2869920" imgH="203040" progId="Equation.DSMT4">
                  <p:embed/>
                </p:oleObj>
              </mc:Choice>
              <mc:Fallback>
                <p:oleObj name="Equation" r:id="rId23" imgW="286992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398838"/>
                        <a:ext cx="6429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41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146471"/>
              </p:ext>
            </p:extLst>
          </p:nvPr>
        </p:nvGraphicFramePr>
        <p:xfrm>
          <a:off x="1415480" y="4520384"/>
          <a:ext cx="48037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6" name="Equation" r:id="rId3" imgW="2145960" imgH="279360" progId="Equation.DSMT4">
                  <p:embed/>
                </p:oleObj>
              </mc:Choice>
              <mc:Fallback>
                <p:oleObj name="Equation" r:id="rId3" imgW="2145960" imgH="27936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4520384"/>
                        <a:ext cx="48037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073387"/>
              </p:ext>
            </p:extLst>
          </p:nvPr>
        </p:nvGraphicFramePr>
        <p:xfrm>
          <a:off x="691906" y="964775"/>
          <a:ext cx="65674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7" name="Equation" r:id="rId5" imgW="2933640" imgH="279360" progId="Equation.DSMT4">
                  <p:embed/>
                </p:oleObj>
              </mc:Choice>
              <mc:Fallback>
                <p:oleObj name="Equation" r:id="rId5" imgW="2933640" imgH="27936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06" y="964775"/>
                        <a:ext cx="65674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/>
          </p:nvPr>
        </p:nvGraphicFramePr>
        <p:xfrm>
          <a:off x="826456" y="1833499"/>
          <a:ext cx="4776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8" name="Equation" r:id="rId7" imgW="2133360" imgH="228600" progId="Equation.DSMT4">
                  <p:embed/>
                </p:oleObj>
              </mc:Choice>
              <mc:Fallback>
                <p:oleObj name="Equation" r:id="rId7" imgW="2133360" imgH="2286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56" y="1833499"/>
                        <a:ext cx="47767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37556"/>
              </p:ext>
            </p:extLst>
          </p:nvPr>
        </p:nvGraphicFramePr>
        <p:xfrm>
          <a:off x="3687519" y="2718321"/>
          <a:ext cx="6784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9" name="Equation" r:id="rId9" imgW="3035160" imgH="228600" progId="Equation.DSMT4">
                  <p:embed/>
                </p:oleObj>
              </mc:Choice>
              <mc:Fallback>
                <p:oleObj name="Equation" r:id="rId9" imgW="3035160" imgH="2286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519" y="2718321"/>
                        <a:ext cx="67849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1785"/>
              </p:ext>
            </p:extLst>
          </p:nvPr>
        </p:nvGraphicFramePr>
        <p:xfrm>
          <a:off x="1415480" y="2723964"/>
          <a:ext cx="2355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0" name="Equation" r:id="rId11" imgW="1054080" imgH="203040" progId="Equation.DSMT4">
                  <p:embed/>
                </p:oleObj>
              </mc:Choice>
              <mc:Fallback>
                <p:oleObj name="Equation" r:id="rId11" imgW="1054080" imgH="2030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2723964"/>
                        <a:ext cx="2355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03202"/>
              </p:ext>
            </p:extLst>
          </p:nvPr>
        </p:nvGraphicFramePr>
        <p:xfrm>
          <a:off x="1430927" y="3645755"/>
          <a:ext cx="47132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1" name="Equation" r:id="rId13" imgW="2108160" imgH="228600" progId="Equation.DSMT4">
                  <p:embed/>
                </p:oleObj>
              </mc:Choice>
              <mc:Fallback>
                <p:oleObj name="Equation" r:id="rId13" imgW="2108160" imgH="2286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927" y="3645755"/>
                        <a:ext cx="47132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5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8"/>
          <p:cNvSpPr txBox="1">
            <a:spLocks noChangeArrowheads="1"/>
          </p:cNvSpPr>
          <p:nvPr/>
        </p:nvSpPr>
        <p:spPr bwMode="auto">
          <a:xfrm>
            <a:off x="691009" y="1240815"/>
            <a:ext cx="9715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特征值和特征向量的定义</a:t>
            </a:r>
            <a:endParaRPr lang="zh-CN" altLang="en-US" sz="2800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Box 40"/>
          <p:cNvSpPr txBox="1">
            <a:spLocks noChangeArrowheads="1"/>
          </p:cNvSpPr>
          <p:nvPr/>
        </p:nvSpPr>
        <p:spPr bwMode="auto">
          <a:xfrm>
            <a:off x="687010" y="1986856"/>
            <a:ext cx="74972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2800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</a:t>
            </a:r>
            <a:r>
              <a:rPr lang="zh-CN" altLang="en-US" sz="28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和特征向量的计算步骤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362538"/>
              </p:ext>
            </p:extLst>
          </p:nvPr>
        </p:nvGraphicFramePr>
        <p:xfrm>
          <a:off x="1991544" y="2780928"/>
          <a:ext cx="54514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1" name="Equation" r:id="rId3" imgW="2438280" imgH="253800" progId="Equation.DSMT4">
                  <p:embed/>
                </p:oleObj>
              </mc:Choice>
              <mc:Fallback>
                <p:oleObj name="Equation" r:id="rId3" imgW="2438280" imgH="253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780928"/>
                        <a:ext cx="54514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045081"/>
              </p:ext>
            </p:extLst>
          </p:nvPr>
        </p:nvGraphicFramePr>
        <p:xfrm>
          <a:off x="1916062" y="3717032"/>
          <a:ext cx="77803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2" name="Equation" r:id="rId5" imgW="3479760" imgH="482400" progId="Equation.DSMT4">
                  <p:embed/>
                </p:oleObj>
              </mc:Choice>
              <mc:Fallback>
                <p:oleObj name="Equation" r:id="rId5" imgW="3479760" imgH="482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062" y="3717032"/>
                        <a:ext cx="77803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575131"/>
              </p:ext>
            </p:extLst>
          </p:nvPr>
        </p:nvGraphicFramePr>
        <p:xfrm>
          <a:off x="1919536" y="5085184"/>
          <a:ext cx="69278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3" name="Equation" r:id="rId7" imgW="3098520" imgH="495000" progId="Equation.DSMT4">
                  <p:embed/>
                </p:oleObj>
              </mc:Choice>
              <mc:Fallback>
                <p:oleObj name="Equation" r:id="rId7" imgW="3098520" imgH="4950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085184"/>
                        <a:ext cx="69278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94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68"/>
          <p:cNvSpPr txBox="1">
            <a:spLocks noChangeArrowheads="1"/>
          </p:cNvSpPr>
          <p:nvPr/>
        </p:nvSpPr>
        <p:spPr bwMode="auto">
          <a:xfrm>
            <a:off x="1045692" y="1547379"/>
            <a:ext cx="9715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kumimoji="1" lang="zh-CN" altLang="en-US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问题一：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为什么要提出特征值和特征向量？</a:t>
            </a:r>
            <a:endParaRPr kumimoji="1" lang="zh-CN" altLang="en-US" sz="2800" b="1" kern="0" dirty="0">
              <a:solidFill>
                <a:srgbClr val="1C3F98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68"/>
          <p:cNvSpPr txBox="1">
            <a:spLocks noChangeArrowheads="1"/>
          </p:cNvSpPr>
          <p:nvPr/>
        </p:nvSpPr>
        <p:spPr bwMode="auto">
          <a:xfrm>
            <a:off x="1045692" y="2450202"/>
            <a:ext cx="9715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kumimoji="1" lang="zh-CN" altLang="en-US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问题二：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特征值和特征向量该如何计算？</a:t>
            </a:r>
            <a:endParaRPr kumimoji="1" lang="zh-CN" altLang="en-US" sz="2800" b="1" kern="0" dirty="0">
              <a:solidFill>
                <a:srgbClr val="1C3F98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68"/>
          <p:cNvSpPr txBox="1">
            <a:spLocks noChangeArrowheads="1"/>
          </p:cNvSpPr>
          <p:nvPr/>
        </p:nvSpPr>
        <p:spPr bwMode="auto">
          <a:xfrm>
            <a:off x="1065412" y="3388870"/>
            <a:ext cx="1028717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kumimoji="1" lang="zh-CN" altLang="en-US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问题三：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特征向量其实就是齐次线性方程组的非零解，所以属于一个特征值的特征向量有无穷多个，但是一个特征向量是否也对应多个特征值？</a:t>
            </a:r>
            <a:endParaRPr kumimoji="1" lang="zh-CN" altLang="en-US" sz="2800" b="1" kern="0" dirty="0">
              <a:solidFill>
                <a:srgbClr val="1C3F98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68"/>
          <p:cNvSpPr txBox="1">
            <a:spLocks noChangeArrowheads="1"/>
          </p:cNvSpPr>
          <p:nvPr/>
        </p:nvSpPr>
        <p:spPr bwMode="auto">
          <a:xfrm>
            <a:off x="1045413" y="5189313"/>
            <a:ext cx="9715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kumimoji="1" lang="zh-CN" altLang="en-US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kumimoji="1" lang="zh-CN" altLang="en-US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800" b="1" kern="0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哪些实际问题中用到了特征值和特征向量？</a:t>
            </a:r>
            <a:endParaRPr kumimoji="1" lang="zh-CN" altLang="en-US" sz="2800" b="1" kern="0" dirty="0">
              <a:solidFill>
                <a:srgbClr val="1C3F98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预习提纲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41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92093"/>
              </p:ext>
            </p:extLst>
          </p:nvPr>
        </p:nvGraphicFramePr>
        <p:xfrm>
          <a:off x="687010" y="1031757"/>
          <a:ext cx="79517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37" name="Equation" r:id="rId3" imgW="3555720" imgH="444240" progId="Equation.DSMT4">
                  <p:embed/>
                </p:oleObj>
              </mc:Choice>
              <mc:Fallback>
                <p:oleObj name="Equation" r:id="rId3" imgW="3555720" imgH="4442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31757"/>
                        <a:ext cx="79517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742330"/>
              </p:ext>
            </p:extLst>
          </p:nvPr>
        </p:nvGraphicFramePr>
        <p:xfrm>
          <a:off x="2092325" y="2167750"/>
          <a:ext cx="9117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38" name="Equation" r:id="rId5" imgW="4076640" imgH="203040" progId="Equation.DSMT4">
                  <p:embed/>
                </p:oleObj>
              </mc:Choice>
              <mc:Fallback>
                <p:oleObj name="Equation" r:id="rId5" imgW="4076640" imgH="2030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167750"/>
                        <a:ext cx="9117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77849"/>
              </p:ext>
            </p:extLst>
          </p:nvPr>
        </p:nvGraphicFramePr>
        <p:xfrm>
          <a:off x="1484313" y="4226292"/>
          <a:ext cx="13319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39"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226292"/>
                        <a:ext cx="13319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853995"/>
              </p:ext>
            </p:extLst>
          </p:nvPr>
        </p:nvGraphicFramePr>
        <p:xfrm>
          <a:off x="737912" y="2906446"/>
          <a:ext cx="67278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0" name="Equation" r:id="rId9" imgW="3009600" imgH="469800" progId="Equation.DSMT4">
                  <p:embed/>
                </p:oleObj>
              </mc:Choice>
              <mc:Fallback>
                <p:oleObj name="Equation" r:id="rId9" imgW="3009600" imgH="4698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12" y="2906446"/>
                        <a:ext cx="67278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56691"/>
              </p:ext>
            </p:extLst>
          </p:nvPr>
        </p:nvGraphicFramePr>
        <p:xfrm>
          <a:off x="2816225" y="4199304"/>
          <a:ext cx="5257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1" name="Equation" r:id="rId11" imgW="2336760" imgH="203040" progId="Equation.DSMT4">
                  <p:embed/>
                </p:oleObj>
              </mc:Choice>
              <mc:Fallback>
                <p:oleObj name="Equation" r:id="rId11" imgW="2336760" imgH="2030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4199304"/>
                        <a:ext cx="5257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077147"/>
              </p:ext>
            </p:extLst>
          </p:nvPr>
        </p:nvGraphicFramePr>
        <p:xfrm>
          <a:off x="1427163" y="4940300"/>
          <a:ext cx="13890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2" name="Equation" r:id="rId13" imgW="622080" imgH="203040" progId="Equation.DSMT4">
                  <p:embed/>
                </p:oleObj>
              </mc:Choice>
              <mc:Fallback>
                <p:oleObj name="Equation" r:id="rId13" imgW="622080" imgH="203040" progId="Equation.DSMT4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4940300"/>
                        <a:ext cx="13890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10090"/>
              </p:ext>
            </p:extLst>
          </p:nvPr>
        </p:nvGraphicFramePr>
        <p:xfrm>
          <a:off x="2803419" y="4892087"/>
          <a:ext cx="33718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3" name="Equation" r:id="rId15" imgW="1498320" imgH="215640" progId="Equation.DSMT4">
                  <p:embed/>
                </p:oleObj>
              </mc:Choice>
              <mc:Fallback>
                <p:oleObj name="Equation" r:id="rId15" imgW="1498320" imgH="21564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419" y="4892087"/>
                        <a:ext cx="33718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00508"/>
              </p:ext>
            </p:extLst>
          </p:nvPr>
        </p:nvGraphicFramePr>
        <p:xfrm>
          <a:off x="1409020" y="5551773"/>
          <a:ext cx="1104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4" name="Equation" r:id="rId17" imgW="495000" imgH="203040" progId="Equation.DSMT4">
                  <p:embed/>
                </p:oleObj>
              </mc:Choice>
              <mc:Fallback>
                <p:oleObj name="Equation" r:id="rId17" imgW="495000" imgH="203040" progId="Equation.DSMT4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020" y="5551773"/>
                        <a:ext cx="1104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443421"/>
              </p:ext>
            </p:extLst>
          </p:nvPr>
        </p:nvGraphicFramePr>
        <p:xfrm>
          <a:off x="2609300" y="5527960"/>
          <a:ext cx="52292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5" name="Equation" r:id="rId19" imgW="2323800" imgH="215640" progId="Equation.DSMT4">
                  <p:embed/>
                </p:oleObj>
              </mc:Choice>
              <mc:Fallback>
                <p:oleObj name="Equation" r:id="rId19" imgW="2323800" imgH="21564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300" y="5527960"/>
                        <a:ext cx="52292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01921"/>
              </p:ext>
            </p:extLst>
          </p:nvPr>
        </p:nvGraphicFramePr>
        <p:xfrm>
          <a:off x="1427788" y="6253478"/>
          <a:ext cx="5143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6" name="Equation" r:id="rId21" imgW="2286000" imgH="203040" progId="Equation.DSMT4">
                  <p:embed/>
                </p:oleObj>
              </mc:Choice>
              <mc:Fallback>
                <p:oleObj name="Equation" r:id="rId21" imgW="2286000" imgH="20304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788" y="6253478"/>
                        <a:ext cx="51435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957604"/>
              </p:ext>
            </p:extLst>
          </p:nvPr>
        </p:nvGraphicFramePr>
        <p:xfrm>
          <a:off x="6650831" y="6253478"/>
          <a:ext cx="428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47" name="Equation" r:id="rId23" imgW="190440" imgH="190440" progId="Equation.DSMT4">
                  <p:embed/>
                </p:oleObj>
              </mc:Choice>
              <mc:Fallback>
                <p:oleObj name="Equation" r:id="rId23" imgW="190440" imgH="19044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831" y="6253478"/>
                        <a:ext cx="428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7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752154"/>
              </p:ext>
            </p:extLst>
          </p:nvPr>
        </p:nvGraphicFramePr>
        <p:xfrm>
          <a:off x="3115751" y="3125435"/>
          <a:ext cx="27003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73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751" y="3125435"/>
                        <a:ext cx="27003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174025"/>
              </p:ext>
            </p:extLst>
          </p:nvPr>
        </p:nvGraphicFramePr>
        <p:xfrm>
          <a:off x="738982" y="3068960"/>
          <a:ext cx="2360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74" name="Equation" r:id="rId5" imgW="1054080" imgH="203040" progId="Equation.DSMT4">
                  <p:embed/>
                </p:oleObj>
              </mc:Choice>
              <mc:Fallback>
                <p:oleObj name="Equation" r:id="rId5" imgW="1054080" imgH="203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2" y="3068960"/>
                        <a:ext cx="23606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813105"/>
              </p:ext>
            </p:extLst>
          </p:nvPr>
        </p:nvGraphicFramePr>
        <p:xfrm>
          <a:off x="5806714" y="3075111"/>
          <a:ext cx="4289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75" name="Equation" r:id="rId7" imgW="1917360" imgH="215640" progId="Equation.DSMT4">
                  <p:embed/>
                </p:oleObj>
              </mc:Choice>
              <mc:Fallback>
                <p:oleObj name="Equation" r:id="rId7" imgW="1917360" imgH="2156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714" y="3075111"/>
                        <a:ext cx="42894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390395"/>
              </p:ext>
            </p:extLst>
          </p:nvPr>
        </p:nvGraphicFramePr>
        <p:xfrm>
          <a:off x="1874712" y="3847983"/>
          <a:ext cx="22145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76" name="Equation" r:id="rId9" imgW="990360" imgH="203040" progId="Equation.DSMT4">
                  <p:embed/>
                </p:oleObj>
              </mc:Choice>
              <mc:Fallback>
                <p:oleObj name="Equation" r:id="rId9" imgW="990360" imgH="2030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712" y="3847983"/>
                        <a:ext cx="22145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948097"/>
              </p:ext>
            </p:extLst>
          </p:nvPr>
        </p:nvGraphicFramePr>
        <p:xfrm>
          <a:off x="738982" y="4566413"/>
          <a:ext cx="3327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77" name="Equation" r:id="rId11" imgW="1485720" imgH="203040" progId="Equation.DSMT4">
                  <p:embed/>
                </p:oleObj>
              </mc:Choice>
              <mc:Fallback>
                <p:oleObj name="Equation" r:id="rId11" imgW="1485720" imgH="203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2" y="4566413"/>
                        <a:ext cx="3327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752063"/>
              </p:ext>
            </p:extLst>
          </p:nvPr>
        </p:nvGraphicFramePr>
        <p:xfrm>
          <a:off x="1387494" y="5516636"/>
          <a:ext cx="5289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78" name="Equation" r:id="rId13" imgW="2361960" imgH="203040" progId="Equation.DSMT4">
                  <p:embed/>
                </p:oleObj>
              </mc:Choice>
              <mc:Fallback>
                <p:oleObj name="Equation" r:id="rId13" imgW="2361960" imgH="2030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94" y="5516636"/>
                        <a:ext cx="52895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676831"/>
              </p:ext>
            </p:extLst>
          </p:nvPr>
        </p:nvGraphicFramePr>
        <p:xfrm>
          <a:off x="4127535" y="4561185"/>
          <a:ext cx="5032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79" name="Equation" r:id="rId15" imgW="2247840" imgH="215640" progId="Equation.DSMT4">
                  <p:embed/>
                </p:oleObj>
              </mc:Choice>
              <mc:Fallback>
                <p:oleObj name="Equation" r:id="rId15" imgW="2247840" imgH="2156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35" y="4561185"/>
                        <a:ext cx="5032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640425"/>
              </p:ext>
            </p:extLst>
          </p:nvPr>
        </p:nvGraphicFramePr>
        <p:xfrm>
          <a:off x="6650831" y="5502349"/>
          <a:ext cx="412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80" name="Equation" r:id="rId17" imgW="1841400" imgH="215640" progId="Equation.DSMT4">
                  <p:embed/>
                </p:oleObj>
              </mc:Choice>
              <mc:Fallback>
                <p:oleObj name="Equation" r:id="rId17" imgW="1841400" imgH="2156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831" y="5502349"/>
                        <a:ext cx="4124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1151"/>
              </p:ext>
            </p:extLst>
          </p:nvPr>
        </p:nvGraphicFramePr>
        <p:xfrm>
          <a:off x="687010" y="1031757"/>
          <a:ext cx="79517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81" name="Equation" r:id="rId19" imgW="3555720" imgH="444240" progId="Equation.DSMT4">
                  <p:embed/>
                </p:oleObj>
              </mc:Choice>
              <mc:Fallback>
                <p:oleObj name="Equation" r:id="rId19" imgW="3555720" imgH="4442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31757"/>
                        <a:ext cx="795178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99430"/>
              </p:ext>
            </p:extLst>
          </p:nvPr>
        </p:nvGraphicFramePr>
        <p:xfrm>
          <a:off x="2092325" y="2167750"/>
          <a:ext cx="9117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82" name="Equation" r:id="rId21" imgW="4076640" imgH="203040" progId="Equation.DSMT4">
                  <p:embed/>
                </p:oleObj>
              </mc:Choice>
              <mc:Fallback>
                <p:oleObj name="Equation" r:id="rId21" imgW="4076640" imgH="20304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2167750"/>
                        <a:ext cx="9117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39341"/>
              </p:ext>
            </p:extLst>
          </p:nvPr>
        </p:nvGraphicFramePr>
        <p:xfrm>
          <a:off x="4327164" y="3816887"/>
          <a:ext cx="1479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83" name="Equation" r:id="rId23" imgW="660240" imgH="190440" progId="Equation.DSMT4">
                  <p:embed/>
                </p:oleObj>
              </mc:Choice>
              <mc:Fallback>
                <p:oleObj name="Equation" r:id="rId23" imgW="660240" imgH="1904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164" y="3816887"/>
                        <a:ext cx="14795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2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804673"/>
              </p:ext>
            </p:extLst>
          </p:nvPr>
        </p:nvGraphicFramePr>
        <p:xfrm>
          <a:off x="938725" y="4154221"/>
          <a:ext cx="6288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0" name="Equation" r:id="rId3" imgW="2806560" imgH="215640" progId="Equation.DSMT4">
                  <p:embed/>
                </p:oleObj>
              </mc:Choice>
              <mc:Fallback>
                <p:oleObj name="Equation" r:id="rId3" imgW="2806560" imgH="2156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725" y="4154221"/>
                        <a:ext cx="62880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04239"/>
              </p:ext>
            </p:extLst>
          </p:nvPr>
        </p:nvGraphicFramePr>
        <p:xfrm>
          <a:off x="881256" y="1022142"/>
          <a:ext cx="2673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1" name="Equation" r:id="rId5" imgW="1193760" imgH="190440" progId="Equation.DSMT4">
                  <p:embed/>
                </p:oleObj>
              </mc:Choice>
              <mc:Fallback>
                <p:oleObj name="Equation" r:id="rId5" imgW="1193760" imgH="19044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56" y="1022142"/>
                        <a:ext cx="26733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588922"/>
              </p:ext>
            </p:extLst>
          </p:nvPr>
        </p:nvGraphicFramePr>
        <p:xfrm>
          <a:off x="891793" y="1791484"/>
          <a:ext cx="5289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2" name="Equation" r:id="rId7" imgW="2361960" imgH="203040" progId="Equation.DSMT4">
                  <p:embed/>
                </p:oleObj>
              </mc:Choice>
              <mc:Fallback>
                <p:oleObj name="Equation" r:id="rId7" imgW="2361960" imgH="2030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793" y="1791484"/>
                        <a:ext cx="52895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47530"/>
              </p:ext>
            </p:extLst>
          </p:nvPr>
        </p:nvGraphicFramePr>
        <p:xfrm>
          <a:off x="3554606" y="991984"/>
          <a:ext cx="5032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3" name="Equation" r:id="rId9" imgW="2247840" imgH="215640" progId="Equation.DSMT4">
                  <p:embed/>
                </p:oleObj>
              </mc:Choice>
              <mc:Fallback>
                <p:oleObj name="Equation" r:id="rId9" imgW="2247840" imgH="2156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606" y="991984"/>
                        <a:ext cx="50323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87418"/>
              </p:ext>
            </p:extLst>
          </p:nvPr>
        </p:nvGraphicFramePr>
        <p:xfrm>
          <a:off x="6132730" y="1784708"/>
          <a:ext cx="412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4" name="Equation" r:id="rId11" imgW="1841400" imgH="215640" progId="Equation.DSMT4">
                  <p:embed/>
                </p:oleObj>
              </mc:Choice>
              <mc:Fallback>
                <p:oleObj name="Equation" r:id="rId11" imgW="1841400" imgH="2156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730" y="1784708"/>
                        <a:ext cx="4124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05906"/>
              </p:ext>
            </p:extLst>
          </p:nvPr>
        </p:nvGraphicFramePr>
        <p:xfrm>
          <a:off x="866339" y="2592155"/>
          <a:ext cx="12779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5" name="Equation" r:id="rId13" imgW="571320" imgH="203040" progId="Equation.DSMT4">
                  <p:embed/>
                </p:oleObj>
              </mc:Choice>
              <mc:Fallback>
                <p:oleObj name="Equation" r:id="rId13" imgW="571320" imgH="2030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39" y="2592155"/>
                        <a:ext cx="12779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261490"/>
              </p:ext>
            </p:extLst>
          </p:nvPr>
        </p:nvGraphicFramePr>
        <p:xfrm>
          <a:off x="1016308" y="4965577"/>
          <a:ext cx="10017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6" name="Equation" r:id="rId15" imgW="4470120" imgH="228600" progId="Equation.DSMT4">
                  <p:embed/>
                </p:oleObj>
              </mc:Choice>
              <mc:Fallback>
                <p:oleObj name="Equation" r:id="rId15" imgW="4470120" imgH="2286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308" y="4965577"/>
                        <a:ext cx="100171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50304"/>
              </p:ext>
            </p:extLst>
          </p:nvPr>
        </p:nvGraphicFramePr>
        <p:xfrm>
          <a:off x="938725" y="3383296"/>
          <a:ext cx="5549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7" name="Equation" r:id="rId17" imgW="2476440" imgH="215640" progId="Equation.DSMT4">
                  <p:embed/>
                </p:oleObj>
              </mc:Choice>
              <mc:Fallback>
                <p:oleObj name="Equation" r:id="rId17" imgW="2476440" imgH="2156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725" y="3383296"/>
                        <a:ext cx="55499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46291"/>
              </p:ext>
            </p:extLst>
          </p:nvPr>
        </p:nvGraphicFramePr>
        <p:xfrm>
          <a:off x="1081600" y="5781384"/>
          <a:ext cx="108140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8" name="Equation" r:id="rId19" imgW="4825800" imgH="228600" progId="Equation.DSMT4">
                  <p:embed/>
                </p:oleObj>
              </mc:Choice>
              <mc:Fallback>
                <p:oleObj name="Equation" r:id="rId19" imgW="4825800" imgH="2286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600" y="5781384"/>
                        <a:ext cx="108140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071584"/>
              </p:ext>
            </p:extLst>
          </p:nvPr>
        </p:nvGraphicFramePr>
        <p:xfrm>
          <a:off x="2711624" y="2555633"/>
          <a:ext cx="6162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9" name="Equation" r:id="rId21" imgW="2755800" imgH="203040" progId="Equation.DSMT4">
                  <p:embed/>
                </p:oleObj>
              </mc:Choice>
              <mc:Fallback>
                <p:oleObj name="Equation" r:id="rId21" imgW="2755800" imgH="2030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2555633"/>
                        <a:ext cx="6162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35201"/>
              </p:ext>
            </p:extLst>
          </p:nvPr>
        </p:nvGraphicFramePr>
        <p:xfrm>
          <a:off x="6888088" y="3368577"/>
          <a:ext cx="28463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00" name="Equation" r:id="rId23" imgW="1269720" imgH="203040" progId="Equation.DSMT4">
                  <p:embed/>
                </p:oleObj>
              </mc:Choice>
              <mc:Fallback>
                <p:oleObj name="Equation" r:id="rId23" imgW="1269720" imgH="20304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3368577"/>
                        <a:ext cx="28463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09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3" y="-18466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876651"/>
              </p:ext>
            </p:extLst>
          </p:nvPr>
        </p:nvGraphicFramePr>
        <p:xfrm>
          <a:off x="1550585" y="2088435"/>
          <a:ext cx="3404466" cy="1024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4" name="Equation" r:id="rId5" imgW="1562040" imgH="469800" progId="Equation.DSMT4">
                  <p:embed/>
                </p:oleObj>
              </mc:Choice>
              <mc:Fallback>
                <p:oleObj name="Equation" r:id="rId5" imgW="1562040" imgH="469800" progId="Equation.DSMT4">
                  <p:embed/>
                  <p:pic>
                    <p:nvPicPr>
                      <p:cNvPr id="211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585" y="2088435"/>
                        <a:ext cx="3404466" cy="1024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152590"/>
              </p:ext>
            </p:extLst>
          </p:nvPr>
        </p:nvGraphicFramePr>
        <p:xfrm>
          <a:off x="687010" y="851062"/>
          <a:ext cx="70119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5" name="Equation" r:id="rId7" imgW="3136680" imgH="469800" progId="Equation.DSMT4">
                  <p:embed/>
                </p:oleObj>
              </mc:Choice>
              <mc:Fallback>
                <p:oleObj name="Equation" r:id="rId7" imgW="3136680" imgH="469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851062"/>
                        <a:ext cx="70119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24117"/>
              </p:ext>
            </p:extLst>
          </p:nvPr>
        </p:nvGraphicFramePr>
        <p:xfrm>
          <a:off x="1471507" y="3375450"/>
          <a:ext cx="49974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6" name="Equation" r:id="rId9" imgW="2234880" imgH="228600" progId="Equation.DSMT4">
                  <p:embed/>
                </p:oleObj>
              </mc:Choice>
              <mc:Fallback>
                <p:oleObj name="Equation" r:id="rId9" imgW="223488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507" y="3375450"/>
                        <a:ext cx="49974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097888"/>
              </p:ext>
            </p:extLst>
          </p:nvPr>
        </p:nvGraphicFramePr>
        <p:xfrm>
          <a:off x="4985139" y="2324796"/>
          <a:ext cx="5867977" cy="49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7" name="Equation" r:id="rId11" imgW="2692080" imgH="228600" progId="Equation.DSMT4">
                  <p:embed/>
                </p:oleObj>
              </mc:Choice>
              <mc:Fallback>
                <p:oleObj name="Equation" r:id="rId11" imgW="2692080" imgH="22860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139" y="2324796"/>
                        <a:ext cx="5867977" cy="499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32047"/>
              </p:ext>
            </p:extLst>
          </p:nvPr>
        </p:nvGraphicFramePr>
        <p:xfrm>
          <a:off x="757012" y="1920896"/>
          <a:ext cx="5699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8" name="Equation" r:id="rId13" imgW="253800" imgH="203040" progId="Equation.DSMT4">
                  <p:embed/>
                </p:oleObj>
              </mc:Choice>
              <mc:Fallback>
                <p:oleObj name="Equation" r:id="rId13" imgW="253800" imgH="2030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12" y="1920896"/>
                        <a:ext cx="5699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02893"/>
              </p:ext>
            </p:extLst>
          </p:nvPr>
        </p:nvGraphicFramePr>
        <p:xfrm>
          <a:off x="1421552" y="4270607"/>
          <a:ext cx="1647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9" name="Equation" r:id="rId15" imgW="736560" imgH="228600" progId="Equation.DSMT4">
                  <p:embed/>
                </p:oleObj>
              </mc:Choice>
              <mc:Fallback>
                <p:oleObj name="Equation" r:id="rId15" imgW="736560" imgH="228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52" y="4270607"/>
                        <a:ext cx="16478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435203"/>
              </p:ext>
            </p:extLst>
          </p:nvPr>
        </p:nvGraphicFramePr>
        <p:xfrm>
          <a:off x="3069377" y="4010514"/>
          <a:ext cx="28717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0" name="Equation" r:id="rId17" imgW="1282680" imgH="469800" progId="Equation.DSMT4">
                  <p:embed/>
                </p:oleObj>
              </mc:Choice>
              <mc:Fallback>
                <p:oleObj name="Equation" r:id="rId17" imgW="1282680" imgH="4698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377" y="4010514"/>
                        <a:ext cx="28717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627605"/>
              </p:ext>
            </p:extLst>
          </p:nvPr>
        </p:nvGraphicFramePr>
        <p:xfrm>
          <a:off x="5941165" y="3945734"/>
          <a:ext cx="17065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1" name="Equation" r:id="rId19" imgW="761760" imgH="469800" progId="Equation.DSMT4">
                  <p:embed/>
                </p:oleObj>
              </mc:Choice>
              <mc:Fallback>
                <p:oleObj name="Equation" r:id="rId19" imgW="761760" imgH="4698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165" y="3945734"/>
                        <a:ext cx="170656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781670"/>
              </p:ext>
            </p:extLst>
          </p:nvPr>
        </p:nvGraphicFramePr>
        <p:xfrm>
          <a:off x="7781540" y="4239421"/>
          <a:ext cx="3063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2" name="Equation" r:id="rId21" imgW="1498320" imgH="228600" progId="Equation.DSMT4">
                  <p:embed/>
                </p:oleObj>
              </mc:Choice>
              <mc:Fallback>
                <p:oleObj name="Equation" r:id="rId21" imgW="1498320" imgH="2286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540" y="4239421"/>
                        <a:ext cx="30638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85669"/>
              </p:ext>
            </p:extLst>
          </p:nvPr>
        </p:nvGraphicFramePr>
        <p:xfrm>
          <a:off x="1421552" y="5302917"/>
          <a:ext cx="903446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3" name="Equation" r:id="rId23" imgW="4444920" imgH="469800" progId="Equation.DSMT4">
                  <p:embed/>
                </p:oleObj>
              </mc:Choice>
              <mc:Fallback>
                <p:oleObj name="Equation" r:id="rId23" imgW="4444920" imgH="4698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552" y="5302917"/>
                        <a:ext cx="9034462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64864"/>
              </p:ext>
            </p:extLst>
          </p:nvPr>
        </p:nvGraphicFramePr>
        <p:xfrm>
          <a:off x="7581900" y="3317875"/>
          <a:ext cx="28178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4" name="Equation" r:id="rId25" imgW="1257120" imgH="203040" progId="Equation.DSMT4">
                  <p:embed/>
                </p:oleObj>
              </mc:Choice>
              <mc:Fallback>
                <p:oleObj name="Equation" r:id="rId25" imgW="1257120" imgH="2030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3317875"/>
                        <a:ext cx="28178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3855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710113"/>
              </p:ext>
            </p:extLst>
          </p:nvPr>
        </p:nvGraphicFramePr>
        <p:xfrm>
          <a:off x="651952" y="1385982"/>
          <a:ext cx="17891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1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52" y="1385982"/>
                        <a:ext cx="17891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91281"/>
              </p:ext>
            </p:extLst>
          </p:nvPr>
        </p:nvGraphicFramePr>
        <p:xfrm>
          <a:off x="655174" y="2295871"/>
          <a:ext cx="1022191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2" name="Equation" r:id="rId5" imgW="4572000" imgH="469800" progId="Equation.DSMT4">
                  <p:embed/>
                </p:oleObj>
              </mc:Choice>
              <mc:Fallback>
                <p:oleObj name="Equation" r:id="rId5" imgW="4572000" imgH="469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74" y="2295871"/>
                        <a:ext cx="10221913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807548"/>
              </p:ext>
            </p:extLst>
          </p:nvPr>
        </p:nvGraphicFramePr>
        <p:xfrm>
          <a:off x="2480940" y="1059529"/>
          <a:ext cx="28717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3" name="Equation" r:id="rId7" imgW="1282680" imgH="469800" progId="Equation.DSMT4">
                  <p:embed/>
                </p:oleObj>
              </mc:Choice>
              <mc:Fallback>
                <p:oleObj name="Equation" r:id="rId7" imgW="1282680" imgH="46980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940" y="1059529"/>
                        <a:ext cx="28717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890238"/>
              </p:ext>
            </p:extLst>
          </p:nvPr>
        </p:nvGraphicFramePr>
        <p:xfrm>
          <a:off x="5323059" y="1057381"/>
          <a:ext cx="15367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4" name="Equation" r:id="rId9" imgW="685800" imgH="469800" progId="Equation.DSMT4">
                  <p:embed/>
                </p:oleObj>
              </mc:Choice>
              <mc:Fallback>
                <p:oleObj name="Equation" r:id="rId9" imgW="685800" imgH="4698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3059" y="1057381"/>
                        <a:ext cx="15367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52305"/>
              </p:ext>
            </p:extLst>
          </p:nvPr>
        </p:nvGraphicFramePr>
        <p:xfrm>
          <a:off x="7027513" y="1398988"/>
          <a:ext cx="33242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5" name="Equation" r:id="rId11" imgW="1625400" imgH="228600" progId="Equation.DSMT4">
                  <p:embed/>
                </p:oleObj>
              </mc:Choice>
              <mc:Fallback>
                <p:oleObj name="Equation" r:id="rId11" imgW="1625400" imgH="22860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513" y="1398988"/>
                        <a:ext cx="33242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18569"/>
              </p:ext>
            </p:extLst>
          </p:nvPr>
        </p:nvGraphicFramePr>
        <p:xfrm>
          <a:off x="687010" y="3511311"/>
          <a:ext cx="5905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6" name="Equation" r:id="rId13" imgW="2641320" imgH="203040" progId="Equation.DSMT4">
                  <p:embed/>
                </p:oleObj>
              </mc:Choice>
              <mc:Fallback>
                <p:oleObj name="Equation" r:id="rId13" imgW="2641320" imgH="203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3511311"/>
                        <a:ext cx="5905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74963"/>
              </p:ext>
            </p:extLst>
          </p:nvPr>
        </p:nvGraphicFramePr>
        <p:xfrm>
          <a:off x="1185747" y="4149821"/>
          <a:ext cx="5422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7" name="Equation" r:id="rId15" imgW="2425680" imgH="203040" progId="Equation.DSMT4">
                  <p:embed/>
                </p:oleObj>
              </mc:Choice>
              <mc:Fallback>
                <p:oleObj name="Equation" r:id="rId15" imgW="2425680" imgH="2030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747" y="4149821"/>
                        <a:ext cx="5422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729297"/>
              </p:ext>
            </p:extLst>
          </p:nvPr>
        </p:nvGraphicFramePr>
        <p:xfrm>
          <a:off x="1158619" y="4810514"/>
          <a:ext cx="61055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8" name="Equation" r:id="rId17" imgW="2730240" imgH="203040" progId="Equation.DSMT4">
                  <p:embed/>
                </p:oleObj>
              </mc:Choice>
              <mc:Fallback>
                <p:oleObj name="Equation" r:id="rId17" imgW="2730240" imgH="2030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619" y="4810514"/>
                        <a:ext cx="61055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950668"/>
              </p:ext>
            </p:extLst>
          </p:nvPr>
        </p:nvGraphicFramePr>
        <p:xfrm>
          <a:off x="1157018" y="5471207"/>
          <a:ext cx="107934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9" name="Equation" r:id="rId19" imgW="4825800" imgH="203040" progId="Equation.DSMT4">
                  <p:embed/>
                </p:oleObj>
              </mc:Choice>
              <mc:Fallback>
                <p:oleObj name="Equation" r:id="rId19" imgW="4825800" imgH="2030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018" y="5471207"/>
                        <a:ext cx="107934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032890"/>
              </p:ext>
            </p:extLst>
          </p:nvPr>
        </p:nvGraphicFramePr>
        <p:xfrm>
          <a:off x="1546508" y="6110634"/>
          <a:ext cx="3152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0" name="Equation" r:id="rId21" imgW="1409400" imgH="190440" progId="Equation.DSMT4">
                  <p:embed/>
                </p:oleObj>
              </mc:Choice>
              <mc:Fallback>
                <p:oleObj name="Equation" r:id="rId21" imgW="1409400" imgH="1904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508" y="6110634"/>
                        <a:ext cx="3152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2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508864"/>
              </p:ext>
            </p:extLst>
          </p:nvPr>
        </p:nvGraphicFramePr>
        <p:xfrm>
          <a:off x="4027691" y="2687721"/>
          <a:ext cx="1533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3"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691" y="2687721"/>
                        <a:ext cx="15335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054449"/>
              </p:ext>
            </p:extLst>
          </p:nvPr>
        </p:nvGraphicFramePr>
        <p:xfrm>
          <a:off x="1301428" y="3893595"/>
          <a:ext cx="5140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4" name="Equation" r:id="rId5" imgW="2298600" imgH="228600" progId="Equation.DSMT4">
                  <p:embed/>
                </p:oleObj>
              </mc:Choice>
              <mc:Fallback>
                <p:oleObj name="Equation" r:id="rId5" imgW="2298600" imgH="228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428" y="3893595"/>
                        <a:ext cx="51403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72781"/>
              </p:ext>
            </p:extLst>
          </p:nvPr>
        </p:nvGraphicFramePr>
        <p:xfrm>
          <a:off x="1281472" y="4655679"/>
          <a:ext cx="48831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5" name="Equation" r:id="rId7" imgW="2184120" imgH="228600" progId="Equation.DSMT4">
                  <p:embed/>
                </p:oleObj>
              </mc:Choice>
              <mc:Fallback>
                <p:oleObj name="Equation" r:id="rId7" imgW="2184120" imgH="2286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472" y="4655679"/>
                        <a:ext cx="48831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87622"/>
              </p:ext>
            </p:extLst>
          </p:nvPr>
        </p:nvGraphicFramePr>
        <p:xfrm>
          <a:off x="750888" y="900113"/>
          <a:ext cx="73247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6" name="Equation" r:id="rId9" imgW="3276360" imgH="698400" progId="Equation.DSMT4">
                  <p:embed/>
                </p:oleObj>
              </mc:Choice>
              <mc:Fallback>
                <p:oleObj name="Equation" r:id="rId9" imgW="3276360" imgH="6984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900113"/>
                        <a:ext cx="732472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27094"/>
              </p:ext>
            </p:extLst>
          </p:nvPr>
        </p:nvGraphicFramePr>
        <p:xfrm>
          <a:off x="673006" y="2731377"/>
          <a:ext cx="33623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7" name="Equation" r:id="rId11" imgW="1498320" imgH="203040" progId="Equation.DSMT4">
                  <p:embed/>
                </p:oleObj>
              </mc:Choice>
              <mc:Fallback>
                <p:oleObj name="Equation" r:id="rId11" imgW="1498320" imgH="2030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06" y="2731377"/>
                        <a:ext cx="33623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87564"/>
              </p:ext>
            </p:extLst>
          </p:nvPr>
        </p:nvGraphicFramePr>
        <p:xfrm>
          <a:off x="5567886" y="2228978"/>
          <a:ext cx="55070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8" name="Equation" r:id="rId13" imgW="2463480" imgH="698400" progId="Equation.DSMT4">
                  <p:embed/>
                </p:oleObj>
              </mc:Choice>
              <mc:Fallback>
                <p:oleObj name="Equation" r:id="rId13" imgW="2463480" imgH="6984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886" y="2228978"/>
                        <a:ext cx="550703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144655"/>
              </p:ext>
            </p:extLst>
          </p:nvPr>
        </p:nvGraphicFramePr>
        <p:xfrm>
          <a:off x="6245620" y="4067999"/>
          <a:ext cx="3151187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19" name="Equation" r:id="rId15" imgW="1409400" imgH="698400" progId="Equation.DSMT4">
                  <p:embed/>
                </p:oleObj>
              </mc:Choice>
              <mc:Fallback>
                <p:oleObj name="Equation" r:id="rId15" imgW="1409400" imgH="6984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620" y="4067999"/>
                        <a:ext cx="3151187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29262"/>
              </p:ext>
            </p:extLst>
          </p:nvPr>
        </p:nvGraphicFramePr>
        <p:xfrm>
          <a:off x="9354153" y="3999916"/>
          <a:ext cx="1978817" cy="162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0" name="Equation" r:id="rId17" imgW="1295280" imgH="1066680" progId="Equation.DSMT4">
                  <p:embed/>
                </p:oleObj>
              </mc:Choice>
              <mc:Fallback>
                <p:oleObj name="Equation" r:id="rId17" imgW="1295280" imgH="10666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4153" y="3999916"/>
                        <a:ext cx="1978817" cy="1628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31284"/>
              </p:ext>
            </p:extLst>
          </p:nvPr>
        </p:nvGraphicFramePr>
        <p:xfrm>
          <a:off x="991806" y="5549486"/>
          <a:ext cx="29352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1" name="Equation" r:id="rId19" imgW="1434960" imgH="482400" progId="Equation.DSMT4">
                  <p:embed/>
                </p:oleObj>
              </mc:Choice>
              <mc:Fallback>
                <p:oleObj name="Equation" r:id="rId19" imgW="1434960" imgH="4824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806" y="5549486"/>
                        <a:ext cx="2935287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719028"/>
              </p:ext>
            </p:extLst>
          </p:nvPr>
        </p:nvGraphicFramePr>
        <p:xfrm>
          <a:off x="3832619" y="5222090"/>
          <a:ext cx="797718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2" name="Equation" r:id="rId21" imgW="3568680" imgH="698400" progId="Equation.DSMT4">
                  <p:embed/>
                </p:oleObj>
              </mc:Choice>
              <mc:Fallback>
                <p:oleObj name="Equation" r:id="rId21" imgW="3568680" imgH="6984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619" y="5222090"/>
                        <a:ext cx="797718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875824"/>
              </p:ext>
            </p:extLst>
          </p:nvPr>
        </p:nvGraphicFramePr>
        <p:xfrm>
          <a:off x="8540960" y="1425714"/>
          <a:ext cx="28178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3" name="Equation" r:id="rId23" imgW="1257120" imgH="203040" progId="Equation.DSMT4">
                  <p:embed/>
                </p:oleObj>
              </mc:Choice>
              <mc:Fallback>
                <p:oleObj name="Equation" r:id="rId23" imgW="125712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960" y="1425714"/>
                        <a:ext cx="28178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250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TextBox 34"/>
          <p:cNvSpPr txBox="1"/>
          <p:nvPr/>
        </p:nvSpPr>
        <p:spPr>
          <a:xfrm>
            <a:off x="1471507" y="177803"/>
            <a:ext cx="750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特征值和特征向量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02628"/>
              </p:ext>
            </p:extLst>
          </p:nvPr>
        </p:nvGraphicFramePr>
        <p:xfrm>
          <a:off x="884763" y="1268760"/>
          <a:ext cx="52530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15" name="Equation" r:id="rId3" imgW="2349360" imgH="228600" progId="Equation.DSMT4">
                  <p:embed/>
                </p:oleObj>
              </mc:Choice>
              <mc:Fallback>
                <p:oleObj name="Equation" r:id="rId3" imgW="2349360" imgH="228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763" y="1268760"/>
                        <a:ext cx="52530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269045"/>
              </p:ext>
            </p:extLst>
          </p:nvPr>
        </p:nvGraphicFramePr>
        <p:xfrm>
          <a:off x="3571356" y="2111399"/>
          <a:ext cx="1962942" cy="141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16" name="Equation" r:id="rId5" imgW="965160" imgH="698400" progId="Equation.DSMT4">
                  <p:embed/>
                </p:oleObj>
              </mc:Choice>
              <mc:Fallback>
                <p:oleObj name="Equation" r:id="rId5" imgW="965160" imgH="6984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356" y="2111399"/>
                        <a:ext cx="1962942" cy="1419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23971"/>
              </p:ext>
            </p:extLst>
          </p:nvPr>
        </p:nvGraphicFramePr>
        <p:xfrm>
          <a:off x="884763" y="2088878"/>
          <a:ext cx="2713044" cy="141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17" name="Equation" r:id="rId7" imgW="1333440" imgH="698400" progId="Equation.DSMT4">
                  <p:embed/>
                </p:oleObj>
              </mc:Choice>
              <mc:Fallback>
                <p:oleObj name="Equation" r:id="rId7" imgW="1333440" imgH="6984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763" y="2088878"/>
                        <a:ext cx="2713044" cy="1419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610373"/>
              </p:ext>
            </p:extLst>
          </p:nvPr>
        </p:nvGraphicFramePr>
        <p:xfrm>
          <a:off x="893605" y="3640030"/>
          <a:ext cx="100234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18" name="Equation" r:id="rId9" imgW="4483080" imgH="698400" progId="Equation.DSMT4">
                  <p:embed/>
                </p:oleObj>
              </mc:Choice>
              <mc:Fallback>
                <p:oleObj name="Equation" r:id="rId9" imgW="4483080" imgH="6984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05" y="3640030"/>
                        <a:ext cx="100234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23569"/>
              </p:ext>
            </p:extLst>
          </p:nvPr>
        </p:nvGraphicFramePr>
        <p:xfrm>
          <a:off x="841375" y="5733256"/>
          <a:ext cx="103679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19" name="Equation" r:id="rId11" imgW="4635360" imgH="203040" progId="Equation.DSMT4">
                  <p:embed/>
                </p:oleObj>
              </mc:Choice>
              <mc:Fallback>
                <p:oleObj name="Equation" r:id="rId11" imgW="463536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733256"/>
                        <a:ext cx="103679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299966"/>
              </p:ext>
            </p:extLst>
          </p:nvPr>
        </p:nvGraphicFramePr>
        <p:xfrm>
          <a:off x="5735960" y="2294967"/>
          <a:ext cx="3776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20" name="Equation" r:id="rId13" imgW="1688760" imgH="482400" progId="Equation.DSMT4">
                  <p:embed/>
                </p:oleObj>
              </mc:Choice>
              <mc:Fallback>
                <p:oleObj name="Equation" r:id="rId13" imgW="1688760" imgH="4824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2294967"/>
                        <a:ext cx="3776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415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6|6.2|4.3|2.4|1.3|2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6|6.2|4.3|2.4|1.3|20.8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新媒体" id="{BAE83C62-4106-48E0-A95B-F9CDF60BF136}" vid="{36713D1B-FDED-4763-94C7-0BAE037171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2074</TotalTime>
  <Words>194</Words>
  <Application>Microsoft Office PowerPoint</Application>
  <PresentationFormat>自定义</PresentationFormat>
  <Paragraphs>41</Paragraphs>
  <Slides>15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新媒体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Microsoft</cp:lastModifiedBy>
  <cp:revision>994</cp:revision>
  <dcterms:created xsi:type="dcterms:W3CDTF">2015-11-15T13:24:13Z</dcterms:created>
  <dcterms:modified xsi:type="dcterms:W3CDTF">2018-10-29T02:21:20Z</dcterms:modified>
</cp:coreProperties>
</file>