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4"/>
  </p:notesMasterIdLst>
  <p:sldIdLst>
    <p:sldId id="412" r:id="rId2"/>
    <p:sldId id="449" r:id="rId3"/>
    <p:sldId id="422" r:id="rId4"/>
    <p:sldId id="442" r:id="rId5"/>
    <p:sldId id="443" r:id="rId6"/>
    <p:sldId id="430" r:id="rId7"/>
    <p:sldId id="445" r:id="rId8"/>
    <p:sldId id="431" r:id="rId9"/>
    <p:sldId id="444" r:id="rId10"/>
    <p:sldId id="435" r:id="rId11"/>
    <p:sldId id="433" r:id="rId12"/>
    <p:sldId id="434" r:id="rId13"/>
    <p:sldId id="420" r:id="rId14"/>
    <p:sldId id="424" r:id="rId15"/>
    <p:sldId id="446" r:id="rId16"/>
    <p:sldId id="437" r:id="rId17"/>
    <p:sldId id="438" r:id="rId18"/>
    <p:sldId id="447" r:id="rId19"/>
    <p:sldId id="448" r:id="rId20"/>
    <p:sldId id="439" r:id="rId21"/>
    <p:sldId id="419" r:id="rId22"/>
    <p:sldId id="40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09" userDrawn="1">
          <p15:clr>
            <a:srgbClr val="A4A3A4"/>
          </p15:clr>
        </p15:guide>
        <p15:guide id="4" pos="71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7E4"/>
    <a:srgbClr val="1C3F98"/>
    <a:srgbClr val="BB138B"/>
    <a:srgbClr val="00FFFF"/>
    <a:srgbClr val="10A013"/>
    <a:srgbClr val="829FE6"/>
    <a:srgbClr val="BFCEF3"/>
    <a:srgbClr val="2657D0"/>
    <a:srgbClr val="E2EFA9"/>
    <a:srgbClr val="4F7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95" autoAdjust="0"/>
    <p:restoredTop sz="81915" autoAdjust="0"/>
  </p:normalViewPr>
  <p:slideViewPr>
    <p:cSldViewPr>
      <p:cViewPr varScale="1">
        <p:scale>
          <a:sx n="65" d="100"/>
          <a:sy n="65" d="100"/>
        </p:scale>
        <p:origin x="435" y="51"/>
      </p:cViewPr>
      <p:guideLst>
        <p:guide orient="horz" pos="2160"/>
        <p:guide pos="3840"/>
        <p:guide pos="1209"/>
        <p:guide pos="710"/>
        <p:guide pos="7061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3" Type="http://schemas.openxmlformats.org/officeDocument/2006/relationships/image" Target="../media/image92.wmf"/><Relationship Id="rId7" Type="http://schemas.openxmlformats.org/officeDocument/2006/relationships/image" Target="../media/image70.wmf"/><Relationship Id="rId12" Type="http://schemas.openxmlformats.org/officeDocument/2006/relationships/image" Target="../media/image100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99.wmf"/><Relationship Id="rId5" Type="http://schemas.openxmlformats.org/officeDocument/2006/relationships/image" Target="../media/image94.wmf"/><Relationship Id="rId10" Type="http://schemas.openxmlformats.org/officeDocument/2006/relationships/image" Target="../media/image98.wmf"/><Relationship Id="rId4" Type="http://schemas.openxmlformats.org/officeDocument/2006/relationships/image" Target="../media/image93.wmf"/><Relationship Id="rId9" Type="http://schemas.openxmlformats.org/officeDocument/2006/relationships/image" Target="../media/image9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70.wmf"/><Relationship Id="rId7" Type="http://schemas.openxmlformats.org/officeDocument/2006/relationships/image" Target="../media/image125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8.wmf"/><Relationship Id="rId7" Type="http://schemas.openxmlformats.org/officeDocument/2006/relationships/image" Target="../media/image131.wmf"/><Relationship Id="rId2" Type="http://schemas.openxmlformats.org/officeDocument/2006/relationships/image" Target="../media/image70.wmf"/><Relationship Id="rId1" Type="http://schemas.openxmlformats.org/officeDocument/2006/relationships/image" Target="../media/image121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3.wmf"/><Relationship Id="rId9" Type="http://schemas.openxmlformats.org/officeDocument/2006/relationships/image" Target="../media/image13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23.wmf"/><Relationship Id="rId7" Type="http://schemas.openxmlformats.org/officeDocument/2006/relationships/image" Target="../media/image138.wmf"/><Relationship Id="rId2" Type="http://schemas.openxmlformats.org/officeDocument/2006/relationships/image" Target="../media/image134.wmf"/><Relationship Id="rId1" Type="http://schemas.openxmlformats.org/officeDocument/2006/relationships/image" Target="../media/image121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5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3.wmf"/><Relationship Id="rId3" Type="http://schemas.openxmlformats.org/officeDocument/2006/relationships/image" Target="../media/image41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3.wmf"/><Relationship Id="rId10" Type="http://schemas.openxmlformats.org/officeDocument/2006/relationships/image" Target="../media/image50.wmf"/><Relationship Id="rId4" Type="http://schemas.openxmlformats.org/officeDocument/2006/relationships/image" Target="../media/image42.wmf"/><Relationship Id="rId9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58.wmf"/><Relationship Id="rId7" Type="http://schemas.openxmlformats.org/officeDocument/2006/relationships/image" Target="../media/image49.wmf"/><Relationship Id="rId12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48.wmf"/><Relationship Id="rId11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52.wmf"/><Relationship Id="rId4" Type="http://schemas.openxmlformats.org/officeDocument/2006/relationships/image" Target="../media/image59.wmf"/><Relationship Id="rId9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B0B58-2626-4414-B271-220E17A3E364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A7D8-70E2-4AB4-8306-3680B1A92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05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7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2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106008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6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8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7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7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0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C7B7-2830-41B9-A6CB-7BF095ECCE20}" type="datetimeFigureOut">
              <a:rPr lang="zh-CN" altLang="en-US" smtClean="0"/>
              <a:pPr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70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6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9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96.wmf"/><Relationship Id="rId26" Type="http://schemas.openxmlformats.org/officeDocument/2006/relationships/image" Target="../media/image100.w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99.w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28" Type="http://schemas.openxmlformats.org/officeDocument/2006/relationships/image" Target="../media/image101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5.wmf"/><Relationship Id="rId22" Type="http://schemas.openxmlformats.org/officeDocument/2006/relationships/image" Target="../media/image98.wmf"/><Relationship Id="rId27" Type="http://schemas.openxmlformats.org/officeDocument/2006/relationships/oleObject" Target="../embeddings/oleObject1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20" Type="http://schemas.openxmlformats.org/officeDocument/2006/relationships/image" Target="../media/image11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0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26.bin"/><Relationship Id="rId18" Type="http://schemas.openxmlformats.org/officeDocument/2006/relationships/oleObject" Target="../embeddings/oleObject129.bin"/><Relationship Id="rId3" Type="http://schemas.openxmlformats.org/officeDocument/2006/relationships/oleObject" Target="../embeddings/oleObject121.bin"/><Relationship Id="rId21" Type="http://schemas.openxmlformats.org/officeDocument/2006/relationships/image" Target="../media/image119.wmf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20" Type="http://schemas.openxmlformats.org/officeDocument/2006/relationships/oleObject" Target="../embeddings/oleObject130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14.wmf"/><Relationship Id="rId19" Type="http://schemas.openxmlformats.org/officeDocument/2006/relationships/image" Target="../media/image118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1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26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20" Type="http://schemas.openxmlformats.org/officeDocument/2006/relationships/image" Target="../media/image12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2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3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35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3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4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31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48.wmf"/><Relationship Id="rId26" Type="http://schemas.openxmlformats.org/officeDocument/2006/relationships/image" Target="../media/image52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1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53.wmf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5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50.wmf"/><Relationship Id="rId26" Type="http://schemas.openxmlformats.org/officeDocument/2006/relationships/image" Target="../media/image62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61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63561"/>
            <a:ext cx="12192000" cy="243764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83" y="380348"/>
            <a:ext cx="2622992" cy="26226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4223792" y="74936"/>
            <a:ext cx="2974047" cy="2973644"/>
            <a:chOff x="3772486" y="313986"/>
            <a:chExt cx="2230535" cy="2230233"/>
          </a:xfrm>
        </p:grpSpPr>
        <p:pic>
          <p:nvPicPr>
            <p:cNvPr id="104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2486" y="313986"/>
              <a:ext cx="2230535" cy="2230233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schemeClr val="tx2">
                  <a:alpha val="39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0863" y="520862"/>
              <a:ext cx="1852870" cy="184378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3" name="TextBox 34">
            <a:extLst>
              <a:ext uri="{FF2B5EF4-FFF2-40B4-BE49-F238E27FC236}">
                <a16:creationId xmlns:a16="http://schemas.microsoft.com/office/drawing/2014/main" id="{E72E0548-F86A-41C8-B2AD-1DFA8B6BAD7B}"/>
              </a:ext>
            </a:extLst>
          </p:cNvPr>
          <p:cNvSpPr txBox="1"/>
          <p:nvPr/>
        </p:nvSpPr>
        <p:spPr>
          <a:xfrm>
            <a:off x="4326384" y="4393250"/>
            <a:ext cx="34972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3200" b="1" dirty="0" smtClean="0">
                <a:solidFill>
                  <a:srgbClr val="FFC000"/>
                </a:solidFill>
                <a:latin typeface="楷体_GB2312" pitchFamily="49" charset="-122"/>
              </a:rPr>
              <a:t>§4.4  </a:t>
            </a:r>
            <a:r>
              <a:rPr kumimoji="1" lang="zh-CN" altLang="en-US" sz="3200" b="1" dirty="0" smtClean="0">
                <a:solidFill>
                  <a:srgbClr val="FFC000"/>
                </a:solidFill>
                <a:latin typeface="楷体_GB2312" pitchFamily="49" charset="-122"/>
              </a:rPr>
              <a:t>二次型</a:t>
            </a:r>
            <a:endParaRPr lang="zh-CN" altLang="zh-CN" sz="3200" b="1" spc="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92749EC2-C9D8-4BE6-A721-1C415C52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5651500"/>
            <a:ext cx="5543550" cy="5238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理学院 线性代数课程建设团队</a:t>
            </a:r>
            <a:endParaRPr lang="en-US" altLang="zh-CN" sz="2800" b="1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F62980C2-07F8-4780-98F1-4002D67C1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144" y="3429000"/>
            <a:ext cx="10920536" cy="7489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r>
              <a:rPr lang="zh-CN" altLang="en-US" sz="4267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zh-CN" altLang="en-US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四</a:t>
            </a:r>
            <a:r>
              <a:rPr lang="zh-CN" altLang="en-US" sz="4267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章</a:t>
            </a:r>
            <a:r>
              <a:rPr lang="en-US" altLang="zh-CN" sz="4267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4267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方阵对角化和二次型</a:t>
            </a:r>
            <a:endParaRPr lang="en-US" altLang="zh-CN" sz="4267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1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333482"/>
              </p:ext>
            </p:extLst>
          </p:nvPr>
        </p:nvGraphicFramePr>
        <p:xfrm>
          <a:off x="6600056" y="4365104"/>
          <a:ext cx="25193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19" name="Equation" r:id="rId3" imgW="2666880" imgH="482400" progId="Equation.3">
                  <p:embed/>
                </p:oleObj>
              </mc:Choice>
              <mc:Fallback>
                <p:oleObj name="Equation" r:id="rId3" imgW="2666880" imgH="482400" progId="Equation.3">
                  <p:embed/>
                  <p:pic>
                    <p:nvPicPr>
                      <p:cNvPr id="194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6" y="4365104"/>
                        <a:ext cx="25193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399427"/>
              </p:ext>
            </p:extLst>
          </p:nvPr>
        </p:nvGraphicFramePr>
        <p:xfrm>
          <a:off x="1204625" y="1081089"/>
          <a:ext cx="15504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20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19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625" y="1081089"/>
                        <a:ext cx="15504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988031"/>
              </p:ext>
            </p:extLst>
          </p:nvPr>
        </p:nvGraphicFramePr>
        <p:xfrm>
          <a:off x="687010" y="1023392"/>
          <a:ext cx="45688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21" name="Equation" r:id="rId7" imgW="2044440" imgH="203040" progId="Equation.DSMT4">
                  <p:embed/>
                </p:oleObj>
              </mc:Choice>
              <mc:Fallback>
                <p:oleObj name="Equation" r:id="rId7" imgW="2044440" imgH="20304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1023392"/>
                        <a:ext cx="45688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488109"/>
              </p:ext>
            </p:extLst>
          </p:nvPr>
        </p:nvGraphicFramePr>
        <p:xfrm>
          <a:off x="1343472" y="1670244"/>
          <a:ext cx="82026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22" name="Equation" r:id="rId9" imgW="3670200" imgH="241200" progId="Equation.DSMT4">
                  <p:embed/>
                </p:oleObj>
              </mc:Choice>
              <mc:Fallback>
                <p:oleObj name="Equation" r:id="rId9" imgW="3670200" imgH="2412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1670244"/>
                        <a:ext cx="82026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333541"/>
              </p:ext>
            </p:extLst>
          </p:nvPr>
        </p:nvGraphicFramePr>
        <p:xfrm>
          <a:off x="3532784" y="2229384"/>
          <a:ext cx="218049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23" name="Equation" r:id="rId11" imgW="977760" imgH="698400" progId="Equation.DSMT4">
                  <p:embed/>
                </p:oleObj>
              </mc:Choice>
              <mc:Fallback>
                <p:oleObj name="Equation" r:id="rId11" imgW="977760" imgH="6984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784" y="2229384"/>
                        <a:ext cx="2180492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307808"/>
              </p:ext>
            </p:extLst>
          </p:nvPr>
        </p:nvGraphicFramePr>
        <p:xfrm>
          <a:off x="1316101" y="3955132"/>
          <a:ext cx="521194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24" name="Equation" r:id="rId13" imgW="2336760" imgH="698400" progId="Equation.DSMT4">
                  <p:embed/>
                </p:oleObj>
              </mc:Choice>
              <mc:Fallback>
                <p:oleObj name="Equation" r:id="rId13" imgW="2336760" imgH="69840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01" y="3955132"/>
                        <a:ext cx="521194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791966"/>
              </p:ext>
            </p:extLst>
          </p:nvPr>
        </p:nvGraphicFramePr>
        <p:xfrm>
          <a:off x="1316101" y="5805264"/>
          <a:ext cx="5054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25" name="Equation" r:id="rId15" imgW="2260440" imgH="228600" progId="Equation.DSMT4">
                  <p:embed/>
                </p:oleObj>
              </mc:Choice>
              <mc:Fallback>
                <p:oleObj name="Equation" r:id="rId15" imgW="2260440" imgH="2286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01" y="5805264"/>
                        <a:ext cx="5054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34"/>
          <p:cNvSpPr txBox="1"/>
          <p:nvPr/>
        </p:nvSpPr>
        <p:spPr>
          <a:xfrm>
            <a:off x="1471507" y="177803"/>
            <a:ext cx="80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、化二次型为标准型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730945"/>
              </p:ext>
            </p:extLst>
          </p:nvPr>
        </p:nvGraphicFramePr>
        <p:xfrm>
          <a:off x="720290" y="2756105"/>
          <a:ext cx="280168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26" name="Equation" r:id="rId17" imgW="1257120" imgH="215640" progId="Equation.DSMT4">
                  <p:embed/>
                </p:oleObj>
              </mc:Choice>
              <mc:Fallback>
                <p:oleObj name="Equation" r:id="rId17" imgW="1257120" imgH="21564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90" y="2756105"/>
                        <a:ext cx="280168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1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57505"/>
              </p:ext>
            </p:extLst>
          </p:nvPr>
        </p:nvGraphicFramePr>
        <p:xfrm>
          <a:off x="604274" y="1214086"/>
          <a:ext cx="298291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99" name="Equation" r:id="rId3" imgW="1333440" imgH="253800" progId="Equation.DSMT4">
                  <p:embed/>
                </p:oleObj>
              </mc:Choice>
              <mc:Fallback>
                <p:oleObj name="Equation" r:id="rId3" imgW="1333440" imgH="253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74" y="1214086"/>
                        <a:ext cx="2982912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498926"/>
              </p:ext>
            </p:extLst>
          </p:nvPr>
        </p:nvGraphicFramePr>
        <p:xfrm>
          <a:off x="592761" y="4010743"/>
          <a:ext cx="36369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00" name="Equation" r:id="rId5" imgW="1625400" imgH="228600" progId="Equation.DSMT4">
                  <p:embed/>
                </p:oleObj>
              </mc:Choice>
              <mc:Fallback>
                <p:oleObj name="Equation" r:id="rId5" imgW="16254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61" y="4010743"/>
                        <a:ext cx="363696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34"/>
          <p:cNvSpPr txBox="1"/>
          <p:nvPr/>
        </p:nvSpPr>
        <p:spPr>
          <a:xfrm>
            <a:off x="1471507" y="177803"/>
            <a:ext cx="80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、化二次型为标准型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294758"/>
              </p:ext>
            </p:extLst>
          </p:nvPr>
        </p:nvGraphicFramePr>
        <p:xfrm>
          <a:off x="597431" y="2054863"/>
          <a:ext cx="6192838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01" name="Equation" r:id="rId7" imgW="2768400" imgH="698400" progId="Equation.DSMT4">
                  <p:embed/>
                </p:oleObj>
              </mc:Choice>
              <mc:Fallback>
                <p:oleObj name="Equation" r:id="rId7" imgW="2768400" imgH="6984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431" y="2054863"/>
                        <a:ext cx="6192838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702317"/>
              </p:ext>
            </p:extLst>
          </p:nvPr>
        </p:nvGraphicFramePr>
        <p:xfrm>
          <a:off x="687010" y="5423270"/>
          <a:ext cx="49434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02" name="Equation" r:id="rId9" imgW="2209680" imgH="253800" progId="Equation.DSMT4">
                  <p:embed/>
                </p:oleObj>
              </mc:Choice>
              <mc:Fallback>
                <p:oleObj name="Equation" r:id="rId9" imgW="2209680" imgH="2538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5423270"/>
                        <a:ext cx="494347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778451"/>
              </p:ext>
            </p:extLst>
          </p:nvPr>
        </p:nvGraphicFramePr>
        <p:xfrm>
          <a:off x="3605938" y="828177"/>
          <a:ext cx="179228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03" name="Equation" r:id="rId11" imgW="799920" imgH="698400" progId="Equation.DSMT4">
                  <p:embed/>
                </p:oleObj>
              </mc:Choice>
              <mc:Fallback>
                <p:oleObj name="Equation" r:id="rId11" imgW="799920" imgH="6984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938" y="828177"/>
                        <a:ext cx="179228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29614"/>
              </p:ext>
            </p:extLst>
          </p:nvPr>
        </p:nvGraphicFramePr>
        <p:xfrm>
          <a:off x="5462515" y="943942"/>
          <a:ext cx="354806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04" name="Equation" r:id="rId13" imgW="1587240" imgH="482400" progId="Equation.DSMT4">
                  <p:embed/>
                </p:oleObj>
              </mc:Choice>
              <mc:Fallback>
                <p:oleObj name="Equation" r:id="rId13" imgW="1587240" imgH="48240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15" y="943942"/>
                        <a:ext cx="3548063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011707"/>
              </p:ext>
            </p:extLst>
          </p:nvPr>
        </p:nvGraphicFramePr>
        <p:xfrm>
          <a:off x="4229724" y="3460853"/>
          <a:ext cx="15938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05" name="Equation" r:id="rId15" imgW="711000" imgH="698400" progId="Equation.DSMT4">
                  <p:embed/>
                </p:oleObj>
              </mc:Choice>
              <mc:Fallback>
                <p:oleObj name="Equation" r:id="rId15" imgW="711000" imgH="69840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724" y="3460853"/>
                        <a:ext cx="159385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287465"/>
              </p:ext>
            </p:extLst>
          </p:nvPr>
        </p:nvGraphicFramePr>
        <p:xfrm>
          <a:off x="5946129" y="3958459"/>
          <a:ext cx="43449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06" name="Equation" r:id="rId17" imgW="1942920" imgH="228600" progId="Equation.DSMT4">
                  <p:embed/>
                </p:oleObj>
              </mc:Choice>
              <mc:Fallback>
                <p:oleObj name="Equation" r:id="rId17" imgW="1942920" imgH="22860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129" y="3958459"/>
                        <a:ext cx="43449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663113"/>
              </p:ext>
            </p:extLst>
          </p:nvPr>
        </p:nvGraphicFramePr>
        <p:xfrm>
          <a:off x="5606363" y="4844139"/>
          <a:ext cx="309562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07" name="Equation" r:id="rId19" imgW="1384200" imgH="698400" progId="Equation.DSMT4">
                  <p:embed/>
                </p:oleObj>
              </mc:Choice>
              <mc:Fallback>
                <p:oleObj name="Equation" r:id="rId19" imgW="1384200" imgH="69840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6363" y="4844139"/>
                        <a:ext cx="309562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93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777213"/>
              </p:ext>
            </p:extLst>
          </p:nvPr>
        </p:nvGraphicFramePr>
        <p:xfrm>
          <a:off x="2068513" y="852488"/>
          <a:ext cx="5503862" cy="297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6" name="Equation" r:id="rId3" imgW="2463480" imgH="1333440" progId="Equation.DSMT4">
                  <p:embed/>
                </p:oleObj>
              </mc:Choice>
              <mc:Fallback>
                <p:oleObj name="Equation" r:id="rId3" imgW="2463480" imgH="133344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852488"/>
                        <a:ext cx="5503862" cy="297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035015"/>
              </p:ext>
            </p:extLst>
          </p:nvPr>
        </p:nvGraphicFramePr>
        <p:xfrm>
          <a:off x="767408" y="4499931"/>
          <a:ext cx="56467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7" name="Equation" r:id="rId5" imgW="2527200" imgH="253800" progId="Equation.DSMT4">
                  <p:embed/>
                </p:oleObj>
              </mc:Choice>
              <mc:Fallback>
                <p:oleObj name="Equation" r:id="rId5" imgW="2527200" imgH="2538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4499931"/>
                        <a:ext cx="564673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33020"/>
              </p:ext>
            </p:extLst>
          </p:nvPr>
        </p:nvGraphicFramePr>
        <p:xfrm>
          <a:off x="6404772" y="4002249"/>
          <a:ext cx="190182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8" name="Equation" r:id="rId7" imgW="850680" imgH="698400" progId="Equation.DSMT4">
                  <p:embed/>
                </p:oleObj>
              </mc:Choice>
              <mc:Fallback>
                <p:oleObj name="Equation" r:id="rId7" imgW="850680" imgH="69840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4772" y="4002249"/>
                        <a:ext cx="190182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34"/>
          <p:cNvSpPr txBox="1"/>
          <p:nvPr/>
        </p:nvSpPr>
        <p:spPr>
          <a:xfrm>
            <a:off x="1471507" y="177803"/>
            <a:ext cx="80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、化二次型为标准型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164486"/>
              </p:ext>
            </p:extLst>
          </p:nvPr>
        </p:nvGraphicFramePr>
        <p:xfrm>
          <a:off x="679837" y="1122171"/>
          <a:ext cx="12477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9" name="Equation" r:id="rId9" imgW="558720" imgH="203040" progId="Equation.DSMT4">
                  <p:embed/>
                </p:oleObj>
              </mc:Choice>
              <mc:Fallback>
                <p:oleObj name="Equation" r:id="rId9" imgW="558720" imgH="2030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837" y="1122171"/>
                        <a:ext cx="12477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632285"/>
              </p:ext>
            </p:extLst>
          </p:nvPr>
        </p:nvGraphicFramePr>
        <p:xfrm>
          <a:off x="687010" y="5710085"/>
          <a:ext cx="8458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0" name="Equation" r:id="rId11" imgW="3784320" imgH="241200" progId="Equation.DSMT4">
                  <p:embed/>
                </p:oleObj>
              </mc:Choice>
              <mc:Fallback>
                <p:oleObj name="Equation" r:id="rId11" imgW="3784320" imgH="2412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5710085"/>
                        <a:ext cx="8458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60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63371"/>
              </p:ext>
            </p:extLst>
          </p:nvPr>
        </p:nvGraphicFramePr>
        <p:xfrm>
          <a:off x="6528048" y="3284984"/>
          <a:ext cx="33242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65" name="Equation" r:id="rId3" imgW="1663560" imgH="698400" progId="Equation.DSMT4">
                  <p:embed/>
                </p:oleObj>
              </mc:Choice>
              <mc:Fallback>
                <p:oleObj name="Equation" r:id="rId3" imgW="1663560" imgH="698400" progId="Equation.DSMT4">
                  <p:embed/>
                  <p:pic>
                    <p:nvPicPr>
                      <p:cNvPr id="2334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8" y="3284984"/>
                        <a:ext cx="33242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375472"/>
              </p:ext>
            </p:extLst>
          </p:nvPr>
        </p:nvGraphicFramePr>
        <p:xfrm>
          <a:off x="746900" y="1767159"/>
          <a:ext cx="4945063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66" name="Equation" r:id="rId5" imgW="2209680" imgH="698400" progId="Equation.DSMT4">
                  <p:embed/>
                </p:oleObj>
              </mc:Choice>
              <mc:Fallback>
                <p:oleObj name="Equation" r:id="rId5" imgW="2209680" imgH="698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00" y="1767159"/>
                        <a:ext cx="4945063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34"/>
          <p:cNvSpPr txBox="1"/>
          <p:nvPr/>
        </p:nvSpPr>
        <p:spPr>
          <a:xfrm>
            <a:off x="1471507" y="177803"/>
            <a:ext cx="80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、化二次型为标准型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807554"/>
              </p:ext>
            </p:extLst>
          </p:nvPr>
        </p:nvGraphicFramePr>
        <p:xfrm>
          <a:off x="713132" y="1043275"/>
          <a:ext cx="102441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67" name="Equation" r:id="rId7" imgW="4584600" imgH="228600" progId="Equation.DSMT4">
                  <p:embed/>
                </p:oleObj>
              </mc:Choice>
              <mc:Fallback>
                <p:oleObj name="Equation" r:id="rId7" imgW="4584600" imgH="2286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32" y="1043275"/>
                        <a:ext cx="102441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997311"/>
              </p:ext>
            </p:extLst>
          </p:nvPr>
        </p:nvGraphicFramePr>
        <p:xfrm>
          <a:off x="1242522" y="3429000"/>
          <a:ext cx="4632325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68" name="Equation" r:id="rId9" imgW="2070000" imgH="1333440" progId="Equation.DSMT4">
                  <p:embed/>
                </p:oleObj>
              </mc:Choice>
              <mc:Fallback>
                <p:oleObj name="Equation" r:id="rId9" imgW="2070000" imgH="13334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522" y="3429000"/>
                        <a:ext cx="4632325" cy="297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020088"/>
              </p:ext>
            </p:extLst>
          </p:nvPr>
        </p:nvGraphicFramePr>
        <p:xfrm>
          <a:off x="6456040" y="5157192"/>
          <a:ext cx="43703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69" name="Equation" r:id="rId11" imgW="1955520" imgH="241200" progId="Equation.DSMT4">
                  <p:embed/>
                </p:oleObj>
              </mc:Choice>
              <mc:Fallback>
                <p:oleObj name="Equation" r:id="rId11" imgW="1955520" imgH="2412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040" y="5157192"/>
                        <a:ext cx="437038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4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TextBox 34"/>
          <p:cNvSpPr txBox="1"/>
          <p:nvPr/>
        </p:nvSpPr>
        <p:spPr>
          <a:xfrm>
            <a:off x="1471507" y="177803"/>
            <a:ext cx="901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三、正定二次型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84" y="112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249631"/>
              </p:ext>
            </p:extLst>
          </p:nvPr>
        </p:nvGraphicFramePr>
        <p:xfrm>
          <a:off x="407147" y="1017713"/>
          <a:ext cx="11642726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99" name="Equation" r:id="rId3" imgW="5206680" imgH="228600" progId="Equation.DSMT4">
                  <p:embed/>
                </p:oleObj>
              </mc:Choice>
              <mc:Fallback>
                <p:oleObj name="Equation" r:id="rId3" imgW="5206680" imgH="2286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47" y="1017713"/>
                        <a:ext cx="11642726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334230"/>
              </p:ext>
            </p:extLst>
          </p:nvPr>
        </p:nvGraphicFramePr>
        <p:xfrm>
          <a:off x="2452688" y="1785938"/>
          <a:ext cx="65865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00" name="Equation" r:id="rId5" imgW="2946240" imgH="215640" progId="Equation.DSMT4">
                  <p:embed/>
                </p:oleObj>
              </mc:Choice>
              <mc:Fallback>
                <p:oleObj name="Equation" r:id="rId5" imgW="2946240" imgH="2156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1785938"/>
                        <a:ext cx="65865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58488"/>
              </p:ext>
            </p:extLst>
          </p:nvPr>
        </p:nvGraphicFramePr>
        <p:xfrm>
          <a:off x="2452688" y="2545334"/>
          <a:ext cx="69850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01" name="Equation" r:id="rId7" imgW="3124080" imgH="215640" progId="Equation.DSMT4">
                  <p:embed/>
                </p:oleObj>
              </mc:Choice>
              <mc:Fallback>
                <p:oleObj name="Equation" r:id="rId7" imgW="3124080" imgH="21564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2545334"/>
                        <a:ext cx="69850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391289"/>
              </p:ext>
            </p:extLst>
          </p:nvPr>
        </p:nvGraphicFramePr>
        <p:xfrm>
          <a:off x="496762" y="3313680"/>
          <a:ext cx="9991726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02" name="Equation" r:id="rId9" imgW="4470120" imgH="253800" progId="Equation.DSMT4">
                  <p:embed/>
                </p:oleObj>
              </mc:Choice>
              <mc:Fallback>
                <p:oleObj name="Equation" r:id="rId9" imgW="4470120" imgH="2538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62" y="3313680"/>
                        <a:ext cx="9991726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608912"/>
              </p:ext>
            </p:extLst>
          </p:nvPr>
        </p:nvGraphicFramePr>
        <p:xfrm>
          <a:off x="3338311" y="3977707"/>
          <a:ext cx="21526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03" name="Equation" r:id="rId11" imgW="965160" imgH="698400" progId="Equation.DSMT4">
                  <p:embed/>
                </p:oleObj>
              </mc:Choice>
              <mc:Fallback>
                <p:oleObj name="Equation" r:id="rId11" imgW="965160" imgH="69840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311" y="3977707"/>
                        <a:ext cx="215265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713676"/>
              </p:ext>
            </p:extLst>
          </p:nvPr>
        </p:nvGraphicFramePr>
        <p:xfrm>
          <a:off x="5515530" y="4464732"/>
          <a:ext cx="19542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04" name="Equation" r:id="rId13" imgW="876240" imgH="241200" progId="Equation.DSMT4">
                  <p:embed/>
                </p:oleObj>
              </mc:Choice>
              <mc:Fallback>
                <p:oleObj name="Equation" r:id="rId13" imgW="876240" imgH="2412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5530" y="4464732"/>
                        <a:ext cx="19542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25175"/>
              </p:ext>
            </p:extLst>
          </p:nvPr>
        </p:nvGraphicFramePr>
        <p:xfrm>
          <a:off x="512062" y="4503720"/>
          <a:ext cx="280168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05" name="Equation" r:id="rId15" imgW="1257120" imgH="215640" progId="Equation.DSMT4">
                  <p:embed/>
                </p:oleObj>
              </mc:Choice>
              <mc:Fallback>
                <p:oleObj name="Equation" r:id="rId15" imgW="1257120" imgH="2156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62" y="4503720"/>
                        <a:ext cx="280168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511970"/>
              </p:ext>
            </p:extLst>
          </p:nvPr>
        </p:nvGraphicFramePr>
        <p:xfrm>
          <a:off x="7410450" y="4261869"/>
          <a:ext cx="32575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06" name="Equation" r:id="rId17" imgW="1460160" imgH="444240" progId="Equation.DSMT4">
                  <p:embed/>
                </p:oleObj>
              </mc:Choice>
              <mc:Fallback>
                <p:oleObj name="Equation" r:id="rId17" imgW="1460160" imgH="44424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4261869"/>
                        <a:ext cx="32575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475883"/>
              </p:ext>
            </p:extLst>
          </p:nvPr>
        </p:nvGraphicFramePr>
        <p:xfrm>
          <a:off x="1154582" y="5624610"/>
          <a:ext cx="513556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07" name="Equation" r:id="rId19" imgW="2298600" imgH="406080" progId="Equation.DSMT4">
                  <p:embed/>
                </p:oleObj>
              </mc:Choice>
              <mc:Fallback>
                <p:oleObj name="Equation" r:id="rId19" imgW="2298600" imgH="40608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582" y="5624610"/>
                        <a:ext cx="5135562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35755"/>
              </p:ext>
            </p:extLst>
          </p:nvPr>
        </p:nvGraphicFramePr>
        <p:xfrm>
          <a:off x="7397601" y="3356992"/>
          <a:ext cx="2825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08" name="Equation" r:id="rId21" imgW="126720" imgH="164880" progId="Equation.DSMT4">
                  <p:embed/>
                </p:oleObj>
              </mc:Choice>
              <mc:Fallback>
                <p:oleObj name="Equation" r:id="rId21" imgW="126720" imgH="16488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601" y="3356992"/>
                        <a:ext cx="2825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143930"/>
              </p:ext>
            </p:extLst>
          </p:nvPr>
        </p:nvGraphicFramePr>
        <p:xfrm>
          <a:off x="9787582" y="3348732"/>
          <a:ext cx="1968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09" name="Equation" r:id="rId23" imgW="88560" imgH="164880" progId="Equation.DSMT4">
                  <p:embed/>
                </p:oleObj>
              </mc:Choice>
              <mc:Fallback>
                <p:oleObj name="Equation" r:id="rId23" imgW="88560" imgH="164880" progId="Equation.DSMT4">
                  <p:embed/>
                  <p:pic>
                    <p:nvPicPr>
                      <p:cNvPr id="37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7582" y="3348732"/>
                        <a:ext cx="1968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370831"/>
              </p:ext>
            </p:extLst>
          </p:nvPr>
        </p:nvGraphicFramePr>
        <p:xfrm>
          <a:off x="7032104" y="5495369"/>
          <a:ext cx="21288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10" name="Equation" r:id="rId25" imgW="952200" imgH="190440" progId="Equation.DSMT4">
                  <p:embed/>
                </p:oleObj>
              </mc:Choice>
              <mc:Fallback>
                <p:oleObj name="Equation" r:id="rId25" imgW="952200" imgH="19044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4" y="5495369"/>
                        <a:ext cx="21288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348498"/>
              </p:ext>
            </p:extLst>
          </p:nvPr>
        </p:nvGraphicFramePr>
        <p:xfrm>
          <a:off x="7074965" y="6153875"/>
          <a:ext cx="20431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11" name="Equation" r:id="rId27" imgW="914400" imgH="190440" progId="Equation.DSMT4">
                  <p:embed/>
                </p:oleObj>
              </mc:Choice>
              <mc:Fallback>
                <p:oleObj name="Equation" r:id="rId27" imgW="914400" imgH="190440" progId="Equation.DSMT4">
                  <p:embed/>
                  <p:pic>
                    <p:nvPicPr>
                      <p:cNvPr id="39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4965" y="6153875"/>
                        <a:ext cx="20431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027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84" y="112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541247"/>
              </p:ext>
            </p:extLst>
          </p:nvPr>
        </p:nvGraphicFramePr>
        <p:xfrm>
          <a:off x="600894" y="965060"/>
          <a:ext cx="23272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15" name="Equation" r:id="rId3" imgW="1041120" imgH="190440" progId="Equation.DSMT4">
                  <p:embed/>
                </p:oleObj>
              </mc:Choice>
              <mc:Fallback>
                <p:oleObj name="Equation" r:id="rId3" imgW="1041120" imgH="1904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94" y="965060"/>
                        <a:ext cx="232727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516985"/>
              </p:ext>
            </p:extLst>
          </p:nvPr>
        </p:nvGraphicFramePr>
        <p:xfrm>
          <a:off x="3049387" y="960823"/>
          <a:ext cx="79184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16" name="Equation" r:id="rId5" imgW="3543120" imgH="241200" progId="Equation.DSMT4">
                  <p:embed/>
                </p:oleObj>
              </mc:Choice>
              <mc:Fallback>
                <p:oleObj name="Equation" r:id="rId5" imgW="3543120" imgH="24120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387" y="960823"/>
                        <a:ext cx="79184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896726"/>
              </p:ext>
            </p:extLst>
          </p:nvPr>
        </p:nvGraphicFramePr>
        <p:xfrm>
          <a:off x="3895796" y="1876438"/>
          <a:ext cx="40878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17" name="Equation" r:id="rId7" imgW="1828800" imgH="215640" progId="Equation.DSMT4">
                  <p:embed/>
                </p:oleObj>
              </mc:Choice>
              <mc:Fallback>
                <p:oleObj name="Equation" r:id="rId7" imgW="1828800" imgH="2156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96" y="1876438"/>
                        <a:ext cx="40878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350940"/>
              </p:ext>
            </p:extLst>
          </p:nvPr>
        </p:nvGraphicFramePr>
        <p:xfrm>
          <a:off x="3956050" y="2605088"/>
          <a:ext cx="40306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18" name="Equation" r:id="rId9" imgW="1803240" imgH="215640" progId="Equation.DSMT4">
                  <p:embed/>
                </p:oleObj>
              </mc:Choice>
              <mc:Fallback>
                <p:oleObj name="Equation" r:id="rId9" imgW="1803240" imgH="21564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2605088"/>
                        <a:ext cx="40306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906614"/>
              </p:ext>
            </p:extLst>
          </p:nvPr>
        </p:nvGraphicFramePr>
        <p:xfrm>
          <a:off x="1991544" y="1876438"/>
          <a:ext cx="18732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19" name="Equation" r:id="rId11" imgW="838080" imgH="203040" progId="Equation.DSMT4">
                  <p:embed/>
                </p:oleObj>
              </mc:Choice>
              <mc:Fallback>
                <p:oleObj name="Equation" r:id="rId11" imgW="838080" imgH="20304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1876438"/>
                        <a:ext cx="18732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607405"/>
              </p:ext>
            </p:extLst>
          </p:nvPr>
        </p:nvGraphicFramePr>
        <p:xfrm>
          <a:off x="1993970" y="2633612"/>
          <a:ext cx="19018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20" name="Equation" r:id="rId13" imgW="850680" imgH="203040" progId="Equation.DSMT4">
                  <p:embed/>
                </p:oleObj>
              </mc:Choice>
              <mc:Fallback>
                <p:oleObj name="Equation" r:id="rId13" imgW="850680" imgH="20304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70" y="2633612"/>
                        <a:ext cx="19018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576665"/>
              </p:ext>
            </p:extLst>
          </p:nvPr>
        </p:nvGraphicFramePr>
        <p:xfrm>
          <a:off x="1991544" y="3465090"/>
          <a:ext cx="54784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21" name="Equation" r:id="rId15" imgW="2450880" imgH="215640" progId="Equation.DSMT4">
                  <p:embed/>
                </p:oleObj>
              </mc:Choice>
              <mc:Fallback>
                <p:oleObj name="Equation" r:id="rId15" imgW="2450880" imgH="21564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3465090"/>
                        <a:ext cx="547846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4871864" y="4293096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正定二次型</a:t>
            </a:r>
            <a:endParaRPr lang="zh-CN" altLang="en-US" sz="4400" b="1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871863" y="5165515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负定二次型</a:t>
            </a:r>
            <a:endParaRPr lang="zh-CN" altLang="en-US" sz="2800" b="1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547733"/>
              </p:ext>
            </p:extLst>
          </p:nvPr>
        </p:nvGraphicFramePr>
        <p:xfrm>
          <a:off x="830932" y="4348685"/>
          <a:ext cx="37734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22" name="Equation" r:id="rId17" imgW="1688760" imgH="228600" progId="Equation.DSMT4">
                  <p:embed/>
                </p:oleObj>
              </mc:Choice>
              <mc:Fallback>
                <p:oleObj name="Equation" r:id="rId17" imgW="1688760" imgH="22860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932" y="4348685"/>
                        <a:ext cx="377348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622769"/>
              </p:ext>
            </p:extLst>
          </p:nvPr>
        </p:nvGraphicFramePr>
        <p:xfrm>
          <a:off x="1775520" y="5146062"/>
          <a:ext cx="21002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23" name="Equation" r:id="rId19" imgW="939600" imgH="241200" progId="Equation.DSMT4">
                  <p:embed/>
                </p:oleObj>
              </mc:Choice>
              <mc:Fallback>
                <p:oleObj name="Equation" r:id="rId19" imgW="939600" imgH="2412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5146062"/>
                        <a:ext cx="21002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34"/>
          <p:cNvSpPr txBox="1"/>
          <p:nvPr/>
        </p:nvSpPr>
        <p:spPr>
          <a:xfrm>
            <a:off x="1471507" y="177803"/>
            <a:ext cx="901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三、正定二次型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概念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53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84" y="112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956936"/>
              </p:ext>
            </p:extLst>
          </p:nvPr>
        </p:nvGraphicFramePr>
        <p:xfrm>
          <a:off x="623392" y="1074235"/>
          <a:ext cx="56483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87" name="Equation" r:id="rId3" imgW="2527200" imgH="241200" progId="Equation.DSMT4">
                  <p:embed/>
                </p:oleObj>
              </mc:Choice>
              <mc:Fallback>
                <p:oleObj name="Equation" r:id="rId3" imgW="2527200" imgH="2412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1074235"/>
                        <a:ext cx="56483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94808"/>
              </p:ext>
            </p:extLst>
          </p:nvPr>
        </p:nvGraphicFramePr>
        <p:xfrm>
          <a:off x="1925460" y="1956088"/>
          <a:ext cx="33766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88" name="Equation" r:id="rId5" imgW="1511280" imgH="190440" progId="Equation.DSMT4">
                  <p:embed/>
                </p:oleObj>
              </mc:Choice>
              <mc:Fallback>
                <p:oleObj name="Equation" r:id="rId5" imgW="1511280" imgH="190440" progId="Equation.DSMT4">
                  <p:embed/>
                  <p:pic>
                    <p:nvPicPr>
                      <p:cNvPr id="4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460" y="1956088"/>
                        <a:ext cx="337661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667943"/>
              </p:ext>
            </p:extLst>
          </p:nvPr>
        </p:nvGraphicFramePr>
        <p:xfrm>
          <a:off x="5663952" y="1932145"/>
          <a:ext cx="40576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89" name="Equation" r:id="rId7" imgW="1815840" imgH="203040" progId="Equation.DSMT4">
                  <p:embed/>
                </p:oleObj>
              </mc:Choice>
              <mc:Fallback>
                <p:oleObj name="Equation" r:id="rId7" imgW="1815840" imgH="203040" progId="Equation.DSMT4">
                  <p:embed/>
                  <p:pic>
                    <p:nvPicPr>
                      <p:cNvPr id="42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1932145"/>
                        <a:ext cx="40576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538011"/>
              </p:ext>
            </p:extLst>
          </p:nvPr>
        </p:nvGraphicFramePr>
        <p:xfrm>
          <a:off x="1929110" y="2811142"/>
          <a:ext cx="30368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0" name="Equation" r:id="rId9" imgW="1358640" imgH="203040" progId="Equation.DSMT4">
                  <p:embed/>
                </p:oleObj>
              </mc:Choice>
              <mc:Fallback>
                <p:oleObj name="Equation" r:id="rId9" imgW="1358640" imgH="203040" progId="Equation.DSMT4">
                  <p:embed/>
                  <p:pic>
                    <p:nvPicPr>
                      <p:cNvPr id="44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110" y="2811142"/>
                        <a:ext cx="3036887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897027"/>
              </p:ext>
            </p:extLst>
          </p:nvPr>
        </p:nvGraphicFramePr>
        <p:xfrm>
          <a:off x="5663952" y="2837396"/>
          <a:ext cx="491013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1" name="Equation" r:id="rId11" imgW="2197080" imgH="203040" progId="Equation.DSMT4">
                  <p:embed/>
                </p:oleObj>
              </mc:Choice>
              <mc:Fallback>
                <p:oleObj name="Equation" r:id="rId11" imgW="2197080" imgH="203040" progId="Equation.DSMT4">
                  <p:embed/>
                  <p:pic>
                    <p:nvPicPr>
                      <p:cNvPr id="45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2837396"/>
                        <a:ext cx="491013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797393"/>
              </p:ext>
            </p:extLst>
          </p:nvPr>
        </p:nvGraphicFramePr>
        <p:xfrm>
          <a:off x="687010" y="3716392"/>
          <a:ext cx="95091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2" name="Equation" r:id="rId13" imgW="4254480" imgH="228600" progId="Equation.DSMT4">
                  <p:embed/>
                </p:oleObj>
              </mc:Choice>
              <mc:Fallback>
                <p:oleObj name="Equation" r:id="rId13" imgW="4254480" imgH="228600" progId="Equation.DSMT4">
                  <p:embed/>
                  <p:pic>
                    <p:nvPicPr>
                      <p:cNvPr id="4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3716392"/>
                        <a:ext cx="95091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084067"/>
              </p:ext>
            </p:extLst>
          </p:nvPr>
        </p:nvGraphicFramePr>
        <p:xfrm>
          <a:off x="1555350" y="4708588"/>
          <a:ext cx="43418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3" name="Equation" r:id="rId15" imgW="1942920" imgH="241200" progId="Equation.DSMT4">
                  <p:embed/>
                </p:oleObj>
              </mc:Choice>
              <mc:Fallback>
                <p:oleObj name="Equation" r:id="rId15" imgW="1942920" imgH="241200" progId="Equation.DSMT4">
                  <p:embed/>
                  <p:pic>
                    <p:nvPicPr>
                      <p:cNvPr id="4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350" y="4708588"/>
                        <a:ext cx="434181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540534"/>
              </p:ext>
            </p:extLst>
          </p:nvPr>
        </p:nvGraphicFramePr>
        <p:xfrm>
          <a:off x="5879976" y="4708588"/>
          <a:ext cx="491013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4" name="Equation" r:id="rId17" imgW="2197080" imgH="203040" progId="Equation.DSMT4">
                  <p:embed/>
                </p:oleObj>
              </mc:Choice>
              <mc:Fallback>
                <p:oleObj name="Equation" r:id="rId17" imgW="2197080" imgH="203040" progId="Equation.DSMT4">
                  <p:embed/>
                  <p:pic>
                    <p:nvPicPr>
                      <p:cNvPr id="46" name="对象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76" y="4708588"/>
                        <a:ext cx="491013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354026"/>
              </p:ext>
            </p:extLst>
          </p:nvPr>
        </p:nvGraphicFramePr>
        <p:xfrm>
          <a:off x="1655763" y="5643563"/>
          <a:ext cx="428466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5" name="Equation" r:id="rId18" imgW="1917360" imgH="241200" progId="Equation.DSMT4">
                  <p:embed/>
                </p:oleObj>
              </mc:Choice>
              <mc:Fallback>
                <p:oleObj name="Equation" r:id="rId18" imgW="1917360" imgH="2412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5643563"/>
                        <a:ext cx="428466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465056"/>
              </p:ext>
            </p:extLst>
          </p:nvPr>
        </p:nvGraphicFramePr>
        <p:xfrm>
          <a:off x="5879976" y="5658351"/>
          <a:ext cx="42291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96" name="Equation" r:id="rId20" imgW="1892160" imgH="203040" progId="Equation.DSMT4">
                  <p:embed/>
                </p:oleObj>
              </mc:Choice>
              <mc:Fallback>
                <p:oleObj name="Equation" r:id="rId20" imgW="1892160" imgH="20304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76" y="5658351"/>
                        <a:ext cx="42291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34"/>
          <p:cNvSpPr txBox="1"/>
          <p:nvPr/>
        </p:nvSpPr>
        <p:spPr>
          <a:xfrm>
            <a:off x="1471507" y="177803"/>
            <a:ext cx="901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三、正定二次型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判定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80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TextBox 34"/>
          <p:cNvSpPr txBox="1"/>
          <p:nvPr/>
        </p:nvSpPr>
        <p:spPr>
          <a:xfrm>
            <a:off x="1471507" y="177803"/>
            <a:ext cx="901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三、正定二次型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判定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84" y="112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45228"/>
              </p:ext>
            </p:extLst>
          </p:nvPr>
        </p:nvGraphicFramePr>
        <p:xfrm>
          <a:off x="3799415" y="4675309"/>
          <a:ext cx="838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04" name="Equation" r:id="rId3" imgW="838080" imgH="368280" progId="Equation.3">
                  <p:embed/>
                </p:oleObj>
              </mc:Choice>
              <mc:Fallback>
                <p:oleObj name="Equation" r:id="rId3" imgW="838080" imgH="368280" progId="Equation.3">
                  <p:embed/>
                  <p:pic>
                    <p:nvPicPr>
                      <p:cNvPr id="45073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415" y="4675309"/>
                        <a:ext cx="838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510668"/>
              </p:ext>
            </p:extLst>
          </p:nvPr>
        </p:nvGraphicFramePr>
        <p:xfrm>
          <a:off x="727074" y="953291"/>
          <a:ext cx="388778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05" name="Equation" r:id="rId5" imgW="1739880" imgH="190440" progId="Equation.DSMT4">
                  <p:embed/>
                </p:oleObj>
              </mc:Choice>
              <mc:Fallback>
                <p:oleObj name="Equation" r:id="rId5" imgW="1739880" imgH="1904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4" y="953291"/>
                        <a:ext cx="388778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007582"/>
              </p:ext>
            </p:extLst>
          </p:nvPr>
        </p:nvGraphicFramePr>
        <p:xfrm>
          <a:off x="849386" y="2924039"/>
          <a:ext cx="2806701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06" name="Equation" r:id="rId7" imgW="1257120" imgH="215640" progId="Equation.DSMT4">
                  <p:embed/>
                </p:oleObj>
              </mc:Choice>
              <mc:Fallback>
                <p:oleObj name="Equation" r:id="rId7" imgW="1257120" imgH="2156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86" y="2924039"/>
                        <a:ext cx="2806701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923198"/>
              </p:ext>
            </p:extLst>
          </p:nvPr>
        </p:nvGraphicFramePr>
        <p:xfrm>
          <a:off x="1343472" y="1615073"/>
          <a:ext cx="80597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07" name="Equation" r:id="rId9" imgW="3606480" imgH="253800" progId="Equation.DSMT4">
                  <p:embed/>
                </p:oleObj>
              </mc:Choice>
              <mc:Fallback>
                <p:oleObj name="Equation" r:id="rId9" imgW="3606480" imgH="2538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1615073"/>
                        <a:ext cx="805973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753133"/>
              </p:ext>
            </p:extLst>
          </p:nvPr>
        </p:nvGraphicFramePr>
        <p:xfrm>
          <a:off x="1498901" y="4653186"/>
          <a:ext cx="19573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08" name="Equation" r:id="rId11" imgW="876240" imgH="203040" progId="Equation.DSMT4">
                  <p:embed/>
                </p:oleObj>
              </mc:Choice>
              <mc:Fallback>
                <p:oleObj name="Equation" r:id="rId11" imgW="876240" imgH="2030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901" y="4653186"/>
                        <a:ext cx="19573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3781"/>
              </p:ext>
            </p:extLst>
          </p:nvPr>
        </p:nvGraphicFramePr>
        <p:xfrm>
          <a:off x="4871864" y="4333996"/>
          <a:ext cx="19573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09" name="Equation" r:id="rId13" imgW="876240" imgH="469800" progId="Equation.DSMT4">
                  <p:embed/>
                </p:oleObj>
              </mc:Choice>
              <mc:Fallback>
                <p:oleObj name="Equation" r:id="rId13" imgW="876240" imgH="46980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4333996"/>
                        <a:ext cx="1957388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107691"/>
              </p:ext>
            </p:extLst>
          </p:nvPr>
        </p:nvGraphicFramePr>
        <p:xfrm>
          <a:off x="6960096" y="4099148"/>
          <a:ext cx="3035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10" name="Equation" r:id="rId15" imgW="1358640" imgH="698400" progId="Equation.DSMT4">
                  <p:embed/>
                </p:oleObj>
              </mc:Choice>
              <mc:Fallback>
                <p:oleObj name="Equation" r:id="rId15" imgW="1358640" imgH="69840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096" y="4099148"/>
                        <a:ext cx="30353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289196"/>
              </p:ext>
            </p:extLst>
          </p:nvPr>
        </p:nvGraphicFramePr>
        <p:xfrm>
          <a:off x="1559496" y="5877272"/>
          <a:ext cx="24971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11" name="Equation" r:id="rId17" imgW="1117440" imgH="190440" progId="Equation.DSMT4">
                  <p:embed/>
                </p:oleObj>
              </mc:Choice>
              <mc:Fallback>
                <p:oleObj name="Equation" r:id="rId17" imgW="1117440" imgH="19044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5877272"/>
                        <a:ext cx="24971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474111"/>
              </p:ext>
            </p:extLst>
          </p:nvPr>
        </p:nvGraphicFramePr>
        <p:xfrm>
          <a:off x="3656087" y="2456982"/>
          <a:ext cx="2297113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12" name="Equation" r:id="rId19" imgW="1028520" imgH="698400" progId="Equation.DSMT4">
                  <p:embed/>
                </p:oleObj>
              </mc:Choice>
              <mc:Fallback>
                <p:oleObj name="Equation" r:id="rId19" imgW="1028520" imgH="6984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87" y="2456982"/>
                        <a:ext cx="2297113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9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TextBox 34"/>
          <p:cNvSpPr txBox="1"/>
          <p:nvPr/>
        </p:nvSpPr>
        <p:spPr>
          <a:xfrm>
            <a:off x="1471507" y="177803"/>
            <a:ext cx="901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三、正定二次型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判定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84" y="112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727074" y="953291"/>
          <a:ext cx="388778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02" name="Equation" r:id="rId3" imgW="1739880" imgH="190440" progId="Equation.DSMT4">
                  <p:embed/>
                </p:oleObj>
              </mc:Choice>
              <mc:Fallback>
                <p:oleObj name="Equation" r:id="rId3" imgW="1739880" imgH="19044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4" y="953291"/>
                        <a:ext cx="388778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849386" y="2924039"/>
          <a:ext cx="2806701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03" name="Equation" r:id="rId5" imgW="1257120" imgH="215640" progId="Equation.DSMT4">
                  <p:embed/>
                </p:oleObj>
              </mc:Choice>
              <mc:Fallback>
                <p:oleObj name="Equation" r:id="rId5" imgW="1257120" imgH="2156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86" y="2924039"/>
                        <a:ext cx="2806701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152893"/>
              </p:ext>
            </p:extLst>
          </p:nvPr>
        </p:nvGraphicFramePr>
        <p:xfrm>
          <a:off x="1471507" y="1599145"/>
          <a:ext cx="74930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04" name="Equation" r:id="rId7" imgW="3352680" imgH="241200" progId="Equation.DSMT4">
                  <p:embed/>
                </p:oleObj>
              </mc:Choice>
              <mc:Fallback>
                <p:oleObj name="Equation" r:id="rId7" imgW="3352680" imgH="24120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07" y="1599145"/>
                        <a:ext cx="74930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1498901" y="4653186"/>
          <a:ext cx="19573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05" name="Equation" r:id="rId9" imgW="876240" imgH="203040" progId="Equation.DSMT4">
                  <p:embed/>
                </p:oleObj>
              </mc:Choice>
              <mc:Fallback>
                <p:oleObj name="Equation" r:id="rId9" imgW="876240" imgH="20304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901" y="4653186"/>
                        <a:ext cx="19573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977388"/>
              </p:ext>
            </p:extLst>
          </p:nvPr>
        </p:nvGraphicFramePr>
        <p:xfrm>
          <a:off x="4614861" y="4354735"/>
          <a:ext cx="238283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06" name="Equation" r:id="rId11" imgW="1066680" imgH="469800" progId="Equation.DSMT4">
                  <p:embed/>
                </p:oleObj>
              </mc:Choice>
              <mc:Fallback>
                <p:oleObj name="Equation" r:id="rId11" imgW="1066680" imgH="46980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1" y="4354735"/>
                        <a:ext cx="238283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241692"/>
              </p:ext>
            </p:extLst>
          </p:nvPr>
        </p:nvGraphicFramePr>
        <p:xfrm>
          <a:off x="6850063" y="4098925"/>
          <a:ext cx="340518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07" name="Equation" r:id="rId13" imgW="1523880" imgH="698400" progId="Equation.DSMT4">
                  <p:embed/>
                </p:oleObj>
              </mc:Choice>
              <mc:Fallback>
                <p:oleObj name="Equation" r:id="rId13" imgW="1523880" imgH="69840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063" y="4098925"/>
                        <a:ext cx="340518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579656"/>
              </p:ext>
            </p:extLst>
          </p:nvPr>
        </p:nvGraphicFramePr>
        <p:xfrm>
          <a:off x="1559496" y="5877272"/>
          <a:ext cx="24971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08" name="Equation" r:id="rId15" imgW="1117440" imgH="190440" progId="Equation.DSMT4">
                  <p:embed/>
                </p:oleObj>
              </mc:Choice>
              <mc:Fallback>
                <p:oleObj name="Equation" r:id="rId15" imgW="1117440" imgH="19044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5877272"/>
                        <a:ext cx="24971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774696"/>
              </p:ext>
            </p:extLst>
          </p:nvPr>
        </p:nvGraphicFramePr>
        <p:xfrm>
          <a:off x="3656087" y="2456982"/>
          <a:ext cx="2297113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09" name="Equation" r:id="rId17" imgW="1028520" imgH="698400" progId="Equation.DSMT4">
                  <p:embed/>
                </p:oleObj>
              </mc:Choice>
              <mc:Fallback>
                <p:oleObj name="Equation" r:id="rId17" imgW="1028520" imgH="6984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87" y="2456982"/>
                        <a:ext cx="2297113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730669"/>
              </p:ext>
            </p:extLst>
          </p:nvPr>
        </p:nvGraphicFramePr>
        <p:xfrm>
          <a:off x="3511699" y="4683348"/>
          <a:ext cx="10477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10" name="Equation" r:id="rId19" imgW="469800" imgH="190440" progId="Equation.DSMT4">
                  <p:embed/>
                </p:oleObj>
              </mc:Choice>
              <mc:Fallback>
                <p:oleObj name="Equation" r:id="rId19" imgW="469800" imgH="19044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699" y="4683348"/>
                        <a:ext cx="10477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63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TextBox 34"/>
          <p:cNvSpPr txBox="1"/>
          <p:nvPr/>
        </p:nvSpPr>
        <p:spPr>
          <a:xfrm>
            <a:off x="1471507" y="177803"/>
            <a:ext cx="901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三、正定二次型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判定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84" y="112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727075" y="952500"/>
          <a:ext cx="38877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10" name="Equation" r:id="rId3" imgW="1739880" imgH="190440" progId="Equation.DSMT4">
                  <p:embed/>
                </p:oleObj>
              </mc:Choice>
              <mc:Fallback>
                <p:oleObj name="Equation" r:id="rId3" imgW="1739880" imgH="19044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952500"/>
                        <a:ext cx="388778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07490"/>
              </p:ext>
            </p:extLst>
          </p:nvPr>
        </p:nvGraphicFramePr>
        <p:xfrm>
          <a:off x="843756" y="3623047"/>
          <a:ext cx="5667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11" name="Equation" r:id="rId5" imgW="253800" imgH="203040" progId="Equation.DSMT4">
                  <p:embed/>
                </p:oleObj>
              </mc:Choice>
              <mc:Fallback>
                <p:oleObj name="Equation" r:id="rId5" imgW="253800" imgH="2030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56" y="3623047"/>
                        <a:ext cx="5667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360294"/>
              </p:ext>
            </p:extLst>
          </p:nvPr>
        </p:nvGraphicFramePr>
        <p:xfrm>
          <a:off x="1618831" y="3679454"/>
          <a:ext cx="19573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12" name="Equation" r:id="rId7" imgW="876240" imgH="203040" progId="Equation.DSMT4">
                  <p:embed/>
                </p:oleObj>
              </mc:Choice>
              <mc:Fallback>
                <p:oleObj name="Equation" r:id="rId7" imgW="876240" imgH="20304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831" y="3679454"/>
                        <a:ext cx="19573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950528"/>
              </p:ext>
            </p:extLst>
          </p:nvPr>
        </p:nvGraphicFramePr>
        <p:xfrm>
          <a:off x="4961805" y="3380781"/>
          <a:ext cx="192881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13" name="Equation" r:id="rId9" imgW="863280" imgH="469800" progId="Equation.DSMT4">
                  <p:embed/>
                </p:oleObj>
              </mc:Choice>
              <mc:Fallback>
                <p:oleObj name="Equation" r:id="rId9" imgW="863280" imgH="46980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1805" y="3380781"/>
                        <a:ext cx="192881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565674"/>
              </p:ext>
            </p:extLst>
          </p:nvPr>
        </p:nvGraphicFramePr>
        <p:xfrm>
          <a:off x="7608168" y="3125193"/>
          <a:ext cx="212883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14" name="Equation" r:id="rId11" imgW="952200" imgH="698400" progId="Equation.DSMT4">
                  <p:embed/>
                </p:oleObj>
              </mc:Choice>
              <mc:Fallback>
                <p:oleObj name="Equation" r:id="rId11" imgW="952200" imgH="69840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168" y="3125193"/>
                        <a:ext cx="212883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42922"/>
              </p:ext>
            </p:extLst>
          </p:nvPr>
        </p:nvGraphicFramePr>
        <p:xfrm>
          <a:off x="1775520" y="5253167"/>
          <a:ext cx="21574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15" name="Equation" r:id="rId13" imgW="965160" imgH="203040" progId="Equation.DSMT4">
                  <p:embed/>
                </p:oleObj>
              </mc:Choice>
              <mc:Fallback>
                <p:oleObj name="Equation" r:id="rId13" imgW="965160" imgH="20304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5253167"/>
                        <a:ext cx="21574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528639"/>
              </p:ext>
            </p:extLst>
          </p:nvPr>
        </p:nvGraphicFramePr>
        <p:xfrm>
          <a:off x="3729905" y="3709393"/>
          <a:ext cx="8493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16" name="Equation" r:id="rId15" imgW="380880" imgH="190440" progId="Equation.DSMT4">
                  <p:embed/>
                </p:oleObj>
              </mc:Choice>
              <mc:Fallback>
                <p:oleObj name="Equation" r:id="rId15" imgW="380880" imgH="19044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905" y="3709393"/>
                        <a:ext cx="84931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4834"/>
              </p:ext>
            </p:extLst>
          </p:nvPr>
        </p:nvGraphicFramePr>
        <p:xfrm>
          <a:off x="1555929" y="1583463"/>
          <a:ext cx="2298700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17" name="Equation" r:id="rId17" imgW="1028520" imgH="698400" progId="Equation.DSMT4">
                  <p:embed/>
                </p:oleObj>
              </mc:Choice>
              <mc:Fallback>
                <p:oleObj name="Equation" r:id="rId17" imgW="1028520" imgH="69840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929" y="1583463"/>
                        <a:ext cx="2298700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87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36525"/>
            <a:ext cx="2528888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内容提要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614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154329"/>
              </p:ext>
            </p:extLst>
          </p:nvPr>
        </p:nvGraphicFramePr>
        <p:xfrm>
          <a:off x="1069975" y="989013"/>
          <a:ext cx="3914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93" name="Equation" r:id="rId4" imgW="1739880" imgH="203040" progId="Equation.DSMT4">
                  <p:embed/>
                </p:oleObj>
              </mc:Choice>
              <mc:Fallback>
                <p:oleObj name="Equation" r:id="rId4" imgW="1739880" imgH="203040" progId="Equation.DSMT4">
                  <p:embed/>
                  <p:pic>
                    <p:nvPicPr>
                      <p:cNvPr id="614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989013"/>
                        <a:ext cx="3914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811754"/>
              </p:ext>
            </p:extLst>
          </p:nvPr>
        </p:nvGraphicFramePr>
        <p:xfrm>
          <a:off x="1039842" y="1762650"/>
          <a:ext cx="3543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94" name="Equation" r:id="rId6" imgW="1574640" imgH="190440" progId="Equation.DSMT4">
                  <p:embed/>
                </p:oleObj>
              </mc:Choice>
              <mc:Fallback>
                <p:oleObj name="Equation" r:id="rId6" imgW="1574640" imgH="190440" progId="Equation.DSMT4">
                  <p:embed/>
                  <p:pic>
                    <p:nvPicPr>
                      <p:cNvPr id="615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42" y="1762650"/>
                        <a:ext cx="35433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100296"/>
              </p:ext>
            </p:extLst>
          </p:nvPr>
        </p:nvGraphicFramePr>
        <p:xfrm>
          <a:off x="1039842" y="2622277"/>
          <a:ext cx="2514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95" name="Equation" r:id="rId8" imgW="1117440" imgH="190440" progId="Equation.DSMT4">
                  <p:embed/>
                </p:oleObj>
              </mc:Choice>
              <mc:Fallback>
                <p:oleObj name="Equation" r:id="rId8" imgW="1117440" imgH="190440" progId="Equation.DSMT4">
                  <p:embed/>
                  <p:pic>
                    <p:nvPicPr>
                      <p:cNvPr id="615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42" y="2622277"/>
                        <a:ext cx="2514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28">
            <a:extLst>
              <a:ext uri="{FF2B5EF4-FFF2-40B4-BE49-F238E27FC236}">
                <a16:creationId xmlns:a16="http://schemas.microsoft.com/office/drawing/2014/main" id="{D71F388F-AC26-4EA5-A9B7-F3F718F3EBBF}"/>
              </a:ext>
            </a:extLst>
          </p:cNvPr>
          <p:cNvSpPr txBox="1"/>
          <p:nvPr/>
        </p:nvSpPr>
        <p:spPr>
          <a:xfrm>
            <a:off x="862013" y="3529705"/>
            <a:ext cx="9986020" cy="69704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zh-CN" altLang="en-US" sz="2800" b="1" kern="0" dirty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二次型如何用矩阵表示</a:t>
            </a:r>
            <a:r>
              <a:rPr kumimoji="1" lang="zh-CN" altLang="en-US" sz="2800" b="1" kern="0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r>
              <a:rPr kumimoji="1" lang="zh-CN" altLang="en-US" sz="2800" b="1" kern="0" dirty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二次型如何化为标准型</a:t>
            </a:r>
            <a:r>
              <a:rPr kumimoji="1" lang="zh-CN" altLang="en-US" sz="2800" b="1" kern="0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kumimoji="1" lang="zh-CN" altLang="en-US" sz="2800" b="1" kern="0" dirty="0">
              <a:solidFill>
                <a:srgbClr val="1C3F98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28">
            <a:extLst>
              <a:ext uri="{FF2B5EF4-FFF2-40B4-BE49-F238E27FC236}">
                <a16:creationId xmlns:a16="http://schemas.microsoft.com/office/drawing/2014/main" id="{D71F388F-AC26-4EA5-A9B7-F3F718F3EBBF}"/>
              </a:ext>
            </a:extLst>
          </p:cNvPr>
          <p:cNvSpPr txBox="1"/>
          <p:nvPr/>
        </p:nvSpPr>
        <p:spPr>
          <a:xfrm>
            <a:off x="862013" y="4437350"/>
            <a:ext cx="9986020" cy="69704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0"/>
              </a:spcBef>
              <a:buClrTx/>
              <a:buNone/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zh-CN" altLang="en-US" sz="2800" b="1" kern="0" dirty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二次型</a:t>
            </a:r>
            <a:r>
              <a:rPr kumimoji="1" lang="zh-CN" altLang="en-US" sz="2800" b="1" kern="0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是否只能</a:t>
            </a:r>
            <a:r>
              <a:rPr kumimoji="1" lang="zh-CN" altLang="en-US" sz="2800" b="1" kern="0" dirty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化为唯一的标准型？若不唯一</a:t>
            </a:r>
            <a:r>
              <a:rPr kumimoji="1" lang="zh-CN" altLang="en-US" sz="2800" b="1" kern="0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800" b="1" kern="0" dirty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</a:t>
            </a:r>
            <a:r>
              <a:rPr kumimoji="1" lang="zh-CN" altLang="en-US" sz="2800" b="1" kern="0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衡量</a:t>
            </a:r>
            <a:r>
              <a:rPr kumimoji="1" lang="zh-CN" altLang="en-US" sz="2800" b="1" kern="0" dirty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标准型是否正确？</a:t>
            </a:r>
          </a:p>
        </p:txBody>
      </p:sp>
      <p:sp>
        <p:nvSpPr>
          <p:cNvPr id="12" name="TextBox 68"/>
          <p:cNvSpPr txBox="1">
            <a:spLocks noChangeArrowheads="1"/>
          </p:cNvSpPr>
          <p:nvPr/>
        </p:nvSpPr>
        <p:spPr bwMode="auto">
          <a:xfrm>
            <a:off x="911424" y="5787021"/>
            <a:ext cx="9715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1" lang="zh-CN" altLang="en-US" sz="28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kumimoji="1" lang="en-US" altLang="zh-CN" sz="28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800" b="1" kern="0" dirty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正定二次型如何判断？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6131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TextBox 34"/>
          <p:cNvSpPr txBox="1"/>
          <p:nvPr/>
        </p:nvSpPr>
        <p:spPr>
          <a:xfrm>
            <a:off x="1471507" y="177803"/>
            <a:ext cx="9016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84" y="112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68"/>
          <p:cNvSpPr txBox="1">
            <a:spLocks noChangeArrowheads="1"/>
          </p:cNvSpPr>
          <p:nvPr/>
        </p:nvSpPr>
        <p:spPr bwMode="auto">
          <a:xfrm>
            <a:off x="683244" y="1309729"/>
            <a:ext cx="10741348" cy="122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667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实二次型的化简</a:t>
            </a:r>
            <a:r>
              <a:rPr lang="zh-CN" altLang="en-US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问题：</a:t>
            </a:r>
            <a:r>
              <a:rPr lang="zh-CN" altLang="en-US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二次型和对称矩阵之间建立</a:t>
            </a:r>
            <a:r>
              <a:rPr lang="zh-CN" altLang="en-US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一一对应</a:t>
            </a:r>
            <a:r>
              <a:rPr lang="zh-CN" altLang="en-US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的关系，将二次型的化简转化为将</a:t>
            </a:r>
            <a:r>
              <a:rPr lang="zh-CN" altLang="en-US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对称矩阵</a:t>
            </a:r>
            <a:r>
              <a:rPr lang="zh-CN" altLang="en-US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化为对角矩阵</a:t>
            </a:r>
            <a:endParaRPr lang="zh-CN" altLang="en-US" sz="2667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Box 68"/>
          <p:cNvSpPr txBox="1">
            <a:spLocks noChangeArrowheads="1"/>
          </p:cNvSpPr>
          <p:nvPr/>
        </p:nvSpPr>
        <p:spPr bwMode="auto">
          <a:xfrm>
            <a:off x="683244" y="3140968"/>
            <a:ext cx="1074134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US" altLang="zh-CN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667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实二次型的化</a:t>
            </a:r>
            <a:r>
              <a:rPr lang="zh-CN" altLang="en-US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简方法：</a:t>
            </a:r>
            <a:r>
              <a:rPr lang="zh-CN" altLang="en-US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正交矩阵方法和配方法</a:t>
            </a:r>
            <a:endParaRPr lang="zh-CN" altLang="en-US" sz="2667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Box 68"/>
          <p:cNvSpPr txBox="1">
            <a:spLocks noChangeArrowheads="1"/>
          </p:cNvSpPr>
          <p:nvPr/>
        </p:nvSpPr>
        <p:spPr bwMode="auto">
          <a:xfrm>
            <a:off x="683244" y="4134907"/>
            <a:ext cx="1074134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US" altLang="zh-CN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惯性定理：</a:t>
            </a:r>
            <a:r>
              <a:rPr lang="zh-CN" altLang="en-US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二次型的标准型不唯一与正惯性指数的关系</a:t>
            </a:r>
            <a:endParaRPr lang="zh-CN" altLang="en-US" sz="2667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Box 68"/>
          <p:cNvSpPr txBox="1">
            <a:spLocks noChangeArrowheads="1"/>
          </p:cNvSpPr>
          <p:nvPr/>
        </p:nvSpPr>
        <p:spPr bwMode="auto">
          <a:xfrm>
            <a:off x="683244" y="5128846"/>
            <a:ext cx="1074134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US" altLang="zh-CN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正定二次型：</a:t>
            </a:r>
            <a:r>
              <a:rPr lang="zh-CN" altLang="en-US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正定二次型的判定</a:t>
            </a:r>
            <a:endParaRPr lang="zh-CN" altLang="en-US" sz="2667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02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311899"/>
              </p:ext>
            </p:extLst>
          </p:nvPr>
        </p:nvGraphicFramePr>
        <p:xfrm>
          <a:off x="6528048" y="4907263"/>
          <a:ext cx="3098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63" name="Equation" r:id="rId3" imgW="3098520" imgH="495000" progId="Equation.3">
                  <p:embed/>
                </p:oleObj>
              </mc:Choice>
              <mc:Fallback>
                <p:oleObj name="Equation" r:id="rId3" imgW="3098520" imgH="495000" progId="Equation.3">
                  <p:embed/>
                  <p:pic>
                    <p:nvPicPr>
                      <p:cNvPr id="696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8" y="4907263"/>
                        <a:ext cx="3098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979907"/>
              </p:ext>
            </p:extLst>
          </p:nvPr>
        </p:nvGraphicFramePr>
        <p:xfrm>
          <a:off x="551384" y="952160"/>
          <a:ext cx="11507788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64" name="Equation" r:id="rId5" imgW="5143320" imgH="469800" progId="Equation.DSMT4">
                  <p:embed/>
                </p:oleObj>
              </mc:Choice>
              <mc:Fallback>
                <p:oleObj name="Equation" r:id="rId5" imgW="5143320" imgH="469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952160"/>
                        <a:ext cx="11507788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548614"/>
              </p:ext>
            </p:extLst>
          </p:nvPr>
        </p:nvGraphicFramePr>
        <p:xfrm>
          <a:off x="687010" y="2336225"/>
          <a:ext cx="25860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65" name="Equation" r:id="rId7" imgW="1155600" imgH="203040" progId="Equation.DSMT4">
                  <p:embed/>
                </p:oleObj>
              </mc:Choice>
              <mc:Fallback>
                <p:oleObj name="Equation" r:id="rId7" imgW="1155600" imgH="203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2336225"/>
                        <a:ext cx="25860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440251"/>
              </p:ext>
            </p:extLst>
          </p:nvPr>
        </p:nvGraphicFramePr>
        <p:xfrm>
          <a:off x="1471507" y="3075100"/>
          <a:ext cx="92630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66" name="Equation" r:id="rId9" imgW="4140000" imgH="228600" progId="Equation.DSMT4">
                  <p:embed/>
                </p:oleObj>
              </mc:Choice>
              <mc:Fallback>
                <p:oleObj name="Equation" r:id="rId9" imgW="414000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07" y="3075100"/>
                        <a:ext cx="92630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459976"/>
              </p:ext>
            </p:extLst>
          </p:nvPr>
        </p:nvGraphicFramePr>
        <p:xfrm>
          <a:off x="1449810" y="6021288"/>
          <a:ext cx="48879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67" name="Equation" r:id="rId11" imgW="2184120" imgH="215640" progId="Equation.DSMT4">
                  <p:embed/>
                </p:oleObj>
              </mc:Choice>
              <mc:Fallback>
                <p:oleObj name="Equation" r:id="rId11" imgW="2184120" imgH="2156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810" y="6021288"/>
                        <a:ext cx="48879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270861"/>
              </p:ext>
            </p:extLst>
          </p:nvPr>
        </p:nvGraphicFramePr>
        <p:xfrm>
          <a:off x="1410145" y="3993616"/>
          <a:ext cx="4518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68" name="Equation" r:id="rId13" imgW="2019240" imgH="215640" progId="Equation.DSMT4">
                  <p:embed/>
                </p:oleObj>
              </mc:Choice>
              <mc:Fallback>
                <p:oleObj name="Equation" r:id="rId13" imgW="2019240" imgH="2156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145" y="3993616"/>
                        <a:ext cx="45180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752757"/>
              </p:ext>
            </p:extLst>
          </p:nvPr>
        </p:nvGraphicFramePr>
        <p:xfrm>
          <a:off x="1482044" y="4630244"/>
          <a:ext cx="4970462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69" name="Equation" r:id="rId15" imgW="2222280" imgH="469800" progId="Equation.DSMT4">
                  <p:embed/>
                </p:oleObj>
              </mc:Choice>
              <mc:Fallback>
                <p:oleObj name="Equation" r:id="rId15" imgW="2222280" imgH="4698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044" y="4630244"/>
                        <a:ext cx="4970462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1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7"/>
          <p:cNvSpPr/>
          <p:nvPr/>
        </p:nvSpPr>
        <p:spPr>
          <a:xfrm>
            <a:off x="0" y="346512"/>
            <a:ext cx="12192492" cy="77195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4" name="未知"/>
          <p:cNvSpPr/>
          <p:nvPr/>
        </p:nvSpPr>
        <p:spPr bwMode="auto">
          <a:xfrm>
            <a:off x="3125788" y="2995616"/>
            <a:ext cx="487362" cy="225425"/>
          </a:xfrm>
          <a:custGeom>
            <a:avLst/>
            <a:gdLst>
              <a:gd name="T0" fmla="*/ 2147483647 w 130"/>
              <a:gd name="T1" fmla="*/ 2147483647 h 60"/>
              <a:gd name="T2" fmla="*/ 2147483647 w 130"/>
              <a:gd name="T3" fmla="*/ 2147483647 h 60"/>
              <a:gd name="T4" fmla="*/ 2147483647 w 130"/>
              <a:gd name="T5" fmla="*/ 2147483647 h 60"/>
              <a:gd name="T6" fmla="*/ 2147483647 w 130"/>
              <a:gd name="T7" fmla="*/ 2147483647 h 60"/>
              <a:gd name="T8" fmla="*/ 2147483647 w 130"/>
              <a:gd name="T9" fmla="*/ 2147483647 h 60"/>
              <a:gd name="T10" fmla="*/ 2147483647 w 130"/>
              <a:gd name="T11" fmla="*/ 2147483647 h 60"/>
              <a:gd name="T12" fmla="*/ 2147483647 w 130"/>
              <a:gd name="T13" fmla="*/ 2147483647 h 60"/>
              <a:gd name="T14" fmla="*/ 2147483647 w 130"/>
              <a:gd name="T15" fmla="*/ 2147483647 h 60"/>
              <a:gd name="T16" fmla="*/ 2147483647 w 130"/>
              <a:gd name="T17" fmla="*/ 2147483647 h 60"/>
              <a:gd name="T18" fmla="*/ 2147483647 w 130"/>
              <a:gd name="T19" fmla="*/ 0 h 60"/>
              <a:gd name="T20" fmla="*/ 2147483647 w 130"/>
              <a:gd name="T21" fmla="*/ 0 h 60"/>
              <a:gd name="T22" fmla="*/ 2147483647 w 130"/>
              <a:gd name="T23" fmla="*/ 2147483647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0"/>
              <a:gd name="T37" fmla="*/ 0 h 60"/>
              <a:gd name="T38" fmla="*/ 130 w 130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0" h="60">
                <a:moveTo>
                  <a:pt x="3" y="11"/>
                </a:moveTo>
                <a:cubicBezTo>
                  <a:pt x="0" y="40"/>
                  <a:pt x="27" y="60"/>
                  <a:pt x="61" y="60"/>
                </a:cubicBezTo>
                <a:cubicBezTo>
                  <a:pt x="97" y="60"/>
                  <a:pt x="130" y="46"/>
                  <a:pt x="129" y="22"/>
                </a:cubicBezTo>
                <a:cubicBezTo>
                  <a:pt x="129" y="12"/>
                  <a:pt x="122" y="6"/>
                  <a:pt x="118" y="4"/>
                </a:cubicBezTo>
                <a:cubicBezTo>
                  <a:pt x="116" y="2"/>
                  <a:pt x="114" y="1"/>
                  <a:pt x="112" y="2"/>
                </a:cubicBezTo>
                <a:cubicBezTo>
                  <a:pt x="111" y="2"/>
                  <a:pt x="114" y="4"/>
                  <a:pt x="115" y="5"/>
                </a:cubicBezTo>
                <a:cubicBezTo>
                  <a:pt x="118" y="10"/>
                  <a:pt x="119" y="16"/>
                  <a:pt x="118" y="21"/>
                </a:cubicBezTo>
                <a:cubicBezTo>
                  <a:pt x="117" y="42"/>
                  <a:pt x="94" y="56"/>
                  <a:pt x="61" y="56"/>
                </a:cubicBezTo>
                <a:cubicBezTo>
                  <a:pt x="31" y="54"/>
                  <a:pt x="6" y="37"/>
                  <a:pt x="9" y="12"/>
                </a:cubicBezTo>
                <a:cubicBezTo>
                  <a:pt x="10" y="8"/>
                  <a:pt x="11" y="4"/>
                  <a:pt x="12" y="0"/>
                </a:cubicBezTo>
                <a:cubicBezTo>
                  <a:pt x="10" y="0"/>
                  <a:pt x="8" y="0"/>
                  <a:pt x="5" y="0"/>
                </a:cubicBezTo>
                <a:cubicBezTo>
                  <a:pt x="4" y="3"/>
                  <a:pt x="3" y="7"/>
                  <a:pt x="3" y="1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" name="未知"/>
          <p:cNvSpPr/>
          <p:nvPr/>
        </p:nvSpPr>
        <p:spPr bwMode="auto">
          <a:xfrm>
            <a:off x="4006850" y="2565400"/>
            <a:ext cx="585788" cy="217488"/>
          </a:xfrm>
          <a:custGeom>
            <a:avLst/>
            <a:gdLst>
              <a:gd name="T0" fmla="*/ 2147483647 w 156"/>
              <a:gd name="T1" fmla="*/ 0 h 58"/>
              <a:gd name="T2" fmla="*/ 2147483647 w 156"/>
              <a:gd name="T3" fmla="*/ 2147483647 h 58"/>
              <a:gd name="T4" fmla="*/ 2147483647 w 156"/>
              <a:gd name="T5" fmla="*/ 2147483647 h 58"/>
              <a:gd name="T6" fmla="*/ 2147483647 w 156"/>
              <a:gd name="T7" fmla="*/ 2147483647 h 58"/>
              <a:gd name="T8" fmla="*/ 2147483647 w 156"/>
              <a:gd name="T9" fmla="*/ 2147483647 h 58"/>
              <a:gd name="T10" fmla="*/ 2147483647 w 156"/>
              <a:gd name="T11" fmla="*/ 2147483647 h 58"/>
              <a:gd name="T12" fmla="*/ 2147483647 w 156"/>
              <a:gd name="T13" fmla="*/ 2147483647 h 58"/>
              <a:gd name="T14" fmla="*/ 2147483647 w 156"/>
              <a:gd name="T15" fmla="*/ 2147483647 h 58"/>
              <a:gd name="T16" fmla="*/ 2147483647 w 156"/>
              <a:gd name="T17" fmla="*/ 2147483647 h 58"/>
              <a:gd name="T18" fmla="*/ 2147483647 w 156"/>
              <a:gd name="T19" fmla="*/ 0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6"/>
              <a:gd name="T31" fmla="*/ 0 h 58"/>
              <a:gd name="T32" fmla="*/ 156 w 156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6" h="58">
                <a:moveTo>
                  <a:pt x="83" y="0"/>
                </a:moveTo>
                <a:cubicBezTo>
                  <a:pt x="49" y="0"/>
                  <a:pt x="22" y="14"/>
                  <a:pt x="9" y="32"/>
                </a:cubicBezTo>
                <a:cubicBezTo>
                  <a:pt x="4" y="38"/>
                  <a:pt x="1" y="45"/>
                  <a:pt x="1" y="51"/>
                </a:cubicBezTo>
                <a:cubicBezTo>
                  <a:pt x="0" y="55"/>
                  <a:pt x="1" y="58"/>
                  <a:pt x="2" y="58"/>
                </a:cubicBezTo>
                <a:cubicBezTo>
                  <a:pt x="3" y="58"/>
                  <a:pt x="3" y="55"/>
                  <a:pt x="4" y="50"/>
                </a:cubicBezTo>
                <a:cubicBezTo>
                  <a:pt x="7" y="44"/>
                  <a:pt x="9" y="40"/>
                  <a:pt x="13" y="35"/>
                </a:cubicBezTo>
                <a:cubicBezTo>
                  <a:pt x="26" y="20"/>
                  <a:pt x="51" y="7"/>
                  <a:pt x="82" y="7"/>
                </a:cubicBezTo>
                <a:cubicBezTo>
                  <a:pt x="124" y="7"/>
                  <a:pt x="149" y="27"/>
                  <a:pt x="147" y="50"/>
                </a:cubicBezTo>
                <a:cubicBezTo>
                  <a:pt x="150" y="50"/>
                  <a:pt x="152" y="50"/>
                  <a:pt x="155" y="50"/>
                </a:cubicBezTo>
                <a:cubicBezTo>
                  <a:pt x="156" y="18"/>
                  <a:pt x="125" y="0"/>
                  <a:pt x="83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" name="未知"/>
          <p:cNvSpPr/>
          <p:nvPr/>
        </p:nvSpPr>
        <p:spPr bwMode="auto">
          <a:xfrm>
            <a:off x="3144840" y="2752725"/>
            <a:ext cx="1444625" cy="242888"/>
          </a:xfrm>
          <a:custGeom>
            <a:avLst/>
            <a:gdLst>
              <a:gd name="T0" fmla="*/ 2147483647 w 385"/>
              <a:gd name="T1" fmla="*/ 0 h 65"/>
              <a:gd name="T2" fmla="*/ 2147483647 w 385"/>
              <a:gd name="T3" fmla="*/ 2147483647 h 65"/>
              <a:gd name="T4" fmla="*/ 2147483647 w 385"/>
              <a:gd name="T5" fmla="*/ 2147483647 h 65"/>
              <a:gd name="T6" fmla="*/ 2147483647 w 385"/>
              <a:gd name="T7" fmla="*/ 2147483647 h 65"/>
              <a:gd name="T8" fmla="*/ 2147483647 w 385"/>
              <a:gd name="T9" fmla="*/ 2147483647 h 65"/>
              <a:gd name="T10" fmla="*/ 0 w 385"/>
              <a:gd name="T11" fmla="*/ 2147483647 h 65"/>
              <a:gd name="T12" fmla="*/ 2147483647 w 385"/>
              <a:gd name="T13" fmla="*/ 2147483647 h 65"/>
              <a:gd name="T14" fmla="*/ 2147483647 w 385"/>
              <a:gd name="T15" fmla="*/ 2147483647 h 65"/>
              <a:gd name="T16" fmla="*/ 2147483647 w 385"/>
              <a:gd name="T17" fmla="*/ 2147483647 h 65"/>
              <a:gd name="T18" fmla="*/ 2147483647 w 385"/>
              <a:gd name="T19" fmla="*/ 2147483647 h 65"/>
              <a:gd name="T20" fmla="*/ 2147483647 w 385"/>
              <a:gd name="T21" fmla="*/ 2147483647 h 65"/>
              <a:gd name="T22" fmla="*/ 2147483647 w 385"/>
              <a:gd name="T23" fmla="*/ 2147483647 h 65"/>
              <a:gd name="T24" fmla="*/ 2147483647 w 385"/>
              <a:gd name="T25" fmla="*/ 2147483647 h 65"/>
              <a:gd name="T26" fmla="*/ 2147483647 w 385"/>
              <a:gd name="T27" fmla="*/ 2147483647 h 65"/>
              <a:gd name="T28" fmla="*/ 2147483647 w 385"/>
              <a:gd name="T29" fmla="*/ 2147483647 h 65"/>
              <a:gd name="T30" fmla="*/ 2147483647 w 385"/>
              <a:gd name="T31" fmla="*/ 2147483647 h 65"/>
              <a:gd name="T32" fmla="*/ 2147483647 w 385"/>
              <a:gd name="T33" fmla="*/ 2147483647 h 65"/>
              <a:gd name="T34" fmla="*/ 2147483647 w 385"/>
              <a:gd name="T35" fmla="*/ 0 h 65"/>
              <a:gd name="T36" fmla="*/ 2147483647 w 385"/>
              <a:gd name="T37" fmla="*/ 0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85"/>
              <a:gd name="T58" fmla="*/ 0 h 65"/>
              <a:gd name="T59" fmla="*/ 385 w 385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85" h="65">
                <a:moveTo>
                  <a:pt x="377" y="0"/>
                </a:moveTo>
                <a:cubicBezTo>
                  <a:pt x="377" y="1"/>
                  <a:pt x="377" y="2"/>
                  <a:pt x="377" y="2"/>
                </a:cubicBezTo>
                <a:cubicBezTo>
                  <a:pt x="372" y="28"/>
                  <a:pt x="337" y="40"/>
                  <a:pt x="290" y="37"/>
                </a:cubicBezTo>
                <a:cubicBezTo>
                  <a:pt x="255" y="35"/>
                  <a:pt x="223" y="30"/>
                  <a:pt x="197" y="26"/>
                </a:cubicBezTo>
                <a:cubicBezTo>
                  <a:pt x="168" y="21"/>
                  <a:pt x="134" y="15"/>
                  <a:pt x="106" y="14"/>
                </a:cubicBezTo>
                <a:cubicBezTo>
                  <a:pt x="55" y="13"/>
                  <a:pt x="11" y="32"/>
                  <a:pt x="0" y="65"/>
                </a:cubicBezTo>
                <a:cubicBezTo>
                  <a:pt x="3" y="65"/>
                  <a:pt x="5" y="65"/>
                  <a:pt x="7" y="65"/>
                </a:cubicBezTo>
                <a:cubicBezTo>
                  <a:pt x="19" y="38"/>
                  <a:pt x="57" y="25"/>
                  <a:pt x="100" y="28"/>
                </a:cubicBezTo>
                <a:cubicBezTo>
                  <a:pt x="129" y="29"/>
                  <a:pt x="159" y="35"/>
                  <a:pt x="188" y="41"/>
                </a:cubicBezTo>
                <a:cubicBezTo>
                  <a:pt x="213" y="45"/>
                  <a:pt x="234" y="49"/>
                  <a:pt x="254" y="51"/>
                </a:cubicBezTo>
                <a:cubicBezTo>
                  <a:pt x="256" y="52"/>
                  <a:pt x="259" y="52"/>
                  <a:pt x="262" y="52"/>
                </a:cubicBezTo>
                <a:cubicBezTo>
                  <a:pt x="262" y="53"/>
                  <a:pt x="262" y="53"/>
                  <a:pt x="262" y="53"/>
                </a:cubicBezTo>
                <a:cubicBezTo>
                  <a:pt x="261" y="53"/>
                  <a:pt x="260" y="53"/>
                  <a:pt x="260" y="54"/>
                </a:cubicBezTo>
                <a:cubicBezTo>
                  <a:pt x="262" y="54"/>
                  <a:pt x="264" y="55"/>
                  <a:pt x="266" y="56"/>
                </a:cubicBezTo>
                <a:cubicBezTo>
                  <a:pt x="267" y="55"/>
                  <a:pt x="269" y="55"/>
                  <a:pt x="270" y="54"/>
                </a:cubicBezTo>
                <a:cubicBezTo>
                  <a:pt x="274" y="53"/>
                  <a:pt x="279" y="54"/>
                  <a:pt x="284" y="54"/>
                </a:cubicBezTo>
                <a:cubicBezTo>
                  <a:pt x="337" y="55"/>
                  <a:pt x="378" y="41"/>
                  <a:pt x="384" y="9"/>
                </a:cubicBezTo>
                <a:cubicBezTo>
                  <a:pt x="384" y="6"/>
                  <a:pt x="385" y="3"/>
                  <a:pt x="385" y="0"/>
                </a:cubicBezTo>
                <a:cubicBezTo>
                  <a:pt x="382" y="0"/>
                  <a:pt x="380" y="0"/>
                  <a:pt x="377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未知"/>
          <p:cNvSpPr/>
          <p:nvPr/>
        </p:nvSpPr>
        <p:spPr bwMode="auto">
          <a:xfrm>
            <a:off x="2770188" y="2954341"/>
            <a:ext cx="1371600" cy="712787"/>
          </a:xfrm>
          <a:custGeom>
            <a:avLst/>
            <a:gdLst>
              <a:gd name="T0" fmla="*/ 2147483647 w 366"/>
              <a:gd name="T1" fmla="*/ 2147483647 h 190"/>
              <a:gd name="T2" fmla="*/ 2147483647 w 366"/>
              <a:gd name="T3" fmla="*/ 2147483647 h 190"/>
              <a:gd name="T4" fmla="*/ 2147483647 w 366"/>
              <a:gd name="T5" fmla="*/ 2147483647 h 190"/>
              <a:gd name="T6" fmla="*/ 2147483647 w 366"/>
              <a:gd name="T7" fmla="*/ 2147483647 h 190"/>
              <a:gd name="T8" fmla="*/ 2147483647 w 366"/>
              <a:gd name="T9" fmla="*/ 0 h 190"/>
              <a:gd name="T10" fmla="*/ 2147483647 w 366"/>
              <a:gd name="T11" fmla="*/ 2147483647 h 190"/>
              <a:gd name="T12" fmla="*/ 2147483647 w 366"/>
              <a:gd name="T13" fmla="*/ 2147483647 h 190"/>
              <a:gd name="T14" fmla="*/ 2147483647 w 366"/>
              <a:gd name="T15" fmla="*/ 2147483647 h 190"/>
              <a:gd name="T16" fmla="*/ 2147483647 w 366"/>
              <a:gd name="T17" fmla="*/ 2147483647 h 190"/>
              <a:gd name="T18" fmla="*/ 2147483647 w 366"/>
              <a:gd name="T19" fmla="*/ 2147483647 h 190"/>
              <a:gd name="T20" fmla="*/ 2147483647 w 366"/>
              <a:gd name="T21" fmla="*/ 2147483647 h 190"/>
              <a:gd name="T22" fmla="*/ 2147483647 w 366"/>
              <a:gd name="T23" fmla="*/ 2147483647 h 190"/>
              <a:gd name="T24" fmla="*/ 2147483647 w 366"/>
              <a:gd name="T25" fmla="*/ 2147483647 h 190"/>
              <a:gd name="T26" fmla="*/ 2147483647 w 366"/>
              <a:gd name="T27" fmla="*/ 2147483647 h 1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66"/>
              <a:gd name="T43" fmla="*/ 0 h 190"/>
              <a:gd name="T44" fmla="*/ 366 w 366"/>
              <a:gd name="T45" fmla="*/ 190 h 1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66" h="190">
                <a:moveTo>
                  <a:pt x="147" y="174"/>
                </a:moveTo>
                <a:cubicBezTo>
                  <a:pt x="182" y="165"/>
                  <a:pt x="229" y="146"/>
                  <a:pt x="267" y="111"/>
                </a:cubicBezTo>
                <a:cubicBezTo>
                  <a:pt x="295" y="84"/>
                  <a:pt x="305" y="62"/>
                  <a:pt x="328" y="34"/>
                </a:cubicBezTo>
                <a:cubicBezTo>
                  <a:pt x="342" y="18"/>
                  <a:pt x="356" y="7"/>
                  <a:pt x="366" y="2"/>
                </a:cubicBezTo>
                <a:cubicBezTo>
                  <a:pt x="364" y="1"/>
                  <a:pt x="362" y="0"/>
                  <a:pt x="360" y="0"/>
                </a:cubicBezTo>
                <a:cubicBezTo>
                  <a:pt x="331" y="9"/>
                  <a:pt x="304" y="28"/>
                  <a:pt x="278" y="56"/>
                </a:cubicBezTo>
                <a:cubicBezTo>
                  <a:pt x="247" y="88"/>
                  <a:pt x="234" y="111"/>
                  <a:pt x="203" y="138"/>
                </a:cubicBezTo>
                <a:cubicBezTo>
                  <a:pt x="180" y="157"/>
                  <a:pt x="147" y="170"/>
                  <a:pt x="129" y="173"/>
                </a:cubicBezTo>
                <a:cubicBezTo>
                  <a:pt x="108" y="171"/>
                  <a:pt x="70" y="166"/>
                  <a:pt x="47" y="166"/>
                </a:cubicBezTo>
                <a:cubicBezTo>
                  <a:pt x="26" y="166"/>
                  <a:pt x="4" y="169"/>
                  <a:pt x="2" y="180"/>
                </a:cubicBezTo>
                <a:cubicBezTo>
                  <a:pt x="0" y="190"/>
                  <a:pt x="35" y="190"/>
                  <a:pt x="55" y="189"/>
                </a:cubicBezTo>
                <a:cubicBezTo>
                  <a:pt x="70" y="189"/>
                  <a:pt x="98" y="186"/>
                  <a:pt x="113" y="183"/>
                </a:cubicBezTo>
                <a:cubicBezTo>
                  <a:pt x="116" y="184"/>
                  <a:pt x="120" y="184"/>
                  <a:pt x="124" y="184"/>
                </a:cubicBezTo>
                <a:cubicBezTo>
                  <a:pt x="130" y="178"/>
                  <a:pt x="137" y="173"/>
                  <a:pt x="147" y="17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未知"/>
          <p:cNvSpPr/>
          <p:nvPr/>
        </p:nvSpPr>
        <p:spPr bwMode="auto">
          <a:xfrm>
            <a:off x="3235327" y="3446466"/>
            <a:ext cx="911225" cy="225425"/>
          </a:xfrm>
          <a:custGeom>
            <a:avLst/>
            <a:gdLst>
              <a:gd name="T0" fmla="*/ 2147483647 w 243"/>
              <a:gd name="T1" fmla="*/ 2147483647 h 60"/>
              <a:gd name="T2" fmla="*/ 2147483647 w 243"/>
              <a:gd name="T3" fmla="*/ 2147483647 h 60"/>
              <a:gd name="T4" fmla="*/ 2147483647 w 243"/>
              <a:gd name="T5" fmla="*/ 2147483647 h 60"/>
              <a:gd name="T6" fmla="*/ 2147483647 w 243"/>
              <a:gd name="T7" fmla="*/ 2147483647 h 60"/>
              <a:gd name="T8" fmla="*/ 2147483647 w 243"/>
              <a:gd name="T9" fmla="*/ 2147483647 h 60"/>
              <a:gd name="T10" fmla="*/ 2147483647 w 243"/>
              <a:gd name="T11" fmla="*/ 2147483647 h 60"/>
              <a:gd name="T12" fmla="*/ 0 w 243"/>
              <a:gd name="T13" fmla="*/ 2147483647 h 60"/>
              <a:gd name="T14" fmla="*/ 2147483647 w 243"/>
              <a:gd name="T15" fmla="*/ 2147483647 h 60"/>
              <a:gd name="T16" fmla="*/ 2147483647 w 243"/>
              <a:gd name="T17" fmla="*/ 2147483647 h 60"/>
              <a:gd name="T18" fmla="*/ 2147483647 w 243"/>
              <a:gd name="T19" fmla="*/ 2147483647 h 60"/>
              <a:gd name="T20" fmla="*/ 2147483647 w 243"/>
              <a:gd name="T21" fmla="*/ 2147483647 h 60"/>
              <a:gd name="T22" fmla="*/ 2147483647 w 243"/>
              <a:gd name="T23" fmla="*/ 2147483647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60"/>
              <a:gd name="T38" fmla="*/ 243 w 243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60">
                <a:moveTo>
                  <a:pt x="234" y="4"/>
                </a:moveTo>
                <a:cubicBezTo>
                  <a:pt x="228" y="9"/>
                  <a:pt x="220" y="17"/>
                  <a:pt x="210" y="23"/>
                </a:cubicBezTo>
                <a:cubicBezTo>
                  <a:pt x="179" y="43"/>
                  <a:pt x="150" y="49"/>
                  <a:pt x="104" y="49"/>
                </a:cubicBezTo>
                <a:cubicBezTo>
                  <a:pt x="66" y="49"/>
                  <a:pt x="29" y="46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4"/>
                  <a:pt x="21" y="43"/>
                  <a:pt x="23" y="43"/>
                </a:cubicBezTo>
                <a:cubicBezTo>
                  <a:pt x="13" y="42"/>
                  <a:pt x="6" y="47"/>
                  <a:pt x="0" y="53"/>
                </a:cubicBezTo>
                <a:cubicBezTo>
                  <a:pt x="22" y="56"/>
                  <a:pt x="60" y="60"/>
                  <a:pt x="96" y="60"/>
                </a:cubicBezTo>
                <a:cubicBezTo>
                  <a:pt x="147" y="60"/>
                  <a:pt x="181" y="50"/>
                  <a:pt x="212" y="28"/>
                </a:cubicBezTo>
                <a:cubicBezTo>
                  <a:pt x="221" y="21"/>
                  <a:pt x="231" y="13"/>
                  <a:pt x="237" y="8"/>
                </a:cubicBezTo>
                <a:cubicBezTo>
                  <a:pt x="241" y="5"/>
                  <a:pt x="243" y="2"/>
                  <a:pt x="241" y="1"/>
                </a:cubicBezTo>
                <a:cubicBezTo>
                  <a:pt x="239" y="0"/>
                  <a:pt x="237" y="1"/>
                  <a:pt x="234" y="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未知"/>
          <p:cNvSpPr>
            <a:spLocks noEditPoints="1"/>
          </p:cNvSpPr>
          <p:nvPr/>
        </p:nvSpPr>
        <p:spPr bwMode="auto">
          <a:xfrm>
            <a:off x="4716465" y="3284541"/>
            <a:ext cx="465137" cy="376237"/>
          </a:xfrm>
          <a:custGeom>
            <a:avLst/>
            <a:gdLst>
              <a:gd name="T0" fmla="*/ 2147483647 w 124"/>
              <a:gd name="T1" fmla="*/ 2147483647 h 100"/>
              <a:gd name="T2" fmla="*/ 2147483647 w 124"/>
              <a:gd name="T3" fmla="*/ 2147483647 h 100"/>
              <a:gd name="T4" fmla="*/ 2147483647 w 124"/>
              <a:gd name="T5" fmla="*/ 2147483647 h 100"/>
              <a:gd name="T6" fmla="*/ 2147483647 w 124"/>
              <a:gd name="T7" fmla="*/ 2147483647 h 100"/>
              <a:gd name="T8" fmla="*/ 2147483647 w 124"/>
              <a:gd name="T9" fmla="*/ 2147483647 h 100"/>
              <a:gd name="T10" fmla="*/ 2147483647 w 124"/>
              <a:gd name="T11" fmla="*/ 2147483647 h 100"/>
              <a:gd name="T12" fmla="*/ 2147483647 w 124"/>
              <a:gd name="T13" fmla="*/ 2147483647 h 100"/>
              <a:gd name="T14" fmla="*/ 2147483647 w 124"/>
              <a:gd name="T15" fmla="*/ 2147483647 h 100"/>
              <a:gd name="T16" fmla="*/ 2147483647 w 124"/>
              <a:gd name="T17" fmla="*/ 2147483647 h 100"/>
              <a:gd name="T18" fmla="*/ 2147483647 w 124"/>
              <a:gd name="T19" fmla="*/ 2147483647 h 100"/>
              <a:gd name="T20" fmla="*/ 2147483647 w 124"/>
              <a:gd name="T21" fmla="*/ 2147483647 h 100"/>
              <a:gd name="T22" fmla="*/ 2147483647 w 124"/>
              <a:gd name="T23" fmla="*/ 2147483647 h 100"/>
              <a:gd name="T24" fmla="*/ 2147483647 w 124"/>
              <a:gd name="T25" fmla="*/ 2147483647 h 100"/>
              <a:gd name="T26" fmla="*/ 2147483647 w 124"/>
              <a:gd name="T27" fmla="*/ 2147483647 h 100"/>
              <a:gd name="T28" fmla="*/ 2147483647 w 124"/>
              <a:gd name="T29" fmla="*/ 2147483647 h 100"/>
              <a:gd name="T30" fmla="*/ 2147483647 w 124"/>
              <a:gd name="T31" fmla="*/ 2147483647 h 100"/>
              <a:gd name="T32" fmla="*/ 2147483647 w 124"/>
              <a:gd name="T33" fmla="*/ 2147483647 h 100"/>
              <a:gd name="T34" fmla="*/ 2147483647 w 124"/>
              <a:gd name="T35" fmla="*/ 2147483647 h 100"/>
              <a:gd name="T36" fmla="*/ 2147483647 w 124"/>
              <a:gd name="T37" fmla="*/ 2147483647 h 100"/>
              <a:gd name="T38" fmla="*/ 2147483647 w 124"/>
              <a:gd name="T39" fmla="*/ 2147483647 h 100"/>
              <a:gd name="T40" fmla="*/ 2147483647 w 124"/>
              <a:gd name="T41" fmla="*/ 2147483647 h 100"/>
              <a:gd name="T42" fmla="*/ 2147483647 w 124"/>
              <a:gd name="T43" fmla="*/ 2147483647 h 1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4"/>
              <a:gd name="T67" fmla="*/ 0 h 100"/>
              <a:gd name="T68" fmla="*/ 124 w 124"/>
              <a:gd name="T69" fmla="*/ 100 h 1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4" h="100">
                <a:moveTo>
                  <a:pt x="121" y="23"/>
                </a:moveTo>
                <a:cubicBezTo>
                  <a:pt x="124" y="14"/>
                  <a:pt x="120" y="4"/>
                  <a:pt x="109" y="3"/>
                </a:cubicBezTo>
                <a:cubicBezTo>
                  <a:pt x="95" y="0"/>
                  <a:pt x="76" y="7"/>
                  <a:pt x="55" y="18"/>
                </a:cubicBezTo>
                <a:cubicBezTo>
                  <a:pt x="44" y="23"/>
                  <a:pt x="35" y="29"/>
                  <a:pt x="29" y="33"/>
                </a:cubicBezTo>
                <a:cubicBezTo>
                  <a:pt x="24" y="37"/>
                  <a:pt x="15" y="45"/>
                  <a:pt x="13" y="46"/>
                </a:cubicBezTo>
                <a:cubicBezTo>
                  <a:pt x="7" y="52"/>
                  <a:pt x="4" y="55"/>
                  <a:pt x="5" y="57"/>
                </a:cubicBezTo>
                <a:cubicBezTo>
                  <a:pt x="6" y="58"/>
                  <a:pt x="8" y="57"/>
                  <a:pt x="10" y="55"/>
                </a:cubicBezTo>
                <a:cubicBezTo>
                  <a:pt x="14" y="52"/>
                  <a:pt x="16" y="50"/>
                  <a:pt x="17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8" y="61"/>
                  <a:pt x="4" y="69"/>
                  <a:pt x="3" y="78"/>
                </a:cubicBezTo>
                <a:cubicBezTo>
                  <a:pt x="0" y="95"/>
                  <a:pt x="13" y="100"/>
                  <a:pt x="25" y="100"/>
                </a:cubicBezTo>
                <a:cubicBezTo>
                  <a:pt x="46" y="98"/>
                  <a:pt x="71" y="80"/>
                  <a:pt x="85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101" y="55"/>
                  <a:pt x="113" y="39"/>
                  <a:pt x="123" y="21"/>
                </a:cubicBezTo>
                <a:cubicBezTo>
                  <a:pt x="123" y="22"/>
                  <a:pt x="122" y="23"/>
                  <a:pt x="121" y="23"/>
                </a:cubicBezTo>
                <a:close/>
                <a:moveTo>
                  <a:pt x="79" y="66"/>
                </a:moveTo>
                <a:cubicBezTo>
                  <a:pt x="64" y="79"/>
                  <a:pt x="44" y="91"/>
                  <a:pt x="33" y="91"/>
                </a:cubicBezTo>
                <a:cubicBezTo>
                  <a:pt x="29" y="91"/>
                  <a:pt x="27" y="90"/>
                  <a:pt x="26" y="86"/>
                </a:cubicBezTo>
                <a:cubicBezTo>
                  <a:pt x="25" y="79"/>
                  <a:pt x="34" y="64"/>
                  <a:pt x="57" y="43"/>
                </a:cubicBezTo>
                <a:cubicBezTo>
                  <a:pt x="76" y="23"/>
                  <a:pt x="96" y="8"/>
                  <a:pt x="107" y="8"/>
                </a:cubicBezTo>
                <a:cubicBezTo>
                  <a:pt x="113" y="8"/>
                  <a:pt x="118" y="11"/>
                  <a:pt x="117" y="18"/>
                </a:cubicBezTo>
                <a:cubicBezTo>
                  <a:pt x="116" y="27"/>
                  <a:pt x="97" y="50"/>
                  <a:pt x="79" y="6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未知"/>
          <p:cNvSpPr/>
          <p:nvPr/>
        </p:nvSpPr>
        <p:spPr bwMode="auto">
          <a:xfrm>
            <a:off x="5319714" y="3295650"/>
            <a:ext cx="333375" cy="357188"/>
          </a:xfrm>
          <a:custGeom>
            <a:avLst/>
            <a:gdLst>
              <a:gd name="T0" fmla="*/ 2147483647 w 89"/>
              <a:gd name="T1" fmla="*/ 2147483647 h 95"/>
              <a:gd name="T2" fmla="*/ 2147483647 w 89"/>
              <a:gd name="T3" fmla="*/ 2147483647 h 95"/>
              <a:gd name="T4" fmla="*/ 2147483647 w 89"/>
              <a:gd name="T5" fmla="*/ 0 h 95"/>
              <a:gd name="T6" fmla="*/ 2147483647 w 89"/>
              <a:gd name="T7" fmla="*/ 2147483647 h 95"/>
              <a:gd name="T8" fmla="*/ 2147483647 w 89"/>
              <a:gd name="T9" fmla="*/ 2147483647 h 95"/>
              <a:gd name="T10" fmla="*/ 2147483647 w 89"/>
              <a:gd name="T11" fmla="*/ 2147483647 h 95"/>
              <a:gd name="T12" fmla="*/ 2147483647 w 89"/>
              <a:gd name="T13" fmla="*/ 2147483647 h 95"/>
              <a:gd name="T14" fmla="*/ 2147483647 w 89"/>
              <a:gd name="T15" fmla="*/ 2147483647 h 95"/>
              <a:gd name="T16" fmla="*/ 2147483647 w 89"/>
              <a:gd name="T17" fmla="*/ 2147483647 h 95"/>
              <a:gd name="T18" fmla="*/ 2147483647 w 89"/>
              <a:gd name="T19" fmla="*/ 2147483647 h 95"/>
              <a:gd name="T20" fmla="*/ 2147483647 w 89"/>
              <a:gd name="T21" fmla="*/ 2147483647 h 95"/>
              <a:gd name="T22" fmla="*/ 2147483647 w 89"/>
              <a:gd name="T23" fmla="*/ 2147483647 h 95"/>
              <a:gd name="T24" fmla="*/ 2147483647 w 89"/>
              <a:gd name="T25" fmla="*/ 2147483647 h 95"/>
              <a:gd name="T26" fmla="*/ 2147483647 w 89"/>
              <a:gd name="T27" fmla="*/ 2147483647 h 95"/>
              <a:gd name="T28" fmla="*/ 2147483647 w 89"/>
              <a:gd name="T29" fmla="*/ 2147483647 h 95"/>
              <a:gd name="T30" fmla="*/ 2147483647 w 89"/>
              <a:gd name="T31" fmla="*/ 2147483647 h 95"/>
              <a:gd name="T32" fmla="*/ 2147483647 w 89"/>
              <a:gd name="T33" fmla="*/ 2147483647 h 95"/>
              <a:gd name="T34" fmla="*/ 2147483647 w 89"/>
              <a:gd name="T35" fmla="*/ 2147483647 h 9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9"/>
              <a:gd name="T55" fmla="*/ 0 h 95"/>
              <a:gd name="T56" fmla="*/ 89 w 89"/>
              <a:gd name="T57" fmla="*/ 95 h 9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9" h="95">
                <a:moveTo>
                  <a:pt x="77" y="35"/>
                </a:moveTo>
                <a:cubicBezTo>
                  <a:pt x="85" y="25"/>
                  <a:pt x="89" y="18"/>
                  <a:pt x="89" y="12"/>
                </a:cubicBezTo>
                <a:cubicBezTo>
                  <a:pt x="89" y="6"/>
                  <a:pt x="86" y="0"/>
                  <a:pt x="75" y="0"/>
                </a:cubicBezTo>
                <a:cubicBezTo>
                  <a:pt x="64" y="0"/>
                  <a:pt x="53" y="6"/>
                  <a:pt x="38" y="18"/>
                </a:cubicBezTo>
                <a:cubicBezTo>
                  <a:pt x="28" y="25"/>
                  <a:pt x="16" y="37"/>
                  <a:pt x="10" y="43"/>
                </a:cubicBezTo>
                <a:cubicBezTo>
                  <a:pt x="3" y="49"/>
                  <a:pt x="0" y="52"/>
                  <a:pt x="1" y="53"/>
                </a:cubicBezTo>
                <a:cubicBezTo>
                  <a:pt x="3" y="55"/>
                  <a:pt x="5" y="53"/>
                  <a:pt x="11" y="48"/>
                </a:cubicBezTo>
                <a:cubicBezTo>
                  <a:pt x="18" y="41"/>
                  <a:pt x="27" y="34"/>
                  <a:pt x="34" y="28"/>
                </a:cubicBezTo>
                <a:cubicBezTo>
                  <a:pt x="41" y="22"/>
                  <a:pt x="49" y="16"/>
                  <a:pt x="56" y="13"/>
                </a:cubicBezTo>
                <a:cubicBezTo>
                  <a:pt x="59" y="11"/>
                  <a:pt x="62" y="10"/>
                  <a:pt x="64" y="12"/>
                </a:cubicBezTo>
                <a:cubicBezTo>
                  <a:pt x="65" y="14"/>
                  <a:pt x="64" y="17"/>
                  <a:pt x="60" y="22"/>
                </a:cubicBezTo>
                <a:cubicBezTo>
                  <a:pt x="54" y="29"/>
                  <a:pt x="44" y="42"/>
                  <a:pt x="38" y="50"/>
                </a:cubicBezTo>
                <a:cubicBezTo>
                  <a:pt x="29" y="61"/>
                  <a:pt x="18" y="80"/>
                  <a:pt x="14" y="87"/>
                </a:cubicBezTo>
                <a:cubicBezTo>
                  <a:pt x="10" y="94"/>
                  <a:pt x="13" y="95"/>
                  <a:pt x="21" y="95"/>
                </a:cubicBezTo>
                <a:cubicBezTo>
                  <a:pt x="27" y="95"/>
                  <a:pt x="30" y="94"/>
                  <a:pt x="35" y="90"/>
                </a:cubicBezTo>
                <a:cubicBezTo>
                  <a:pt x="37" y="89"/>
                  <a:pt x="38" y="88"/>
                  <a:pt x="40" y="87"/>
                </a:cubicBezTo>
                <a:cubicBezTo>
                  <a:pt x="43" y="80"/>
                  <a:pt x="48" y="73"/>
                  <a:pt x="54" y="67"/>
                </a:cubicBezTo>
                <a:cubicBezTo>
                  <a:pt x="60" y="58"/>
                  <a:pt x="70" y="45"/>
                  <a:pt x="77" y="3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未知"/>
          <p:cNvSpPr/>
          <p:nvPr/>
        </p:nvSpPr>
        <p:spPr bwMode="auto">
          <a:xfrm>
            <a:off x="5470525" y="3295653"/>
            <a:ext cx="501650" cy="327025"/>
          </a:xfrm>
          <a:custGeom>
            <a:avLst/>
            <a:gdLst>
              <a:gd name="T0" fmla="*/ 2147483647 w 134"/>
              <a:gd name="T1" fmla="*/ 0 h 87"/>
              <a:gd name="T2" fmla="*/ 2147483647 w 134"/>
              <a:gd name="T3" fmla="*/ 2147483647 h 87"/>
              <a:gd name="T4" fmla="*/ 2147483647 w 134"/>
              <a:gd name="T5" fmla="*/ 2147483647 h 87"/>
              <a:gd name="T6" fmla="*/ 2147483647 w 134"/>
              <a:gd name="T7" fmla="*/ 2147483647 h 87"/>
              <a:gd name="T8" fmla="*/ 2147483647 w 134"/>
              <a:gd name="T9" fmla="*/ 2147483647 h 87"/>
              <a:gd name="T10" fmla="*/ 0 w 134"/>
              <a:gd name="T11" fmla="*/ 2147483647 h 87"/>
              <a:gd name="T12" fmla="*/ 2147483647 w 134"/>
              <a:gd name="T13" fmla="*/ 2147483647 h 87"/>
              <a:gd name="T14" fmla="*/ 2147483647 w 134"/>
              <a:gd name="T15" fmla="*/ 2147483647 h 87"/>
              <a:gd name="T16" fmla="*/ 2147483647 w 134"/>
              <a:gd name="T17" fmla="*/ 2147483647 h 87"/>
              <a:gd name="T18" fmla="*/ 2147483647 w 134"/>
              <a:gd name="T19" fmla="*/ 2147483647 h 87"/>
              <a:gd name="T20" fmla="*/ 2147483647 w 134"/>
              <a:gd name="T21" fmla="*/ 2147483647 h 87"/>
              <a:gd name="T22" fmla="*/ 2147483647 w 134"/>
              <a:gd name="T23" fmla="*/ 0 h 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"/>
              <a:gd name="T37" fmla="*/ 0 h 87"/>
              <a:gd name="T38" fmla="*/ 134 w 134"/>
              <a:gd name="T39" fmla="*/ 87 h 8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" h="87">
                <a:moveTo>
                  <a:pt x="122" y="0"/>
                </a:moveTo>
                <a:cubicBezTo>
                  <a:pt x="106" y="0"/>
                  <a:pt x="82" y="15"/>
                  <a:pt x="63" y="29"/>
                </a:cubicBezTo>
                <a:cubicBezTo>
                  <a:pt x="43" y="43"/>
                  <a:pt x="25" y="59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2" y="69"/>
                  <a:pt x="13" y="68"/>
                  <a:pt x="14" y="67"/>
                </a:cubicBezTo>
                <a:cubicBezTo>
                  <a:pt x="8" y="73"/>
                  <a:pt x="3" y="80"/>
                  <a:pt x="0" y="87"/>
                </a:cubicBezTo>
                <a:cubicBezTo>
                  <a:pt x="21" y="70"/>
                  <a:pt x="34" y="58"/>
                  <a:pt x="57" y="41"/>
                </a:cubicBezTo>
                <a:cubicBezTo>
                  <a:pt x="74" y="27"/>
                  <a:pt x="89" y="18"/>
                  <a:pt x="99" y="13"/>
                </a:cubicBezTo>
                <a:cubicBezTo>
                  <a:pt x="105" y="10"/>
                  <a:pt x="111" y="8"/>
                  <a:pt x="114" y="9"/>
                </a:cubicBezTo>
                <a:cubicBezTo>
                  <a:pt x="116" y="11"/>
                  <a:pt x="115" y="13"/>
                  <a:pt x="114" y="15"/>
                </a:cubicBezTo>
                <a:cubicBezTo>
                  <a:pt x="121" y="10"/>
                  <a:pt x="127" y="6"/>
                  <a:pt x="134" y="3"/>
                </a:cubicBezTo>
                <a:cubicBezTo>
                  <a:pt x="131" y="1"/>
                  <a:pt x="127" y="0"/>
                  <a:pt x="122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未知"/>
          <p:cNvSpPr/>
          <p:nvPr/>
        </p:nvSpPr>
        <p:spPr bwMode="auto">
          <a:xfrm>
            <a:off x="7153275" y="3243266"/>
            <a:ext cx="217488" cy="104775"/>
          </a:xfrm>
          <a:custGeom>
            <a:avLst/>
            <a:gdLst>
              <a:gd name="T0" fmla="*/ 2147483647 w 58"/>
              <a:gd name="T1" fmla="*/ 2147483647 h 28"/>
              <a:gd name="T2" fmla="*/ 2147483647 w 58"/>
              <a:gd name="T3" fmla="*/ 2147483647 h 28"/>
              <a:gd name="T4" fmla="*/ 2147483647 w 58"/>
              <a:gd name="T5" fmla="*/ 2147483647 h 28"/>
              <a:gd name="T6" fmla="*/ 2147483647 w 58"/>
              <a:gd name="T7" fmla="*/ 2147483647 h 28"/>
              <a:gd name="T8" fmla="*/ 2147483647 w 58"/>
              <a:gd name="T9" fmla="*/ 2147483647 h 28"/>
              <a:gd name="T10" fmla="*/ 2147483647 w 58"/>
              <a:gd name="T11" fmla="*/ 2147483647 h 28"/>
              <a:gd name="T12" fmla="*/ 2147483647 w 58"/>
              <a:gd name="T13" fmla="*/ 0 h 28"/>
              <a:gd name="T14" fmla="*/ 0 w 58"/>
              <a:gd name="T15" fmla="*/ 2147483647 h 28"/>
              <a:gd name="T16" fmla="*/ 2147483647 w 58"/>
              <a:gd name="T17" fmla="*/ 2147483647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"/>
              <a:gd name="T28" fmla="*/ 0 h 28"/>
              <a:gd name="T29" fmla="*/ 58 w 58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" h="28">
                <a:moveTo>
                  <a:pt x="27" y="28"/>
                </a:moveTo>
                <a:cubicBezTo>
                  <a:pt x="37" y="28"/>
                  <a:pt x="44" y="25"/>
                  <a:pt x="50" y="21"/>
                </a:cubicBezTo>
                <a:cubicBezTo>
                  <a:pt x="54" y="19"/>
                  <a:pt x="58" y="14"/>
                  <a:pt x="56" y="13"/>
                </a:cubicBezTo>
                <a:cubicBezTo>
                  <a:pt x="55" y="11"/>
                  <a:pt x="53" y="15"/>
                  <a:pt x="48" y="18"/>
                </a:cubicBezTo>
                <a:cubicBezTo>
                  <a:pt x="44" y="21"/>
                  <a:pt x="37" y="23"/>
                  <a:pt x="29" y="23"/>
                </a:cubicBezTo>
                <a:cubicBezTo>
                  <a:pt x="15" y="23"/>
                  <a:pt x="9" y="14"/>
                  <a:pt x="9" y="1"/>
                </a:cubicBezTo>
                <a:cubicBezTo>
                  <a:pt x="9" y="1"/>
                  <a:pt x="9" y="1"/>
                  <a:pt x="9" y="0"/>
                </a:cubicBezTo>
                <a:cubicBezTo>
                  <a:pt x="6" y="1"/>
                  <a:pt x="3" y="2"/>
                  <a:pt x="0" y="3"/>
                </a:cubicBezTo>
                <a:cubicBezTo>
                  <a:pt x="2" y="19"/>
                  <a:pt x="13" y="28"/>
                  <a:pt x="27" y="2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未知"/>
          <p:cNvSpPr>
            <a:spLocks noEditPoints="1"/>
          </p:cNvSpPr>
          <p:nvPr/>
        </p:nvSpPr>
        <p:spPr bwMode="auto">
          <a:xfrm>
            <a:off x="7337427" y="2774950"/>
            <a:ext cx="1147763" cy="889000"/>
          </a:xfrm>
          <a:custGeom>
            <a:avLst/>
            <a:gdLst>
              <a:gd name="T0" fmla="*/ 2147483647 w 306"/>
              <a:gd name="T1" fmla="*/ 2147483647 h 237"/>
              <a:gd name="T2" fmla="*/ 2147483647 w 306"/>
              <a:gd name="T3" fmla="*/ 2147483647 h 237"/>
              <a:gd name="T4" fmla="*/ 2147483647 w 306"/>
              <a:gd name="T5" fmla="*/ 2147483647 h 237"/>
              <a:gd name="T6" fmla="*/ 2147483647 w 306"/>
              <a:gd name="T7" fmla="*/ 2147483647 h 237"/>
              <a:gd name="T8" fmla="*/ 2147483647 w 306"/>
              <a:gd name="T9" fmla="*/ 2147483647 h 237"/>
              <a:gd name="T10" fmla="*/ 2147483647 w 306"/>
              <a:gd name="T11" fmla="*/ 2147483647 h 237"/>
              <a:gd name="T12" fmla="*/ 0 w 306"/>
              <a:gd name="T13" fmla="*/ 2147483647 h 237"/>
              <a:gd name="T14" fmla="*/ 2147483647 w 306"/>
              <a:gd name="T15" fmla="*/ 2147483647 h 237"/>
              <a:gd name="T16" fmla="*/ 2147483647 w 306"/>
              <a:gd name="T17" fmla="*/ 2147483647 h 237"/>
              <a:gd name="T18" fmla="*/ 2147483647 w 306"/>
              <a:gd name="T19" fmla="*/ 2147483647 h 237"/>
              <a:gd name="T20" fmla="*/ 2147483647 w 306"/>
              <a:gd name="T21" fmla="*/ 2147483647 h 237"/>
              <a:gd name="T22" fmla="*/ 2147483647 w 306"/>
              <a:gd name="T23" fmla="*/ 2147483647 h 237"/>
              <a:gd name="T24" fmla="*/ 2147483647 w 306"/>
              <a:gd name="T25" fmla="*/ 2147483647 h 237"/>
              <a:gd name="T26" fmla="*/ 2147483647 w 306"/>
              <a:gd name="T27" fmla="*/ 2147483647 h 237"/>
              <a:gd name="T28" fmla="*/ 2147483647 w 306"/>
              <a:gd name="T29" fmla="*/ 2147483647 h 237"/>
              <a:gd name="T30" fmla="*/ 2147483647 w 306"/>
              <a:gd name="T31" fmla="*/ 2147483647 h 237"/>
              <a:gd name="T32" fmla="*/ 2147483647 w 306"/>
              <a:gd name="T33" fmla="*/ 2147483647 h 237"/>
              <a:gd name="T34" fmla="*/ 2147483647 w 306"/>
              <a:gd name="T35" fmla="*/ 2147483647 h 237"/>
              <a:gd name="T36" fmla="*/ 2147483647 w 306"/>
              <a:gd name="T37" fmla="*/ 2147483647 h 237"/>
              <a:gd name="T38" fmla="*/ 2147483647 w 306"/>
              <a:gd name="T39" fmla="*/ 2147483647 h 2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06"/>
              <a:gd name="T61" fmla="*/ 0 h 237"/>
              <a:gd name="T62" fmla="*/ 306 w 306"/>
              <a:gd name="T63" fmla="*/ 237 h 23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06" h="237">
                <a:moveTo>
                  <a:pt x="295" y="1"/>
                </a:moveTo>
                <a:cubicBezTo>
                  <a:pt x="284" y="0"/>
                  <a:pt x="268" y="11"/>
                  <a:pt x="255" y="23"/>
                </a:cubicBezTo>
                <a:cubicBezTo>
                  <a:pt x="227" y="52"/>
                  <a:pt x="209" y="72"/>
                  <a:pt x="169" y="121"/>
                </a:cubicBezTo>
                <a:cubicBezTo>
                  <a:pt x="148" y="146"/>
                  <a:pt x="122" y="173"/>
                  <a:pt x="88" y="197"/>
                </a:cubicBezTo>
                <a:cubicBezTo>
                  <a:pt x="68" y="212"/>
                  <a:pt x="41" y="228"/>
                  <a:pt x="28" y="227"/>
                </a:cubicBezTo>
                <a:cubicBezTo>
                  <a:pt x="24" y="226"/>
                  <a:pt x="21" y="224"/>
                  <a:pt x="20" y="219"/>
                </a:cubicBezTo>
                <a:cubicBezTo>
                  <a:pt x="14" y="224"/>
                  <a:pt x="7" y="229"/>
                  <a:pt x="0" y="233"/>
                </a:cubicBezTo>
                <a:cubicBezTo>
                  <a:pt x="4" y="236"/>
                  <a:pt x="9" y="237"/>
                  <a:pt x="16" y="237"/>
                </a:cubicBezTo>
                <a:cubicBezTo>
                  <a:pt x="52" y="237"/>
                  <a:pt x="115" y="187"/>
                  <a:pt x="150" y="151"/>
                </a:cubicBezTo>
                <a:cubicBezTo>
                  <a:pt x="149" y="152"/>
                  <a:pt x="148" y="153"/>
                  <a:pt x="148" y="154"/>
                </a:cubicBezTo>
                <a:cubicBezTo>
                  <a:pt x="169" y="132"/>
                  <a:pt x="191" y="105"/>
                  <a:pt x="218" y="97"/>
                </a:cubicBezTo>
                <a:cubicBezTo>
                  <a:pt x="236" y="80"/>
                  <a:pt x="245" y="73"/>
                  <a:pt x="261" y="60"/>
                </a:cubicBezTo>
                <a:cubicBezTo>
                  <a:pt x="272" y="51"/>
                  <a:pt x="287" y="38"/>
                  <a:pt x="297" y="25"/>
                </a:cubicBezTo>
                <a:cubicBezTo>
                  <a:pt x="305" y="14"/>
                  <a:pt x="306" y="2"/>
                  <a:pt x="295" y="1"/>
                </a:cubicBezTo>
                <a:close/>
                <a:moveTo>
                  <a:pt x="289" y="28"/>
                </a:moveTo>
                <a:cubicBezTo>
                  <a:pt x="284" y="34"/>
                  <a:pt x="271" y="46"/>
                  <a:pt x="257" y="57"/>
                </a:cubicBezTo>
                <a:cubicBezTo>
                  <a:pt x="248" y="65"/>
                  <a:pt x="239" y="72"/>
                  <a:pt x="229" y="80"/>
                </a:cubicBezTo>
                <a:cubicBezTo>
                  <a:pt x="243" y="61"/>
                  <a:pt x="256" y="43"/>
                  <a:pt x="270" y="27"/>
                </a:cubicBezTo>
                <a:cubicBezTo>
                  <a:pt x="279" y="14"/>
                  <a:pt x="290" y="4"/>
                  <a:pt x="296" y="6"/>
                </a:cubicBezTo>
                <a:cubicBezTo>
                  <a:pt x="300" y="8"/>
                  <a:pt x="299" y="16"/>
                  <a:pt x="289" y="2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未知"/>
          <p:cNvSpPr/>
          <p:nvPr/>
        </p:nvSpPr>
        <p:spPr bwMode="auto">
          <a:xfrm>
            <a:off x="7700964" y="3757613"/>
            <a:ext cx="330200" cy="296862"/>
          </a:xfrm>
          <a:custGeom>
            <a:avLst/>
            <a:gdLst>
              <a:gd name="T0" fmla="*/ 2147483647 w 88"/>
              <a:gd name="T1" fmla="*/ 2147483647 h 79"/>
              <a:gd name="T2" fmla="*/ 0 w 88"/>
              <a:gd name="T3" fmla="*/ 2147483647 h 79"/>
              <a:gd name="T4" fmla="*/ 2147483647 w 88"/>
              <a:gd name="T5" fmla="*/ 2147483647 h 79"/>
              <a:gd name="T6" fmla="*/ 2147483647 w 88"/>
              <a:gd name="T7" fmla="*/ 2147483647 h 79"/>
              <a:gd name="T8" fmla="*/ 2147483647 w 88"/>
              <a:gd name="T9" fmla="*/ 2147483647 h 79"/>
              <a:gd name="T10" fmla="*/ 2147483647 w 88"/>
              <a:gd name="T11" fmla="*/ 2147483647 h 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"/>
              <a:gd name="T19" fmla="*/ 0 h 79"/>
              <a:gd name="T20" fmla="*/ 88 w 88"/>
              <a:gd name="T21" fmla="*/ 79 h 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" h="79">
                <a:moveTo>
                  <a:pt x="3" y="1"/>
                </a:moveTo>
                <a:cubicBezTo>
                  <a:pt x="2" y="3"/>
                  <a:pt x="1" y="4"/>
                  <a:pt x="0" y="6"/>
                </a:cubicBezTo>
                <a:cubicBezTo>
                  <a:pt x="53" y="5"/>
                  <a:pt x="82" y="29"/>
                  <a:pt x="77" y="68"/>
                </a:cubicBezTo>
                <a:cubicBezTo>
                  <a:pt x="76" y="76"/>
                  <a:pt x="75" y="77"/>
                  <a:pt x="76" y="78"/>
                </a:cubicBezTo>
                <a:cubicBezTo>
                  <a:pt x="78" y="79"/>
                  <a:pt x="81" y="73"/>
                  <a:pt x="82" y="67"/>
                </a:cubicBezTo>
                <a:cubicBezTo>
                  <a:pt x="88" y="27"/>
                  <a:pt x="57" y="0"/>
                  <a:pt x="3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未知"/>
          <p:cNvSpPr>
            <a:spLocks noEditPoints="1"/>
          </p:cNvSpPr>
          <p:nvPr/>
        </p:nvSpPr>
        <p:spPr bwMode="auto">
          <a:xfrm>
            <a:off x="6888165" y="3746501"/>
            <a:ext cx="822325" cy="644525"/>
          </a:xfrm>
          <a:custGeom>
            <a:avLst/>
            <a:gdLst>
              <a:gd name="T0" fmla="*/ 2147483647 w 219"/>
              <a:gd name="T1" fmla="*/ 2147483647 h 172"/>
              <a:gd name="T2" fmla="*/ 2147483647 w 219"/>
              <a:gd name="T3" fmla="*/ 0 h 172"/>
              <a:gd name="T4" fmla="*/ 2147483647 w 219"/>
              <a:gd name="T5" fmla="*/ 2147483647 h 172"/>
              <a:gd name="T6" fmla="*/ 2147483647 w 219"/>
              <a:gd name="T7" fmla="*/ 2147483647 h 172"/>
              <a:gd name="T8" fmla="*/ 2147483647 w 219"/>
              <a:gd name="T9" fmla="*/ 2147483647 h 172"/>
              <a:gd name="T10" fmla="*/ 2147483647 w 219"/>
              <a:gd name="T11" fmla="*/ 2147483647 h 172"/>
              <a:gd name="T12" fmla="*/ 2147483647 w 219"/>
              <a:gd name="T13" fmla="*/ 2147483647 h 172"/>
              <a:gd name="T14" fmla="*/ 2147483647 w 219"/>
              <a:gd name="T15" fmla="*/ 2147483647 h 172"/>
              <a:gd name="T16" fmla="*/ 2147483647 w 219"/>
              <a:gd name="T17" fmla="*/ 2147483647 h 172"/>
              <a:gd name="T18" fmla="*/ 2147483647 w 219"/>
              <a:gd name="T19" fmla="*/ 2147483647 h 172"/>
              <a:gd name="T20" fmla="*/ 2147483647 w 219"/>
              <a:gd name="T21" fmla="*/ 2147483647 h 172"/>
              <a:gd name="T22" fmla="*/ 2147483647 w 219"/>
              <a:gd name="T23" fmla="*/ 2147483647 h 172"/>
              <a:gd name="T24" fmla="*/ 2147483647 w 219"/>
              <a:gd name="T25" fmla="*/ 2147483647 h 172"/>
              <a:gd name="T26" fmla="*/ 2147483647 w 219"/>
              <a:gd name="T27" fmla="*/ 2147483647 h 172"/>
              <a:gd name="T28" fmla="*/ 2147483647 w 219"/>
              <a:gd name="T29" fmla="*/ 2147483647 h 172"/>
              <a:gd name="T30" fmla="*/ 2147483647 w 219"/>
              <a:gd name="T31" fmla="*/ 2147483647 h 172"/>
              <a:gd name="T32" fmla="*/ 2147483647 w 219"/>
              <a:gd name="T33" fmla="*/ 2147483647 h 172"/>
              <a:gd name="T34" fmla="*/ 2147483647 w 219"/>
              <a:gd name="T35" fmla="*/ 2147483647 h 172"/>
              <a:gd name="T36" fmla="*/ 2147483647 w 219"/>
              <a:gd name="T37" fmla="*/ 2147483647 h 1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9"/>
              <a:gd name="T58" fmla="*/ 0 h 172"/>
              <a:gd name="T59" fmla="*/ 219 w 219"/>
              <a:gd name="T60" fmla="*/ 172 h 1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9" h="172">
                <a:moveTo>
                  <a:pt x="216" y="4"/>
                </a:moveTo>
                <a:cubicBezTo>
                  <a:pt x="217" y="3"/>
                  <a:pt x="218" y="1"/>
                  <a:pt x="219" y="0"/>
                </a:cubicBezTo>
                <a:cubicBezTo>
                  <a:pt x="210" y="1"/>
                  <a:pt x="200" y="2"/>
                  <a:pt x="191" y="3"/>
                </a:cubicBezTo>
                <a:cubicBezTo>
                  <a:pt x="190" y="5"/>
                  <a:pt x="189" y="6"/>
                  <a:pt x="188" y="8"/>
                </a:cubicBezTo>
                <a:cubicBezTo>
                  <a:pt x="158" y="14"/>
                  <a:pt x="118" y="30"/>
                  <a:pt x="83" y="54"/>
                </a:cubicBezTo>
                <a:cubicBezTo>
                  <a:pt x="54" y="73"/>
                  <a:pt x="4" y="118"/>
                  <a:pt x="2" y="149"/>
                </a:cubicBezTo>
                <a:cubicBezTo>
                  <a:pt x="0" y="168"/>
                  <a:pt x="15" y="172"/>
                  <a:pt x="25" y="172"/>
                </a:cubicBezTo>
                <a:cubicBezTo>
                  <a:pt x="55" y="172"/>
                  <a:pt x="111" y="134"/>
                  <a:pt x="154" y="84"/>
                </a:cubicBezTo>
                <a:cubicBezTo>
                  <a:pt x="182" y="51"/>
                  <a:pt x="196" y="33"/>
                  <a:pt x="212" y="9"/>
                </a:cubicBezTo>
                <a:cubicBezTo>
                  <a:pt x="213" y="9"/>
                  <a:pt x="214" y="9"/>
                  <a:pt x="215" y="9"/>
                </a:cubicBezTo>
                <a:cubicBezTo>
                  <a:pt x="216" y="7"/>
                  <a:pt x="217" y="6"/>
                  <a:pt x="218" y="4"/>
                </a:cubicBezTo>
                <a:cubicBezTo>
                  <a:pt x="217" y="4"/>
                  <a:pt x="217" y="4"/>
                  <a:pt x="216" y="4"/>
                </a:cubicBezTo>
                <a:close/>
                <a:moveTo>
                  <a:pt x="133" y="83"/>
                </a:moveTo>
                <a:cubicBezTo>
                  <a:pt x="110" y="114"/>
                  <a:pt x="82" y="142"/>
                  <a:pt x="63" y="154"/>
                </a:cubicBezTo>
                <a:cubicBezTo>
                  <a:pt x="49" y="162"/>
                  <a:pt x="38" y="166"/>
                  <a:pt x="29" y="165"/>
                </a:cubicBezTo>
                <a:cubicBezTo>
                  <a:pt x="24" y="164"/>
                  <a:pt x="18" y="160"/>
                  <a:pt x="18" y="151"/>
                </a:cubicBezTo>
                <a:cubicBezTo>
                  <a:pt x="18" y="124"/>
                  <a:pt x="59" y="78"/>
                  <a:pt x="87" y="59"/>
                </a:cubicBezTo>
                <a:cubicBezTo>
                  <a:pt x="120" y="36"/>
                  <a:pt x="157" y="20"/>
                  <a:pt x="185" y="14"/>
                </a:cubicBezTo>
                <a:cubicBezTo>
                  <a:pt x="165" y="39"/>
                  <a:pt x="146" y="66"/>
                  <a:pt x="133" y="8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6" name="未知"/>
          <p:cNvSpPr/>
          <p:nvPr/>
        </p:nvSpPr>
        <p:spPr bwMode="auto">
          <a:xfrm>
            <a:off x="7612065" y="3138491"/>
            <a:ext cx="542925" cy="619125"/>
          </a:xfrm>
          <a:custGeom>
            <a:avLst/>
            <a:gdLst>
              <a:gd name="T0" fmla="*/ 2147483647 w 145"/>
              <a:gd name="T1" fmla="*/ 2147483647 h 165"/>
              <a:gd name="T2" fmla="*/ 2147483647 w 145"/>
              <a:gd name="T3" fmla="*/ 0 h 165"/>
              <a:gd name="T4" fmla="*/ 2147483647 w 145"/>
              <a:gd name="T5" fmla="*/ 2147483647 h 165"/>
              <a:gd name="T6" fmla="*/ 0 w 145"/>
              <a:gd name="T7" fmla="*/ 2147483647 h 165"/>
              <a:gd name="T8" fmla="*/ 2147483647 w 145"/>
              <a:gd name="T9" fmla="*/ 2147483647 h 165"/>
              <a:gd name="T10" fmla="*/ 2147483647 w 145"/>
              <a:gd name="T11" fmla="*/ 2147483647 h 165"/>
              <a:gd name="T12" fmla="*/ 2147483647 w 145"/>
              <a:gd name="T13" fmla="*/ 2147483647 h 1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5"/>
              <a:gd name="T22" fmla="*/ 0 h 165"/>
              <a:gd name="T23" fmla="*/ 145 w 145"/>
              <a:gd name="T24" fmla="*/ 165 h 1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5" h="165">
                <a:moveTo>
                  <a:pt x="143" y="1"/>
                </a:moveTo>
                <a:cubicBezTo>
                  <a:pt x="144" y="1"/>
                  <a:pt x="144" y="0"/>
                  <a:pt x="145" y="0"/>
                </a:cubicBezTo>
                <a:cubicBezTo>
                  <a:pt x="118" y="8"/>
                  <a:pt x="96" y="35"/>
                  <a:pt x="75" y="57"/>
                </a:cubicBezTo>
                <a:cubicBezTo>
                  <a:pt x="58" y="81"/>
                  <a:pt x="26" y="127"/>
                  <a:pt x="0" y="165"/>
                </a:cubicBezTo>
                <a:cubicBezTo>
                  <a:pt x="9" y="164"/>
                  <a:pt x="19" y="163"/>
                  <a:pt x="28" y="162"/>
                </a:cubicBezTo>
                <a:cubicBezTo>
                  <a:pt x="39" y="146"/>
                  <a:pt x="53" y="126"/>
                  <a:pt x="72" y="99"/>
                </a:cubicBezTo>
                <a:cubicBezTo>
                  <a:pt x="92" y="71"/>
                  <a:pt x="123" y="29"/>
                  <a:pt x="143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7" name="未知"/>
          <p:cNvSpPr/>
          <p:nvPr/>
        </p:nvSpPr>
        <p:spPr bwMode="auto">
          <a:xfrm>
            <a:off x="7304090" y="2794003"/>
            <a:ext cx="573087" cy="854075"/>
          </a:xfrm>
          <a:custGeom>
            <a:avLst/>
            <a:gdLst>
              <a:gd name="T0" fmla="*/ 2147483647 w 153"/>
              <a:gd name="T1" fmla="*/ 0 h 228"/>
              <a:gd name="T2" fmla="*/ 2147483647 w 153"/>
              <a:gd name="T3" fmla="*/ 2147483647 h 228"/>
              <a:gd name="T4" fmla="*/ 2147483647 w 153"/>
              <a:gd name="T5" fmla="*/ 2147483647 h 228"/>
              <a:gd name="T6" fmla="*/ 2147483647 w 153"/>
              <a:gd name="T7" fmla="*/ 2147483647 h 228"/>
              <a:gd name="T8" fmla="*/ 2147483647 w 153"/>
              <a:gd name="T9" fmla="*/ 2147483647 h 228"/>
              <a:gd name="T10" fmla="*/ 2147483647 w 153"/>
              <a:gd name="T11" fmla="*/ 2147483647 h 228"/>
              <a:gd name="T12" fmla="*/ 2147483647 w 153"/>
              <a:gd name="T13" fmla="*/ 2147483647 h 228"/>
              <a:gd name="T14" fmla="*/ 2147483647 w 153"/>
              <a:gd name="T15" fmla="*/ 2147483647 h 228"/>
              <a:gd name="T16" fmla="*/ 2147483647 w 153"/>
              <a:gd name="T17" fmla="*/ 2147483647 h 228"/>
              <a:gd name="T18" fmla="*/ 2147483647 w 153"/>
              <a:gd name="T19" fmla="*/ 2147483647 h 228"/>
              <a:gd name="T20" fmla="*/ 2147483647 w 153"/>
              <a:gd name="T21" fmla="*/ 0 h 2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3"/>
              <a:gd name="T34" fmla="*/ 0 h 228"/>
              <a:gd name="T35" fmla="*/ 153 w 153"/>
              <a:gd name="T36" fmla="*/ 228 h 22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3" h="228">
                <a:moveTo>
                  <a:pt x="128" y="0"/>
                </a:moveTo>
                <a:cubicBezTo>
                  <a:pt x="125" y="1"/>
                  <a:pt x="122" y="2"/>
                  <a:pt x="119" y="4"/>
                </a:cubicBezTo>
                <a:cubicBezTo>
                  <a:pt x="128" y="6"/>
                  <a:pt x="134" y="13"/>
                  <a:pt x="131" y="24"/>
                </a:cubicBezTo>
                <a:cubicBezTo>
                  <a:pt x="125" y="44"/>
                  <a:pt x="105" y="69"/>
                  <a:pt x="71" y="108"/>
                </a:cubicBezTo>
                <a:cubicBezTo>
                  <a:pt x="28" y="155"/>
                  <a:pt x="4" y="184"/>
                  <a:pt x="1" y="207"/>
                </a:cubicBezTo>
                <a:cubicBezTo>
                  <a:pt x="0" y="217"/>
                  <a:pt x="3" y="224"/>
                  <a:pt x="9" y="228"/>
                </a:cubicBezTo>
                <a:cubicBezTo>
                  <a:pt x="16" y="224"/>
                  <a:pt x="23" y="219"/>
                  <a:pt x="29" y="214"/>
                </a:cubicBezTo>
                <a:cubicBezTo>
                  <a:pt x="29" y="213"/>
                  <a:pt x="29" y="211"/>
                  <a:pt x="30" y="209"/>
                </a:cubicBezTo>
                <a:cubicBezTo>
                  <a:pt x="32" y="191"/>
                  <a:pt x="56" y="162"/>
                  <a:pt x="99" y="114"/>
                </a:cubicBezTo>
                <a:cubicBezTo>
                  <a:pt x="126" y="83"/>
                  <a:pt x="152" y="53"/>
                  <a:pt x="152" y="29"/>
                </a:cubicBezTo>
                <a:cubicBezTo>
                  <a:pt x="153" y="14"/>
                  <a:pt x="143" y="4"/>
                  <a:pt x="128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" name="未知"/>
          <p:cNvSpPr/>
          <p:nvPr/>
        </p:nvSpPr>
        <p:spPr bwMode="auto">
          <a:xfrm>
            <a:off x="7150102" y="2782891"/>
            <a:ext cx="633413" cy="471487"/>
          </a:xfrm>
          <a:custGeom>
            <a:avLst/>
            <a:gdLst>
              <a:gd name="T0" fmla="*/ 2147483647 w 169"/>
              <a:gd name="T1" fmla="*/ 0 h 126"/>
              <a:gd name="T2" fmla="*/ 2147483647 w 169"/>
              <a:gd name="T3" fmla="*/ 2147483647 h 126"/>
              <a:gd name="T4" fmla="*/ 2147483647 w 169"/>
              <a:gd name="T5" fmla="*/ 2147483647 h 126"/>
              <a:gd name="T6" fmla="*/ 2147483647 w 169"/>
              <a:gd name="T7" fmla="*/ 2147483647 h 126"/>
              <a:gd name="T8" fmla="*/ 2147483647 w 169"/>
              <a:gd name="T9" fmla="*/ 2147483647 h 126"/>
              <a:gd name="T10" fmla="*/ 2147483647 w 169"/>
              <a:gd name="T11" fmla="*/ 2147483647 h 126"/>
              <a:gd name="T12" fmla="*/ 2147483647 w 169"/>
              <a:gd name="T13" fmla="*/ 2147483647 h 126"/>
              <a:gd name="T14" fmla="*/ 2147483647 w 169"/>
              <a:gd name="T15" fmla="*/ 2147483647 h 126"/>
              <a:gd name="T16" fmla="*/ 2147483647 w 169"/>
              <a:gd name="T17" fmla="*/ 2147483647 h 126"/>
              <a:gd name="T18" fmla="*/ 2147483647 w 169"/>
              <a:gd name="T19" fmla="*/ 0 h 1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9"/>
              <a:gd name="T31" fmla="*/ 0 h 126"/>
              <a:gd name="T32" fmla="*/ 169 w 169"/>
              <a:gd name="T33" fmla="*/ 126 h 12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9" h="126">
                <a:moveTo>
                  <a:pt x="149" y="0"/>
                </a:moveTo>
                <a:cubicBezTo>
                  <a:pt x="122" y="0"/>
                  <a:pt x="77" y="13"/>
                  <a:pt x="43" y="43"/>
                </a:cubicBezTo>
                <a:cubicBezTo>
                  <a:pt x="16" y="68"/>
                  <a:pt x="0" y="101"/>
                  <a:pt x="1" y="125"/>
                </a:cubicBezTo>
                <a:cubicBezTo>
                  <a:pt x="1" y="125"/>
                  <a:pt x="1" y="126"/>
                  <a:pt x="1" y="126"/>
                </a:cubicBezTo>
                <a:cubicBezTo>
                  <a:pt x="4" y="125"/>
                  <a:pt x="7" y="124"/>
                  <a:pt x="10" y="123"/>
                </a:cubicBezTo>
                <a:cubicBezTo>
                  <a:pt x="10" y="101"/>
                  <a:pt x="31" y="75"/>
                  <a:pt x="54" y="53"/>
                </a:cubicBezTo>
                <a:cubicBezTo>
                  <a:pt x="84" y="23"/>
                  <a:pt x="121" y="5"/>
                  <a:pt x="149" y="5"/>
                </a:cubicBezTo>
                <a:cubicBezTo>
                  <a:pt x="153" y="5"/>
                  <a:pt x="157" y="6"/>
                  <a:pt x="160" y="7"/>
                </a:cubicBezTo>
                <a:cubicBezTo>
                  <a:pt x="163" y="5"/>
                  <a:pt x="166" y="4"/>
                  <a:pt x="169" y="3"/>
                </a:cubicBezTo>
                <a:cubicBezTo>
                  <a:pt x="163" y="1"/>
                  <a:pt x="156" y="0"/>
                  <a:pt x="14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9" name="未知"/>
          <p:cNvSpPr/>
          <p:nvPr/>
        </p:nvSpPr>
        <p:spPr bwMode="auto">
          <a:xfrm>
            <a:off x="8034339" y="3295650"/>
            <a:ext cx="382587" cy="368300"/>
          </a:xfrm>
          <a:custGeom>
            <a:avLst/>
            <a:gdLst>
              <a:gd name="T0" fmla="*/ 2147483647 w 102"/>
              <a:gd name="T1" fmla="*/ 2147483647 h 98"/>
              <a:gd name="T2" fmla="*/ 2147483647 w 102"/>
              <a:gd name="T3" fmla="*/ 2147483647 h 98"/>
              <a:gd name="T4" fmla="*/ 2147483647 w 102"/>
              <a:gd name="T5" fmla="*/ 2147483647 h 98"/>
              <a:gd name="T6" fmla="*/ 2147483647 w 102"/>
              <a:gd name="T7" fmla="*/ 2147483647 h 98"/>
              <a:gd name="T8" fmla="*/ 2147483647 w 102"/>
              <a:gd name="T9" fmla="*/ 2147483647 h 98"/>
              <a:gd name="T10" fmla="*/ 2147483647 w 102"/>
              <a:gd name="T11" fmla="*/ 0 h 98"/>
              <a:gd name="T12" fmla="*/ 2147483647 w 102"/>
              <a:gd name="T13" fmla="*/ 2147483647 h 98"/>
              <a:gd name="T14" fmla="*/ 2147483647 w 102"/>
              <a:gd name="T15" fmla="*/ 2147483647 h 98"/>
              <a:gd name="T16" fmla="*/ 2147483647 w 102"/>
              <a:gd name="T17" fmla="*/ 2147483647 h 98"/>
              <a:gd name="T18" fmla="*/ 2147483647 w 102"/>
              <a:gd name="T19" fmla="*/ 2147483647 h 98"/>
              <a:gd name="T20" fmla="*/ 2147483647 w 102"/>
              <a:gd name="T21" fmla="*/ 2147483647 h 98"/>
              <a:gd name="T22" fmla="*/ 2147483647 w 102"/>
              <a:gd name="T23" fmla="*/ 2147483647 h 98"/>
              <a:gd name="T24" fmla="*/ 2147483647 w 102"/>
              <a:gd name="T25" fmla="*/ 2147483647 h 98"/>
              <a:gd name="T26" fmla="*/ 2147483647 w 102"/>
              <a:gd name="T27" fmla="*/ 2147483647 h 98"/>
              <a:gd name="T28" fmla="*/ 2147483647 w 102"/>
              <a:gd name="T29" fmla="*/ 2147483647 h 98"/>
              <a:gd name="T30" fmla="*/ 2147483647 w 102"/>
              <a:gd name="T31" fmla="*/ 2147483647 h 98"/>
              <a:gd name="T32" fmla="*/ 2147483647 w 102"/>
              <a:gd name="T33" fmla="*/ 2147483647 h 98"/>
              <a:gd name="T34" fmla="*/ 2147483647 w 102"/>
              <a:gd name="T35" fmla="*/ 2147483647 h 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2"/>
              <a:gd name="T55" fmla="*/ 0 h 98"/>
              <a:gd name="T56" fmla="*/ 102 w 102"/>
              <a:gd name="T57" fmla="*/ 98 h 9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2" h="98">
                <a:moveTo>
                  <a:pt x="32" y="93"/>
                </a:moveTo>
                <a:cubicBezTo>
                  <a:pt x="26" y="93"/>
                  <a:pt x="24" y="89"/>
                  <a:pt x="24" y="83"/>
                </a:cubicBezTo>
                <a:cubicBezTo>
                  <a:pt x="26" y="72"/>
                  <a:pt x="40" y="51"/>
                  <a:pt x="56" y="35"/>
                </a:cubicBezTo>
                <a:cubicBezTo>
                  <a:pt x="72" y="20"/>
                  <a:pt x="82" y="11"/>
                  <a:pt x="96" y="5"/>
                </a:cubicBezTo>
                <a:cubicBezTo>
                  <a:pt x="100" y="3"/>
                  <a:pt x="102" y="3"/>
                  <a:pt x="102" y="2"/>
                </a:cubicBezTo>
                <a:cubicBezTo>
                  <a:pt x="102" y="0"/>
                  <a:pt x="97" y="0"/>
                  <a:pt x="93" y="0"/>
                </a:cubicBezTo>
                <a:cubicBezTo>
                  <a:pt x="81" y="0"/>
                  <a:pt x="64" y="6"/>
                  <a:pt x="48" y="14"/>
                </a:cubicBezTo>
                <a:cubicBezTo>
                  <a:pt x="37" y="20"/>
                  <a:pt x="29" y="25"/>
                  <a:pt x="22" y="30"/>
                </a:cubicBezTo>
                <a:cubicBezTo>
                  <a:pt x="16" y="34"/>
                  <a:pt x="9" y="40"/>
                  <a:pt x="5" y="44"/>
                </a:cubicBezTo>
                <a:cubicBezTo>
                  <a:pt x="3" y="46"/>
                  <a:pt x="0" y="49"/>
                  <a:pt x="1" y="51"/>
                </a:cubicBezTo>
                <a:cubicBezTo>
                  <a:pt x="2" y="52"/>
                  <a:pt x="4" y="51"/>
                  <a:pt x="8" y="47"/>
                </a:cubicBezTo>
                <a:cubicBezTo>
                  <a:pt x="12" y="44"/>
                  <a:pt x="14" y="42"/>
                  <a:pt x="18" y="38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50"/>
                  <a:pt x="1" y="63"/>
                  <a:pt x="1" y="74"/>
                </a:cubicBezTo>
                <a:cubicBezTo>
                  <a:pt x="0" y="90"/>
                  <a:pt x="11" y="98"/>
                  <a:pt x="28" y="98"/>
                </a:cubicBezTo>
                <a:cubicBezTo>
                  <a:pt x="29" y="98"/>
                  <a:pt x="30" y="98"/>
                  <a:pt x="31" y="98"/>
                </a:cubicBezTo>
                <a:cubicBezTo>
                  <a:pt x="31" y="96"/>
                  <a:pt x="32" y="94"/>
                  <a:pt x="33" y="93"/>
                </a:cubicBezTo>
                <a:cubicBezTo>
                  <a:pt x="33" y="93"/>
                  <a:pt x="32" y="93"/>
                  <a:pt x="32" y="9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0" name="未知"/>
          <p:cNvSpPr/>
          <p:nvPr/>
        </p:nvSpPr>
        <p:spPr bwMode="auto">
          <a:xfrm>
            <a:off x="8151814" y="3295650"/>
            <a:ext cx="360362" cy="368300"/>
          </a:xfrm>
          <a:custGeom>
            <a:avLst/>
            <a:gdLst>
              <a:gd name="T0" fmla="*/ 2147483647 w 96"/>
              <a:gd name="T1" fmla="*/ 2147483647 h 98"/>
              <a:gd name="T2" fmla="*/ 2147483647 w 96"/>
              <a:gd name="T3" fmla="*/ 2147483647 h 98"/>
              <a:gd name="T4" fmla="*/ 2147483647 w 96"/>
              <a:gd name="T5" fmla="*/ 2147483647 h 98"/>
              <a:gd name="T6" fmla="*/ 2147483647 w 96"/>
              <a:gd name="T7" fmla="*/ 2147483647 h 98"/>
              <a:gd name="T8" fmla="*/ 2147483647 w 96"/>
              <a:gd name="T9" fmla="*/ 2147483647 h 98"/>
              <a:gd name="T10" fmla="*/ 2147483647 w 96"/>
              <a:gd name="T11" fmla="*/ 2147483647 h 98"/>
              <a:gd name="T12" fmla="*/ 2147483647 w 96"/>
              <a:gd name="T13" fmla="*/ 2147483647 h 98"/>
              <a:gd name="T14" fmla="*/ 2147483647 w 96"/>
              <a:gd name="T15" fmla="*/ 2147483647 h 98"/>
              <a:gd name="T16" fmla="*/ 2147483647 w 96"/>
              <a:gd name="T17" fmla="*/ 2147483647 h 98"/>
              <a:gd name="T18" fmla="*/ 2147483647 w 96"/>
              <a:gd name="T19" fmla="*/ 2147483647 h 98"/>
              <a:gd name="T20" fmla="*/ 2147483647 w 96"/>
              <a:gd name="T21" fmla="*/ 2147483647 h 98"/>
              <a:gd name="T22" fmla="*/ 2147483647 w 96"/>
              <a:gd name="T23" fmla="*/ 2147483647 h 98"/>
              <a:gd name="T24" fmla="*/ 0 w 96"/>
              <a:gd name="T25" fmla="*/ 2147483647 h 98"/>
              <a:gd name="T26" fmla="*/ 2147483647 w 96"/>
              <a:gd name="T27" fmla="*/ 2147483647 h 98"/>
              <a:gd name="T28" fmla="*/ 2147483647 w 96"/>
              <a:gd name="T29" fmla="*/ 2147483647 h 98"/>
              <a:gd name="T30" fmla="*/ 2147483647 w 96"/>
              <a:gd name="T31" fmla="*/ 2147483647 h 98"/>
              <a:gd name="T32" fmla="*/ 2147483647 w 96"/>
              <a:gd name="T33" fmla="*/ 2147483647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"/>
              <a:gd name="T52" fmla="*/ 0 h 98"/>
              <a:gd name="T53" fmla="*/ 96 w 96"/>
              <a:gd name="T54" fmla="*/ 98 h 9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" h="98">
                <a:moveTo>
                  <a:pt x="64" y="68"/>
                </a:moveTo>
                <a:cubicBezTo>
                  <a:pt x="64" y="68"/>
                  <a:pt x="64" y="68"/>
                  <a:pt x="64" y="68"/>
                </a:cubicBezTo>
                <a:cubicBezTo>
                  <a:pt x="67" y="65"/>
                  <a:pt x="69" y="62"/>
                  <a:pt x="72" y="59"/>
                </a:cubicBezTo>
                <a:cubicBezTo>
                  <a:pt x="85" y="47"/>
                  <a:pt x="93" y="34"/>
                  <a:pt x="95" y="23"/>
                </a:cubicBezTo>
                <a:cubicBezTo>
                  <a:pt x="96" y="15"/>
                  <a:pt x="93" y="8"/>
                  <a:pt x="88" y="4"/>
                </a:cubicBezTo>
                <a:cubicBezTo>
                  <a:pt x="86" y="2"/>
                  <a:pt x="83" y="0"/>
                  <a:pt x="80" y="1"/>
                </a:cubicBezTo>
                <a:cubicBezTo>
                  <a:pt x="79" y="2"/>
                  <a:pt x="81" y="3"/>
                  <a:pt x="81" y="9"/>
                </a:cubicBezTo>
                <a:cubicBezTo>
                  <a:pt x="81" y="12"/>
                  <a:pt x="81" y="18"/>
                  <a:pt x="79" y="22"/>
                </a:cubicBezTo>
                <a:cubicBezTo>
                  <a:pt x="76" y="24"/>
                  <a:pt x="68" y="28"/>
                  <a:pt x="62" y="36"/>
                </a:cubicBezTo>
                <a:cubicBezTo>
                  <a:pt x="55" y="46"/>
                  <a:pt x="53" y="54"/>
                  <a:pt x="52" y="59"/>
                </a:cubicBezTo>
                <a:cubicBezTo>
                  <a:pt x="52" y="60"/>
                  <a:pt x="52" y="60"/>
                  <a:pt x="51" y="60"/>
                </a:cubicBezTo>
                <a:cubicBezTo>
                  <a:pt x="35" y="78"/>
                  <a:pt x="14" y="92"/>
                  <a:pt x="2" y="93"/>
                </a:cubicBezTo>
                <a:cubicBezTo>
                  <a:pt x="1" y="94"/>
                  <a:pt x="0" y="96"/>
                  <a:pt x="0" y="98"/>
                </a:cubicBezTo>
                <a:cubicBezTo>
                  <a:pt x="19" y="97"/>
                  <a:pt x="40" y="85"/>
                  <a:pt x="54" y="75"/>
                </a:cubicBezTo>
                <a:cubicBezTo>
                  <a:pt x="56" y="74"/>
                  <a:pt x="58" y="73"/>
                  <a:pt x="59" y="71"/>
                </a:cubicBezTo>
                <a:cubicBezTo>
                  <a:pt x="60" y="72"/>
                  <a:pt x="60" y="72"/>
                  <a:pt x="60" y="72"/>
                </a:cubicBezTo>
                <a:cubicBezTo>
                  <a:pt x="61" y="70"/>
                  <a:pt x="62" y="69"/>
                  <a:pt x="64" y="6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1" name="未知"/>
          <p:cNvSpPr/>
          <p:nvPr/>
        </p:nvSpPr>
        <p:spPr bwMode="auto">
          <a:xfrm>
            <a:off x="8537577" y="3300413"/>
            <a:ext cx="333375" cy="195262"/>
          </a:xfrm>
          <a:custGeom>
            <a:avLst/>
            <a:gdLst>
              <a:gd name="T0" fmla="*/ 2147483647 w 89"/>
              <a:gd name="T1" fmla="*/ 0 h 52"/>
              <a:gd name="T2" fmla="*/ 2147483647 w 89"/>
              <a:gd name="T3" fmla="*/ 2147483647 h 52"/>
              <a:gd name="T4" fmla="*/ 2147483647 w 89"/>
              <a:gd name="T5" fmla="*/ 2147483647 h 52"/>
              <a:gd name="T6" fmla="*/ 2147483647 w 89"/>
              <a:gd name="T7" fmla="*/ 2147483647 h 52"/>
              <a:gd name="T8" fmla="*/ 2147483647 w 89"/>
              <a:gd name="T9" fmla="*/ 2147483647 h 52"/>
              <a:gd name="T10" fmla="*/ 2147483647 w 89"/>
              <a:gd name="T11" fmla="*/ 2147483647 h 52"/>
              <a:gd name="T12" fmla="*/ 2147483647 w 89"/>
              <a:gd name="T13" fmla="*/ 2147483647 h 52"/>
              <a:gd name="T14" fmla="*/ 2147483647 w 89"/>
              <a:gd name="T15" fmla="*/ 2147483647 h 52"/>
              <a:gd name="T16" fmla="*/ 2147483647 w 89"/>
              <a:gd name="T17" fmla="*/ 2147483647 h 52"/>
              <a:gd name="T18" fmla="*/ 2147483647 w 89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9"/>
              <a:gd name="T31" fmla="*/ 0 h 52"/>
              <a:gd name="T32" fmla="*/ 89 w 89"/>
              <a:gd name="T33" fmla="*/ 52 h 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9" h="52">
                <a:moveTo>
                  <a:pt x="78" y="0"/>
                </a:moveTo>
                <a:cubicBezTo>
                  <a:pt x="68" y="0"/>
                  <a:pt x="61" y="2"/>
                  <a:pt x="46" y="12"/>
                </a:cubicBezTo>
                <a:cubicBezTo>
                  <a:pt x="33" y="21"/>
                  <a:pt x="14" y="37"/>
                  <a:pt x="8" y="42"/>
                </a:cubicBezTo>
                <a:cubicBezTo>
                  <a:pt x="2" y="48"/>
                  <a:pt x="0" y="50"/>
                  <a:pt x="2" y="51"/>
                </a:cubicBezTo>
                <a:cubicBezTo>
                  <a:pt x="3" y="52"/>
                  <a:pt x="5" y="51"/>
                  <a:pt x="10" y="47"/>
                </a:cubicBezTo>
                <a:cubicBezTo>
                  <a:pt x="15" y="42"/>
                  <a:pt x="21" y="37"/>
                  <a:pt x="29" y="30"/>
                </a:cubicBezTo>
                <a:cubicBezTo>
                  <a:pt x="38" y="24"/>
                  <a:pt x="49" y="16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61" y="15"/>
                  <a:pt x="75" y="9"/>
                  <a:pt x="88" y="4"/>
                </a:cubicBezTo>
                <a:cubicBezTo>
                  <a:pt x="89" y="1"/>
                  <a:pt x="86" y="0"/>
                  <a:pt x="78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2" name="未知"/>
          <p:cNvSpPr/>
          <p:nvPr/>
        </p:nvSpPr>
        <p:spPr bwMode="auto">
          <a:xfrm>
            <a:off x="8548690" y="3302000"/>
            <a:ext cx="319087" cy="338138"/>
          </a:xfrm>
          <a:custGeom>
            <a:avLst/>
            <a:gdLst>
              <a:gd name="T0" fmla="*/ 2147483647 w 85"/>
              <a:gd name="T1" fmla="*/ 2147483647 h 90"/>
              <a:gd name="T2" fmla="*/ 2147483647 w 85"/>
              <a:gd name="T3" fmla="*/ 2147483647 h 90"/>
              <a:gd name="T4" fmla="*/ 2147483647 w 85"/>
              <a:gd name="T5" fmla="*/ 2147483647 h 90"/>
              <a:gd name="T6" fmla="*/ 2147483647 w 85"/>
              <a:gd name="T7" fmla="*/ 0 h 90"/>
              <a:gd name="T8" fmla="*/ 2147483647 w 85"/>
              <a:gd name="T9" fmla="*/ 2147483647 h 90"/>
              <a:gd name="T10" fmla="*/ 2147483647 w 85"/>
              <a:gd name="T11" fmla="*/ 2147483647 h 90"/>
              <a:gd name="T12" fmla="*/ 2147483647 w 85"/>
              <a:gd name="T13" fmla="*/ 2147483647 h 90"/>
              <a:gd name="T14" fmla="*/ 2147483647 w 85"/>
              <a:gd name="T15" fmla="*/ 2147483647 h 90"/>
              <a:gd name="T16" fmla="*/ 2147483647 w 85"/>
              <a:gd name="T17" fmla="*/ 2147483647 h 90"/>
              <a:gd name="T18" fmla="*/ 2147483647 w 85"/>
              <a:gd name="T19" fmla="*/ 2147483647 h 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90"/>
              <a:gd name="T32" fmla="*/ 85 w 85"/>
              <a:gd name="T33" fmla="*/ 90 h 9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90">
                <a:moveTo>
                  <a:pt x="32" y="68"/>
                </a:moveTo>
                <a:cubicBezTo>
                  <a:pt x="35" y="62"/>
                  <a:pt x="44" y="50"/>
                  <a:pt x="53" y="38"/>
                </a:cubicBezTo>
                <a:cubicBezTo>
                  <a:pt x="64" y="25"/>
                  <a:pt x="74" y="12"/>
                  <a:pt x="81" y="4"/>
                </a:cubicBezTo>
                <a:cubicBezTo>
                  <a:pt x="83" y="2"/>
                  <a:pt x="84" y="1"/>
                  <a:pt x="85" y="0"/>
                </a:cubicBezTo>
                <a:cubicBezTo>
                  <a:pt x="72" y="5"/>
                  <a:pt x="58" y="11"/>
                  <a:pt x="46" y="14"/>
                </a:cubicBezTo>
                <a:cubicBezTo>
                  <a:pt x="31" y="28"/>
                  <a:pt x="21" y="40"/>
                  <a:pt x="11" y="54"/>
                </a:cubicBezTo>
                <a:cubicBezTo>
                  <a:pt x="6" y="60"/>
                  <a:pt x="1" y="69"/>
                  <a:pt x="1" y="76"/>
                </a:cubicBezTo>
                <a:cubicBezTo>
                  <a:pt x="0" y="83"/>
                  <a:pt x="4" y="88"/>
                  <a:pt x="9" y="90"/>
                </a:cubicBezTo>
                <a:cubicBezTo>
                  <a:pt x="17" y="85"/>
                  <a:pt x="24" y="80"/>
                  <a:pt x="31" y="76"/>
                </a:cubicBezTo>
                <a:cubicBezTo>
                  <a:pt x="31" y="74"/>
                  <a:pt x="31" y="71"/>
                  <a:pt x="32" y="6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3" name="未知"/>
          <p:cNvSpPr/>
          <p:nvPr/>
        </p:nvSpPr>
        <p:spPr bwMode="auto">
          <a:xfrm>
            <a:off x="8582026" y="3282953"/>
            <a:ext cx="623888" cy="365125"/>
          </a:xfrm>
          <a:custGeom>
            <a:avLst/>
            <a:gdLst>
              <a:gd name="T0" fmla="*/ 2147483647 w 166"/>
              <a:gd name="T1" fmla="*/ 0 h 97"/>
              <a:gd name="T2" fmla="*/ 2147483647 w 166"/>
              <a:gd name="T3" fmla="*/ 2147483647 h 97"/>
              <a:gd name="T4" fmla="*/ 2147483647 w 166"/>
              <a:gd name="T5" fmla="*/ 2147483647 h 97"/>
              <a:gd name="T6" fmla="*/ 2147483647 w 166"/>
              <a:gd name="T7" fmla="*/ 2147483647 h 97"/>
              <a:gd name="T8" fmla="*/ 2147483647 w 166"/>
              <a:gd name="T9" fmla="*/ 2147483647 h 97"/>
              <a:gd name="T10" fmla="*/ 2147483647 w 166"/>
              <a:gd name="T11" fmla="*/ 2147483647 h 97"/>
              <a:gd name="T12" fmla="*/ 0 w 166"/>
              <a:gd name="T13" fmla="*/ 2147483647 h 97"/>
              <a:gd name="T14" fmla="*/ 2147483647 w 166"/>
              <a:gd name="T15" fmla="*/ 2147483647 h 97"/>
              <a:gd name="T16" fmla="*/ 2147483647 w 166"/>
              <a:gd name="T17" fmla="*/ 2147483647 h 97"/>
              <a:gd name="T18" fmla="*/ 2147483647 w 166"/>
              <a:gd name="T19" fmla="*/ 2147483647 h 97"/>
              <a:gd name="T20" fmla="*/ 2147483647 w 166"/>
              <a:gd name="T21" fmla="*/ 2147483647 h 97"/>
              <a:gd name="T22" fmla="*/ 2147483647 w 166"/>
              <a:gd name="T23" fmla="*/ 2147483647 h 97"/>
              <a:gd name="T24" fmla="*/ 2147483647 w 166"/>
              <a:gd name="T25" fmla="*/ 2147483647 h 97"/>
              <a:gd name="T26" fmla="*/ 2147483647 w 166"/>
              <a:gd name="T27" fmla="*/ 2147483647 h 97"/>
              <a:gd name="T28" fmla="*/ 2147483647 w 166"/>
              <a:gd name="T29" fmla="*/ 2147483647 h 97"/>
              <a:gd name="T30" fmla="*/ 2147483647 w 166"/>
              <a:gd name="T31" fmla="*/ 2147483647 h 97"/>
              <a:gd name="T32" fmla="*/ 2147483647 w 166"/>
              <a:gd name="T33" fmla="*/ 2147483647 h 97"/>
              <a:gd name="T34" fmla="*/ 2147483647 w 166"/>
              <a:gd name="T35" fmla="*/ 0 h 9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6"/>
              <a:gd name="T55" fmla="*/ 0 h 97"/>
              <a:gd name="T56" fmla="*/ 166 w 166"/>
              <a:gd name="T57" fmla="*/ 97 h 9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6" h="97">
                <a:moveTo>
                  <a:pt x="152" y="0"/>
                </a:moveTo>
                <a:cubicBezTo>
                  <a:pt x="143" y="0"/>
                  <a:pt x="140" y="2"/>
                  <a:pt x="136" y="6"/>
                </a:cubicBezTo>
                <a:cubicBezTo>
                  <a:pt x="118" y="19"/>
                  <a:pt x="103" y="33"/>
                  <a:pt x="77" y="53"/>
                </a:cubicBezTo>
                <a:cubicBezTo>
                  <a:pt x="60" y="66"/>
                  <a:pt x="48" y="75"/>
                  <a:pt x="36" y="82"/>
                </a:cubicBezTo>
                <a:cubicBezTo>
                  <a:pt x="30" y="84"/>
                  <a:pt x="25" y="85"/>
                  <a:pt x="23" y="83"/>
                </a:cubicBezTo>
                <a:cubicBezTo>
                  <a:pt x="22" y="82"/>
                  <a:pt x="22" y="81"/>
                  <a:pt x="22" y="81"/>
                </a:cubicBezTo>
                <a:cubicBezTo>
                  <a:pt x="15" y="85"/>
                  <a:pt x="8" y="90"/>
                  <a:pt x="0" y="95"/>
                </a:cubicBezTo>
                <a:cubicBezTo>
                  <a:pt x="3" y="96"/>
                  <a:pt x="6" y="97"/>
                  <a:pt x="10" y="97"/>
                </a:cubicBezTo>
                <a:cubicBezTo>
                  <a:pt x="26" y="97"/>
                  <a:pt x="46" y="83"/>
                  <a:pt x="68" y="66"/>
                </a:cubicBezTo>
                <a:cubicBezTo>
                  <a:pt x="81" y="57"/>
                  <a:pt x="98" y="44"/>
                  <a:pt x="109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8" y="35"/>
                  <a:pt x="108" y="35"/>
                  <a:pt x="109" y="35"/>
                </a:cubicBezTo>
                <a:cubicBezTo>
                  <a:pt x="110" y="34"/>
                  <a:pt x="111" y="33"/>
                  <a:pt x="112" y="32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26" y="27"/>
                  <a:pt x="139" y="21"/>
                  <a:pt x="153" y="16"/>
                </a:cubicBezTo>
                <a:cubicBezTo>
                  <a:pt x="155" y="14"/>
                  <a:pt x="158" y="11"/>
                  <a:pt x="160" y="8"/>
                </a:cubicBezTo>
                <a:cubicBezTo>
                  <a:pt x="166" y="1"/>
                  <a:pt x="161" y="0"/>
                  <a:pt x="152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4" name="未知"/>
          <p:cNvSpPr/>
          <p:nvPr/>
        </p:nvSpPr>
        <p:spPr bwMode="auto">
          <a:xfrm>
            <a:off x="8875715" y="3330576"/>
            <a:ext cx="280987" cy="296863"/>
          </a:xfrm>
          <a:custGeom>
            <a:avLst/>
            <a:gdLst>
              <a:gd name="T0" fmla="*/ 2147483647 w 75"/>
              <a:gd name="T1" fmla="*/ 2147483647 h 79"/>
              <a:gd name="T2" fmla="*/ 2147483647 w 75"/>
              <a:gd name="T3" fmla="*/ 2147483647 h 79"/>
              <a:gd name="T4" fmla="*/ 2147483647 w 75"/>
              <a:gd name="T5" fmla="*/ 0 h 79"/>
              <a:gd name="T6" fmla="*/ 2147483647 w 75"/>
              <a:gd name="T7" fmla="*/ 2147483647 h 79"/>
              <a:gd name="T8" fmla="*/ 2147483647 w 75"/>
              <a:gd name="T9" fmla="*/ 2147483647 h 79"/>
              <a:gd name="T10" fmla="*/ 0 w 75"/>
              <a:gd name="T11" fmla="*/ 2147483647 h 79"/>
              <a:gd name="T12" fmla="*/ 2147483647 w 75"/>
              <a:gd name="T13" fmla="*/ 2147483647 h 79"/>
              <a:gd name="T14" fmla="*/ 2147483647 w 75"/>
              <a:gd name="T15" fmla="*/ 2147483647 h 79"/>
              <a:gd name="T16" fmla="*/ 2147483647 w 75"/>
              <a:gd name="T17" fmla="*/ 2147483647 h 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"/>
              <a:gd name="T28" fmla="*/ 0 h 79"/>
              <a:gd name="T29" fmla="*/ 75 w 75"/>
              <a:gd name="T30" fmla="*/ 79 h 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" h="79">
                <a:moveTo>
                  <a:pt x="33" y="55"/>
                </a:moveTo>
                <a:cubicBezTo>
                  <a:pt x="36" y="49"/>
                  <a:pt x="43" y="39"/>
                  <a:pt x="53" y="27"/>
                </a:cubicBezTo>
                <a:cubicBezTo>
                  <a:pt x="61" y="16"/>
                  <a:pt x="68" y="9"/>
                  <a:pt x="75" y="0"/>
                </a:cubicBezTo>
                <a:cubicBezTo>
                  <a:pt x="61" y="5"/>
                  <a:pt x="48" y="11"/>
                  <a:pt x="34" y="17"/>
                </a:cubicBezTo>
                <a:cubicBezTo>
                  <a:pt x="25" y="26"/>
                  <a:pt x="15" y="36"/>
                  <a:pt x="9" y="45"/>
                </a:cubicBezTo>
                <a:cubicBezTo>
                  <a:pt x="4" y="52"/>
                  <a:pt x="0" y="60"/>
                  <a:pt x="0" y="67"/>
                </a:cubicBezTo>
                <a:cubicBezTo>
                  <a:pt x="0" y="73"/>
                  <a:pt x="3" y="78"/>
                  <a:pt x="9" y="79"/>
                </a:cubicBezTo>
                <a:cubicBezTo>
                  <a:pt x="16" y="74"/>
                  <a:pt x="23" y="69"/>
                  <a:pt x="30" y="65"/>
                </a:cubicBezTo>
                <a:cubicBezTo>
                  <a:pt x="29" y="62"/>
                  <a:pt x="30" y="59"/>
                  <a:pt x="33" y="5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5" name="未知"/>
          <p:cNvSpPr/>
          <p:nvPr/>
        </p:nvSpPr>
        <p:spPr bwMode="auto">
          <a:xfrm>
            <a:off x="8909051" y="3409953"/>
            <a:ext cx="355600" cy="225425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3" y="2"/>
                </a:moveTo>
                <a:cubicBezTo>
                  <a:pt x="92" y="0"/>
                  <a:pt x="89" y="3"/>
                  <a:pt x="85" y="6"/>
                </a:cubicBezTo>
                <a:cubicBezTo>
                  <a:pt x="79" y="11"/>
                  <a:pt x="70" y="20"/>
                  <a:pt x="59" y="28"/>
                </a:cubicBezTo>
                <a:cubicBezTo>
                  <a:pt x="50" y="35"/>
                  <a:pt x="40" y="42"/>
                  <a:pt x="34" y="45"/>
                </a:cubicBezTo>
                <a:cubicBezTo>
                  <a:pt x="29" y="47"/>
                  <a:pt x="25" y="49"/>
                  <a:pt x="22" y="46"/>
                </a:cubicBezTo>
                <a:cubicBezTo>
                  <a:pt x="21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3" y="59"/>
                  <a:pt x="5" y="60"/>
                  <a:pt x="8" y="60"/>
                </a:cubicBezTo>
                <a:cubicBezTo>
                  <a:pt x="26" y="60"/>
                  <a:pt x="45" y="45"/>
                  <a:pt x="55" y="38"/>
                </a:cubicBezTo>
                <a:cubicBezTo>
                  <a:pt x="68" y="27"/>
                  <a:pt x="82" y="16"/>
                  <a:pt x="89" y="9"/>
                </a:cubicBezTo>
                <a:cubicBezTo>
                  <a:pt x="90" y="8"/>
                  <a:pt x="95" y="3"/>
                  <a:pt x="93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6" name="未知"/>
          <p:cNvSpPr/>
          <p:nvPr/>
        </p:nvSpPr>
        <p:spPr bwMode="auto">
          <a:xfrm>
            <a:off x="4240215" y="2478088"/>
            <a:ext cx="911225" cy="869950"/>
          </a:xfrm>
          <a:custGeom>
            <a:avLst/>
            <a:gdLst>
              <a:gd name="T0" fmla="*/ 0 w 243"/>
              <a:gd name="T1" fmla="*/ 2147483647 h 232"/>
              <a:gd name="T2" fmla="*/ 2147483647 w 243"/>
              <a:gd name="T3" fmla="*/ 2147483647 h 232"/>
              <a:gd name="T4" fmla="*/ 2147483647 w 243"/>
              <a:gd name="T5" fmla="*/ 2147483647 h 232"/>
              <a:gd name="T6" fmla="*/ 2147483647 w 243"/>
              <a:gd name="T7" fmla="*/ 2147483647 h 232"/>
              <a:gd name="T8" fmla="*/ 2147483647 w 243"/>
              <a:gd name="T9" fmla="*/ 2147483647 h 232"/>
              <a:gd name="T10" fmla="*/ 2147483647 w 243"/>
              <a:gd name="T11" fmla="*/ 2147483647 h 232"/>
              <a:gd name="T12" fmla="*/ 2147483647 w 243"/>
              <a:gd name="T13" fmla="*/ 0 h 232"/>
              <a:gd name="T14" fmla="*/ 2147483647 w 243"/>
              <a:gd name="T15" fmla="*/ 0 h 232"/>
              <a:gd name="T16" fmla="*/ 2147483647 w 243"/>
              <a:gd name="T17" fmla="*/ 2147483647 h 232"/>
              <a:gd name="T18" fmla="*/ 2147483647 w 243"/>
              <a:gd name="T19" fmla="*/ 2147483647 h 232"/>
              <a:gd name="T20" fmla="*/ 2147483647 w 243"/>
              <a:gd name="T21" fmla="*/ 2147483647 h 232"/>
              <a:gd name="T22" fmla="*/ 0 w 243"/>
              <a:gd name="T23" fmla="*/ 2147483647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7" name="未知"/>
          <p:cNvSpPr/>
          <p:nvPr/>
        </p:nvSpPr>
        <p:spPr bwMode="auto">
          <a:xfrm>
            <a:off x="4408488" y="3295653"/>
            <a:ext cx="277812" cy="365125"/>
          </a:xfrm>
          <a:custGeom>
            <a:avLst/>
            <a:gdLst>
              <a:gd name="T0" fmla="*/ 2147483647 w 74"/>
              <a:gd name="T1" fmla="*/ 2147483647 h 97"/>
              <a:gd name="T2" fmla="*/ 2147483647 w 74"/>
              <a:gd name="T3" fmla="*/ 2147483647 h 97"/>
              <a:gd name="T4" fmla="*/ 2147483647 w 74"/>
              <a:gd name="T5" fmla="*/ 2147483647 h 97"/>
              <a:gd name="T6" fmla="*/ 2147483647 w 74"/>
              <a:gd name="T7" fmla="*/ 2147483647 h 97"/>
              <a:gd name="T8" fmla="*/ 2147483647 w 74"/>
              <a:gd name="T9" fmla="*/ 0 h 97"/>
              <a:gd name="T10" fmla="*/ 2147483647 w 74"/>
              <a:gd name="T11" fmla="*/ 2147483647 h 97"/>
              <a:gd name="T12" fmla="*/ 2147483647 w 74"/>
              <a:gd name="T13" fmla="*/ 2147483647 h 97"/>
              <a:gd name="T14" fmla="*/ 2147483647 w 74"/>
              <a:gd name="T15" fmla="*/ 2147483647 h 97"/>
              <a:gd name="T16" fmla="*/ 2147483647 w 74"/>
              <a:gd name="T17" fmla="*/ 2147483647 h 97"/>
              <a:gd name="T18" fmla="*/ 0 w 74"/>
              <a:gd name="T19" fmla="*/ 2147483647 h 97"/>
              <a:gd name="T20" fmla="*/ 2147483647 w 74"/>
              <a:gd name="T21" fmla="*/ 2147483647 h 97"/>
              <a:gd name="T22" fmla="*/ 2147483647 w 74"/>
              <a:gd name="T23" fmla="*/ 2147483647 h 97"/>
              <a:gd name="T24" fmla="*/ 2147483647 w 74"/>
              <a:gd name="T25" fmla="*/ 2147483647 h 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4"/>
              <a:gd name="T40" fmla="*/ 0 h 97"/>
              <a:gd name="T41" fmla="*/ 74 w 74"/>
              <a:gd name="T42" fmla="*/ 97 h 9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4" h="97">
                <a:moveTo>
                  <a:pt x="30" y="84"/>
                </a:moveTo>
                <a:cubicBezTo>
                  <a:pt x="28" y="82"/>
                  <a:pt x="29" y="78"/>
                  <a:pt x="33" y="72"/>
                </a:cubicBezTo>
                <a:cubicBezTo>
                  <a:pt x="36" y="66"/>
                  <a:pt x="42" y="58"/>
                  <a:pt x="51" y="48"/>
                </a:cubicBezTo>
                <a:cubicBezTo>
                  <a:pt x="59" y="37"/>
                  <a:pt x="71" y="24"/>
                  <a:pt x="73" y="14"/>
                </a:cubicBezTo>
                <a:cubicBezTo>
                  <a:pt x="74" y="5"/>
                  <a:pt x="67" y="0"/>
                  <a:pt x="56" y="0"/>
                </a:cubicBezTo>
                <a:cubicBezTo>
                  <a:pt x="53" y="3"/>
                  <a:pt x="50" y="6"/>
                  <a:pt x="46" y="9"/>
                </a:cubicBezTo>
                <a:cubicBezTo>
                  <a:pt x="46" y="9"/>
                  <a:pt x="47" y="9"/>
                  <a:pt x="47" y="9"/>
                </a:cubicBezTo>
                <a:cubicBezTo>
                  <a:pt x="50" y="11"/>
                  <a:pt x="48" y="14"/>
                  <a:pt x="46" y="17"/>
                </a:cubicBezTo>
                <a:cubicBezTo>
                  <a:pt x="40" y="25"/>
                  <a:pt x="32" y="34"/>
                  <a:pt x="23" y="44"/>
                </a:cubicBezTo>
                <a:cubicBezTo>
                  <a:pt x="13" y="57"/>
                  <a:pt x="1" y="70"/>
                  <a:pt x="0" y="82"/>
                </a:cubicBezTo>
                <a:cubicBezTo>
                  <a:pt x="0" y="92"/>
                  <a:pt x="6" y="97"/>
                  <a:pt x="17" y="97"/>
                </a:cubicBezTo>
                <a:cubicBezTo>
                  <a:pt x="17" y="97"/>
                  <a:pt x="18" y="96"/>
                  <a:pt x="19" y="96"/>
                </a:cubicBezTo>
                <a:cubicBezTo>
                  <a:pt x="22" y="92"/>
                  <a:pt x="26" y="88"/>
                  <a:pt x="30" y="8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8" name="未知"/>
          <p:cNvSpPr/>
          <p:nvPr/>
        </p:nvSpPr>
        <p:spPr bwMode="auto">
          <a:xfrm>
            <a:off x="4479925" y="3438525"/>
            <a:ext cx="319088" cy="217488"/>
          </a:xfrm>
          <a:custGeom>
            <a:avLst/>
            <a:gdLst>
              <a:gd name="T0" fmla="*/ 2147483647 w 85"/>
              <a:gd name="T1" fmla="*/ 2147483647 h 58"/>
              <a:gd name="T2" fmla="*/ 2147483647 w 85"/>
              <a:gd name="T3" fmla="*/ 2147483647 h 58"/>
              <a:gd name="T4" fmla="*/ 2147483647 w 85"/>
              <a:gd name="T5" fmla="*/ 2147483647 h 58"/>
              <a:gd name="T6" fmla="*/ 2147483647 w 85"/>
              <a:gd name="T7" fmla="*/ 2147483647 h 58"/>
              <a:gd name="T8" fmla="*/ 2147483647 w 85"/>
              <a:gd name="T9" fmla="*/ 2147483647 h 58"/>
              <a:gd name="T10" fmla="*/ 2147483647 w 85"/>
              <a:gd name="T11" fmla="*/ 2147483647 h 58"/>
              <a:gd name="T12" fmla="*/ 0 w 85"/>
              <a:gd name="T13" fmla="*/ 2147483647 h 58"/>
              <a:gd name="T14" fmla="*/ 2147483647 w 85"/>
              <a:gd name="T15" fmla="*/ 2147483647 h 58"/>
              <a:gd name="T16" fmla="*/ 2147483647 w 85"/>
              <a:gd name="T17" fmla="*/ 2147483647 h 58"/>
              <a:gd name="T18" fmla="*/ 2147483647 w 85"/>
              <a:gd name="T19" fmla="*/ 2147483647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8"/>
              <a:gd name="T32" fmla="*/ 85 w 85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8">
                <a:moveTo>
                  <a:pt x="84" y="1"/>
                </a:moveTo>
                <a:cubicBezTo>
                  <a:pt x="83" y="0"/>
                  <a:pt x="81" y="0"/>
                  <a:pt x="77" y="4"/>
                </a:cubicBezTo>
                <a:cubicBezTo>
                  <a:pt x="71" y="10"/>
                  <a:pt x="60" y="20"/>
                  <a:pt x="51" y="27"/>
                </a:cubicBezTo>
                <a:cubicBezTo>
                  <a:pt x="38" y="37"/>
                  <a:pt x="31" y="40"/>
                  <a:pt x="25" y="44"/>
                </a:cubicBezTo>
                <a:cubicBezTo>
                  <a:pt x="20" y="46"/>
                  <a:pt x="14" y="48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7" y="50"/>
                  <a:pt x="3" y="54"/>
                  <a:pt x="0" y="58"/>
                </a:cubicBezTo>
                <a:cubicBezTo>
                  <a:pt x="16" y="57"/>
                  <a:pt x="36" y="45"/>
                  <a:pt x="47" y="37"/>
                </a:cubicBezTo>
                <a:cubicBezTo>
                  <a:pt x="58" y="28"/>
                  <a:pt x="75" y="13"/>
                  <a:pt x="80" y="8"/>
                </a:cubicBezTo>
                <a:cubicBezTo>
                  <a:pt x="84" y="4"/>
                  <a:pt x="85" y="2"/>
                  <a:pt x="8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9" name="未知"/>
          <p:cNvSpPr/>
          <p:nvPr/>
        </p:nvSpPr>
        <p:spPr bwMode="auto">
          <a:xfrm>
            <a:off x="4191000" y="3295650"/>
            <a:ext cx="427038" cy="300038"/>
          </a:xfrm>
          <a:custGeom>
            <a:avLst/>
            <a:gdLst>
              <a:gd name="T0" fmla="*/ 2147483647 w 114"/>
              <a:gd name="T1" fmla="*/ 2147483647 h 80"/>
              <a:gd name="T2" fmla="*/ 2147483647 w 114"/>
              <a:gd name="T3" fmla="*/ 2147483647 h 80"/>
              <a:gd name="T4" fmla="*/ 2147483647 w 114"/>
              <a:gd name="T5" fmla="*/ 2147483647 h 80"/>
              <a:gd name="T6" fmla="*/ 2147483647 w 114"/>
              <a:gd name="T7" fmla="*/ 0 h 80"/>
              <a:gd name="T8" fmla="*/ 2147483647 w 114"/>
              <a:gd name="T9" fmla="*/ 0 h 80"/>
              <a:gd name="T10" fmla="*/ 2147483647 w 114"/>
              <a:gd name="T11" fmla="*/ 2147483647 h 80"/>
              <a:gd name="T12" fmla="*/ 2147483647 w 114"/>
              <a:gd name="T13" fmla="*/ 2147483647 h 80"/>
              <a:gd name="T14" fmla="*/ 0 w 114"/>
              <a:gd name="T15" fmla="*/ 2147483647 h 80"/>
              <a:gd name="T16" fmla="*/ 2147483647 w 114"/>
              <a:gd name="T17" fmla="*/ 2147483647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"/>
              <a:gd name="T28" fmla="*/ 0 h 80"/>
              <a:gd name="T29" fmla="*/ 114 w 114"/>
              <a:gd name="T30" fmla="*/ 80 h 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" h="80">
                <a:moveTo>
                  <a:pt x="48" y="41"/>
                </a:moveTo>
                <a:cubicBezTo>
                  <a:pt x="65" y="27"/>
                  <a:pt x="81" y="18"/>
                  <a:pt x="91" y="13"/>
                </a:cubicBezTo>
                <a:cubicBezTo>
                  <a:pt x="96" y="10"/>
                  <a:pt x="101" y="8"/>
                  <a:pt x="104" y="9"/>
                </a:cubicBezTo>
                <a:cubicBezTo>
                  <a:pt x="108" y="6"/>
                  <a:pt x="111" y="3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97" y="0"/>
                  <a:pt x="73" y="15"/>
                  <a:pt x="54" y="29"/>
                </a:cubicBezTo>
                <a:cubicBezTo>
                  <a:pt x="36" y="43"/>
                  <a:pt x="19" y="57"/>
                  <a:pt x="6" y="68"/>
                </a:cubicBezTo>
                <a:cubicBezTo>
                  <a:pt x="3" y="72"/>
                  <a:pt x="1" y="76"/>
                  <a:pt x="0" y="80"/>
                </a:cubicBezTo>
                <a:cubicBezTo>
                  <a:pt x="16" y="67"/>
                  <a:pt x="29" y="56"/>
                  <a:pt x="48" y="4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0" name="未知"/>
          <p:cNvSpPr/>
          <p:nvPr/>
        </p:nvSpPr>
        <p:spPr bwMode="auto">
          <a:xfrm>
            <a:off x="4105275" y="2478088"/>
            <a:ext cx="1112838" cy="1001712"/>
          </a:xfrm>
          <a:custGeom>
            <a:avLst/>
            <a:gdLst>
              <a:gd name="T0" fmla="*/ 2147483647 w 297"/>
              <a:gd name="T1" fmla="*/ 0 h 267"/>
              <a:gd name="T2" fmla="*/ 2147483647 w 297"/>
              <a:gd name="T3" fmla="*/ 2147483647 h 267"/>
              <a:gd name="T4" fmla="*/ 2147483647 w 297"/>
              <a:gd name="T5" fmla="*/ 2147483647 h 267"/>
              <a:gd name="T6" fmla="*/ 2147483647 w 297"/>
              <a:gd name="T7" fmla="*/ 2147483647 h 267"/>
              <a:gd name="T8" fmla="*/ 2147483647 w 297"/>
              <a:gd name="T9" fmla="*/ 2147483647 h 267"/>
              <a:gd name="T10" fmla="*/ 2147483647 w 297"/>
              <a:gd name="T11" fmla="*/ 2147483647 h 267"/>
              <a:gd name="T12" fmla="*/ 2147483647 w 297"/>
              <a:gd name="T13" fmla="*/ 2147483647 h 267"/>
              <a:gd name="T14" fmla="*/ 2147483647 w 297"/>
              <a:gd name="T15" fmla="*/ 2147483647 h 267"/>
              <a:gd name="T16" fmla="*/ 2147483647 w 297"/>
              <a:gd name="T17" fmla="*/ 2147483647 h 267"/>
              <a:gd name="T18" fmla="*/ 2147483647 w 297"/>
              <a:gd name="T19" fmla="*/ 2147483647 h 267"/>
              <a:gd name="T20" fmla="*/ 2147483647 w 297"/>
              <a:gd name="T21" fmla="*/ 2147483647 h 267"/>
              <a:gd name="T22" fmla="*/ 0 w 297"/>
              <a:gd name="T23" fmla="*/ 2147483647 h 267"/>
              <a:gd name="T24" fmla="*/ 2147483647 w 297"/>
              <a:gd name="T25" fmla="*/ 2147483647 h 267"/>
              <a:gd name="T26" fmla="*/ 2147483647 w 297"/>
              <a:gd name="T27" fmla="*/ 2147483647 h 267"/>
              <a:gd name="T28" fmla="*/ 2147483647 w 297"/>
              <a:gd name="T29" fmla="*/ 2147483647 h 267"/>
              <a:gd name="T30" fmla="*/ 2147483647 w 297"/>
              <a:gd name="T31" fmla="*/ 2147483647 h 267"/>
              <a:gd name="T32" fmla="*/ 2147483647 w 297"/>
              <a:gd name="T33" fmla="*/ 2147483647 h 267"/>
              <a:gd name="T34" fmla="*/ 2147483647 w 297"/>
              <a:gd name="T35" fmla="*/ 2147483647 h 267"/>
              <a:gd name="T36" fmla="*/ 2147483647 w 297"/>
              <a:gd name="T37" fmla="*/ 2147483647 h 267"/>
              <a:gd name="T38" fmla="*/ 2147483647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1" name="未知"/>
          <p:cNvSpPr/>
          <p:nvPr/>
        </p:nvSpPr>
        <p:spPr bwMode="auto">
          <a:xfrm>
            <a:off x="4044951" y="3311528"/>
            <a:ext cx="341313" cy="341313"/>
          </a:xfrm>
          <a:custGeom>
            <a:avLst/>
            <a:gdLst>
              <a:gd name="T0" fmla="*/ 2147483647 w 91"/>
              <a:gd name="T1" fmla="*/ 2147483647 h 91"/>
              <a:gd name="T2" fmla="*/ 2147483647 w 91"/>
              <a:gd name="T3" fmla="*/ 2147483647 h 91"/>
              <a:gd name="T4" fmla="*/ 2147483647 w 91"/>
              <a:gd name="T5" fmla="*/ 2147483647 h 91"/>
              <a:gd name="T6" fmla="*/ 2147483647 w 91"/>
              <a:gd name="T7" fmla="*/ 2147483647 h 91"/>
              <a:gd name="T8" fmla="*/ 2147483647 w 91"/>
              <a:gd name="T9" fmla="*/ 2147483647 h 91"/>
              <a:gd name="T10" fmla="*/ 2147483647 w 91"/>
              <a:gd name="T11" fmla="*/ 2147483647 h 91"/>
              <a:gd name="T12" fmla="*/ 2147483647 w 91"/>
              <a:gd name="T13" fmla="*/ 2147483647 h 91"/>
              <a:gd name="T14" fmla="*/ 2147483647 w 91"/>
              <a:gd name="T15" fmla="*/ 2147483647 h 91"/>
              <a:gd name="T16" fmla="*/ 2147483647 w 91"/>
              <a:gd name="T17" fmla="*/ 2147483647 h 91"/>
              <a:gd name="T18" fmla="*/ 2147483647 w 91"/>
              <a:gd name="T19" fmla="*/ 2147483647 h 91"/>
              <a:gd name="T20" fmla="*/ 2147483647 w 91"/>
              <a:gd name="T21" fmla="*/ 0 h 91"/>
              <a:gd name="T22" fmla="*/ 2147483647 w 91"/>
              <a:gd name="T23" fmla="*/ 2147483647 h 91"/>
              <a:gd name="T24" fmla="*/ 2147483647 w 91"/>
              <a:gd name="T25" fmla="*/ 2147483647 h 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1"/>
              <a:gd name="T40" fmla="*/ 0 h 91"/>
              <a:gd name="T41" fmla="*/ 91 w 91"/>
              <a:gd name="T42" fmla="*/ 91 h 9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1" h="91">
                <a:moveTo>
                  <a:pt x="33" y="37"/>
                </a:moveTo>
                <a:cubicBezTo>
                  <a:pt x="17" y="60"/>
                  <a:pt x="17" y="60"/>
                  <a:pt x="17" y="60"/>
                </a:cubicBezTo>
                <a:cubicBezTo>
                  <a:pt x="12" y="68"/>
                  <a:pt x="8" y="76"/>
                  <a:pt x="4" y="83"/>
                </a:cubicBezTo>
                <a:cubicBezTo>
                  <a:pt x="0" y="90"/>
                  <a:pt x="4" y="91"/>
                  <a:pt x="11" y="91"/>
                </a:cubicBezTo>
                <a:cubicBezTo>
                  <a:pt x="17" y="91"/>
                  <a:pt x="21" y="90"/>
                  <a:pt x="26" y="86"/>
                </a:cubicBezTo>
                <a:cubicBezTo>
                  <a:pt x="30" y="83"/>
                  <a:pt x="35" y="79"/>
                  <a:pt x="39" y="76"/>
                </a:cubicBezTo>
                <a:cubicBezTo>
                  <a:pt x="40" y="72"/>
                  <a:pt x="42" y="68"/>
                  <a:pt x="45" y="64"/>
                </a:cubicBezTo>
                <a:cubicBezTo>
                  <a:pt x="44" y="65"/>
                  <a:pt x="43" y="66"/>
                  <a:pt x="43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55" y="47"/>
                  <a:pt x="78" y="13"/>
                  <a:pt x="87" y="3"/>
                </a:cubicBezTo>
                <a:cubicBezTo>
                  <a:pt x="89" y="2"/>
                  <a:pt x="90" y="1"/>
                  <a:pt x="91" y="0"/>
                </a:cubicBezTo>
                <a:cubicBezTo>
                  <a:pt x="70" y="3"/>
                  <a:pt x="50" y="19"/>
                  <a:pt x="42" y="25"/>
                </a:cubicBezTo>
                <a:cubicBezTo>
                  <a:pt x="39" y="29"/>
                  <a:pt x="36" y="33"/>
                  <a:pt x="33" y="37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2" name="未知"/>
          <p:cNvSpPr/>
          <p:nvPr/>
        </p:nvSpPr>
        <p:spPr bwMode="auto">
          <a:xfrm>
            <a:off x="6064251" y="3213103"/>
            <a:ext cx="608013" cy="360363"/>
          </a:xfrm>
          <a:custGeom>
            <a:avLst/>
            <a:gdLst>
              <a:gd name="T0" fmla="*/ 2147483647 w 162"/>
              <a:gd name="T1" fmla="*/ 2147483647 h 96"/>
              <a:gd name="T2" fmla="*/ 2147483647 w 162"/>
              <a:gd name="T3" fmla="*/ 2147483647 h 96"/>
              <a:gd name="T4" fmla="*/ 2147483647 w 162"/>
              <a:gd name="T5" fmla="*/ 2147483647 h 96"/>
              <a:gd name="T6" fmla="*/ 2147483647 w 162"/>
              <a:gd name="T7" fmla="*/ 2147483647 h 96"/>
              <a:gd name="T8" fmla="*/ 2147483647 w 162"/>
              <a:gd name="T9" fmla="*/ 2147483647 h 96"/>
              <a:gd name="T10" fmla="*/ 2147483647 w 162"/>
              <a:gd name="T11" fmla="*/ 2147483647 h 96"/>
              <a:gd name="T12" fmla="*/ 2147483647 w 162"/>
              <a:gd name="T13" fmla="*/ 2147483647 h 96"/>
              <a:gd name="T14" fmla="*/ 2147483647 w 162"/>
              <a:gd name="T15" fmla="*/ 2147483647 h 96"/>
              <a:gd name="T16" fmla="*/ 2147483647 w 162"/>
              <a:gd name="T17" fmla="*/ 2147483647 h 96"/>
              <a:gd name="T18" fmla="*/ 2147483647 w 162"/>
              <a:gd name="T19" fmla="*/ 2147483647 h 96"/>
              <a:gd name="T20" fmla="*/ 2147483647 w 162"/>
              <a:gd name="T21" fmla="*/ 2147483647 h 96"/>
              <a:gd name="T22" fmla="*/ 2147483647 w 162"/>
              <a:gd name="T23" fmla="*/ 2147483647 h 96"/>
              <a:gd name="T24" fmla="*/ 2147483647 w 162"/>
              <a:gd name="T25" fmla="*/ 2147483647 h 96"/>
              <a:gd name="T26" fmla="*/ 2147483647 w 162"/>
              <a:gd name="T27" fmla="*/ 2147483647 h 96"/>
              <a:gd name="T28" fmla="*/ 2147483647 w 162"/>
              <a:gd name="T29" fmla="*/ 2147483647 h 96"/>
              <a:gd name="T30" fmla="*/ 2147483647 w 162"/>
              <a:gd name="T31" fmla="*/ 2147483647 h 96"/>
              <a:gd name="T32" fmla="*/ 2147483647 w 162"/>
              <a:gd name="T33" fmla="*/ 2147483647 h 96"/>
              <a:gd name="T34" fmla="*/ 2147483647 w 162"/>
              <a:gd name="T35" fmla="*/ 2147483647 h 96"/>
              <a:gd name="T36" fmla="*/ 2147483647 w 162"/>
              <a:gd name="T37" fmla="*/ 2147483647 h 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62"/>
              <a:gd name="T58" fmla="*/ 0 h 96"/>
              <a:gd name="T59" fmla="*/ 162 w 162"/>
              <a:gd name="T60" fmla="*/ 96 h 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62" h="96">
                <a:moveTo>
                  <a:pt x="155" y="1"/>
                </a:moveTo>
                <a:cubicBezTo>
                  <a:pt x="146" y="0"/>
                  <a:pt x="136" y="2"/>
                  <a:pt x="127" y="6"/>
                </a:cubicBezTo>
                <a:cubicBezTo>
                  <a:pt x="117" y="10"/>
                  <a:pt x="101" y="20"/>
                  <a:pt x="91" y="28"/>
                </a:cubicBezTo>
                <a:cubicBezTo>
                  <a:pt x="72" y="42"/>
                  <a:pt x="59" y="55"/>
                  <a:pt x="44" y="69"/>
                </a:cubicBezTo>
                <a:cubicBezTo>
                  <a:pt x="43" y="68"/>
                  <a:pt x="43" y="68"/>
                  <a:pt x="43" y="68"/>
                </a:cubicBezTo>
                <a:cubicBezTo>
                  <a:pt x="50" y="58"/>
                  <a:pt x="77" y="18"/>
                  <a:pt x="87" y="8"/>
                </a:cubicBezTo>
                <a:cubicBezTo>
                  <a:pt x="88" y="7"/>
                  <a:pt x="89" y="6"/>
                  <a:pt x="90" y="5"/>
                </a:cubicBezTo>
                <a:cubicBezTo>
                  <a:pt x="73" y="9"/>
                  <a:pt x="56" y="1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37" y="36"/>
                  <a:pt x="32" y="42"/>
                  <a:pt x="26" y="51"/>
                </a:cubicBezTo>
                <a:cubicBezTo>
                  <a:pt x="17" y="65"/>
                  <a:pt x="8" y="77"/>
                  <a:pt x="3" y="88"/>
                </a:cubicBezTo>
                <a:cubicBezTo>
                  <a:pt x="0" y="95"/>
                  <a:pt x="2" y="96"/>
                  <a:pt x="11" y="96"/>
                </a:cubicBezTo>
                <a:cubicBezTo>
                  <a:pt x="17" y="96"/>
                  <a:pt x="20" y="95"/>
                  <a:pt x="25" y="91"/>
                </a:cubicBezTo>
                <a:cubicBezTo>
                  <a:pt x="36" y="83"/>
                  <a:pt x="62" y="59"/>
                  <a:pt x="86" y="39"/>
                </a:cubicBezTo>
                <a:cubicBezTo>
                  <a:pt x="102" y="26"/>
                  <a:pt x="113" y="18"/>
                  <a:pt x="127" y="12"/>
                </a:cubicBezTo>
                <a:cubicBezTo>
                  <a:pt x="133" y="9"/>
                  <a:pt x="140" y="7"/>
                  <a:pt x="144" y="9"/>
                </a:cubicBezTo>
                <a:cubicBezTo>
                  <a:pt x="145" y="9"/>
                  <a:pt x="145" y="10"/>
                  <a:pt x="146" y="10"/>
                </a:cubicBezTo>
                <a:cubicBezTo>
                  <a:pt x="151" y="8"/>
                  <a:pt x="157" y="5"/>
                  <a:pt x="162" y="2"/>
                </a:cubicBezTo>
                <a:cubicBezTo>
                  <a:pt x="160" y="1"/>
                  <a:pt x="157" y="1"/>
                  <a:pt x="155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3" name="未知"/>
          <p:cNvSpPr/>
          <p:nvPr/>
        </p:nvSpPr>
        <p:spPr bwMode="auto">
          <a:xfrm>
            <a:off x="6415089" y="3213103"/>
            <a:ext cx="314325" cy="360363"/>
          </a:xfrm>
          <a:custGeom>
            <a:avLst/>
            <a:gdLst>
              <a:gd name="T0" fmla="*/ 2147483647 w 84"/>
              <a:gd name="T1" fmla="*/ 0 h 96"/>
              <a:gd name="T2" fmla="*/ 2147483647 w 84"/>
              <a:gd name="T3" fmla="*/ 2147483647 h 96"/>
              <a:gd name="T4" fmla="*/ 2147483647 w 84"/>
              <a:gd name="T5" fmla="*/ 2147483647 h 96"/>
              <a:gd name="T6" fmla="*/ 2147483647 w 84"/>
              <a:gd name="T7" fmla="*/ 2147483647 h 96"/>
              <a:gd name="T8" fmla="*/ 2147483647 w 84"/>
              <a:gd name="T9" fmla="*/ 2147483647 h 96"/>
              <a:gd name="T10" fmla="*/ 0 w 84"/>
              <a:gd name="T11" fmla="*/ 2147483647 h 96"/>
              <a:gd name="T12" fmla="*/ 2147483647 w 84"/>
              <a:gd name="T13" fmla="*/ 2147483647 h 96"/>
              <a:gd name="T14" fmla="*/ 2147483647 w 84"/>
              <a:gd name="T15" fmla="*/ 2147483647 h 96"/>
              <a:gd name="T16" fmla="*/ 2147483647 w 84"/>
              <a:gd name="T17" fmla="*/ 2147483647 h 96"/>
              <a:gd name="T18" fmla="*/ 2147483647 w 84"/>
              <a:gd name="T19" fmla="*/ 2147483647 h 96"/>
              <a:gd name="T20" fmla="*/ 2147483647 w 84"/>
              <a:gd name="T21" fmla="*/ 2147483647 h 96"/>
              <a:gd name="T22" fmla="*/ 2147483647 w 84"/>
              <a:gd name="T23" fmla="*/ 2147483647 h 96"/>
              <a:gd name="T24" fmla="*/ 2147483647 w 84"/>
              <a:gd name="T25" fmla="*/ 2147483647 h 96"/>
              <a:gd name="T26" fmla="*/ 2147483647 w 84"/>
              <a:gd name="T27" fmla="*/ 0 h 9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4"/>
              <a:gd name="T43" fmla="*/ 0 h 96"/>
              <a:gd name="T44" fmla="*/ 84 w 84"/>
              <a:gd name="T45" fmla="*/ 96 h 9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4" h="96">
                <a:moveTo>
                  <a:pt x="69" y="0"/>
                </a:moveTo>
                <a:cubicBezTo>
                  <a:pt x="64" y="3"/>
                  <a:pt x="58" y="6"/>
                  <a:pt x="53" y="8"/>
                </a:cubicBezTo>
                <a:cubicBezTo>
                  <a:pt x="57" y="11"/>
                  <a:pt x="55" y="19"/>
                  <a:pt x="52" y="23"/>
                </a:cubicBezTo>
                <a:cubicBezTo>
                  <a:pt x="47" y="28"/>
                  <a:pt x="41" y="29"/>
                  <a:pt x="35" y="30"/>
                </a:cubicBezTo>
                <a:cubicBezTo>
                  <a:pt x="27" y="31"/>
                  <a:pt x="17" y="35"/>
                  <a:pt x="12" y="40"/>
                </a:cubicBezTo>
                <a:cubicBezTo>
                  <a:pt x="8" y="44"/>
                  <a:pt x="1" y="56"/>
                  <a:pt x="0" y="70"/>
                </a:cubicBezTo>
                <a:cubicBezTo>
                  <a:pt x="0" y="88"/>
                  <a:pt x="8" y="96"/>
                  <a:pt x="19" y="96"/>
                </a:cubicBezTo>
                <a:cubicBezTo>
                  <a:pt x="19" y="96"/>
                  <a:pt x="20" y="95"/>
                  <a:pt x="20" y="95"/>
                </a:cubicBezTo>
                <a:cubicBezTo>
                  <a:pt x="24" y="90"/>
                  <a:pt x="28" y="85"/>
                  <a:pt x="32" y="80"/>
                </a:cubicBezTo>
                <a:cubicBezTo>
                  <a:pt x="28" y="78"/>
                  <a:pt x="27" y="72"/>
                  <a:pt x="26" y="62"/>
                </a:cubicBezTo>
                <a:cubicBezTo>
                  <a:pt x="25" y="52"/>
                  <a:pt x="27" y="45"/>
                  <a:pt x="30" y="40"/>
                </a:cubicBezTo>
                <a:cubicBezTo>
                  <a:pt x="34" y="35"/>
                  <a:pt x="43" y="34"/>
                  <a:pt x="54" y="32"/>
                </a:cubicBezTo>
                <a:cubicBezTo>
                  <a:pt x="66" y="30"/>
                  <a:pt x="76" y="28"/>
                  <a:pt x="80" y="21"/>
                </a:cubicBezTo>
                <a:cubicBezTo>
                  <a:pt x="84" y="12"/>
                  <a:pt x="79" y="4"/>
                  <a:pt x="6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4" name="未知"/>
          <p:cNvSpPr/>
          <p:nvPr/>
        </p:nvSpPr>
        <p:spPr bwMode="auto">
          <a:xfrm>
            <a:off x="6483350" y="3357563"/>
            <a:ext cx="319088" cy="220662"/>
          </a:xfrm>
          <a:custGeom>
            <a:avLst/>
            <a:gdLst>
              <a:gd name="T0" fmla="*/ 2147483647 w 85"/>
              <a:gd name="T1" fmla="*/ 2147483647 h 59"/>
              <a:gd name="T2" fmla="*/ 2147483647 w 85"/>
              <a:gd name="T3" fmla="*/ 2147483647 h 59"/>
              <a:gd name="T4" fmla="*/ 2147483647 w 85"/>
              <a:gd name="T5" fmla="*/ 2147483647 h 59"/>
              <a:gd name="T6" fmla="*/ 2147483647 w 85"/>
              <a:gd name="T7" fmla="*/ 2147483647 h 59"/>
              <a:gd name="T8" fmla="*/ 2147483647 w 85"/>
              <a:gd name="T9" fmla="*/ 2147483647 h 59"/>
              <a:gd name="T10" fmla="*/ 2147483647 w 85"/>
              <a:gd name="T11" fmla="*/ 2147483647 h 59"/>
              <a:gd name="T12" fmla="*/ 0 w 85"/>
              <a:gd name="T13" fmla="*/ 2147483647 h 59"/>
              <a:gd name="T14" fmla="*/ 2147483647 w 85"/>
              <a:gd name="T15" fmla="*/ 2147483647 h 59"/>
              <a:gd name="T16" fmla="*/ 2147483647 w 85"/>
              <a:gd name="T17" fmla="*/ 2147483647 h 59"/>
              <a:gd name="T18" fmla="*/ 2147483647 w 85"/>
              <a:gd name="T19" fmla="*/ 2147483647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9"/>
              <a:gd name="T32" fmla="*/ 85 w 85"/>
              <a:gd name="T33" fmla="*/ 59 h 5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9">
                <a:moveTo>
                  <a:pt x="84" y="2"/>
                </a:moveTo>
                <a:cubicBezTo>
                  <a:pt x="82" y="0"/>
                  <a:pt x="77" y="5"/>
                  <a:pt x="77" y="5"/>
                </a:cubicBezTo>
                <a:cubicBezTo>
                  <a:pt x="70" y="11"/>
                  <a:pt x="62" y="18"/>
                  <a:pt x="50" y="28"/>
                </a:cubicBezTo>
                <a:cubicBezTo>
                  <a:pt x="42" y="35"/>
                  <a:pt x="34" y="39"/>
                  <a:pt x="29" y="42"/>
                </a:cubicBezTo>
                <a:cubicBezTo>
                  <a:pt x="23" y="45"/>
                  <a:pt x="19" y="47"/>
                  <a:pt x="15" y="46"/>
                </a:cubicBezTo>
                <a:cubicBezTo>
                  <a:pt x="14" y="46"/>
                  <a:pt x="13" y="45"/>
                  <a:pt x="12" y="44"/>
                </a:cubicBezTo>
                <a:cubicBezTo>
                  <a:pt x="8" y="49"/>
                  <a:pt x="4" y="54"/>
                  <a:pt x="0" y="59"/>
                </a:cubicBezTo>
                <a:cubicBezTo>
                  <a:pt x="17" y="59"/>
                  <a:pt x="36" y="46"/>
                  <a:pt x="46" y="38"/>
                </a:cubicBezTo>
                <a:cubicBezTo>
                  <a:pt x="59" y="28"/>
                  <a:pt x="71" y="17"/>
                  <a:pt x="78" y="10"/>
                </a:cubicBezTo>
                <a:cubicBezTo>
                  <a:pt x="80" y="9"/>
                  <a:pt x="85" y="4"/>
                  <a:pt x="84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5" name="未知"/>
          <p:cNvSpPr/>
          <p:nvPr/>
        </p:nvSpPr>
        <p:spPr bwMode="auto">
          <a:xfrm>
            <a:off x="8375651" y="3435353"/>
            <a:ext cx="230188" cy="138113"/>
          </a:xfrm>
          <a:custGeom>
            <a:avLst/>
            <a:gdLst>
              <a:gd name="T0" fmla="*/ 2147483647 w 61"/>
              <a:gd name="T1" fmla="*/ 2147483647 h 37"/>
              <a:gd name="T2" fmla="*/ 2147483647 w 61"/>
              <a:gd name="T3" fmla="*/ 2147483647 h 37"/>
              <a:gd name="T4" fmla="*/ 2147483647 w 61"/>
              <a:gd name="T5" fmla="*/ 2147483647 h 37"/>
              <a:gd name="T6" fmla="*/ 2147483647 w 61"/>
              <a:gd name="T7" fmla="*/ 2147483647 h 37"/>
              <a:gd name="T8" fmla="*/ 2147483647 w 61"/>
              <a:gd name="T9" fmla="*/ 2147483647 h 37"/>
              <a:gd name="T10" fmla="*/ 0 w 61"/>
              <a:gd name="T11" fmla="*/ 2147483647 h 37"/>
              <a:gd name="T12" fmla="*/ 2147483647 w 61"/>
              <a:gd name="T13" fmla="*/ 2147483647 h 37"/>
              <a:gd name="T14" fmla="*/ 2147483647 w 61"/>
              <a:gd name="T15" fmla="*/ 2147483647 h 37"/>
              <a:gd name="T16" fmla="*/ 2147483647 w 61"/>
              <a:gd name="T17" fmla="*/ 2147483647 h 37"/>
              <a:gd name="T18" fmla="*/ 2147483647 w 61"/>
              <a:gd name="T19" fmla="*/ 214748364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"/>
              <a:gd name="T31" fmla="*/ 0 h 37"/>
              <a:gd name="T32" fmla="*/ 61 w 61"/>
              <a:gd name="T33" fmla="*/ 37 h 3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" h="37">
                <a:moveTo>
                  <a:pt x="59" y="1"/>
                </a:moveTo>
                <a:cubicBezTo>
                  <a:pt x="58" y="0"/>
                  <a:pt x="55" y="3"/>
                  <a:pt x="50" y="7"/>
                </a:cubicBezTo>
                <a:cubicBezTo>
                  <a:pt x="44" y="12"/>
                  <a:pt x="40" y="16"/>
                  <a:pt x="33" y="21"/>
                </a:cubicBezTo>
                <a:cubicBezTo>
                  <a:pt x="25" y="27"/>
                  <a:pt x="19" y="29"/>
                  <a:pt x="14" y="31"/>
                </a:cubicBezTo>
                <a:cubicBezTo>
                  <a:pt x="12" y="31"/>
                  <a:pt x="6" y="32"/>
                  <a:pt x="4" y="31"/>
                </a:cubicBezTo>
                <a:cubicBezTo>
                  <a:pt x="2" y="32"/>
                  <a:pt x="1" y="33"/>
                  <a:pt x="0" y="35"/>
                </a:cubicBezTo>
                <a:cubicBezTo>
                  <a:pt x="4" y="37"/>
                  <a:pt x="10" y="36"/>
                  <a:pt x="14" y="35"/>
                </a:cubicBezTo>
                <a:cubicBezTo>
                  <a:pt x="19" y="34"/>
                  <a:pt x="26" y="32"/>
                  <a:pt x="35" y="26"/>
                </a:cubicBezTo>
                <a:cubicBezTo>
                  <a:pt x="42" y="21"/>
                  <a:pt x="47" y="16"/>
                  <a:pt x="52" y="11"/>
                </a:cubicBezTo>
                <a:cubicBezTo>
                  <a:pt x="58" y="6"/>
                  <a:pt x="61" y="3"/>
                  <a:pt x="59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6" name="未知"/>
          <p:cNvSpPr/>
          <p:nvPr/>
        </p:nvSpPr>
        <p:spPr bwMode="auto">
          <a:xfrm>
            <a:off x="5035551" y="3435353"/>
            <a:ext cx="355600" cy="225425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7" name="未知"/>
          <p:cNvSpPr/>
          <p:nvPr/>
        </p:nvSpPr>
        <p:spPr bwMode="auto">
          <a:xfrm>
            <a:off x="5008565" y="3292478"/>
            <a:ext cx="327025" cy="360363"/>
          </a:xfrm>
          <a:custGeom>
            <a:avLst/>
            <a:gdLst>
              <a:gd name="T0" fmla="*/ 2147483647 w 87"/>
              <a:gd name="T1" fmla="*/ 2147483647 h 96"/>
              <a:gd name="T2" fmla="*/ 2147483647 w 87"/>
              <a:gd name="T3" fmla="*/ 2147483647 h 96"/>
              <a:gd name="T4" fmla="*/ 2147483647 w 87"/>
              <a:gd name="T5" fmla="*/ 2147483647 h 96"/>
              <a:gd name="T6" fmla="*/ 2147483647 w 87"/>
              <a:gd name="T7" fmla="*/ 2147483647 h 96"/>
              <a:gd name="T8" fmla="*/ 0 w 87"/>
              <a:gd name="T9" fmla="*/ 2147483647 h 96"/>
              <a:gd name="T10" fmla="*/ 2147483647 w 87"/>
              <a:gd name="T11" fmla="*/ 2147483647 h 96"/>
              <a:gd name="T12" fmla="*/ 2147483647 w 87"/>
              <a:gd name="T13" fmla="*/ 2147483647 h 96"/>
              <a:gd name="T14" fmla="*/ 2147483647 w 87"/>
              <a:gd name="T15" fmla="*/ 2147483647 h 96"/>
              <a:gd name="T16" fmla="*/ 2147483647 w 87"/>
              <a:gd name="T17" fmla="*/ 2147483647 h 96"/>
              <a:gd name="T18" fmla="*/ 2147483647 w 87"/>
              <a:gd name="T19" fmla="*/ 2147483647 h 96"/>
              <a:gd name="T20" fmla="*/ 2147483647 w 87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108" name="图片 25" descr="羽毛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350554">
            <a:off x="9428165" y="-1033463"/>
            <a:ext cx="1239837" cy="396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9" name="未知"/>
          <p:cNvSpPr/>
          <p:nvPr/>
        </p:nvSpPr>
        <p:spPr bwMode="auto">
          <a:xfrm>
            <a:off x="6096000" y="2420938"/>
            <a:ext cx="1112838" cy="1001712"/>
          </a:xfrm>
          <a:custGeom>
            <a:avLst/>
            <a:gdLst>
              <a:gd name="T0" fmla="*/ 2147483647 w 297"/>
              <a:gd name="T1" fmla="*/ 0 h 267"/>
              <a:gd name="T2" fmla="*/ 2147483647 w 297"/>
              <a:gd name="T3" fmla="*/ 2147483647 h 267"/>
              <a:gd name="T4" fmla="*/ 2147483647 w 297"/>
              <a:gd name="T5" fmla="*/ 2147483647 h 267"/>
              <a:gd name="T6" fmla="*/ 2147483647 w 297"/>
              <a:gd name="T7" fmla="*/ 2147483647 h 267"/>
              <a:gd name="T8" fmla="*/ 2147483647 w 297"/>
              <a:gd name="T9" fmla="*/ 2147483647 h 267"/>
              <a:gd name="T10" fmla="*/ 2147483647 w 297"/>
              <a:gd name="T11" fmla="*/ 2147483647 h 267"/>
              <a:gd name="T12" fmla="*/ 2147483647 w 297"/>
              <a:gd name="T13" fmla="*/ 2147483647 h 267"/>
              <a:gd name="T14" fmla="*/ 2147483647 w 297"/>
              <a:gd name="T15" fmla="*/ 2147483647 h 267"/>
              <a:gd name="T16" fmla="*/ 2147483647 w 297"/>
              <a:gd name="T17" fmla="*/ 2147483647 h 267"/>
              <a:gd name="T18" fmla="*/ 2147483647 w 297"/>
              <a:gd name="T19" fmla="*/ 2147483647 h 267"/>
              <a:gd name="T20" fmla="*/ 2147483647 w 297"/>
              <a:gd name="T21" fmla="*/ 2147483647 h 267"/>
              <a:gd name="T22" fmla="*/ 0 w 297"/>
              <a:gd name="T23" fmla="*/ 2147483647 h 267"/>
              <a:gd name="T24" fmla="*/ 2147483647 w 297"/>
              <a:gd name="T25" fmla="*/ 2147483647 h 267"/>
              <a:gd name="T26" fmla="*/ 2147483647 w 297"/>
              <a:gd name="T27" fmla="*/ 2147483647 h 267"/>
              <a:gd name="T28" fmla="*/ 2147483647 w 297"/>
              <a:gd name="T29" fmla="*/ 2147483647 h 267"/>
              <a:gd name="T30" fmla="*/ 2147483647 w 297"/>
              <a:gd name="T31" fmla="*/ 2147483647 h 267"/>
              <a:gd name="T32" fmla="*/ 2147483647 w 297"/>
              <a:gd name="T33" fmla="*/ 2147483647 h 267"/>
              <a:gd name="T34" fmla="*/ 2147483647 w 297"/>
              <a:gd name="T35" fmla="*/ 2147483647 h 267"/>
              <a:gd name="T36" fmla="*/ 2147483647 w 297"/>
              <a:gd name="T37" fmla="*/ 2147483647 h 267"/>
              <a:gd name="T38" fmla="*/ 2147483647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0" name="未知"/>
          <p:cNvSpPr/>
          <p:nvPr/>
        </p:nvSpPr>
        <p:spPr bwMode="auto">
          <a:xfrm>
            <a:off x="6251577" y="2420938"/>
            <a:ext cx="911225" cy="869950"/>
          </a:xfrm>
          <a:custGeom>
            <a:avLst/>
            <a:gdLst>
              <a:gd name="T0" fmla="*/ 0 w 243"/>
              <a:gd name="T1" fmla="*/ 2147483647 h 232"/>
              <a:gd name="T2" fmla="*/ 2147483647 w 243"/>
              <a:gd name="T3" fmla="*/ 2147483647 h 232"/>
              <a:gd name="T4" fmla="*/ 2147483647 w 243"/>
              <a:gd name="T5" fmla="*/ 2147483647 h 232"/>
              <a:gd name="T6" fmla="*/ 2147483647 w 243"/>
              <a:gd name="T7" fmla="*/ 2147483647 h 232"/>
              <a:gd name="T8" fmla="*/ 2147483647 w 243"/>
              <a:gd name="T9" fmla="*/ 2147483647 h 232"/>
              <a:gd name="T10" fmla="*/ 2147483647 w 243"/>
              <a:gd name="T11" fmla="*/ 2147483647 h 232"/>
              <a:gd name="T12" fmla="*/ 2147483647 w 243"/>
              <a:gd name="T13" fmla="*/ 0 h 232"/>
              <a:gd name="T14" fmla="*/ 2147483647 w 243"/>
              <a:gd name="T15" fmla="*/ 0 h 232"/>
              <a:gd name="T16" fmla="*/ 2147483647 w 243"/>
              <a:gd name="T17" fmla="*/ 2147483647 h 232"/>
              <a:gd name="T18" fmla="*/ 2147483647 w 243"/>
              <a:gd name="T19" fmla="*/ 2147483647 h 232"/>
              <a:gd name="T20" fmla="*/ 2147483647 w 243"/>
              <a:gd name="T21" fmla="*/ 2147483647 h 232"/>
              <a:gd name="T22" fmla="*/ 0 w 243"/>
              <a:gd name="T23" fmla="*/ 2147483647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1" name="未知"/>
          <p:cNvSpPr/>
          <p:nvPr/>
        </p:nvSpPr>
        <p:spPr bwMode="auto">
          <a:xfrm>
            <a:off x="5664202" y="3284538"/>
            <a:ext cx="327025" cy="360362"/>
          </a:xfrm>
          <a:custGeom>
            <a:avLst/>
            <a:gdLst>
              <a:gd name="T0" fmla="*/ 2147483647 w 87"/>
              <a:gd name="T1" fmla="*/ 2147483647 h 96"/>
              <a:gd name="T2" fmla="*/ 2147483647 w 87"/>
              <a:gd name="T3" fmla="*/ 2147483647 h 96"/>
              <a:gd name="T4" fmla="*/ 2147483647 w 87"/>
              <a:gd name="T5" fmla="*/ 2147483647 h 96"/>
              <a:gd name="T6" fmla="*/ 2147483647 w 87"/>
              <a:gd name="T7" fmla="*/ 2147483647 h 96"/>
              <a:gd name="T8" fmla="*/ 0 w 87"/>
              <a:gd name="T9" fmla="*/ 2147483647 h 96"/>
              <a:gd name="T10" fmla="*/ 2147483647 w 87"/>
              <a:gd name="T11" fmla="*/ 2147483647 h 96"/>
              <a:gd name="T12" fmla="*/ 2147483647 w 87"/>
              <a:gd name="T13" fmla="*/ 2147483647 h 96"/>
              <a:gd name="T14" fmla="*/ 2147483647 w 87"/>
              <a:gd name="T15" fmla="*/ 2147483647 h 96"/>
              <a:gd name="T16" fmla="*/ 2147483647 w 87"/>
              <a:gd name="T17" fmla="*/ 2147483647 h 96"/>
              <a:gd name="T18" fmla="*/ 2147483647 w 87"/>
              <a:gd name="T19" fmla="*/ 2147483647 h 96"/>
              <a:gd name="T20" fmla="*/ 2147483647 w 87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2" name="未知"/>
          <p:cNvSpPr/>
          <p:nvPr/>
        </p:nvSpPr>
        <p:spPr bwMode="auto">
          <a:xfrm>
            <a:off x="5668965" y="3357563"/>
            <a:ext cx="498475" cy="296862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33314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一、二次型及其矩阵表示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034315"/>
              </p:ext>
            </p:extLst>
          </p:nvPr>
        </p:nvGraphicFramePr>
        <p:xfrm>
          <a:off x="687010" y="1005512"/>
          <a:ext cx="59896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5" name="Equation" r:id="rId3" imgW="2679480" imgH="203040" progId="Equation.DSMT4">
                  <p:embed/>
                </p:oleObj>
              </mc:Choice>
              <mc:Fallback>
                <p:oleObj name="Equation" r:id="rId3" imgW="2679480" imgH="20304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1005512"/>
                        <a:ext cx="59896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414140"/>
              </p:ext>
            </p:extLst>
          </p:nvPr>
        </p:nvGraphicFramePr>
        <p:xfrm>
          <a:off x="913341" y="1672263"/>
          <a:ext cx="48545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6" name="Equation" r:id="rId5" imgW="2171520" imgH="241200" progId="Equation.DSMT4">
                  <p:embed/>
                </p:oleObj>
              </mc:Choice>
              <mc:Fallback>
                <p:oleObj name="Equation" r:id="rId5" imgW="2171520" imgH="2412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341" y="1672263"/>
                        <a:ext cx="48545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783455"/>
              </p:ext>
            </p:extLst>
          </p:nvPr>
        </p:nvGraphicFramePr>
        <p:xfrm>
          <a:off x="914789" y="2533331"/>
          <a:ext cx="82613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7" name="Equation" r:id="rId7" imgW="3695400" imgH="241200" progId="Equation.DSMT4">
                  <p:embed/>
                </p:oleObj>
              </mc:Choice>
              <mc:Fallback>
                <p:oleObj name="Equation" r:id="rId7" imgW="3695400" imgH="2412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789" y="2533331"/>
                        <a:ext cx="82613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74282"/>
              </p:ext>
            </p:extLst>
          </p:nvPr>
        </p:nvGraphicFramePr>
        <p:xfrm>
          <a:off x="968175" y="3159580"/>
          <a:ext cx="354965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8" name="Equation" r:id="rId9" imgW="1587240" imgH="698400" progId="Equation.DSMT4">
                  <p:embed/>
                </p:oleObj>
              </mc:Choice>
              <mc:Fallback>
                <p:oleObj name="Equation" r:id="rId9" imgW="1587240" imgH="6984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175" y="3159580"/>
                        <a:ext cx="3549650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428830"/>
              </p:ext>
            </p:extLst>
          </p:nvPr>
        </p:nvGraphicFramePr>
        <p:xfrm>
          <a:off x="4491400" y="3131004"/>
          <a:ext cx="1504950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9" name="Equation" r:id="rId11" imgW="672840" imgH="723600" progId="Equation.DSMT4">
                  <p:embed/>
                </p:oleObj>
              </mc:Choice>
              <mc:Fallback>
                <p:oleObj name="Equation" r:id="rId11" imgW="672840" imgH="7236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400" y="3131004"/>
                        <a:ext cx="1504950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290136"/>
              </p:ext>
            </p:extLst>
          </p:nvPr>
        </p:nvGraphicFramePr>
        <p:xfrm>
          <a:off x="5996350" y="3696948"/>
          <a:ext cx="17891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0" name="Equation" r:id="rId13" imgW="799920" imgH="215640" progId="Equation.DSMT4">
                  <p:embed/>
                </p:oleObj>
              </mc:Choice>
              <mc:Fallback>
                <p:oleObj name="Equation" r:id="rId13" imgW="799920" imgH="2156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350" y="3696948"/>
                        <a:ext cx="17891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006245"/>
              </p:ext>
            </p:extLst>
          </p:nvPr>
        </p:nvGraphicFramePr>
        <p:xfrm>
          <a:off x="1452527" y="4833578"/>
          <a:ext cx="354965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1" name="Equation" r:id="rId15" imgW="1587240" imgH="698400" progId="Equation.DSMT4">
                  <p:embed/>
                </p:oleObj>
              </mc:Choice>
              <mc:Fallback>
                <p:oleObj name="Equation" r:id="rId15" imgW="1587240" imgH="6984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27" y="4833578"/>
                        <a:ext cx="3549650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387931"/>
              </p:ext>
            </p:extLst>
          </p:nvPr>
        </p:nvGraphicFramePr>
        <p:xfrm>
          <a:off x="4955720" y="4805002"/>
          <a:ext cx="1562100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2" name="Equation" r:id="rId17" imgW="698400" imgH="723600" progId="Equation.DSMT4">
                  <p:embed/>
                </p:oleObj>
              </mc:Choice>
              <mc:Fallback>
                <p:oleObj name="Equation" r:id="rId17" imgW="698400" imgH="7236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720" y="4805002"/>
                        <a:ext cx="1562100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704721"/>
              </p:ext>
            </p:extLst>
          </p:nvPr>
        </p:nvGraphicFramePr>
        <p:xfrm>
          <a:off x="6586538" y="5370513"/>
          <a:ext cx="1817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3" name="Equation" r:id="rId19" imgW="812520" imgH="215640" progId="Equation.DSMT4">
                  <p:embed/>
                </p:oleObj>
              </mc:Choice>
              <mc:Fallback>
                <p:oleObj name="Equation" r:id="rId19" imgW="812520" imgH="21564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5370513"/>
                        <a:ext cx="18176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43017"/>
              </p:ext>
            </p:extLst>
          </p:nvPr>
        </p:nvGraphicFramePr>
        <p:xfrm>
          <a:off x="6266224" y="1659541"/>
          <a:ext cx="30384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4" name="Equation" r:id="rId21" imgW="1358640" imgH="190440" progId="Equation.DSMT4">
                  <p:embed/>
                </p:oleObj>
              </mc:Choice>
              <mc:Fallback>
                <p:oleObj name="Equation" r:id="rId21" imgW="1358640" imgH="19044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224" y="1659541"/>
                        <a:ext cx="30384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953933"/>
              </p:ext>
            </p:extLst>
          </p:nvPr>
        </p:nvGraphicFramePr>
        <p:xfrm>
          <a:off x="8022149" y="3711235"/>
          <a:ext cx="14763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5" name="Equation" r:id="rId23" imgW="660240" imgH="203040" progId="Equation.DSMT4">
                  <p:embed/>
                </p:oleObj>
              </mc:Choice>
              <mc:Fallback>
                <p:oleObj name="Equation" r:id="rId23" imgW="660240" imgH="20304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2149" y="3711235"/>
                        <a:ext cx="14763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211172" y="4145287"/>
            <a:ext cx="1360487" cy="841505"/>
            <a:chOff x="1211172" y="4145287"/>
            <a:chExt cx="1360487" cy="841505"/>
          </a:xfrm>
        </p:grpSpPr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9713471"/>
                </p:ext>
              </p:extLst>
            </p:nvPr>
          </p:nvGraphicFramePr>
          <p:xfrm>
            <a:off x="1211172" y="4504192"/>
            <a:ext cx="136048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06" name="Equation" r:id="rId25" imgW="609480" imgH="215640" progId="Equation.DSMT4">
                    <p:embed/>
                  </p:oleObj>
                </mc:Choice>
                <mc:Fallback>
                  <p:oleObj name="Equation" r:id="rId25" imgW="609480" imgH="215640" progId="Equation.DSMT4">
                    <p:embed/>
                    <p:pic>
                      <p:nvPicPr>
                        <p:cNvPr id="28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172" y="4504192"/>
                          <a:ext cx="1360487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箭头连接符 2"/>
            <p:cNvCxnSpPr/>
            <p:nvPr/>
          </p:nvCxnSpPr>
          <p:spPr>
            <a:xfrm flipV="1">
              <a:off x="2135560" y="4145287"/>
              <a:ext cx="288032" cy="344618"/>
            </a:xfrm>
            <a:prstGeom prst="straightConnector1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53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一、二次型及其矩阵表示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586947"/>
              </p:ext>
            </p:extLst>
          </p:nvPr>
        </p:nvGraphicFramePr>
        <p:xfrm>
          <a:off x="661951" y="976630"/>
          <a:ext cx="77787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94" name="Equation" r:id="rId3" imgW="3479760" imgH="228600" progId="Equation.DSMT4">
                  <p:embed/>
                </p:oleObj>
              </mc:Choice>
              <mc:Fallback>
                <p:oleObj name="Equation" r:id="rId3" imgW="3479760" imgH="2286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51" y="976630"/>
                        <a:ext cx="77787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280460"/>
              </p:ext>
            </p:extLst>
          </p:nvPr>
        </p:nvGraphicFramePr>
        <p:xfrm>
          <a:off x="5002177" y="2398728"/>
          <a:ext cx="51101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95" name="Equation" r:id="rId5" imgW="2286000" imgH="228600" progId="Equation.DSMT4">
                  <p:embed/>
                </p:oleObj>
              </mc:Choice>
              <mc:Fallback>
                <p:oleObj name="Equation" r:id="rId5" imgW="2286000" imgH="2286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177" y="2398728"/>
                        <a:ext cx="511016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34353"/>
              </p:ext>
            </p:extLst>
          </p:nvPr>
        </p:nvGraphicFramePr>
        <p:xfrm>
          <a:off x="2784006" y="1647842"/>
          <a:ext cx="61341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96" name="Equation" r:id="rId7" imgW="2743200" imgH="241200" progId="Equation.DSMT4">
                  <p:embed/>
                </p:oleObj>
              </mc:Choice>
              <mc:Fallback>
                <p:oleObj name="Equation" r:id="rId7" imgW="2743200" imgH="2412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006" y="1647842"/>
                        <a:ext cx="61341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45300"/>
              </p:ext>
            </p:extLst>
          </p:nvPr>
        </p:nvGraphicFramePr>
        <p:xfrm>
          <a:off x="6168008" y="3754771"/>
          <a:ext cx="2044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97" name="Equation" r:id="rId9" imgW="914400" imgH="241200" progId="Equation.DSMT4">
                  <p:embed/>
                </p:oleObj>
              </mc:Choice>
              <mc:Fallback>
                <p:oleObj name="Equation" r:id="rId9" imgW="914400" imgH="24120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8" y="3754771"/>
                        <a:ext cx="20447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275230"/>
              </p:ext>
            </p:extLst>
          </p:nvPr>
        </p:nvGraphicFramePr>
        <p:xfrm>
          <a:off x="5075579" y="3844960"/>
          <a:ext cx="995362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98" name="Equation" r:id="rId11" imgW="444240" imgH="139680" progId="Equation.DSMT4">
                  <p:embed/>
                </p:oleObj>
              </mc:Choice>
              <mc:Fallback>
                <p:oleObj name="Equation" r:id="rId11" imgW="444240" imgH="13968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579" y="3844960"/>
                        <a:ext cx="995362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76260"/>
              </p:ext>
            </p:extLst>
          </p:nvPr>
        </p:nvGraphicFramePr>
        <p:xfrm>
          <a:off x="2711624" y="4508618"/>
          <a:ext cx="15621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99" name="Equation" r:id="rId13" imgW="698400" imgH="203040" progId="Equation.DSMT4">
                  <p:embed/>
                </p:oleObj>
              </mc:Choice>
              <mc:Fallback>
                <p:oleObj name="Equation" r:id="rId13" imgW="698400" imgH="20304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4508618"/>
                        <a:ext cx="15621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079828"/>
              </p:ext>
            </p:extLst>
          </p:nvPr>
        </p:nvGraphicFramePr>
        <p:xfrm>
          <a:off x="1045692" y="1697696"/>
          <a:ext cx="15906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00" name="Equation" r:id="rId15" imgW="711000" imgH="203040" progId="Equation.DSMT4">
                  <p:embed/>
                </p:oleObj>
              </mc:Choice>
              <mc:Fallback>
                <p:oleObj name="Equation" r:id="rId15" imgW="711000" imgH="20304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692" y="1697696"/>
                        <a:ext cx="15906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770380"/>
              </p:ext>
            </p:extLst>
          </p:nvPr>
        </p:nvGraphicFramePr>
        <p:xfrm>
          <a:off x="1085210" y="4508619"/>
          <a:ext cx="15906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01" name="Equation" r:id="rId17" imgW="711000" imgH="203040" progId="Equation.DSMT4">
                  <p:embed/>
                </p:oleObj>
              </mc:Choice>
              <mc:Fallback>
                <p:oleObj name="Equation" r:id="rId17" imgW="711000" imgH="20304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210" y="4508619"/>
                        <a:ext cx="15906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411011"/>
              </p:ext>
            </p:extLst>
          </p:nvPr>
        </p:nvGraphicFramePr>
        <p:xfrm>
          <a:off x="4968113" y="3111929"/>
          <a:ext cx="51958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02" name="Equation" r:id="rId19" imgW="2323800" imgH="228600" progId="Equation.DSMT4">
                  <p:embed/>
                </p:oleObj>
              </mc:Choice>
              <mc:Fallback>
                <p:oleObj name="Equation" r:id="rId19" imgW="2323800" imgH="2286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113" y="3111929"/>
                        <a:ext cx="51958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135923"/>
              </p:ext>
            </p:extLst>
          </p:nvPr>
        </p:nvGraphicFramePr>
        <p:xfrm>
          <a:off x="4722343" y="4426188"/>
          <a:ext cx="44227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03" name="Equation" r:id="rId21" imgW="1981080" imgH="215640" progId="Equation.DSMT4">
                  <p:embed/>
                </p:oleObj>
              </mc:Choice>
              <mc:Fallback>
                <p:oleObj name="Equation" r:id="rId21" imgW="1981080" imgH="21564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343" y="4426188"/>
                        <a:ext cx="44227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423879"/>
              </p:ext>
            </p:extLst>
          </p:nvPr>
        </p:nvGraphicFramePr>
        <p:xfrm>
          <a:off x="4730289" y="5234599"/>
          <a:ext cx="32321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04" name="Equation" r:id="rId23" imgW="1447560" imgH="215640" progId="Equation.DSMT4">
                  <p:embed/>
                </p:oleObj>
              </mc:Choice>
              <mc:Fallback>
                <p:oleObj name="Equation" r:id="rId23" imgW="1447560" imgH="21564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289" y="5234599"/>
                        <a:ext cx="32321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07285"/>
              </p:ext>
            </p:extLst>
          </p:nvPr>
        </p:nvGraphicFramePr>
        <p:xfrm>
          <a:off x="1151095" y="6104903"/>
          <a:ext cx="39687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05" name="Equation" r:id="rId25" imgW="1777680" imgH="215640" progId="Equation.DSMT4">
                  <p:embed/>
                </p:oleObj>
              </mc:Choice>
              <mc:Fallback>
                <p:oleObj name="Equation" r:id="rId25" imgW="1777680" imgH="215640" progId="Equation.DSMT4">
                  <p:embed/>
                  <p:pic>
                    <p:nvPicPr>
                      <p:cNvPr id="38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095" y="6104903"/>
                        <a:ext cx="39687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071341"/>
              </p:ext>
            </p:extLst>
          </p:nvPr>
        </p:nvGraphicFramePr>
        <p:xfrm>
          <a:off x="5851056" y="6080680"/>
          <a:ext cx="38623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06" name="Equation" r:id="rId27" imgW="1726920" imgH="203040" progId="Equation.DSMT4">
                  <p:embed/>
                </p:oleObj>
              </mc:Choice>
              <mc:Fallback>
                <p:oleObj name="Equation" r:id="rId27" imgW="1726920" imgH="20304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056" y="6080680"/>
                        <a:ext cx="38623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99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一、二次型及其矩阵表示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05150"/>
              </p:ext>
            </p:extLst>
          </p:nvPr>
        </p:nvGraphicFramePr>
        <p:xfrm>
          <a:off x="687010" y="954979"/>
          <a:ext cx="56213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43" name="Equation" r:id="rId3" imgW="2514600" imgH="203040" progId="Equation.DSMT4">
                  <p:embed/>
                </p:oleObj>
              </mc:Choice>
              <mc:Fallback>
                <p:oleObj name="Equation" r:id="rId3" imgW="2514600" imgH="2030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954979"/>
                        <a:ext cx="56213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74118"/>
              </p:ext>
            </p:extLst>
          </p:nvPr>
        </p:nvGraphicFramePr>
        <p:xfrm>
          <a:off x="2754060" y="1669287"/>
          <a:ext cx="58499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44" name="Equation" r:id="rId5" imgW="2616120" imgH="241200" progId="Equation.DSMT4">
                  <p:embed/>
                </p:oleObj>
              </mc:Choice>
              <mc:Fallback>
                <p:oleObj name="Equation" r:id="rId5" imgW="2616120" imgH="2412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060" y="1669287"/>
                        <a:ext cx="584993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844617"/>
              </p:ext>
            </p:extLst>
          </p:nvPr>
        </p:nvGraphicFramePr>
        <p:xfrm>
          <a:off x="2636367" y="2445970"/>
          <a:ext cx="16176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45" name="Equation" r:id="rId7" imgW="723600" imgH="203040" progId="Equation.DSMT4">
                  <p:embed/>
                </p:oleObj>
              </mc:Choice>
              <mc:Fallback>
                <p:oleObj name="Equation" r:id="rId7" imgW="723600" imgH="20304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367" y="2445970"/>
                        <a:ext cx="16176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1045692" y="1697696"/>
          <a:ext cx="15906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46" name="Equation" r:id="rId9" imgW="711000" imgH="203040" progId="Equation.DSMT4">
                  <p:embed/>
                </p:oleObj>
              </mc:Choice>
              <mc:Fallback>
                <p:oleObj name="Equation" r:id="rId9" imgW="711000" imgH="20304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692" y="1697696"/>
                        <a:ext cx="15906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461899"/>
              </p:ext>
            </p:extLst>
          </p:nvPr>
        </p:nvGraphicFramePr>
        <p:xfrm>
          <a:off x="1033255" y="2422104"/>
          <a:ext cx="15906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47" name="Equation" r:id="rId11" imgW="711000" imgH="203040" progId="Equation.DSMT4">
                  <p:embed/>
                </p:oleObj>
              </mc:Choice>
              <mc:Fallback>
                <p:oleObj name="Equation" r:id="rId11" imgW="711000" imgH="20304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255" y="2422104"/>
                        <a:ext cx="15906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181255"/>
              </p:ext>
            </p:extLst>
          </p:nvPr>
        </p:nvGraphicFramePr>
        <p:xfrm>
          <a:off x="379413" y="3171966"/>
          <a:ext cx="108299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48" name="Equation" r:id="rId13" imgW="4813200" imgH="241200" progId="Equation.DSMT4">
                  <p:embed/>
                </p:oleObj>
              </mc:Choice>
              <mc:Fallback>
                <p:oleObj name="Equation" r:id="rId13" imgW="4813200" imgH="2412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3171966"/>
                        <a:ext cx="108299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042714"/>
              </p:ext>
            </p:extLst>
          </p:nvPr>
        </p:nvGraphicFramePr>
        <p:xfrm>
          <a:off x="409003" y="4568246"/>
          <a:ext cx="34575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49" name="Equation" r:id="rId15" imgW="1549080" imgH="215640" progId="Equation.DSMT4">
                  <p:embed/>
                </p:oleObj>
              </mc:Choice>
              <mc:Fallback>
                <p:oleObj name="Equation" r:id="rId15" imgW="1549080" imgH="215640" progId="Equation.DSMT4">
                  <p:embed/>
                  <p:pic>
                    <p:nvPicPr>
                      <p:cNvPr id="39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03" y="4568246"/>
                        <a:ext cx="34575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876414"/>
              </p:ext>
            </p:extLst>
          </p:nvPr>
        </p:nvGraphicFramePr>
        <p:xfrm>
          <a:off x="3866578" y="3983687"/>
          <a:ext cx="346551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50" name="Equation" r:id="rId17" imgW="1549080" imgH="698400" progId="Equation.DSMT4">
                  <p:embed/>
                </p:oleObj>
              </mc:Choice>
              <mc:Fallback>
                <p:oleObj name="Equation" r:id="rId17" imgW="1549080" imgH="6984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578" y="3983687"/>
                        <a:ext cx="3465513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405"/>
              </p:ext>
            </p:extLst>
          </p:nvPr>
        </p:nvGraphicFramePr>
        <p:xfrm>
          <a:off x="7324153" y="4547263"/>
          <a:ext cx="11350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51" name="Equation" r:id="rId19" imgW="507960" imgH="177480" progId="Equation.DSMT4">
                  <p:embed/>
                </p:oleObj>
              </mc:Choice>
              <mc:Fallback>
                <p:oleObj name="Equation" r:id="rId19" imgW="507960" imgH="1774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153" y="4547263"/>
                        <a:ext cx="113506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837110" y="5633680"/>
            <a:ext cx="108222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：如何将一般二次型化为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标准二次型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59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202183"/>
              </p:ext>
            </p:extLst>
          </p:nvPr>
        </p:nvGraphicFramePr>
        <p:xfrm>
          <a:off x="881276" y="1761523"/>
          <a:ext cx="4364182" cy="1870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95" name="Equation" r:id="rId3" imgW="4800600" imgH="2057400" progId="Equation.3">
                  <p:embed/>
                </p:oleObj>
              </mc:Choice>
              <mc:Fallback>
                <p:oleObj name="Equation" r:id="rId3" imgW="4800600" imgH="2057400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276" y="1761523"/>
                        <a:ext cx="4364182" cy="1870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一、二次型及其矩阵表示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433076"/>
              </p:ext>
            </p:extLst>
          </p:nvPr>
        </p:nvGraphicFramePr>
        <p:xfrm>
          <a:off x="687010" y="1023650"/>
          <a:ext cx="19589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96" name="Equation" r:id="rId5" imgW="876240" imgH="190440" progId="Equation.DSMT4">
                  <p:embed/>
                </p:oleObj>
              </mc:Choice>
              <mc:Fallback>
                <p:oleObj name="Equation" r:id="rId5" imgW="876240" imgH="1904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1023650"/>
                        <a:ext cx="19589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571117"/>
              </p:ext>
            </p:extLst>
          </p:nvPr>
        </p:nvGraphicFramePr>
        <p:xfrm>
          <a:off x="2842632" y="991664"/>
          <a:ext cx="57546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97" name="Equation" r:id="rId7" imgW="2577960" imgH="228600" progId="Equation.DSMT4">
                  <p:embed/>
                </p:oleObj>
              </mc:Choice>
              <mc:Fallback>
                <p:oleObj name="Equation" r:id="rId7" imgW="2577960" imgH="228600" progId="Equation.DSMT4">
                  <p:embed/>
                  <p:pic>
                    <p:nvPicPr>
                      <p:cNvPr id="38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632" y="991664"/>
                        <a:ext cx="57546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215554"/>
              </p:ext>
            </p:extLst>
          </p:nvPr>
        </p:nvGraphicFramePr>
        <p:xfrm>
          <a:off x="5562507" y="1738844"/>
          <a:ext cx="6107545" cy="1962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98" name="Equation" r:id="rId9" imgW="3009600" imgH="965160" progId="Equation.DSMT4">
                  <p:embed/>
                </p:oleObj>
              </mc:Choice>
              <mc:Fallback>
                <p:oleObj name="Equation" r:id="rId9" imgW="3009600" imgH="96516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507" y="1738844"/>
                        <a:ext cx="6107545" cy="1962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09846"/>
              </p:ext>
            </p:extLst>
          </p:nvPr>
        </p:nvGraphicFramePr>
        <p:xfrm>
          <a:off x="969503" y="3886027"/>
          <a:ext cx="49895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99" name="Equation" r:id="rId11" imgW="2234880" imgH="203040" progId="Equation.DSMT4">
                  <p:embed/>
                </p:oleObj>
              </mc:Choice>
              <mc:Fallback>
                <p:oleObj name="Equation" r:id="rId11" imgW="2234880" imgH="20304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503" y="3886027"/>
                        <a:ext cx="49895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231273"/>
              </p:ext>
            </p:extLst>
          </p:nvPr>
        </p:nvGraphicFramePr>
        <p:xfrm>
          <a:off x="959693" y="4673486"/>
          <a:ext cx="84486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00" name="Equation" r:id="rId13" imgW="3784320" imgH="203040" progId="Equation.DSMT4">
                  <p:embed/>
                </p:oleObj>
              </mc:Choice>
              <mc:Fallback>
                <p:oleObj name="Equation" r:id="rId13" imgW="3784320" imgH="2030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693" y="4673486"/>
                        <a:ext cx="84486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156948"/>
              </p:ext>
            </p:extLst>
          </p:nvPr>
        </p:nvGraphicFramePr>
        <p:xfrm>
          <a:off x="975734" y="5528221"/>
          <a:ext cx="77390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01" name="Equation" r:id="rId15" imgW="3466800" imgH="203040" progId="Equation.DSMT4">
                  <p:embed/>
                </p:oleObj>
              </mc:Choice>
              <mc:Fallback>
                <p:oleObj name="Equation" r:id="rId15" imgW="3466800" imgH="20304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734" y="5528221"/>
                        <a:ext cx="77390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01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881276" y="1761523"/>
          <a:ext cx="4364182" cy="1870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29" name="Equation" r:id="rId3" imgW="4800600" imgH="2057400" progId="Equation.3">
                  <p:embed/>
                </p:oleObj>
              </mc:Choice>
              <mc:Fallback>
                <p:oleObj name="Equation" r:id="rId3" imgW="4800600" imgH="20574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276" y="1761523"/>
                        <a:ext cx="4364182" cy="1870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一、二次型及其矩阵表示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783743"/>
              </p:ext>
            </p:extLst>
          </p:nvPr>
        </p:nvGraphicFramePr>
        <p:xfrm>
          <a:off x="687010" y="1023650"/>
          <a:ext cx="19589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30" name="Equation" r:id="rId5" imgW="876240" imgH="190440" progId="Equation.DSMT4">
                  <p:embed/>
                </p:oleObj>
              </mc:Choice>
              <mc:Fallback>
                <p:oleObj name="Equation" r:id="rId5" imgW="876240" imgH="19044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1023650"/>
                        <a:ext cx="19589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2842632" y="991664"/>
          <a:ext cx="57546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31" name="Equation" r:id="rId7" imgW="2577960" imgH="228600" progId="Equation.DSMT4">
                  <p:embed/>
                </p:oleObj>
              </mc:Choice>
              <mc:Fallback>
                <p:oleObj name="Equation" r:id="rId7" imgW="2577960" imgH="22860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632" y="991664"/>
                        <a:ext cx="57546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5562507" y="1738844"/>
          <a:ext cx="6107545" cy="1962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32" name="Equation" r:id="rId9" imgW="3009600" imgH="965160" progId="Equation.DSMT4">
                  <p:embed/>
                </p:oleObj>
              </mc:Choice>
              <mc:Fallback>
                <p:oleObj name="Equation" r:id="rId9" imgW="3009600" imgH="96516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507" y="1738844"/>
                        <a:ext cx="6107545" cy="1962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/>
          </p:nvPr>
        </p:nvGraphicFramePr>
        <p:xfrm>
          <a:off x="969503" y="3886027"/>
          <a:ext cx="49895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33" name="Equation" r:id="rId11" imgW="2234880" imgH="203040" progId="Equation.DSMT4">
                  <p:embed/>
                </p:oleObj>
              </mc:Choice>
              <mc:Fallback>
                <p:oleObj name="Equation" r:id="rId11" imgW="2234880" imgH="2030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503" y="3886027"/>
                        <a:ext cx="49895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371333"/>
              </p:ext>
            </p:extLst>
          </p:nvPr>
        </p:nvGraphicFramePr>
        <p:xfrm>
          <a:off x="980877" y="4744516"/>
          <a:ext cx="26368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34" name="Equation" r:id="rId13" imgW="1180800" imgH="228600" progId="Equation.DSMT4">
                  <p:embed/>
                </p:oleObj>
              </mc:Choice>
              <mc:Fallback>
                <p:oleObj name="Equation" r:id="rId13" imgW="1180800" imgH="22860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877" y="4744516"/>
                        <a:ext cx="26368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949468"/>
              </p:ext>
            </p:extLst>
          </p:nvPr>
        </p:nvGraphicFramePr>
        <p:xfrm>
          <a:off x="3659188" y="4759325"/>
          <a:ext cx="21542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35" name="Equation" r:id="rId15" imgW="965160" imgH="203040" progId="Equation.DSMT4">
                  <p:embed/>
                </p:oleObj>
              </mc:Choice>
              <mc:Fallback>
                <p:oleObj name="Equation" r:id="rId15" imgW="965160" imgH="20304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4759325"/>
                        <a:ext cx="21542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629862"/>
              </p:ext>
            </p:extLst>
          </p:nvPr>
        </p:nvGraphicFramePr>
        <p:xfrm>
          <a:off x="5859542" y="4785618"/>
          <a:ext cx="16144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36" name="Equation" r:id="rId17" imgW="723600" imgH="228600" progId="Equation.DSMT4">
                  <p:embed/>
                </p:oleObj>
              </mc:Choice>
              <mc:Fallback>
                <p:oleObj name="Equation" r:id="rId17" imgW="723600" imgH="22860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542" y="4785618"/>
                        <a:ext cx="16144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760996"/>
              </p:ext>
            </p:extLst>
          </p:nvPr>
        </p:nvGraphicFramePr>
        <p:xfrm>
          <a:off x="953765" y="5701828"/>
          <a:ext cx="36830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37" name="Equation" r:id="rId19" imgW="1650960" imgH="228600" progId="Equation.DSMT4">
                  <p:embed/>
                </p:oleObj>
              </mc:Choice>
              <mc:Fallback>
                <p:oleObj name="Equation" r:id="rId19" imgW="1650960" imgH="22860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765" y="5701828"/>
                        <a:ext cx="36830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707843"/>
              </p:ext>
            </p:extLst>
          </p:nvPr>
        </p:nvGraphicFramePr>
        <p:xfrm>
          <a:off x="4581996" y="5713458"/>
          <a:ext cx="21812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38" name="Equation" r:id="rId21" imgW="977760" imgH="228600" progId="Equation.DSMT4">
                  <p:embed/>
                </p:oleObj>
              </mc:Choice>
              <mc:Fallback>
                <p:oleObj name="Equation" r:id="rId21" imgW="977760" imgH="22860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996" y="5713458"/>
                        <a:ext cx="21812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060163"/>
              </p:ext>
            </p:extLst>
          </p:nvPr>
        </p:nvGraphicFramePr>
        <p:xfrm>
          <a:off x="6840721" y="5704461"/>
          <a:ext cx="12747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39" name="Equation" r:id="rId23" imgW="571320" imgH="190440" progId="Equation.DSMT4">
                  <p:embed/>
                </p:oleObj>
              </mc:Choice>
              <mc:Fallback>
                <p:oleObj name="Equation" r:id="rId23" imgW="571320" imgH="19044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721" y="5704461"/>
                        <a:ext cx="1274762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126110"/>
              </p:ext>
            </p:extLst>
          </p:nvPr>
        </p:nvGraphicFramePr>
        <p:xfrm>
          <a:off x="8070135" y="5674964"/>
          <a:ext cx="20399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40" name="Equation" r:id="rId25" imgW="914400" imgH="203040" progId="Equation.DSMT4">
                  <p:embed/>
                </p:oleObj>
              </mc:Choice>
              <mc:Fallback>
                <p:oleObj name="Equation" r:id="rId25" imgW="914400" imgH="20304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0135" y="5674964"/>
                        <a:ext cx="20399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38876"/>
              </p:ext>
            </p:extLst>
          </p:nvPr>
        </p:nvGraphicFramePr>
        <p:xfrm>
          <a:off x="7707435" y="4785618"/>
          <a:ext cx="18176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41" name="Equation" r:id="rId27" imgW="812520" imgH="190440" progId="Equation.DSMT4">
                  <p:embed/>
                </p:oleObj>
              </mc:Choice>
              <mc:Fallback>
                <p:oleObj name="Equation" r:id="rId27" imgW="812520" imgH="19044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7435" y="4785618"/>
                        <a:ext cx="181768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85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01532" y="2451743"/>
            <a:ext cx="10999525" cy="379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8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= (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30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30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   </a:t>
            </a:r>
            <a:r>
              <a:rPr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即若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为对称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阵，则 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也为对称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阵．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kumimoji="1"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．经过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可逆变换后，二次型 </a:t>
            </a:r>
            <a:r>
              <a:rPr kumimoji="1"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的矩阵由 </a:t>
            </a:r>
            <a:r>
              <a:rPr kumimoji="1"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变为与 </a:t>
            </a:r>
            <a:r>
              <a:rPr kumimoji="1"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合同的</a:t>
            </a:r>
            <a:r>
              <a:rPr kumimoji="1" lang="zh-CN" altLang="en-US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矩阵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30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en-US" altLang="zh-CN" sz="2800" i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800" dirty="0">
                <a:ea typeface="楷体" panose="02010609060101010101" pitchFamily="49" charset="-122"/>
                <a:cs typeface="Times New Roman" panose="02020603050405020304" pitchFamily="18" charset="0"/>
              </a:rPr>
              <a:t>且二次型的秩</a:t>
            </a:r>
            <a:r>
              <a:rPr kumimoji="1" lang="zh-CN" altLang="en-US" sz="28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不变</a:t>
            </a:r>
            <a:r>
              <a:rPr kumimoji="1" lang="zh-CN" altLang="en-US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endParaRPr kumimoji="1" lang="en-US" altLang="zh-CN" sz="2800" dirty="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solidFill>
                  <a:srgbClr val="1217E4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注：</a:t>
            </a:r>
            <a:endParaRPr lang="en-US" altLang="zh-CN" sz="2800" dirty="0" smtClean="0">
              <a:solidFill>
                <a:srgbClr val="1217E4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）合同是特殊的等价关系；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ea typeface="楷体" panose="02010609060101010101" pitchFamily="49" charset="-122"/>
                <a:cs typeface="Times New Roman" panose="02020603050405020304" pitchFamily="18" charset="0"/>
              </a:rPr>
              <a:t>）二次型经过线性变换后的矩阵与变化前的矩阵是合同的。</a:t>
            </a:r>
            <a:endParaRPr kumimoji="1" lang="en-US" altLang="zh-CN" sz="3600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5990"/>
              </p:ext>
            </p:extLst>
          </p:nvPr>
        </p:nvGraphicFramePr>
        <p:xfrm>
          <a:off x="635938" y="984287"/>
          <a:ext cx="102250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3" name="Equation" r:id="rId3" imgW="4572000" imgH="228600" progId="Equation.DSMT4">
                  <p:embed/>
                </p:oleObj>
              </mc:Choice>
              <mc:Fallback>
                <p:oleObj name="Equation" r:id="rId3" imgW="4572000" imgH="2286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38" y="984287"/>
                        <a:ext cx="102250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一、二次型及其矩阵表示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911150"/>
              </p:ext>
            </p:extLst>
          </p:nvPr>
        </p:nvGraphicFramePr>
        <p:xfrm>
          <a:off x="725043" y="1718859"/>
          <a:ext cx="59658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4" name="Equation" r:id="rId5" imgW="2666880" imgH="203040" progId="Equation.DSMT4">
                  <p:embed/>
                </p:oleObj>
              </mc:Choice>
              <mc:Fallback>
                <p:oleObj name="Equation" r:id="rId5" imgW="2666880" imgH="20304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43" y="1718859"/>
                        <a:ext cx="59658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16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TextBox 34"/>
          <p:cNvSpPr txBox="1"/>
          <p:nvPr/>
        </p:nvSpPr>
        <p:spPr>
          <a:xfrm>
            <a:off x="1471507" y="177803"/>
            <a:ext cx="80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、化二次型为标准型</a:t>
            </a:r>
            <a:endParaRPr lang="en-US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461712"/>
              </p:ext>
            </p:extLst>
          </p:nvPr>
        </p:nvGraphicFramePr>
        <p:xfrm>
          <a:off x="493008" y="1016000"/>
          <a:ext cx="110156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93" name="Equation" r:id="rId3" imgW="4927320" imgH="203040" progId="Equation.DSMT4">
                  <p:embed/>
                </p:oleObj>
              </mc:Choice>
              <mc:Fallback>
                <p:oleObj name="Equation" r:id="rId3" imgW="4927320" imgH="20304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08" y="1016000"/>
                        <a:ext cx="110156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46578"/>
              </p:ext>
            </p:extLst>
          </p:nvPr>
        </p:nvGraphicFramePr>
        <p:xfrm>
          <a:off x="474107" y="1729078"/>
          <a:ext cx="101488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94" name="Equation" r:id="rId5" imgW="4546440" imgH="228600" progId="Equation.DSMT4">
                  <p:embed/>
                </p:oleObj>
              </mc:Choice>
              <mc:Fallback>
                <p:oleObj name="Equation" r:id="rId5" imgW="4546440" imgH="22860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07" y="1729078"/>
                        <a:ext cx="101488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431245"/>
              </p:ext>
            </p:extLst>
          </p:nvPr>
        </p:nvGraphicFramePr>
        <p:xfrm>
          <a:off x="628624" y="4400824"/>
          <a:ext cx="7772401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95" name="Equation" r:id="rId7" imgW="3479760" imgH="228600" progId="Equation.DSMT4">
                  <p:embed/>
                </p:oleObj>
              </mc:Choice>
              <mc:Fallback>
                <p:oleObj name="Equation" r:id="rId7" imgW="3479760" imgH="22860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24" y="4400824"/>
                        <a:ext cx="7772401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5950"/>
              </p:ext>
            </p:extLst>
          </p:nvPr>
        </p:nvGraphicFramePr>
        <p:xfrm>
          <a:off x="1636380" y="2539659"/>
          <a:ext cx="17002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96" name="Equation" r:id="rId9" imgW="761760" imgH="228600" progId="Equation.DSMT4">
                  <p:embed/>
                </p:oleObj>
              </mc:Choice>
              <mc:Fallback>
                <p:oleObj name="Equation" r:id="rId9" imgW="761760" imgH="22860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380" y="2539659"/>
                        <a:ext cx="17002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020163"/>
              </p:ext>
            </p:extLst>
          </p:nvPr>
        </p:nvGraphicFramePr>
        <p:xfrm>
          <a:off x="3437706" y="2539659"/>
          <a:ext cx="21542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97" name="Equation" r:id="rId11" imgW="965160" imgH="215640" progId="Equation.DSMT4">
                  <p:embed/>
                </p:oleObj>
              </mc:Choice>
              <mc:Fallback>
                <p:oleObj name="Equation" r:id="rId11" imgW="965160" imgH="21564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706" y="2539659"/>
                        <a:ext cx="21542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174019"/>
              </p:ext>
            </p:extLst>
          </p:nvPr>
        </p:nvGraphicFramePr>
        <p:xfrm>
          <a:off x="5591944" y="2580761"/>
          <a:ext cx="16144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98" name="Equation" r:id="rId13" imgW="723600" imgH="228600" progId="Equation.DSMT4">
                  <p:embed/>
                </p:oleObj>
              </mc:Choice>
              <mc:Fallback>
                <p:oleObj name="Equation" r:id="rId13" imgW="723600" imgH="22860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4" y="2580761"/>
                        <a:ext cx="16144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174051"/>
              </p:ext>
            </p:extLst>
          </p:nvPr>
        </p:nvGraphicFramePr>
        <p:xfrm>
          <a:off x="1517005" y="3418639"/>
          <a:ext cx="36830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99" name="Equation" r:id="rId15" imgW="1650960" imgH="228600" progId="Equation.DSMT4">
                  <p:embed/>
                </p:oleObj>
              </mc:Choice>
              <mc:Fallback>
                <p:oleObj name="Equation" r:id="rId15" imgW="1650960" imgH="22860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005" y="3418639"/>
                        <a:ext cx="36830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106166"/>
              </p:ext>
            </p:extLst>
          </p:nvPr>
        </p:nvGraphicFramePr>
        <p:xfrm>
          <a:off x="5200005" y="3447698"/>
          <a:ext cx="21812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00" name="Equation" r:id="rId17" imgW="977760" imgH="228600" progId="Equation.DSMT4">
                  <p:embed/>
                </p:oleObj>
              </mc:Choice>
              <mc:Fallback>
                <p:oleObj name="Equation" r:id="rId17" imgW="977760" imgH="2286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005" y="3447698"/>
                        <a:ext cx="21812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726199"/>
              </p:ext>
            </p:extLst>
          </p:nvPr>
        </p:nvGraphicFramePr>
        <p:xfrm>
          <a:off x="7452132" y="3454003"/>
          <a:ext cx="12747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01" name="Equation" r:id="rId19" imgW="571320" imgH="190440" progId="Equation.DSMT4">
                  <p:embed/>
                </p:oleObj>
              </mc:Choice>
              <mc:Fallback>
                <p:oleObj name="Equation" r:id="rId19" imgW="571320" imgH="19044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132" y="3454003"/>
                        <a:ext cx="1274762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928518"/>
              </p:ext>
            </p:extLst>
          </p:nvPr>
        </p:nvGraphicFramePr>
        <p:xfrm>
          <a:off x="8726894" y="3418201"/>
          <a:ext cx="20399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02" name="Equation" r:id="rId21" imgW="914400" imgH="203040" progId="Equation.DSMT4">
                  <p:embed/>
                </p:oleObj>
              </mc:Choice>
              <mc:Fallback>
                <p:oleObj name="Equation" r:id="rId21" imgW="914400" imgH="20304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6894" y="3418201"/>
                        <a:ext cx="20399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6184118" y="5290423"/>
            <a:ext cx="228560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en-US" sz="2800" b="1" i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kumimoji="1" lang="en-US" altLang="zh-CN" sz="28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031389"/>
              </p:ext>
            </p:extLst>
          </p:nvPr>
        </p:nvGraphicFramePr>
        <p:xfrm>
          <a:off x="604881" y="5489575"/>
          <a:ext cx="4000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03" name="Equation" r:id="rId23" imgW="1777680" imgH="203040" progId="Equation.DSMT4">
                  <p:embed/>
                </p:oleObj>
              </mc:Choice>
              <mc:Fallback>
                <p:oleObj name="Equation" r:id="rId23" imgW="1777680" imgH="203040" progId="Equation.DSMT4">
                  <p:embed/>
                  <p:pic>
                    <p:nvPicPr>
                      <p:cNvPr id="2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81" y="5489575"/>
                        <a:ext cx="40005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86195"/>
              </p:ext>
            </p:extLst>
          </p:nvPr>
        </p:nvGraphicFramePr>
        <p:xfrm>
          <a:off x="4694662" y="5448618"/>
          <a:ext cx="1400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04" name="Equation" r:id="rId25" imgW="622080" imgH="190440" progId="Equation.DSMT4">
                  <p:embed/>
                </p:oleObj>
              </mc:Choice>
              <mc:Fallback>
                <p:oleObj name="Equation" r:id="rId25" imgW="622080" imgH="190440" progId="Equation.DSMT4">
                  <p:embed/>
                  <p:pic>
                    <p:nvPicPr>
                      <p:cNvPr id="2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662" y="5448618"/>
                        <a:ext cx="1400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3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heme/theme1.xml><?xml version="1.0" encoding="utf-8"?>
<a:theme xmlns:a="http://schemas.openxmlformats.org/drawingml/2006/main" name="新媒体">
  <a:themeElements>
    <a:clrScheme name="魏斯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3F98"/>
      </a:accent1>
      <a:accent2>
        <a:srgbClr val="54C4A7"/>
      </a:accent2>
      <a:accent3>
        <a:srgbClr val="3A7FA2"/>
      </a:accent3>
      <a:accent4>
        <a:srgbClr val="604C3F"/>
      </a:accent4>
      <a:accent5>
        <a:srgbClr val="F8B62D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2400" kern="1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/>
      <a:bodyPr vert="horz" wrap="square" lIns="91440" tIns="45720" rIns="91440" bIns="45720" rtlCol="0">
        <a:noAutofit/>
      </a:bodyPr>
      <a:lstStyle>
        <a:defPPr algn="ctr">
          <a:defRPr sz="2400" b="1" kern="100" dirty="0" smtClean="0">
            <a:latin typeface="Times New Roman" panose="02020603050405020304" pitchFamily="18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新媒体" id="{BAE83C62-4106-48E0-A95B-F9CDF60BF136}" vid="{36713D1B-FDED-4763-94C7-0BAE0371715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新媒体</Template>
  <TotalTime>2069</TotalTime>
  <Words>419</Words>
  <Application>Microsoft Office PowerPoint</Application>
  <PresentationFormat>宽屏</PresentationFormat>
  <Paragraphs>76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等线</vt:lpstr>
      <vt:lpstr>楷体</vt:lpstr>
      <vt:lpstr>楷体_GB2312</vt:lpstr>
      <vt:lpstr>宋体</vt:lpstr>
      <vt:lpstr>Arial</vt:lpstr>
      <vt:lpstr>Calibri</vt:lpstr>
      <vt:lpstr>Calibri Light</vt:lpstr>
      <vt:lpstr>Times New Roman</vt:lpstr>
      <vt:lpstr>Wingdings</vt:lpstr>
      <vt:lpstr>新媒体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Cheng</dc:creator>
  <cp:lastModifiedBy>songgj</cp:lastModifiedBy>
  <cp:revision>1012</cp:revision>
  <dcterms:created xsi:type="dcterms:W3CDTF">2015-11-15T13:24:13Z</dcterms:created>
  <dcterms:modified xsi:type="dcterms:W3CDTF">2018-11-01T11:02:25Z</dcterms:modified>
</cp:coreProperties>
</file>