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0" r:id="rId1"/>
  </p:sldMasterIdLst>
  <p:notesMasterIdLst>
    <p:notesMasterId r:id="rId9"/>
  </p:notesMasterIdLst>
  <p:handoutMasterIdLst>
    <p:handoutMasterId r:id="rId10"/>
  </p:handoutMasterIdLst>
  <p:sldIdLst>
    <p:sldId id="266" r:id="rId2"/>
    <p:sldId id="267" r:id="rId3"/>
    <p:sldId id="268" r:id="rId4"/>
    <p:sldId id="269" r:id="rId5"/>
    <p:sldId id="271" r:id="rId6"/>
    <p:sldId id="272" r:id="rId7"/>
    <p:sldId id="273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4FFC"/>
    <a:srgbClr val="02D5BB"/>
    <a:srgbClr val="19DD91"/>
    <a:srgbClr val="16C3FF"/>
    <a:srgbClr val="5C8BFF"/>
    <a:srgbClr val="00C73C"/>
    <a:srgbClr val="5A96FF"/>
    <a:srgbClr val="46D2D2"/>
    <a:srgbClr val="19DC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050"/>
    <p:restoredTop sz="94968"/>
  </p:normalViewPr>
  <p:slideViewPr>
    <p:cSldViewPr>
      <p:cViewPr varScale="1">
        <p:scale>
          <a:sx n="75" d="100"/>
          <a:sy n="75" d="100"/>
        </p:scale>
        <p:origin x="72" y="321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4" d="100"/>
        <a:sy n="104" d="100"/>
      </p:scale>
      <p:origin x="0" y="0"/>
    </p:cViewPr>
  </p:sorterViewPr>
  <p:notesViewPr>
    <p:cSldViewPr>
      <p:cViewPr varScale="1">
        <p:scale>
          <a:sx n="169" d="100"/>
          <a:sy n="169" d="100"/>
        </p:scale>
        <p:origin x="944" y="1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C9BA26-29F9-4D06-8D8E-B66C9F8FC136}" type="datetimeFigureOut">
              <a:rPr lang="ko-KR" altLang="en-US" smtClean="0"/>
              <a:t>2021-02-20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01AC39-D377-4F66-B2DF-88595F7167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54365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660FB7-2744-7043-927E-7C96C4E820A7}" type="datetimeFigureOut">
              <a:rPr kumimoji="1" lang="ko-KR" altLang="en-US" smtClean="0"/>
              <a:t>2021-02-20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1D6D47-AA4E-F24D-83BB-B27EDDEB6C8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600947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9DBB9F82-E71D-FC48-B866-26E4DC1EFF0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87970" y="1400860"/>
            <a:ext cx="10800000" cy="16681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buNone/>
              <a:defRPr lang="ko-KR" altLang="en-US" sz="4800" b="1" spc="-150" baseline="0" dirty="0" smtClean="0">
                <a:solidFill>
                  <a:srgbClr val="4F4FFC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  <a:cs typeface="NanumBarunGothicOTF" charset="-127"/>
              </a:defRPr>
            </a:lvl1pPr>
            <a:lvl2pPr>
              <a:defRPr lang="ko-KR" altLang="en-US" sz="1800" smtClean="0"/>
            </a:lvl2pPr>
            <a:lvl3pPr>
              <a:defRPr lang="ko-KR" altLang="en-US" sz="1800" smtClean="0"/>
            </a:lvl3pPr>
            <a:lvl4pPr>
              <a:defRPr lang="ko-KR" altLang="en-US" sz="1800" smtClean="0"/>
            </a:lvl4pPr>
            <a:lvl5pPr>
              <a:defRPr lang="ko-Kore-KR" altLang="en-US" sz="1800"/>
            </a:lvl5pPr>
          </a:lstStyle>
          <a:p>
            <a:pPr marL="342900" lvl="0" indent="-685800">
              <a:spcBef>
                <a:spcPct val="0"/>
              </a:spcBef>
            </a:pPr>
            <a:r>
              <a:rPr kumimoji="1" lang="ko-KR" altLang="en-US" dirty="0"/>
              <a:t>마스터 텍스트 스타일을 편집하려면 클릭</a:t>
            </a:r>
            <a:endParaRPr kumimoji="1" lang="en-US" altLang="ko-KR" dirty="0"/>
          </a:p>
          <a:p>
            <a:pPr marL="342900" lvl="0" indent="-685800">
              <a:spcBef>
                <a:spcPct val="0"/>
              </a:spcBef>
            </a:pPr>
            <a:endParaRPr kumimoji="1" lang="ko-KR" altLang="en-US" dirty="0"/>
          </a:p>
        </p:txBody>
      </p:sp>
      <p:cxnSp>
        <p:nvCxnSpPr>
          <p:cNvPr id="14" name="직선 연결선 6">
            <a:extLst>
              <a:ext uri="{FF2B5EF4-FFF2-40B4-BE49-F238E27FC236}">
                <a16:creationId xmlns:a16="http://schemas.microsoft.com/office/drawing/2014/main" id="{136773BD-F462-644E-B987-4218280349AA}"/>
              </a:ext>
            </a:extLst>
          </p:cNvPr>
          <p:cNvCxnSpPr>
            <a:cxnSpLocks/>
          </p:cNvCxnSpPr>
          <p:nvPr userDrawn="1"/>
        </p:nvCxnSpPr>
        <p:spPr>
          <a:xfrm>
            <a:off x="587971" y="3501008"/>
            <a:ext cx="50145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텍스트 개체 틀 8">
            <a:extLst>
              <a:ext uri="{FF2B5EF4-FFF2-40B4-BE49-F238E27FC236}">
                <a16:creationId xmlns:a16="http://schemas.microsoft.com/office/drawing/2014/main" id="{934EE888-0BD6-3646-B692-29C6BCED91E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91850" y="3933057"/>
            <a:ext cx="10800000" cy="797526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lang="ko-KR" altLang="en-US" sz="1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defRPr>
            </a:lvl1pPr>
            <a:lvl2pPr>
              <a:defRPr lang="ko-KR" altLang="en-US" sz="1800" smtClean="0"/>
            </a:lvl2pPr>
            <a:lvl3pPr>
              <a:defRPr lang="ko-KR" altLang="en-US" sz="1800" smtClean="0"/>
            </a:lvl3pPr>
            <a:lvl4pPr>
              <a:defRPr lang="ko-KR" altLang="en-US" sz="1800" smtClean="0"/>
            </a:lvl4pPr>
            <a:lvl5pPr>
              <a:defRPr lang="ko-Kore-KR" altLang="en-US" sz="1800"/>
            </a:lvl5pPr>
          </a:lstStyle>
          <a:p>
            <a:pPr marL="0" lvl="0" indent="0">
              <a:lnSpc>
                <a:spcPct val="120000"/>
              </a:lnSpc>
              <a:buNone/>
            </a:pPr>
            <a:r>
              <a:rPr kumimoji="1" lang="ko-KR" altLang="en-US" dirty="0"/>
              <a:t>마스터 텍스트 스타일을 편집하려면 클릭</a:t>
            </a:r>
            <a:endParaRPr kumimoji="1" lang="en-US" altLang="ko-KR" dirty="0"/>
          </a:p>
          <a:p>
            <a:pPr marL="0" lvl="0" indent="0">
              <a:lnSpc>
                <a:spcPct val="120000"/>
              </a:lnSpc>
              <a:buNone/>
            </a:pPr>
            <a:endParaRPr kumimoji="1" lang="ko-KR" altLang="en-US" dirty="0"/>
          </a:p>
        </p:txBody>
      </p:sp>
      <p:sp>
        <p:nvSpPr>
          <p:cNvPr id="11" name="슬라이드 번호 개체 틀 2">
            <a:extLst>
              <a:ext uri="{FF2B5EF4-FFF2-40B4-BE49-F238E27FC236}">
                <a16:creationId xmlns:a16="http://schemas.microsoft.com/office/drawing/2014/main" id="{78C4226C-C765-F340-A7D8-1A6FBA487B8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352584" y="6304236"/>
            <a:ext cx="510952" cy="352274"/>
          </a:xfrm>
        </p:spPr>
        <p:txBody>
          <a:bodyPr/>
          <a:lstStyle/>
          <a:p>
            <a:fld id="{D6E420A8-1A84-A844-9487-8B3F27893701}" type="slidenum">
              <a:rPr kumimoji="1" lang="ko-KR" altLang="en-US" smtClean="0"/>
              <a:pPr/>
              <a:t>‹#›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595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내용 개체 틀 11">
            <a:extLst>
              <a:ext uri="{FF2B5EF4-FFF2-40B4-BE49-F238E27FC236}">
                <a16:creationId xmlns:a16="http://schemas.microsoft.com/office/drawing/2014/main" id="{21FE92AA-A0F6-3C4C-9F42-35BA840D6F1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96000" y="548680"/>
            <a:ext cx="10800000" cy="4967288"/>
          </a:xfrm>
          <a:prstGeom prst="rect">
            <a:avLst/>
          </a:prstGeom>
        </p:spPr>
        <p:txBody>
          <a:bodyPr lIns="0" tIns="0" rIns="0" bIns="0"/>
          <a:lstStyle>
            <a:lvl1pPr>
              <a:defRPr lang="ko-KR" altLang="en-US" sz="2500" b="1" spc="-20" baseline="0" dirty="0" smtClean="0">
                <a:ln>
                  <a:noFill/>
                </a:ln>
                <a:solidFill>
                  <a:srgbClr val="4F4FFC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  <a:cs typeface="NanumSquare Bold" panose="020B0600000101010101" pitchFamily="34" charset="-127"/>
              </a:defRPr>
            </a:lvl1pPr>
            <a:lvl2pPr>
              <a:buFont typeface="+mj-lt"/>
              <a:buAutoNum type="arabicParenR"/>
              <a:defRPr lang="ko-KR" altLang="en-US" sz="1800" spc="-2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anumSquare Light" panose="020B0600000101010101" pitchFamily="34" charset="-127"/>
                <a:ea typeface="NanumSquare Light" panose="020B0600000101010101" pitchFamily="34" charset="-127"/>
                <a:cs typeface="NanumSquareOTF" panose="020B0600000101010101" pitchFamily="34" charset="-127"/>
              </a:defRPr>
            </a:lvl2pPr>
            <a:lvl3pPr>
              <a:defRPr lang="ko-KR" altLang="en-US" sz="1100" spc="-20" baseline="0" dirty="0" smtClean="0">
                <a:ln>
                  <a:noFill/>
                </a:ln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NanumSquareOTF" panose="020B0600000101010101" pitchFamily="34" charset="-127"/>
                <a:ea typeface="NanumSquareOTF" panose="020B0600000101010101" pitchFamily="34" charset="-127"/>
                <a:cs typeface="NanumSquareOTF" panose="020B0600000101010101" pitchFamily="34" charset="-127"/>
              </a:defRPr>
            </a:lvl3pPr>
            <a:lvl4pPr>
              <a:defRPr lang="ko-KR" altLang="en-US" sz="1100" spc="-20" baseline="0" dirty="0" smtClean="0">
                <a:ln>
                  <a:noFill/>
                </a:ln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NanumSquareOTF" panose="020B0600000101010101" pitchFamily="34" charset="-127"/>
                <a:ea typeface="NanumSquareOTF" panose="020B0600000101010101" pitchFamily="34" charset="-127"/>
                <a:cs typeface="NanumSquareOTF" panose="020B0600000101010101" pitchFamily="34" charset="-127"/>
              </a:defRPr>
            </a:lvl4pPr>
            <a:lvl5pPr>
              <a:defRPr lang="ko-Kore-KR" altLang="en-US" sz="1100" spc="-20" baseline="0" dirty="0">
                <a:ln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NanumSquareOTF" panose="020B0600000101010101" pitchFamily="34" charset="-127"/>
                <a:ea typeface="NanumSquareOTF" panose="020B0600000101010101" pitchFamily="34" charset="-127"/>
                <a:cs typeface="NanumSquareOTF" panose="020B0600000101010101" pitchFamily="34" charset="-127"/>
              </a:defRPr>
            </a:lvl5pPr>
          </a:lstStyle>
          <a:p>
            <a:pPr marL="266700" lvl="0" indent="-266700">
              <a:lnSpc>
                <a:spcPct val="150000"/>
              </a:lnSpc>
              <a:spcBef>
                <a:spcPts val="10"/>
              </a:spcBef>
              <a:buFont typeface="+mj-lt"/>
              <a:buAutoNum type="arabicPeriod"/>
            </a:pPr>
            <a:r>
              <a:rPr kumimoji="1" lang="ko-KR" altLang="en-US" dirty="0"/>
              <a:t>마스터 텍스트 스타일을 편집하려면 클릭</a:t>
            </a:r>
          </a:p>
          <a:p>
            <a:pPr marL="266700" lvl="1" indent="0">
              <a:lnSpc>
                <a:spcPct val="150000"/>
              </a:lnSpc>
              <a:spcBef>
                <a:spcPts val="10"/>
              </a:spcBef>
              <a:buFont typeface="+mj-lt"/>
              <a:buNone/>
            </a:pPr>
            <a:r>
              <a:rPr kumimoji="1" lang="ko-KR" altLang="en-US" dirty="0"/>
              <a:t>두 번째 수준</a:t>
            </a:r>
          </a:p>
        </p:txBody>
      </p:sp>
      <p:sp>
        <p:nvSpPr>
          <p:cNvPr id="6" name="슬라이드 번호 개체 틀 2">
            <a:extLst>
              <a:ext uri="{FF2B5EF4-FFF2-40B4-BE49-F238E27FC236}">
                <a16:creationId xmlns:a16="http://schemas.microsoft.com/office/drawing/2014/main" id="{F4197129-2D19-AF4C-A377-D88FD7AD3AA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352584" y="6304236"/>
            <a:ext cx="510952" cy="352274"/>
          </a:xfrm>
        </p:spPr>
        <p:txBody>
          <a:bodyPr/>
          <a:lstStyle/>
          <a:p>
            <a:fld id="{FAB732D3-D706-9940-B612-0440B7B3A6E1}" type="slidenum">
              <a:rPr kumimoji="1" lang="ko-KR" altLang="en-US" smtClean="0"/>
              <a:pPr/>
              <a:t>‹#›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2871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챕터 타이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8">
            <a:extLst>
              <a:ext uri="{FF2B5EF4-FFF2-40B4-BE49-F238E27FC236}">
                <a16:creationId xmlns:a16="http://schemas.microsoft.com/office/drawing/2014/main" id="{8530843F-1916-4F44-98F5-C9A9CBEECE4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96000" y="620688"/>
            <a:ext cx="10800000" cy="22502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>
              <a:buNone/>
              <a:defRPr kumimoji="1" lang="ko-KR" altLang="en-US" sz="4000" b="0" i="0" dirty="0" smtClean="0">
                <a:solidFill>
                  <a:srgbClr val="4F4FFC"/>
                </a:solidFill>
                <a:latin typeface="NanumSquare" panose="020B0600000101010101" pitchFamily="34" charset="-127"/>
                <a:ea typeface="NanumSquare" panose="020B0600000101010101" pitchFamily="34" charset="-127"/>
              </a:defRPr>
            </a:lvl1pPr>
            <a:lvl2pPr>
              <a:defRPr lang="ko-KR" altLang="en-US" sz="1800" smtClean="0"/>
            </a:lvl2pPr>
            <a:lvl3pPr>
              <a:defRPr lang="ko-KR" altLang="en-US" sz="1800" smtClean="0"/>
            </a:lvl3pPr>
            <a:lvl4pPr>
              <a:defRPr lang="ko-KR" altLang="en-US" sz="1800" smtClean="0"/>
            </a:lvl4pPr>
            <a:lvl5pPr>
              <a:defRPr lang="ko-Kore-KR" altLang="en-US" sz="1800"/>
            </a:lvl5pPr>
          </a:lstStyle>
          <a:p>
            <a:pPr marL="0" lvl="0">
              <a:lnSpc>
                <a:spcPct val="110000"/>
              </a:lnSpc>
            </a:pPr>
            <a:r>
              <a:rPr kumimoji="1" lang="ko-KR" altLang="en-US" dirty="0"/>
              <a:t>마스터 텍스트 스타일을 편집하려면 클릭</a:t>
            </a:r>
            <a:endParaRPr kumimoji="1" lang="en-US" altLang="ko-KR" dirty="0"/>
          </a:p>
          <a:p>
            <a:pPr marL="0" lvl="0">
              <a:lnSpc>
                <a:spcPct val="110000"/>
              </a:lnSpc>
            </a:pPr>
            <a:endParaRPr kumimoji="1" lang="en-US" altLang="ko-KR" dirty="0"/>
          </a:p>
          <a:p>
            <a:pPr marL="0" lvl="0">
              <a:lnSpc>
                <a:spcPct val="110000"/>
              </a:lnSpc>
            </a:pPr>
            <a:endParaRPr kumimoji="1" lang="ko-KR" altLang="en-US" dirty="0"/>
          </a:p>
        </p:txBody>
      </p:sp>
      <p:sp>
        <p:nvSpPr>
          <p:cNvPr id="6" name="텍스트 개체 틀 8">
            <a:extLst>
              <a:ext uri="{FF2B5EF4-FFF2-40B4-BE49-F238E27FC236}">
                <a16:creationId xmlns:a16="http://schemas.microsoft.com/office/drawing/2014/main" id="{BA472B0E-9F76-E94A-94B1-E838C527CA3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96000" y="3429000"/>
            <a:ext cx="10800000" cy="797526"/>
          </a:xfrm>
          <a:prstGeom prst="rect">
            <a:avLst/>
          </a:prstGeom>
        </p:spPr>
        <p:txBody>
          <a:bodyPr lIns="0" rIns="0"/>
          <a:lstStyle>
            <a:lvl1pPr>
              <a:buNone/>
              <a:defRPr lang="ko-KR" altLang="en-US" sz="2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anumSquare Light" panose="020B0600000101010101" pitchFamily="34" charset="-127"/>
                <a:ea typeface="NanumSquare Light" panose="020B0600000101010101" pitchFamily="34" charset="-127"/>
              </a:defRPr>
            </a:lvl1pPr>
            <a:lvl2pPr>
              <a:defRPr lang="ko-KR" altLang="en-US" sz="1800" smtClean="0"/>
            </a:lvl2pPr>
            <a:lvl3pPr>
              <a:defRPr lang="ko-KR" altLang="en-US" sz="1800" smtClean="0"/>
            </a:lvl3pPr>
            <a:lvl4pPr>
              <a:defRPr lang="ko-KR" altLang="en-US" sz="1800" smtClean="0"/>
            </a:lvl4pPr>
            <a:lvl5pPr>
              <a:defRPr lang="ko-Kore-KR" altLang="en-US" sz="1800"/>
            </a:lvl5pPr>
          </a:lstStyle>
          <a:p>
            <a:pPr marL="0" lvl="0" indent="0">
              <a:lnSpc>
                <a:spcPct val="110000"/>
              </a:lnSpc>
              <a:buNone/>
            </a:pPr>
            <a:r>
              <a:rPr kumimoji="1" lang="ko-KR" altLang="en-US" dirty="0"/>
              <a:t>마스터 텍스트 스타일을 편집하려면 클릭</a:t>
            </a:r>
            <a:endParaRPr kumimoji="1" lang="en-US" altLang="ko-KR" dirty="0"/>
          </a:p>
          <a:p>
            <a:pPr marL="0" lvl="0" indent="0">
              <a:lnSpc>
                <a:spcPct val="110000"/>
              </a:lnSpc>
              <a:buNone/>
            </a:pPr>
            <a:endParaRPr kumimoji="1" lang="ko-KR" altLang="en-US" dirty="0"/>
          </a:p>
        </p:txBody>
      </p:sp>
      <p:sp>
        <p:nvSpPr>
          <p:cNvPr id="7" name="슬라이드 번호 개체 틀 2">
            <a:extLst>
              <a:ext uri="{FF2B5EF4-FFF2-40B4-BE49-F238E27FC236}">
                <a16:creationId xmlns:a16="http://schemas.microsoft.com/office/drawing/2014/main" id="{402A3919-E96C-9346-91A5-30851508BF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352584" y="6304236"/>
            <a:ext cx="510952" cy="352274"/>
          </a:xfrm>
        </p:spPr>
        <p:txBody>
          <a:bodyPr/>
          <a:lstStyle/>
          <a:p>
            <a:fld id="{D5827478-2035-C84D-BA1C-8CE925FC1CCF}" type="slidenum">
              <a:rPr kumimoji="1" lang="ko-KR" altLang="en-US" smtClean="0"/>
              <a:pPr/>
              <a:t>‹#›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88503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본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 4">
            <a:extLst>
              <a:ext uri="{FF2B5EF4-FFF2-40B4-BE49-F238E27FC236}">
                <a16:creationId xmlns:a16="http://schemas.microsoft.com/office/drawing/2014/main" id="{3EA3F820-613C-1348-8B7B-0A5E09970C32}"/>
              </a:ext>
            </a:extLst>
          </p:cNvPr>
          <p:cNvCxnSpPr/>
          <p:nvPr userDrawn="1"/>
        </p:nvCxnSpPr>
        <p:spPr>
          <a:xfrm>
            <a:off x="543817" y="980728"/>
            <a:ext cx="11113140" cy="0"/>
          </a:xfrm>
          <a:prstGeom prst="line">
            <a:avLst/>
          </a:prstGeom>
          <a:ln w="3175">
            <a:solidFill>
              <a:srgbClr val="262E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텍스트 개체 틀 8">
            <a:extLst>
              <a:ext uri="{FF2B5EF4-FFF2-40B4-BE49-F238E27FC236}">
                <a16:creationId xmlns:a16="http://schemas.microsoft.com/office/drawing/2014/main" id="{7E5FCEE4-03C3-2141-B1EA-D2F9688DDD9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77795" y="376521"/>
            <a:ext cx="8640000" cy="474948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lang="ko-KR" altLang="en-US" sz="2700" dirty="0" smtClean="0">
                <a:solidFill>
                  <a:srgbClr val="4F4FFC"/>
                </a:solidFill>
                <a:latin typeface="NanumSquare" panose="020B0600000101010101" pitchFamily="34" charset="-127"/>
                <a:ea typeface="NanumSquare" panose="020B0600000101010101" pitchFamily="34" charset="-127"/>
                <a:cs typeface="+mj-cs"/>
              </a:defRPr>
            </a:lvl1pPr>
            <a:lvl2pPr>
              <a:defRPr lang="ko-KR" altLang="en-US" sz="1800" smtClean="0"/>
            </a:lvl2pPr>
            <a:lvl3pPr>
              <a:defRPr lang="ko-KR" altLang="en-US" sz="1800" smtClean="0"/>
            </a:lvl3pPr>
            <a:lvl4pPr>
              <a:defRPr lang="ko-KR" altLang="en-US" sz="1800" smtClean="0"/>
            </a:lvl4pPr>
            <a:lvl5pPr>
              <a:defRPr lang="ko-Kore-KR" altLang="en-US" sz="1800"/>
            </a:lvl5pPr>
          </a:lstStyle>
          <a:p>
            <a:pPr marL="0" lvl="0">
              <a:spcBef>
                <a:spcPct val="0"/>
              </a:spcBef>
              <a:buNone/>
            </a:pPr>
            <a:r>
              <a:rPr kumimoji="1" lang="ko-KR" altLang="en-US" dirty="0"/>
              <a:t>마스터 텍스트 스타일을 편집하려면 클릭</a:t>
            </a:r>
            <a:endParaRPr kumimoji="1" lang="en-US" altLang="ko-KR" dirty="0"/>
          </a:p>
          <a:p>
            <a:pPr marL="0" lvl="0">
              <a:spcBef>
                <a:spcPct val="0"/>
              </a:spcBef>
              <a:buNone/>
            </a:pPr>
            <a:endParaRPr kumimoji="1" lang="en-US" altLang="ko-KR" dirty="0"/>
          </a:p>
          <a:p>
            <a:pPr marL="0" lvl="0">
              <a:spcBef>
                <a:spcPct val="0"/>
              </a:spcBef>
              <a:buNone/>
            </a:pPr>
            <a:endParaRPr kumimoji="1" lang="ko-KR" altLang="en-US" dirty="0"/>
          </a:p>
        </p:txBody>
      </p:sp>
      <p:sp>
        <p:nvSpPr>
          <p:cNvPr id="12" name="텍스트 개체 틀 8">
            <a:extLst>
              <a:ext uri="{FF2B5EF4-FFF2-40B4-BE49-F238E27FC236}">
                <a16:creationId xmlns:a16="http://schemas.microsoft.com/office/drawing/2014/main" id="{1E44109E-08CF-1E47-B5AF-079901773A3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165429" y="548850"/>
            <a:ext cx="3312366" cy="22743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algn="r">
              <a:buNone/>
              <a:defRPr lang="ko-KR" altLang="en-US" sz="1400" dirty="0" smtClean="0">
                <a:solidFill>
                  <a:srgbClr val="4F4FFC"/>
                </a:solidFill>
                <a:latin typeface="NanumSquare" panose="020B0600000101010101" pitchFamily="34" charset="-127"/>
                <a:ea typeface="NanumSquare" panose="020B0600000101010101" pitchFamily="34" charset="-127"/>
              </a:defRPr>
            </a:lvl1pPr>
            <a:lvl2pPr>
              <a:defRPr lang="ko-KR" altLang="en-US" sz="1800" smtClean="0"/>
            </a:lvl2pPr>
            <a:lvl3pPr>
              <a:defRPr lang="ko-KR" altLang="en-US" sz="1800" smtClean="0"/>
            </a:lvl3pPr>
            <a:lvl4pPr>
              <a:defRPr lang="ko-KR" altLang="en-US" sz="1800" smtClean="0"/>
            </a:lvl4pPr>
            <a:lvl5pPr>
              <a:defRPr lang="ko-Kore-KR" altLang="en-US" sz="1800"/>
            </a:lvl5pPr>
          </a:lstStyle>
          <a:p>
            <a:pPr marL="0" lvl="0" algn="r">
              <a:lnSpc>
                <a:spcPct val="110000"/>
              </a:lnSpc>
            </a:pPr>
            <a:r>
              <a:rPr kumimoji="1" lang="ko-KR" altLang="en-US" dirty="0"/>
              <a:t>마스터 텍스트 스타일을 편집하려면 클릭</a:t>
            </a:r>
            <a:endParaRPr kumimoji="1" lang="en-US" altLang="ko-KR" dirty="0"/>
          </a:p>
        </p:txBody>
      </p:sp>
      <p:sp>
        <p:nvSpPr>
          <p:cNvPr id="13" name="텍스트 개체 틀 8">
            <a:extLst>
              <a:ext uri="{FF2B5EF4-FFF2-40B4-BE49-F238E27FC236}">
                <a16:creationId xmlns:a16="http://schemas.microsoft.com/office/drawing/2014/main" id="{1F1457F2-4825-574A-8B37-99E0B1C7274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77795" y="2210190"/>
            <a:ext cx="10800000" cy="2947001"/>
          </a:xfrm>
          <a:prstGeom prst="rect">
            <a:avLst/>
          </a:prstGeom>
        </p:spPr>
        <p:txBody>
          <a:bodyPr lIns="0" rIns="0"/>
          <a:lstStyle>
            <a:lvl1pPr>
              <a:buNone/>
              <a:defRPr lang="ko-KR" alt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anumSquare Light" panose="020B0600000101010101" pitchFamily="34" charset="-127"/>
                <a:ea typeface="NanumSquare Light" panose="020B0600000101010101" pitchFamily="34" charset="-127"/>
              </a:defRPr>
            </a:lvl1pPr>
            <a:lvl2pPr>
              <a:defRPr lang="ko-KR" altLang="en-US" sz="1800" smtClean="0"/>
            </a:lvl2pPr>
            <a:lvl3pPr>
              <a:defRPr lang="ko-KR" altLang="en-US" sz="1800" smtClean="0"/>
            </a:lvl3pPr>
            <a:lvl4pPr>
              <a:defRPr lang="ko-KR" altLang="en-US" sz="1800" smtClean="0"/>
            </a:lvl4pPr>
            <a:lvl5pPr>
              <a:defRPr lang="ko-Kore-KR" altLang="en-US" sz="1800"/>
            </a:lvl5pPr>
          </a:lstStyle>
          <a:p>
            <a:pPr marL="0" lvl="0" indent="0">
              <a:lnSpc>
                <a:spcPct val="110000"/>
              </a:lnSpc>
              <a:buNone/>
            </a:pPr>
            <a:r>
              <a:rPr kumimoji="1" lang="ko-KR" altLang="en-US" dirty="0"/>
              <a:t>마스터 텍스트 스타일을 편집하려면 클릭</a:t>
            </a:r>
            <a:endParaRPr kumimoji="1" lang="en-US" altLang="ko-KR" dirty="0"/>
          </a:p>
          <a:p>
            <a:pPr marL="0" lvl="0" indent="0">
              <a:lnSpc>
                <a:spcPct val="110000"/>
              </a:lnSpc>
              <a:buNone/>
            </a:pPr>
            <a:endParaRPr kumimoji="1" lang="ko-KR" altLang="en-US" dirty="0"/>
          </a:p>
        </p:txBody>
      </p:sp>
      <p:sp>
        <p:nvSpPr>
          <p:cNvPr id="14" name="텍스트 개체 틀 8">
            <a:extLst>
              <a:ext uri="{FF2B5EF4-FFF2-40B4-BE49-F238E27FC236}">
                <a16:creationId xmlns:a16="http://schemas.microsoft.com/office/drawing/2014/main" id="{F44093D6-395F-C94F-8DD0-906083F67F9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77795" y="1476723"/>
            <a:ext cx="10800000" cy="474948"/>
          </a:xfrm>
          <a:prstGeom prst="rect">
            <a:avLst/>
          </a:prstGeom>
        </p:spPr>
        <p:txBody>
          <a:bodyPr lIns="0" rIns="0"/>
          <a:lstStyle>
            <a:lvl1pPr>
              <a:buNone/>
              <a:defRPr kumimoji="1" lang="ko-KR" alt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defRPr>
            </a:lvl1pPr>
            <a:lvl2pPr>
              <a:defRPr lang="ko-KR" altLang="en-US" sz="1800" smtClean="0"/>
            </a:lvl2pPr>
            <a:lvl3pPr>
              <a:defRPr lang="ko-KR" altLang="en-US" sz="1800" smtClean="0"/>
            </a:lvl3pPr>
            <a:lvl4pPr>
              <a:defRPr lang="ko-KR" altLang="en-US" sz="1800" smtClean="0"/>
            </a:lvl4pPr>
            <a:lvl5pPr>
              <a:defRPr lang="ko-Kore-KR" altLang="en-US" sz="1800"/>
            </a:lvl5pPr>
          </a:lstStyle>
          <a:p>
            <a:pPr marL="0" lvl="0" indent="0">
              <a:lnSpc>
                <a:spcPct val="110000"/>
              </a:lnSpc>
              <a:buNone/>
            </a:pPr>
            <a:r>
              <a:rPr kumimoji="1" lang="ko-KR" altLang="en-US" dirty="0"/>
              <a:t>마스터 텍스트 스타일을 편집하려면 클릭</a:t>
            </a:r>
            <a:endParaRPr kumimoji="1" lang="en-US" altLang="ko-KR" dirty="0"/>
          </a:p>
          <a:p>
            <a:pPr marL="0" lvl="0" indent="0">
              <a:lnSpc>
                <a:spcPct val="110000"/>
              </a:lnSpc>
              <a:buNone/>
            </a:pPr>
            <a:endParaRPr kumimoji="1" lang="ko-KR" altLang="en-US" dirty="0"/>
          </a:p>
        </p:txBody>
      </p:sp>
      <p:sp>
        <p:nvSpPr>
          <p:cNvPr id="9" name="슬라이드 번호 개체 틀 2">
            <a:extLst>
              <a:ext uri="{FF2B5EF4-FFF2-40B4-BE49-F238E27FC236}">
                <a16:creationId xmlns:a16="http://schemas.microsoft.com/office/drawing/2014/main" id="{74A619AE-DC59-EB4F-B6E8-F3DEAABB7DC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352584" y="6304236"/>
            <a:ext cx="510952" cy="352274"/>
          </a:xfrm>
        </p:spPr>
        <p:txBody>
          <a:bodyPr/>
          <a:lstStyle/>
          <a:p>
            <a:fld id="{C7F5A72D-274B-5D4A-A5FF-090F81E633D8}" type="slidenum">
              <a:rPr kumimoji="1" lang="ko-KR" altLang="en-US" smtClean="0"/>
              <a:pPr/>
              <a:t>‹#›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05864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본문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 4">
            <a:extLst>
              <a:ext uri="{FF2B5EF4-FFF2-40B4-BE49-F238E27FC236}">
                <a16:creationId xmlns:a16="http://schemas.microsoft.com/office/drawing/2014/main" id="{3EA3F820-613C-1348-8B7B-0A5E09970C32}"/>
              </a:ext>
            </a:extLst>
          </p:cNvPr>
          <p:cNvCxnSpPr/>
          <p:nvPr userDrawn="1"/>
        </p:nvCxnSpPr>
        <p:spPr>
          <a:xfrm>
            <a:off x="543817" y="980728"/>
            <a:ext cx="11113140" cy="0"/>
          </a:xfrm>
          <a:prstGeom prst="line">
            <a:avLst/>
          </a:prstGeom>
          <a:ln w="3175">
            <a:solidFill>
              <a:srgbClr val="262E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C3DA06CC-3697-DC4D-9C8C-E6793DC8CB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3752" y="1476723"/>
            <a:ext cx="7735964" cy="4544565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180000" rtl="0" eaLnBrk="1" latinLnBrk="1" hangingPunct="1">
              <a:lnSpc>
                <a:spcPct val="150000"/>
              </a:lnSpc>
              <a:spcBef>
                <a:spcPts val="300"/>
              </a:spcBef>
              <a:buFontTx/>
              <a:buNone/>
              <a:tabLst>
                <a:tab pos="180000" algn="l"/>
              </a:tabLst>
              <a:defRPr lang="ko-KR" altLang="en-US" sz="1400" b="1" kern="1200" spc="-20" baseline="0" smtClean="0">
                <a:ln>
                  <a:noFill/>
                </a:ln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NanumBarunGothicOTF" charset="-127"/>
                <a:ea typeface="NanumBarunGothicOTF" charset="-127"/>
                <a:cs typeface="NanumBarunGothicOTF" charset="-127"/>
              </a:defRPr>
            </a:lvl1pPr>
            <a:lvl2pPr marL="179388" indent="-179388" algn="l" rtl="0" eaLnBrk="1" latinLnBrk="1" hangingPunct="1">
              <a:lnSpc>
                <a:spcPct val="150000"/>
              </a:lnSpc>
              <a:spcBef>
                <a:spcPts val="10"/>
              </a:spcBef>
              <a:buFont typeface="+mj-lt"/>
              <a:buAutoNum type="arabicPeriod"/>
              <a:defRPr lang="ko-KR" altLang="en-US" sz="1200" b="1" i="0" kern="12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NanumBarunGothicOTF" charset="-127"/>
                <a:ea typeface="NanumBarunGothicOTF" charset="-127"/>
                <a:cs typeface="NanumBarunGothicOTF" charset="-127"/>
              </a:defRPr>
            </a:lvl2pPr>
            <a:lvl3pPr marL="360000" indent="-180000" algn="l">
              <a:lnSpc>
                <a:spcPct val="150000"/>
              </a:lnSpc>
              <a:spcBef>
                <a:spcPts val="10"/>
              </a:spcBef>
              <a:buFont typeface="+mj-lt"/>
              <a:buAutoNum type="arabicParenR"/>
              <a:defRPr lang="ko-KR" altLang="en-US" sz="1000" b="1" kern="12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NanumBarunGothicOTF" charset="-127"/>
                <a:ea typeface="NanumBarunGothicOTF" charset="-127"/>
                <a:cs typeface="NanumBarunGothicOTF" charset="-127"/>
              </a:defRPr>
            </a:lvl3pPr>
            <a:lvl4pPr marL="648000" indent="-180000" algn="l">
              <a:lnSpc>
                <a:spcPct val="150000"/>
              </a:lnSpc>
              <a:spcBef>
                <a:spcPts val="10"/>
              </a:spcBef>
              <a:buFont typeface="+mj-ea"/>
              <a:buAutoNum type="circleNumDbPlain"/>
              <a:defRPr lang="ko-KR" altLang="en-US" sz="1000" b="0" i="0" kern="12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NanumBarunGothicOTF" charset="-127"/>
                <a:ea typeface="NanumBarunGothicOTF" charset="-127"/>
                <a:cs typeface="NanumBarunGothicOTF" charset="-127"/>
              </a:defRPr>
            </a:lvl4pPr>
            <a:lvl5pPr marL="648000" indent="108000" algn="l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  <a:defRPr lang="en-US" altLang="ko-KR" sz="1000" kern="12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NanumBarunGothicOTF" charset="-127"/>
                <a:ea typeface="NanumBarunGothicOTF" charset="-127"/>
                <a:cs typeface="NanumBarunGothicOTF" charset="-127"/>
              </a:defRPr>
            </a:lvl5pPr>
            <a:lvl6pPr marL="804863" indent="0" algn="l" defTabSz="804863">
              <a:lnSpc>
                <a:spcPct val="150000"/>
              </a:lnSpc>
              <a:spcBef>
                <a:spcPts val="10"/>
              </a:spcBef>
              <a:buFontTx/>
              <a:buNone/>
              <a:defRPr lang="en-US" altLang="ko-KR" sz="1000" kern="12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NanumBarunGothicOTF" charset="-127"/>
                <a:ea typeface="NanumBarunGothicOTF" charset="-127"/>
                <a:cs typeface="NanumBarunGothicOTF" charset="-127"/>
              </a:defRPr>
            </a:lvl6pPr>
          </a:lstStyle>
          <a:p>
            <a:pPr lvl="5"/>
            <a:endParaRPr lang="en-US" altLang="ko-KR" dirty="0"/>
          </a:p>
        </p:txBody>
      </p:sp>
      <p:cxnSp>
        <p:nvCxnSpPr>
          <p:cNvPr id="16" name="직선 연결선 4">
            <a:extLst>
              <a:ext uri="{FF2B5EF4-FFF2-40B4-BE49-F238E27FC236}">
                <a16:creationId xmlns:a16="http://schemas.microsoft.com/office/drawing/2014/main" id="{873A1303-82E0-F541-A5D7-4BACB616E454}"/>
              </a:ext>
            </a:extLst>
          </p:cNvPr>
          <p:cNvCxnSpPr/>
          <p:nvPr userDrawn="1"/>
        </p:nvCxnSpPr>
        <p:spPr>
          <a:xfrm>
            <a:off x="543817" y="980728"/>
            <a:ext cx="11113140" cy="0"/>
          </a:xfrm>
          <a:prstGeom prst="line">
            <a:avLst/>
          </a:prstGeom>
          <a:ln w="3175">
            <a:solidFill>
              <a:srgbClr val="262E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텍스트 개체 틀 8">
            <a:extLst>
              <a:ext uri="{FF2B5EF4-FFF2-40B4-BE49-F238E27FC236}">
                <a16:creationId xmlns:a16="http://schemas.microsoft.com/office/drawing/2014/main" id="{C41E17AB-D83E-E046-9EE6-91DD3350ACB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77795" y="376521"/>
            <a:ext cx="8640000" cy="474948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lang="ko-KR" altLang="en-US" sz="2700" dirty="0" smtClean="0">
                <a:solidFill>
                  <a:srgbClr val="4F4FFC"/>
                </a:solidFill>
                <a:latin typeface="NanumSquare" panose="020B0600000101010101" pitchFamily="34" charset="-127"/>
                <a:ea typeface="NanumSquare" panose="020B0600000101010101" pitchFamily="34" charset="-127"/>
                <a:cs typeface="+mj-cs"/>
              </a:defRPr>
            </a:lvl1pPr>
            <a:lvl2pPr>
              <a:defRPr lang="ko-KR" altLang="en-US" sz="1800" smtClean="0"/>
            </a:lvl2pPr>
            <a:lvl3pPr>
              <a:defRPr lang="ko-KR" altLang="en-US" sz="1800" smtClean="0"/>
            </a:lvl3pPr>
            <a:lvl4pPr>
              <a:defRPr lang="ko-KR" altLang="en-US" sz="1800" smtClean="0"/>
            </a:lvl4pPr>
            <a:lvl5pPr>
              <a:defRPr lang="ko-Kore-KR" altLang="en-US" sz="1800"/>
            </a:lvl5pPr>
          </a:lstStyle>
          <a:p>
            <a:pPr marL="0" lvl="0">
              <a:spcBef>
                <a:spcPct val="0"/>
              </a:spcBef>
              <a:buNone/>
            </a:pPr>
            <a:r>
              <a:rPr kumimoji="1" lang="ko-KR" altLang="en-US" dirty="0"/>
              <a:t>마스터 텍스트 스타일을 편집하려면 클릭</a:t>
            </a:r>
            <a:endParaRPr kumimoji="1" lang="en-US" altLang="ko-KR" dirty="0"/>
          </a:p>
          <a:p>
            <a:pPr marL="0" lvl="0">
              <a:spcBef>
                <a:spcPct val="0"/>
              </a:spcBef>
              <a:buNone/>
            </a:pPr>
            <a:endParaRPr kumimoji="1" lang="en-US" altLang="ko-KR" dirty="0"/>
          </a:p>
          <a:p>
            <a:pPr marL="0" lvl="0">
              <a:spcBef>
                <a:spcPct val="0"/>
              </a:spcBef>
              <a:buNone/>
            </a:pPr>
            <a:endParaRPr kumimoji="1" lang="ko-KR" altLang="en-US" dirty="0"/>
          </a:p>
        </p:txBody>
      </p:sp>
      <p:sp>
        <p:nvSpPr>
          <p:cNvPr id="18" name="텍스트 개체 틀 8">
            <a:extLst>
              <a:ext uri="{FF2B5EF4-FFF2-40B4-BE49-F238E27FC236}">
                <a16:creationId xmlns:a16="http://schemas.microsoft.com/office/drawing/2014/main" id="{D8F33BEB-09EF-9044-B7D2-F7C6EFB764B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165429" y="548850"/>
            <a:ext cx="3312366" cy="22743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algn="r">
              <a:buNone/>
              <a:defRPr lang="ko-KR" altLang="en-US" sz="1400" dirty="0" smtClean="0">
                <a:solidFill>
                  <a:srgbClr val="4F4FFC"/>
                </a:solidFill>
                <a:latin typeface="NanumSquare" panose="020B0600000101010101" pitchFamily="34" charset="-127"/>
                <a:ea typeface="NanumSquare" panose="020B0600000101010101" pitchFamily="34" charset="-127"/>
              </a:defRPr>
            </a:lvl1pPr>
            <a:lvl2pPr>
              <a:defRPr lang="ko-KR" altLang="en-US" sz="1800" smtClean="0"/>
            </a:lvl2pPr>
            <a:lvl3pPr>
              <a:defRPr lang="ko-KR" altLang="en-US" sz="1800" smtClean="0"/>
            </a:lvl3pPr>
            <a:lvl4pPr>
              <a:defRPr lang="ko-KR" altLang="en-US" sz="1800" smtClean="0"/>
            </a:lvl4pPr>
            <a:lvl5pPr>
              <a:defRPr lang="ko-Kore-KR" altLang="en-US" sz="1800"/>
            </a:lvl5pPr>
          </a:lstStyle>
          <a:p>
            <a:pPr marL="0" lvl="0" algn="r">
              <a:lnSpc>
                <a:spcPct val="110000"/>
              </a:lnSpc>
            </a:pPr>
            <a:r>
              <a:rPr kumimoji="1" lang="ko-KR" altLang="en-US" dirty="0"/>
              <a:t>마스터 텍스트 스타일을 편집하려면 클릭</a:t>
            </a:r>
            <a:endParaRPr kumimoji="1" lang="en-US" altLang="ko-KR" dirty="0"/>
          </a:p>
        </p:txBody>
      </p:sp>
      <p:sp>
        <p:nvSpPr>
          <p:cNvPr id="19" name="텍스트 개체 틀 8">
            <a:extLst>
              <a:ext uri="{FF2B5EF4-FFF2-40B4-BE49-F238E27FC236}">
                <a16:creationId xmlns:a16="http://schemas.microsoft.com/office/drawing/2014/main" id="{08CB60B5-4C67-1C43-92C6-E75E926E23B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77795" y="2930271"/>
            <a:ext cx="2825917" cy="2947001"/>
          </a:xfrm>
          <a:prstGeom prst="rect">
            <a:avLst/>
          </a:prstGeom>
        </p:spPr>
        <p:txBody>
          <a:bodyPr lIns="0" rIns="0"/>
          <a:lstStyle>
            <a:lvl1pPr>
              <a:buNone/>
              <a:defRPr lang="ko-KR" alt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anumSquare Light" panose="020B0600000101010101" pitchFamily="34" charset="-127"/>
                <a:ea typeface="NanumSquare Light" panose="020B0600000101010101" pitchFamily="34" charset="-127"/>
              </a:defRPr>
            </a:lvl1pPr>
            <a:lvl2pPr>
              <a:defRPr lang="ko-KR" altLang="en-US" sz="1800" smtClean="0"/>
            </a:lvl2pPr>
            <a:lvl3pPr>
              <a:defRPr lang="ko-KR" altLang="en-US" sz="1800" smtClean="0"/>
            </a:lvl3pPr>
            <a:lvl4pPr>
              <a:defRPr lang="ko-KR" altLang="en-US" sz="1800" smtClean="0"/>
            </a:lvl4pPr>
            <a:lvl5pPr>
              <a:defRPr lang="ko-Kore-KR" altLang="en-US" sz="1800"/>
            </a:lvl5pPr>
          </a:lstStyle>
          <a:p>
            <a:pPr marL="0" lvl="0" indent="0">
              <a:lnSpc>
                <a:spcPct val="110000"/>
              </a:lnSpc>
              <a:buNone/>
            </a:pPr>
            <a:r>
              <a:rPr kumimoji="1" lang="ko-KR" altLang="en-US" dirty="0"/>
              <a:t>마스터 텍스트 스타일을 편집하려면 클릭</a:t>
            </a:r>
            <a:endParaRPr kumimoji="1" lang="en-US" altLang="ko-KR" dirty="0"/>
          </a:p>
          <a:p>
            <a:pPr marL="0" lvl="0" indent="0">
              <a:lnSpc>
                <a:spcPct val="110000"/>
              </a:lnSpc>
              <a:buNone/>
            </a:pPr>
            <a:endParaRPr kumimoji="1" lang="ko-KR" altLang="en-US" dirty="0"/>
          </a:p>
        </p:txBody>
      </p:sp>
      <p:sp>
        <p:nvSpPr>
          <p:cNvPr id="20" name="텍스트 개체 틀 8">
            <a:extLst>
              <a:ext uri="{FF2B5EF4-FFF2-40B4-BE49-F238E27FC236}">
                <a16:creationId xmlns:a16="http://schemas.microsoft.com/office/drawing/2014/main" id="{A009701B-D312-364A-A4F9-C24416EF67F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77795" y="1476722"/>
            <a:ext cx="2825917" cy="1160183"/>
          </a:xfrm>
          <a:prstGeom prst="rect">
            <a:avLst/>
          </a:prstGeom>
        </p:spPr>
        <p:txBody>
          <a:bodyPr lIns="0" rIns="0"/>
          <a:lstStyle>
            <a:lvl1pPr>
              <a:buNone/>
              <a:defRPr kumimoji="1" lang="ko-KR" alt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defRPr>
            </a:lvl1pPr>
            <a:lvl2pPr>
              <a:defRPr lang="ko-KR" altLang="en-US" sz="1800" smtClean="0"/>
            </a:lvl2pPr>
            <a:lvl3pPr>
              <a:defRPr lang="ko-KR" altLang="en-US" sz="1800" smtClean="0"/>
            </a:lvl3pPr>
            <a:lvl4pPr>
              <a:defRPr lang="ko-KR" altLang="en-US" sz="1800" smtClean="0"/>
            </a:lvl4pPr>
            <a:lvl5pPr>
              <a:defRPr lang="ko-Kore-KR" altLang="en-US" sz="1800"/>
            </a:lvl5pPr>
          </a:lstStyle>
          <a:p>
            <a:pPr marL="0" lvl="0" indent="0">
              <a:lnSpc>
                <a:spcPct val="110000"/>
              </a:lnSpc>
              <a:buNone/>
            </a:pPr>
            <a:r>
              <a:rPr kumimoji="1" lang="ko-KR" altLang="en-US" dirty="0"/>
              <a:t>마스터 텍스트 스타일을 편집하려면 클릭</a:t>
            </a:r>
            <a:endParaRPr kumimoji="1" lang="en-US" altLang="ko-KR" dirty="0"/>
          </a:p>
          <a:p>
            <a:pPr marL="0" lvl="0" indent="0">
              <a:lnSpc>
                <a:spcPct val="110000"/>
              </a:lnSpc>
              <a:buNone/>
            </a:pPr>
            <a:endParaRPr kumimoji="1" lang="ko-KR" altLang="en-US" dirty="0"/>
          </a:p>
        </p:txBody>
      </p:sp>
      <p:sp>
        <p:nvSpPr>
          <p:cNvPr id="12" name="슬라이드 번호 개체 틀 2">
            <a:extLst>
              <a:ext uri="{FF2B5EF4-FFF2-40B4-BE49-F238E27FC236}">
                <a16:creationId xmlns:a16="http://schemas.microsoft.com/office/drawing/2014/main" id="{D5EFED07-E4AD-DB4B-9918-E833D176CA5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352584" y="6304236"/>
            <a:ext cx="510952" cy="352274"/>
          </a:xfrm>
        </p:spPr>
        <p:txBody>
          <a:bodyPr/>
          <a:lstStyle/>
          <a:p>
            <a:fld id="{C74F8993-F9CA-B540-9930-AEF4784543BE}" type="slidenum">
              <a:rPr kumimoji="1" lang="en-US" altLang="ko-KR" smtClean="0">
                <a:latin typeface="NanumSquare" panose="020B0600000101010101" pitchFamily="34" charset="-127"/>
                <a:ea typeface="NanumSquare" panose="020B0600000101010101" pitchFamily="34" charset="-127"/>
              </a:rPr>
              <a:t>‹#›</a:t>
            </a:fld>
            <a:endParaRPr kumimoji="1" lang="ko-KR" altLang="en-US" dirty="0"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8736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본문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 4">
            <a:extLst>
              <a:ext uri="{FF2B5EF4-FFF2-40B4-BE49-F238E27FC236}">
                <a16:creationId xmlns:a16="http://schemas.microsoft.com/office/drawing/2014/main" id="{3EA3F820-613C-1348-8B7B-0A5E09970C32}"/>
              </a:ext>
            </a:extLst>
          </p:cNvPr>
          <p:cNvCxnSpPr/>
          <p:nvPr userDrawn="1"/>
        </p:nvCxnSpPr>
        <p:spPr>
          <a:xfrm>
            <a:off x="543817" y="980728"/>
            <a:ext cx="11113140" cy="0"/>
          </a:xfrm>
          <a:prstGeom prst="line">
            <a:avLst/>
          </a:prstGeom>
          <a:ln w="3175">
            <a:solidFill>
              <a:srgbClr val="262E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텍스트 개체 틀 8">
            <a:extLst>
              <a:ext uri="{FF2B5EF4-FFF2-40B4-BE49-F238E27FC236}">
                <a16:creationId xmlns:a16="http://schemas.microsoft.com/office/drawing/2014/main" id="{B0B79E30-42DD-464F-BC78-50FDE89FBD12}"/>
              </a:ext>
            </a:extLst>
          </p:cNvPr>
          <p:cNvSpPr>
            <a:spLocks noGrp="1"/>
          </p:cNvSpPr>
          <p:nvPr userDrawn="1">
            <p:ph type="body" sz="quarter" idx="11"/>
          </p:nvPr>
        </p:nvSpPr>
        <p:spPr>
          <a:xfrm>
            <a:off x="677795" y="376521"/>
            <a:ext cx="8640000" cy="474948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lang="ko-KR" altLang="en-US" sz="2700" dirty="0" smtClean="0">
                <a:solidFill>
                  <a:srgbClr val="4F4FFC"/>
                </a:solidFill>
                <a:latin typeface="NanumSquare" panose="020B0600000101010101" pitchFamily="34" charset="-127"/>
                <a:ea typeface="NanumSquare" panose="020B0600000101010101" pitchFamily="34" charset="-127"/>
                <a:cs typeface="+mj-cs"/>
              </a:defRPr>
            </a:lvl1pPr>
            <a:lvl2pPr>
              <a:defRPr lang="ko-KR" altLang="en-US" sz="1800" smtClean="0"/>
            </a:lvl2pPr>
            <a:lvl3pPr>
              <a:defRPr lang="ko-KR" altLang="en-US" sz="1800" smtClean="0"/>
            </a:lvl3pPr>
            <a:lvl4pPr>
              <a:defRPr lang="ko-KR" altLang="en-US" sz="1800" smtClean="0"/>
            </a:lvl4pPr>
            <a:lvl5pPr>
              <a:defRPr lang="ko-Kore-KR" altLang="en-US" sz="1800"/>
            </a:lvl5pPr>
          </a:lstStyle>
          <a:p>
            <a:pPr marL="0" lvl="0">
              <a:spcBef>
                <a:spcPct val="0"/>
              </a:spcBef>
              <a:buNone/>
            </a:pPr>
            <a:r>
              <a:rPr kumimoji="1" lang="ko-KR" altLang="en-US" dirty="0"/>
              <a:t>마스터 텍스트 스타일을 편집하려면 클릭</a:t>
            </a:r>
            <a:endParaRPr kumimoji="1" lang="en-US" altLang="ko-KR" dirty="0"/>
          </a:p>
          <a:p>
            <a:pPr marL="0" lvl="0">
              <a:spcBef>
                <a:spcPct val="0"/>
              </a:spcBef>
              <a:buNone/>
            </a:pPr>
            <a:endParaRPr kumimoji="1" lang="en-US" altLang="ko-KR" dirty="0"/>
          </a:p>
          <a:p>
            <a:pPr marL="0" lvl="0">
              <a:spcBef>
                <a:spcPct val="0"/>
              </a:spcBef>
              <a:buNone/>
            </a:pPr>
            <a:endParaRPr kumimoji="1" lang="ko-KR" altLang="en-US" dirty="0"/>
          </a:p>
        </p:txBody>
      </p:sp>
      <p:sp>
        <p:nvSpPr>
          <p:cNvPr id="30" name="텍스트 개체 틀 8">
            <a:extLst>
              <a:ext uri="{FF2B5EF4-FFF2-40B4-BE49-F238E27FC236}">
                <a16:creationId xmlns:a16="http://schemas.microsoft.com/office/drawing/2014/main" id="{888AAB02-18E9-4249-971B-B61BFE5BD97B}"/>
              </a:ext>
            </a:extLst>
          </p:cNvPr>
          <p:cNvSpPr>
            <a:spLocks noGrp="1"/>
          </p:cNvSpPr>
          <p:nvPr userDrawn="1">
            <p:ph type="body" sz="quarter" idx="12"/>
          </p:nvPr>
        </p:nvSpPr>
        <p:spPr>
          <a:xfrm>
            <a:off x="8165429" y="548850"/>
            <a:ext cx="3312366" cy="22743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algn="r">
              <a:buNone/>
              <a:defRPr lang="ko-KR" altLang="en-US" sz="1400" dirty="0" smtClean="0">
                <a:solidFill>
                  <a:srgbClr val="4F4FFC"/>
                </a:solidFill>
                <a:latin typeface="NanumSquare" panose="020B0600000101010101" pitchFamily="34" charset="-127"/>
                <a:ea typeface="NanumSquare" panose="020B0600000101010101" pitchFamily="34" charset="-127"/>
              </a:defRPr>
            </a:lvl1pPr>
            <a:lvl2pPr>
              <a:defRPr lang="ko-KR" altLang="en-US" sz="1800" smtClean="0"/>
            </a:lvl2pPr>
            <a:lvl3pPr>
              <a:defRPr lang="ko-KR" altLang="en-US" sz="1800" smtClean="0"/>
            </a:lvl3pPr>
            <a:lvl4pPr>
              <a:defRPr lang="ko-KR" altLang="en-US" sz="1800" smtClean="0"/>
            </a:lvl4pPr>
            <a:lvl5pPr>
              <a:defRPr lang="ko-Kore-KR" altLang="en-US" sz="1800"/>
            </a:lvl5pPr>
          </a:lstStyle>
          <a:p>
            <a:pPr marL="0" lvl="0" algn="r">
              <a:lnSpc>
                <a:spcPct val="110000"/>
              </a:lnSpc>
            </a:pPr>
            <a:r>
              <a:rPr kumimoji="1" lang="ko-KR" altLang="en-US" dirty="0"/>
              <a:t>마스터 텍스트 스타일을 편집하려면 클릭</a:t>
            </a:r>
            <a:endParaRPr kumimoji="1" lang="en-US" altLang="ko-KR" dirty="0"/>
          </a:p>
        </p:txBody>
      </p:sp>
      <p:sp>
        <p:nvSpPr>
          <p:cNvPr id="31" name="텍스트 개체 틀 8">
            <a:extLst>
              <a:ext uri="{FF2B5EF4-FFF2-40B4-BE49-F238E27FC236}">
                <a16:creationId xmlns:a16="http://schemas.microsoft.com/office/drawing/2014/main" id="{7F820F70-D8BC-B943-A45B-CD8D81E7AC2B}"/>
              </a:ext>
            </a:extLst>
          </p:cNvPr>
          <p:cNvSpPr>
            <a:spLocks noGrp="1"/>
          </p:cNvSpPr>
          <p:nvPr userDrawn="1">
            <p:ph type="body" sz="quarter" idx="14"/>
          </p:nvPr>
        </p:nvSpPr>
        <p:spPr>
          <a:xfrm>
            <a:off x="4810574" y="1541771"/>
            <a:ext cx="2825917" cy="749196"/>
          </a:xfrm>
          <a:prstGeom prst="rect">
            <a:avLst/>
          </a:prstGeom>
        </p:spPr>
        <p:txBody>
          <a:bodyPr lIns="0" rIns="0"/>
          <a:lstStyle>
            <a:lvl1pPr algn="ctr">
              <a:buNone/>
              <a:defRPr kumimoji="1" lang="ko-KR" altLang="en-US" sz="1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defRPr>
            </a:lvl1pPr>
            <a:lvl2pPr>
              <a:defRPr lang="ko-KR" altLang="en-US" sz="1800" smtClean="0"/>
            </a:lvl2pPr>
            <a:lvl3pPr>
              <a:defRPr lang="ko-KR" altLang="en-US" sz="1800" smtClean="0"/>
            </a:lvl3pPr>
            <a:lvl4pPr>
              <a:defRPr lang="ko-KR" altLang="en-US" sz="1800" smtClean="0"/>
            </a:lvl4pPr>
            <a:lvl5pPr>
              <a:defRPr lang="ko-Kore-KR" altLang="en-US" sz="1800"/>
            </a:lvl5pPr>
          </a:lstStyle>
          <a:p>
            <a:pPr marL="0" lvl="0" indent="0">
              <a:lnSpc>
                <a:spcPct val="110000"/>
              </a:lnSpc>
              <a:buNone/>
            </a:pPr>
            <a:r>
              <a:rPr kumimoji="1" lang="ko-KR" altLang="en-US" dirty="0"/>
              <a:t>마스터 텍스트 스타일을 편집하려면 클릭</a:t>
            </a:r>
            <a:endParaRPr kumimoji="1" lang="en-US" altLang="ko-KR" dirty="0"/>
          </a:p>
        </p:txBody>
      </p:sp>
      <p:sp>
        <p:nvSpPr>
          <p:cNvPr id="33" name="텍스트 개체 틀 8">
            <a:extLst>
              <a:ext uri="{FF2B5EF4-FFF2-40B4-BE49-F238E27FC236}">
                <a16:creationId xmlns:a16="http://schemas.microsoft.com/office/drawing/2014/main" id="{0D2CC1F0-9F16-B24C-B2EE-280F33D2D7FE}"/>
              </a:ext>
            </a:extLst>
          </p:cNvPr>
          <p:cNvSpPr>
            <a:spLocks noGrp="1"/>
          </p:cNvSpPr>
          <p:nvPr userDrawn="1">
            <p:ph type="body" sz="quarter" idx="15"/>
          </p:nvPr>
        </p:nvSpPr>
        <p:spPr>
          <a:xfrm>
            <a:off x="4810574" y="5091353"/>
            <a:ext cx="2825917" cy="749196"/>
          </a:xfrm>
          <a:prstGeom prst="rect">
            <a:avLst/>
          </a:prstGeom>
        </p:spPr>
        <p:txBody>
          <a:bodyPr lIns="0" tIns="0" rIns="0" bIns="0"/>
          <a:lstStyle>
            <a:lvl1pPr algn="ctr">
              <a:buNone/>
              <a:defRPr lang="en-US" altLang="ko-KR" sz="1800" b="0" spc="-20" baseline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anumSquare Light" panose="020B0600000101010101" pitchFamily="34" charset="-127"/>
                <a:ea typeface="NanumSquare Light" panose="020B0600000101010101" pitchFamily="34" charset="-127"/>
                <a:cs typeface="NanumBarunGothicOTF" charset="-127"/>
              </a:defRPr>
            </a:lvl1pPr>
            <a:lvl2pPr>
              <a:defRPr lang="ko-KR" altLang="en-US" sz="1800" smtClean="0"/>
            </a:lvl2pPr>
            <a:lvl3pPr>
              <a:defRPr lang="ko-KR" altLang="en-US" sz="1800" smtClean="0"/>
            </a:lvl3pPr>
            <a:lvl4pPr>
              <a:defRPr lang="ko-KR" altLang="en-US" sz="1800" smtClean="0"/>
            </a:lvl4pPr>
            <a:lvl5pPr>
              <a:defRPr lang="ko-Kore-KR" altLang="en-US" sz="1800"/>
            </a:lvl5pPr>
          </a:lstStyle>
          <a:p>
            <a:pPr marL="0" lvl="0" indent="0" algn="ctr" defTabSz="180000">
              <a:lnSpc>
                <a:spcPct val="110000"/>
              </a:lnSpc>
              <a:spcBef>
                <a:spcPts val="300"/>
              </a:spcBef>
              <a:buFontTx/>
              <a:buNone/>
              <a:tabLst>
                <a:tab pos="180000" algn="l"/>
              </a:tabLst>
            </a:pPr>
            <a:r>
              <a:rPr kumimoji="1" lang="ko-KR" altLang="en-US" dirty="0"/>
              <a:t>마스터 텍스트 스타일을 편집하려면 클릭</a:t>
            </a:r>
            <a:endParaRPr kumimoji="1" lang="en-US" altLang="ko-KR" dirty="0"/>
          </a:p>
        </p:txBody>
      </p:sp>
      <p:sp>
        <p:nvSpPr>
          <p:cNvPr id="36" name="텍스트 개체 틀 8">
            <a:extLst>
              <a:ext uri="{FF2B5EF4-FFF2-40B4-BE49-F238E27FC236}">
                <a16:creationId xmlns:a16="http://schemas.microsoft.com/office/drawing/2014/main" id="{C54385AA-5B9D-374C-A653-ACEEFB9AB822}"/>
              </a:ext>
            </a:extLst>
          </p:cNvPr>
          <p:cNvSpPr>
            <a:spLocks noGrp="1" noChangeAspect="1"/>
          </p:cNvSpPr>
          <p:nvPr>
            <p:ph type="body" sz="quarter" idx="16"/>
          </p:nvPr>
        </p:nvSpPr>
        <p:spPr>
          <a:xfrm>
            <a:off x="5053532" y="2521160"/>
            <a:ext cx="2340000" cy="2340000"/>
          </a:xfrm>
          <a:prstGeom prst="ellipse">
            <a:avLst/>
          </a:prstGeom>
        </p:spPr>
        <p:txBody>
          <a:bodyPr lIns="0" rIns="0" anchor="ctr"/>
          <a:lstStyle>
            <a:lvl1pPr algn="ctr">
              <a:buNone/>
              <a:defRPr kumimoji="1" lang="ko-KR" altLang="en-US" sz="1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defRPr>
            </a:lvl1pPr>
            <a:lvl2pPr>
              <a:defRPr lang="ko-KR" altLang="en-US" sz="1800" smtClean="0"/>
            </a:lvl2pPr>
            <a:lvl3pPr>
              <a:defRPr lang="ko-KR" altLang="en-US" sz="1800" smtClean="0"/>
            </a:lvl3pPr>
            <a:lvl4pPr>
              <a:defRPr lang="ko-KR" altLang="en-US" sz="1800" smtClean="0"/>
            </a:lvl4pPr>
            <a:lvl5pPr>
              <a:defRPr lang="ko-Kore-KR" altLang="en-US" sz="1800"/>
            </a:lvl5pPr>
          </a:lstStyle>
          <a:p>
            <a:pPr marL="0" lvl="0" indent="0">
              <a:lnSpc>
                <a:spcPct val="110000"/>
              </a:lnSpc>
              <a:buNone/>
            </a:pPr>
            <a:r>
              <a:rPr kumimoji="1" lang="ko-KR" altLang="en-US" dirty="0"/>
              <a:t>마스터 텍스트 스타일을 편집하려면 클릭</a:t>
            </a:r>
            <a:endParaRPr kumimoji="1" lang="en-US" altLang="ko-KR" dirty="0"/>
          </a:p>
        </p:txBody>
      </p:sp>
      <p:sp>
        <p:nvSpPr>
          <p:cNvPr id="37" name="텍스트 개체 틀 8">
            <a:extLst>
              <a:ext uri="{FF2B5EF4-FFF2-40B4-BE49-F238E27FC236}">
                <a16:creationId xmlns:a16="http://schemas.microsoft.com/office/drawing/2014/main" id="{A51DBF15-41C0-5E47-AAA1-6FC5E2D00F4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634253" y="1541771"/>
            <a:ext cx="2825917" cy="749196"/>
          </a:xfrm>
          <a:prstGeom prst="rect">
            <a:avLst/>
          </a:prstGeom>
        </p:spPr>
        <p:txBody>
          <a:bodyPr lIns="0" rIns="0"/>
          <a:lstStyle>
            <a:lvl1pPr algn="ctr">
              <a:buNone/>
              <a:defRPr kumimoji="1" lang="ko-KR" altLang="en-US" sz="1800" b="1" dirty="0" smtClean="0">
                <a:solidFill>
                  <a:srgbClr val="4F4FFC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defRPr>
            </a:lvl1pPr>
            <a:lvl2pPr>
              <a:defRPr lang="ko-KR" altLang="en-US" sz="1800" smtClean="0"/>
            </a:lvl2pPr>
            <a:lvl3pPr>
              <a:defRPr lang="ko-KR" altLang="en-US" sz="1800" smtClean="0"/>
            </a:lvl3pPr>
            <a:lvl4pPr>
              <a:defRPr lang="ko-KR" altLang="en-US" sz="1800" smtClean="0"/>
            </a:lvl4pPr>
            <a:lvl5pPr>
              <a:defRPr lang="ko-Kore-KR" altLang="en-US" sz="1800"/>
            </a:lvl5pPr>
          </a:lstStyle>
          <a:p>
            <a:pPr marL="0" lvl="0" indent="0">
              <a:lnSpc>
                <a:spcPct val="110000"/>
              </a:lnSpc>
              <a:buNone/>
            </a:pPr>
            <a:r>
              <a:rPr kumimoji="1" lang="ko-KR" altLang="en-US" dirty="0"/>
              <a:t>마스터 텍스트 스타일을 편집하려면 클릭</a:t>
            </a:r>
            <a:endParaRPr kumimoji="1" lang="en-US" altLang="ko-KR" dirty="0"/>
          </a:p>
        </p:txBody>
      </p:sp>
      <p:sp>
        <p:nvSpPr>
          <p:cNvPr id="38" name="텍스트 개체 틀 8">
            <a:extLst>
              <a:ext uri="{FF2B5EF4-FFF2-40B4-BE49-F238E27FC236}">
                <a16:creationId xmlns:a16="http://schemas.microsoft.com/office/drawing/2014/main" id="{28CF1D16-8C05-8D41-8FD0-F9F9F64CB67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634253" y="5091353"/>
            <a:ext cx="2825917" cy="749196"/>
          </a:xfrm>
          <a:prstGeom prst="rect">
            <a:avLst/>
          </a:prstGeom>
        </p:spPr>
        <p:txBody>
          <a:bodyPr lIns="0" tIns="0" rIns="0" bIns="0"/>
          <a:lstStyle>
            <a:lvl1pPr algn="ctr">
              <a:buNone/>
              <a:defRPr lang="en-US" altLang="ko-KR" sz="1800" b="0" spc="-20" baseline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anumSquare Light" panose="020B0600000101010101" pitchFamily="34" charset="-127"/>
                <a:ea typeface="NanumSquare Light" panose="020B0600000101010101" pitchFamily="34" charset="-127"/>
                <a:cs typeface="NanumBarunGothicOTF" charset="-127"/>
              </a:defRPr>
            </a:lvl1pPr>
            <a:lvl2pPr>
              <a:defRPr lang="ko-KR" altLang="en-US" sz="1800" smtClean="0"/>
            </a:lvl2pPr>
            <a:lvl3pPr>
              <a:defRPr lang="ko-KR" altLang="en-US" sz="1800" smtClean="0"/>
            </a:lvl3pPr>
            <a:lvl4pPr>
              <a:defRPr lang="ko-KR" altLang="en-US" sz="1800" smtClean="0"/>
            </a:lvl4pPr>
            <a:lvl5pPr>
              <a:defRPr lang="ko-Kore-KR" altLang="en-US" sz="1800"/>
            </a:lvl5pPr>
          </a:lstStyle>
          <a:p>
            <a:pPr marL="0" lvl="0" indent="0" algn="ctr" defTabSz="180000">
              <a:lnSpc>
                <a:spcPct val="110000"/>
              </a:lnSpc>
              <a:spcBef>
                <a:spcPts val="300"/>
              </a:spcBef>
              <a:buFontTx/>
              <a:buNone/>
              <a:tabLst>
                <a:tab pos="180000" algn="l"/>
              </a:tabLst>
            </a:pPr>
            <a:r>
              <a:rPr kumimoji="1" lang="ko-KR" altLang="en-US" dirty="0"/>
              <a:t>마스터 텍스트 스타일을 편집하려면 클릭</a:t>
            </a:r>
            <a:endParaRPr kumimoji="1" lang="en-US" altLang="ko-KR" dirty="0"/>
          </a:p>
        </p:txBody>
      </p:sp>
      <p:sp>
        <p:nvSpPr>
          <p:cNvPr id="39" name="텍스트 개체 틀 8">
            <a:extLst>
              <a:ext uri="{FF2B5EF4-FFF2-40B4-BE49-F238E27FC236}">
                <a16:creationId xmlns:a16="http://schemas.microsoft.com/office/drawing/2014/main" id="{002A73B9-8687-604B-8822-E25ED7938F5D}"/>
              </a:ext>
            </a:extLst>
          </p:cNvPr>
          <p:cNvSpPr>
            <a:spLocks noGrp="1" noChangeAspect="1"/>
          </p:cNvSpPr>
          <p:nvPr>
            <p:ph type="body" sz="quarter" idx="19"/>
          </p:nvPr>
        </p:nvSpPr>
        <p:spPr>
          <a:xfrm>
            <a:off x="8877211" y="2521160"/>
            <a:ext cx="2340000" cy="2340000"/>
          </a:xfrm>
          <a:prstGeom prst="ellipse">
            <a:avLst/>
          </a:prstGeom>
          <a:solidFill>
            <a:srgbClr val="4F4FFC"/>
          </a:solidFill>
        </p:spPr>
        <p:txBody>
          <a:bodyPr lIns="0" rIns="0" anchor="ctr"/>
          <a:lstStyle>
            <a:lvl1pPr algn="ctr">
              <a:buNone/>
              <a:defRPr kumimoji="1" lang="ko-KR" altLang="en-US" sz="1800" b="1" dirty="0" smtClean="0">
                <a:solidFill>
                  <a:schemeClr val="bg1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defRPr>
            </a:lvl1pPr>
            <a:lvl2pPr>
              <a:defRPr lang="ko-KR" altLang="en-US" sz="1800" smtClean="0"/>
            </a:lvl2pPr>
            <a:lvl3pPr>
              <a:defRPr lang="ko-KR" altLang="en-US" sz="1800" smtClean="0"/>
            </a:lvl3pPr>
            <a:lvl4pPr>
              <a:defRPr lang="ko-KR" altLang="en-US" sz="1800" smtClean="0"/>
            </a:lvl4pPr>
            <a:lvl5pPr>
              <a:defRPr lang="ko-Kore-KR" altLang="en-US" sz="1800"/>
            </a:lvl5pPr>
          </a:lstStyle>
          <a:p>
            <a:pPr marL="0" lvl="0" indent="0">
              <a:lnSpc>
                <a:spcPct val="110000"/>
              </a:lnSpc>
              <a:buNone/>
            </a:pPr>
            <a:r>
              <a:rPr kumimoji="1" lang="ko-KR" altLang="en-US" dirty="0"/>
              <a:t>마스터 텍스트 스타일을 편집하려면 클릭</a:t>
            </a:r>
            <a:endParaRPr kumimoji="1" lang="en-US" altLang="ko-KR" dirty="0"/>
          </a:p>
        </p:txBody>
      </p:sp>
      <p:sp>
        <p:nvSpPr>
          <p:cNvPr id="41" name="텍스트 개체 틀 8">
            <a:extLst>
              <a:ext uri="{FF2B5EF4-FFF2-40B4-BE49-F238E27FC236}">
                <a16:creationId xmlns:a16="http://schemas.microsoft.com/office/drawing/2014/main" id="{0AE2CC0F-E313-6342-8A61-8865C22C5DB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86896" y="1541771"/>
            <a:ext cx="2825917" cy="749196"/>
          </a:xfrm>
          <a:prstGeom prst="rect">
            <a:avLst/>
          </a:prstGeom>
        </p:spPr>
        <p:txBody>
          <a:bodyPr lIns="0" rIns="0"/>
          <a:lstStyle>
            <a:lvl1pPr algn="ctr">
              <a:buNone/>
              <a:defRPr kumimoji="1" lang="ko-KR" altLang="en-US" sz="1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defRPr>
            </a:lvl1pPr>
            <a:lvl2pPr>
              <a:defRPr lang="ko-KR" altLang="en-US" sz="1800" smtClean="0"/>
            </a:lvl2pPr>
            <a:lvl3pPr>
              <a:defRPr lang="ko-KR" altLang="en-US" sz="1800" smtClean="0"/>
            </a:lvl3pPr>
            <a:lvl4pPr>
              <a:defRPr lang="ko-KR" altLang="en-US" sz="1800" smtClean="0"/>
            </a:lvl4pPr>
            <a:lvl5pPr>
              <a:defRPr lang="ko-Kore-KR" altLang="en-US" sz="1800"/>
            </a:lvl5pPr>
          </a:lstStyle>
          <a:p>
            <a:pPr marL="0" lvl="0" indent="0">
              <a:lnSpc>
                <a:spcPct val="110000"/>
              </a:lnSpc>
              <a:buNone/>
            </a:pPr>
            <a:r>
              <a:rPr kumimoji="1" lang="ko-KR" altLang="en-US" dirty="0"/>
              <a:t>마스터 텍스트 스타일을 편집하려면 클릭</a:t>
            </a:r>
            <a:endParaRPr kumimoji="1" lang="en-US" altLang="ko-KR" dirty="0"/>
          </a:p>
        </p:txBody>
      </p:sp>
      <p:sp>
        <p:nvSpPr>
          <p:cNvPr id="42" name="텍스트 개체 틀 8">
            <a:extLst>
              <a:ext uri="{FF2B5EF4-FFF2-40B4-BE49-F238E27FC236}">
                <a16:creationId xmlns:a16="http://schemas.microsoft.com/office/drawing/2014/main" id="{73BD2E20-8415-D44D-86A1-47BF805825A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86896" y="5091353"/>
            <a:ext cx="2825917" cy="749196"/>
          </a:xfrm>
          <a:prstGeom prst="rect">
            <a:avLst/>
          </a:prstGeom>
        </p:spPr>
        <p:txBody>
          <a:bodyPr lIns="0" tIns="0" rIns="0" bIns="0"/>
          <a:lstStyle>
            <a:lvl1pPr algn="ctr">
              <a:buNone/>
              <a:defRPr lang="en-US" altLang="ko-KR" sz="1800" b="0" spc="-20" baseline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anumSquare Light" panose="020B0600000101010101" pitchFamily="34" charset="-127"/>
                <a:ea typeface="NanumSquare Light" panose="020B0600000101010101" pitchFamily="34" charset="-127"/>
                <a:cs typeface="NanumBarunGothicOTF" charset="-127"/>
              </a:defRPr>
            </a:lvl1pPr>
            <a:lvl2pPr>
              <a:defRPr lang="ko-KR" altLang="en-US" sz="1800" smtClean="0"/>
            </a:lvl2pPr>
            <a:lvl3pPr>
              <a:defRPr lang="ko-KR" altLang="en-US" sz="1800" smtClean="0"/>
            </a:lvl3pPr>
            <a:lvl4pPr>
              <a:defRPr lang="ko-KR" altLang="en-US" sz="1800" smtClean="0"/>
            </a:lvl4pPr>
            <a:lvl5pPr>
              <a:defRPr lang="ko-Kore-KR" altLang="en-US" sz="1800"/>
            </a:lvl5pPr>
          </a:lstStyle>
          <a:p>
            <a:pPr marL="0" lvl="0" indent="0" algn="ctr" defTabSz="180000">
              <a:lnSpc>
                <a:spcPct val="110000"/>
              </a:lnSpc>
              <a:spcBef>
                <a:spcPts val="300"/>
              </a:spcBef>
              <a:buFontTx/>
              <a:buNone/>
              <a:tabLst>
                <a:tab pos="180000" algn="l"/>
              </a:tabLst>
            </a:pPr>
            <a:r>
              <a:rPr kumimoji="1" lang="ko-KR" altLang="en-US" dirty="0"/>
              <a:t>마스터 텍스트 스타일을 편집하려면 클릭</a:t>
            </a:r>
            <a:endParaRPr kumimoji="1" lang="en-US" altLang="ko-KR" dirty="0"/>
          </a:p>
        </p:txBody>
      </p:sp>
      <p:sp>
        <p:nvSpPr>
          <p:cNvPr id="43" name="텍스트 개체 틀 8">
            <a:extLst>
              <a:ext uri="{FF2B5EF4-FFF2-40B4-BE49-F238E27FC236}">
                <a16:creationId xmlns:a16="http://schemas.microsoft.com/office/drawing/2014/main" id="{023920AA-6E71-144F-B7C8-378E68A2BB83}"/>
              </a:ext>
            </a:extLst>
          </p:cNvPr>
          <p:cNvSpPr>
            <a:spLocks noGrp="1" noChangeAspect="1"/>
          </p:cNvSpPr>
          <p:nvPr>
            <p:ph type="body" sz="quarter" idx="22"/>
          </p:nvPr>
        </p:nvSpPr>
        <p:spPr>
          <a:xfrm>
            <a:off x="1229854" y="2521160"/>
            <a:ext cx="2340000" cy="2340000"/>
          </a:xfrm>
          <a:prstGeom prst="ellipse">
            <a:avLst/>
          </a:prstGeom>
          <a:solidFill>
            <a:schemeClr val="tx1"/>
          </a:solidFill>
        </p:spPr>
        <p:txBody>
          <a:bodyPr lIns="0" rIns="0" anchor="ctr"/>
          <a:lstStyle>
            <a:lvl1pPr algn="ctr">
              <a:buNone/>
              <a:defRPr kumimoji="1" lang="ko-KR" altLang="en-US" sz="1800" b="1" dirty="0" smtClean="0">
                <a:solidFill>
                  <a:schemeClr val="bg1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defRPr>
            </a:lvl1pPr>
            <a:lvl2pPr>
              <a:defRPr lang="ko-KR" altLang="en-US" sz="1800" smtClean="0"/>
            </a:lvl2pPr>
            <a:lvl3pPr>
              <a:defRPr lang="ko-KR" altLang="en-US" sz="1800" smtClean="0"/>
            </a:lvl3pPr>
            <a:lvl4pPr>
              <a:defRPr lang="ko-KR" altLang="en-US" sz="1800" smtClean="0"/>
            </a:lvl4pPr>
            <a:lvl5pPr>
              <a:defRPr lang="ko-Kore-KR" altLang="en-US" sz="1800"/>
            </a:lvl5pPr>
          </a:lstStyle>
          <a:p>
            <a:pPr marL="0" lvl="0" indent="0">
              <a:lnSpc>
                <a:spcPct val="110000"/>
              </a:lnSpc>
              <a:buNone/>
            </a:pPr>
            <a:r>
              <a:rPr kumimoji="1" lang="ko-KR" altLang="en-US" dirty="0"/>
              <a:t>마스터 텍스트 스타일을 편집하려면 클릭</a:t>
            </a:r>
            <a:endParaRPr kumimoji="1" lang="en-US" altLang="ko-KR" dirty="0"/>
          </a:p>
        </p:txBody>
      </p:sp>
      <p:sp>
        <p:nvSpPr>
          <p:cNvPr id="16" name="슬라이드 번호 개체 틀 2">
            <a:extLst>
              <a:ext uri="{FF2B5EF4-FFF2-40B4-BE49-F238E27FC236}">
                <a16:creationId xmlns:a16="http://schemas.microsoft.com/office/drawing/2014/main" id="{3D31F964-CCC6-534B-8945-290E8C6E28D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352584" y="6304236"/>
            <a:ext cx="510952" cy="352274"/>
          </a:xfrm>
        </p:spPr>
        <p:txBody>
          <a:bodyPr/>
          <a:lstStyle/>
          <a:p>
            <a:fld id="{85989F4E-D311-704D-8E8E-205626F6C95A}" type="slidenum">
              <a:rPr kumimoji="1" lang="ko-KR" altLang="en-US" smtClean="0"/>
              <a:pPr/>
              <a:t>‹#›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56676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본문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8">
            <a:extLst>
              <a:ext uri="{FF2B5EF4-FFF2-40B4-BE49-F238E27FC236}">
                <a16:creationId xmlns:a16="http://schemas.microsoft.com/office/drawing/2014/main" id="{195EA4FE-98E3-3540-8670-146F4A6FA05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77795" y="376521"/>
            <a:ext cx="8640000" cy="5800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>
              <a:buNone/>
              <a:defRPr lang="ko-KR" altLang="en-US" sz="1600" b="1" u="sng" dirty="0" smtClean="0">
                <a:solidFill>
                  <a:srgbClr val="4F4FFC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defRPr>
            </a:lvl1pPr>
            <a:lvl2pPr>
              <a:defRPr lang="ko-KR" altLang="en-US" sz="1800" smtClean="0"/>
            </a:lvl2pPr>
            <a:lvl3pPr>
              <a:defRPr lang="ko-KR" altLang="en-US" sz="1800" smtClean="0"/>
            </a:lvl3pPr>
            <a:lvl4pPr>
              <a:defRPr lang="ko-KR" altLang="en-US" sz="1800" smtClean="0"/>
            </a:lvl4pPr>
            <a:lvl5pPr>
              <a:defRPr lang="ko-Kore-KR" altLang="en-US" sz="1800"/>
            </a:lvl5pPr>
          </a:lstStyle>
          <a:p>
            <a:pPr marL="0" lvl="0">
              <a:lnSpc>
                <a:spcPct val="110000"/>
              </a:lnSpc>
            </a:pPr>
            <a:r>
              <a:rPr kumimoji="1" lang="ko-KR" altLang="en-US" dirty="0"/>
              <a:t>마스터 텍스트 스타일을 편집하려면 클릭</a:t>
            </a:r>
            <a:endParaRPr kumimoji="1" lang="en-US" altLang="ko-KR" dirty="0"/>
          </a:p>
          <a:p>
            <a:pPr marL="0" lvl="0">
              <a:lnSpc>
                <a:spcPct val="110000"/>
              </a:lnSpc>
            </a:pPr>
            <a:endParaRPr kumimoji="1" lang="ko-KR" altLang="en-US" dirty="0"/>
          </a:p>
        </p:txBody>
      </p:sp>
      <p:sp>
        <p:nvSpPr>
          <p:cNvPr id="8" name="텍스트 개체 틀 8">
            <a:extLst>
              <a:ext uri="{FF2B5EF4-FFF2-40B4-BE49-F238E27FC236}">
                <a16:creationId xmlns:a16="http://schemas.microsoft.com/office/drawing/2014/main" id="{DF343051-C286-3142-9FF6-6A5B20F28BF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77795" y="1388598"/>
            <a:ext cx="10800000" cy="58003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buNone/>
              <a:defRPr lang="ko-KR" altLang="en-US" sz="4000" spc="-20" baseline="0" dirty="0" smtClean="0">
                <a:solidFill>
                  <a:srgbClr val="4F4FFC"/>
                </a:solidFill>
                <a:latin typeface="NanumSquare" panose="020B0600000101010101" pitchFamily="34" charset="-127"/>
                <a:ea typeface="NanumSquare" panose="020B0600000101010101" pitchFamily="34" charset="-127"/>
                <a:cs typeface="NanumBarunGothicOTF" charset="-127"/>
              </a:defRPr>
            </a:lvl1pPr>
            <a:lvl2pPr>
              <a:defRPr lang="ko-KR" altLang="en-US" sz="1800" smtClean="0"/>
            </a:lvl2pPr>
            <a:lvl3pPr>
              <a:defRPr lang="ko-KR" altLang="en-US" sz="1800" smtClean="0"/>
            </a:lvl3pPr>
            <a:lvl4pPr>
              <a:defRPr lang="ko-KR" altLang="en-US" sz="1800" smtClean="0"/>
            </a:lvl4pPr>
            <a:lvl5pPr>
              <a:defRPr lang="ko-Kore-KR" altLang="en-US" sz="1800"/>
            </a:lvl5pPr>
          </a:lstStyle>
          <a:p>
            <a:pPr marL="0" lvl="0">
              <a:lnSpc>
                <a:spcPct val="110000"/>
              </a:lnSpc>
              <a:spcBef>
                <a:spcPct val="0"/>
              </a:spcBef>
              <a:buNone/>
            </a:pPr>
            <a:r>
              <a:rPr kumimoji="1" lang="ko-KR" altLang="en-US" dirty="0"/>
              <a:t>마스터 텍스트 스타일을 편집하려면 클릭</a:t>
            </a:r>
            <a:endParaRPr kumimoji="1" lang="en-US" altLang="ko-KR" dirty="0"/>
          </a:p>
          <a:p>
            <a:pPr marL="0" lvl="0">
              <a:lnSpc>
                <a:spcPct val="110000"/>
              </a:lnSpc>
              <a:spcBef>
                <a:spcPct val="0"/>
              </a:spcBef>
              <a:buNone/>
            </a:pPr>
            <a:endParaRPr kumimoji="1" lang="ko-KR" altLang="en-US" dirty="0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4BCB27A8-8F0D-3644-8A51-6D7267A4798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77795" y="3147610"/>
            <a:ext cx="10800000" cy="1326966"/>
          </a:xfrm>
          <a:prstGeom prst="rect">
            <a:avLst/>
          </a:prstGeom>
        </p:spPr>
        <p:txBody>
          <a:bodyPr lIns="0" rIns="0"/>
          <a:lstStyle>
            <a:lvl1pPr>
              <a:buNone/>
              <a:defRPr lang="ko-KR" altLang="en-US" sz="2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anumSquare Light" panose="020B0600000101010101" pitchFamily="34" charset="-127"/>
                <a:ea typeface="NanumSquare Light" panose="020B0600000101010101" pitchFamily="34" charset="-127"/>
              </a:defRPr>
            </a:lvl1pPr>
            <a:lvl2pPr>
              <a:defRPr lang="ko-KR" altLang="en-US" sz="1800" smtClean="0"/>
            </a:lvl2pPr>
            <a:lvl3pPr>
              <a:defRPr lang="ko-KR" altLang="en-US" sz="1800" smtClean="0"/>
            </a:lvl3pPr>
            <a:lvl4pPr>
              <a:defRPr lang="ko-KR" altLang="en-US" sz="1800" smtClean="0"/>
            </a:lvl4pPr>
            <a:lvl5pPr>
              <a:defRPr lang="ko-Kore-KR" altLang="en-US" sz="1800"/>
            </a:lvl5pPr>
          </a:lstStyle>
          <a:p>
            <a:pPr marL="0" lvl="0" indent="0">
              <a:lnSpc>
                <a:spcPct val="110000"/>
              </a:lnSpc>
              <a:buNone/>
            </a:pPr>
            <a:r>
              <a:rPr kumimoji="1" lang="ko-KR" altLang="en-US" dirty="0"/>
              <a:t>마스터 텍스트 스타일을 편집하려면 클릭</a:t>
            </a:r>
            <a:endParaRPr kumimoji="1" lang="en-US" altLang="ko-KR" dirty="0"/>
          </a:p>
          <a:p>
            <a:pPr marL="0" lvl="0" indent="0">
              <a:lnSpc>
                <a:spcPct val="110000"/>
              </a:lnSpc>
              <a:buNone/>
            </a:pPr>
            <a:endParaRPr kumimoji="1" lang="ko-KR" altLang="en-US" dirty="0"/>
          </a:p>
        </p:txBody>
      </p:sp>
      <p:sp>
        <p:nvSpPr>
          <p:cNvPr id="10" name="슬라이드 번호 개체 틀 2">
            <a:extLst>
              <a:ext uri="{FF2B5EF4-FFF2-40B4-BE49-F238E27FC236}">
                <a16:creationId xmlns:a16="http://schemas.microsoft.com/office/drawing/2014/main" id="{4C75304A-BF89-7F4B-A5FD-9C9CBBA58D0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352584" y="6304236"/>
            <a:ext cx="510952" cy="352274"/>
          </a:xfrm>
        </p:spPr>
        <p:txBody>
          <a:bodyPr/>
          <a:lstStyle/>
          <a:p>
            <a:fld id="{1435E688-EE28-4E47-AA64-CC5AD161D39F}" type="slidenum">
              <a:rPr kumimoji="1" lang="ko-KR" altLang="en-US" smtClean="0"/>
              <a:pPr/>
              <a:t>‹#›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90409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마지막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EF41BD3-8C6B-AF40-870B-2FC826F64F64}"/>
              </a:ext>
            </a:extLst>
          </p:cNvPr>
          <p:cNvSpPr txBox="1"/>
          <p:nvPr userDrawn="1"/>
        </p:nvSpPr>
        <p:spPr>
          <a:xfrm>
            <a:off x="600616" y="409557"/>
            <a:ext cx="7655624" cy="13269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en-US" altLang="ko-Kore-KR" sz="4000" b="0" i="0" dirty="0">
                <a:solidFill>
                  <a:srgbClr val="4F4FFC"/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End of Document</a:t>
            </a:r>
          </a:p>
          <a:p>
            <a:pPr>
              <a:lnSpc>
                <a:spcPct val="110000"/>
              </a:lnSpc>
            </a:pPr>
            <a:r>
              <a:rPr kumimoji="1" lang="en-US" altLang="ko-Kore-KR" sz="4000" b="0" i="0" dirty="0">
                <a:solidFill>
                  <a:srgbClr val="4F4FFC"/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Thank You.</a:t>
            </a:r>
            <a:endParaRPr kumimoji="1" lang="ko-Kore-KR" altLang="en-US" sz="4000" b="0" i="0" dirty="0">
              <a:solidFill>
                <a:srgbClr val="4F4FFC"/>
              </a:solidFill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sp>
        <p:nvSpPr>
          <p:cNvPr id="4" name="텍스트 개체 틀 8">
            <a:extLst>
              <a:ext uri="{FF2B5EF4-FFF2-40B4-BE49-F238E27FC236}">
                <a16:creationId xmlns:a16="http://schemas.microsoft.com/office/drawing/2014/main" id="{3B667C35-2772-D046-85DA-91052A5D595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165429" y="548850"/>
            <a:ext cx="3312366" cy="22743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algn="r">
              <a:buNone/>
              <a:defRPr lang="ko-KR" altLang="en-US" sz="1400" dirty="0" smtClean="0">
                <a:solidFill>
                  <a:srgbClr val="4F4FFC"/>
                </a:solidFill>
                <a:latin typeface="NanumSquare" panose="020B0600000101010101" pitchFamily="34" charset="-127"/>
                <a:ea typeface="NanumSquare" panose="020B0600000101010101" pitchFamily="34" charset="-127"/>
              </a:defRPr>
            </a:lvl1pPr>
            <a:lvl2pPr>
              <a:defRPr lang="ko-KR" altLang="en-US" sz="1800" smtClean="0"/>
            </a:lvl2pPr>
            <a:lvl3pPr>
              <a:defRPr lang="ko-KR" altLang="en-US" sz="1800" smtClean="0"/>
            </a:lvl3pPr>
            <a:lvl4pPr>
              <a:defRPr lang="ko-KR" altLang="en-US" sz="1800" smtClean="0"/>
            </a:lvl4pPr>
            <a:lvl5pPr>
              <a:defRPr lang="ko-Kore-KR" altLang="en-US" sz="1800"/>
            </a:lvl5pPr>
          </a:lstStyle>
          <a:p>
            <a:pPr marL="0" lvl="0" algn="r">
              <a:lnSpc>
                <a:spcPct val="110000"/>
              </a:lnSpc>
            </a:pPr>
            <a:r>
              <a:rPr kumimoji="1" lang="ko-KR" altLang="en-US" dirty="0"/>
              <a:t>마스터 텍스트 스타일을 편집하려면 클릭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79192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9336B5-FE31-954F-9444-A04571352FBA}"/>
              </a:ext>
            </a:extLst>
          </p:cNvPr>
          <p:cNvSpPr txBox="1"/>
          <p:nvPr userDrawn="1"/>
        </p:nvSpPr>
        <p:spPr>
          <a:xfrm>
            <a:off x="5284079" y="6453336"/>
            <a:ext cx="1623842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b="0" i="0" kern="1200" dirty="0">
                <a:solidFill>
                  <a:schemeClr val="bg1">
                    <a:lumMod val="6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  <a:cs typeface="NanumBarunGothicOTF" charset="-127"/>
              </a:rPr>
              <a:t>ⓒ  NAVER Connect Foundation</a:t>
            </a:r>
            <a:endParaRPr lang="ko-KR" altLang="en-US" sz="900" b="0" i="0" kern="1200" dirty="0">
              <a:solidFill>
                <a:schemeClr val="bg1">
                  <a:lumMod val="65000"/>
                </a:schemeClr>
              </a:solidFill>
              <a:latin typeface="NanumSquare" panose="020B0600000101010101" pitchFamily="34" charset="-127"/>
              <a:ea typeface="NanumSquare" panose="020B0600000101010101" pitchFamily="34" charset="-127"/>
              <a:cs typeface="NanumBarunGothicOTF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3D14185-8B5E-8C42-AA71-09309DF9D5C4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479376" y="6185918"/>
            <a:ext cx="1292846" cy="352274"/>
          </a:xfrm>
          <a:prstGeom prst="rect">
            <a:avLst/>
          </a:prstGeom>
        </p:spPr>
      </p:pic>
      <p:sp>
        <p:nvSpPr>
          <p:cNvPr id="6" name="슬라이드 번호 개체 틀 7">
            <a:extLst>
              <a:ext uri="{FF2B5EF4-FFF2-40B4-BE49-F238E27FC236}">
                <a16:creationId xmlns:a16="http://schemas.microsoft.com/office/drawing/2014/main" id="{A7522FD0-0F58-FF49-A5C7-4CCEF2ABD9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2584" y="6304236"/>
            <a:ext cx="510952" cy="3522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defRPr>
            </a:lvl1pPr>
          </a:lstStyle>
          <a:p>
            <a:fld id="{36D2ECB6-FE4A-7046-B9D6-569BA0A8EA6A}" type="slidenum">
              <a:rPr kumimoji="1" lang="en-US" altLang="ko-KR" smtClean="0">
                <a:latin typeface="NanumSquare" panose="020B0600000101010101" pitchFamily="34" charset="-127"/>
                <a:ea typeface="NanumSquare" panose="020B0600000101010101" pitchFamily="34" charset="-127"/>
              </a:rPr>
              <a:t>‹#›</a:t>
            </a:fld>
            <a:endParaRPr kumimoji="1" lang="ko-KR" altLang="en-US" dirty="0"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446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51" r:id="rId2"/>
    <p:sldLayoutId id="2147483658" r:id="rId3"/>
    <p:sldLayoutId id="2147483665" r:id="rId4"/>
    <p:sldLayoutId id="2147483666" r:id="rId5"/>
    <p:sldLayoutId id="2147483667" r:id="rId6"/>
    <p:sldLayoutId id="2147483669" r:id="rId7"/>
    <p:sldLayoutId id="2147483659" r:id="rId8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E280068C-9BF8-1B41-B4E0-C935E122D7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3. </a:t>
            </a:r>
            <a:r>
              <a:rPr lang="ko-KR" altLang="en-US" dirty="0"/>
              <a:t>위키피디아 검색 엔진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5195ACD-1901-4447-9729-B819C02FAB1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kumimoji="1" lang="ko-Kore-KR" altLang="en-US" dirty="0"/>
          </a:p>
          <a:p>
            <a:endParaRPr kumimoji="1" lang="ko-Kore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AECA689-2FAB-094D-8BE7-99E8C05FCE3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77795" y="1476723"/>
            <a:ext cx="10800000" cy="4472558"/>
          </a:xfrm>
        </p:spPr>
        <p:txBody>
          <a:bodyPr/>
          <a:lstStyle/>
          <a:p>
            <a:r>
              <a:rPr lang="ko-KR" altLang="en-US" dirty="0"/>
              <a:t>본 실습은 위키피디아 검색 엔진으로 진행됩니다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본 슬라이드의 </a:t>
            </a:r>
            <a:r>
              <a:rPr lang="en-US" altLang="ko-KR" dirty="0"/>
              <a:t>instruction</a:t>
            </a:r>
            <a:r>
              <a:rPr lang="ko-KR" altLang="en-US" dirty="0"/>
              <a:t>을 따라주세요</a:t>
            </a:r>
            <a:r>
              <a:rPr lang="en-US" altLang="ko-KR" dirty="0"/>
              <a:t>.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D0A8BF-661C-324A-A8A5-D0265FF0644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F5A72D-274B-5D4A-A5FF-090F81E633D8}" type="slidenum">
              <a:rPr kumimoji="1" lang="ko-KR" altLang="en-US" smtClean="0"/>
              <a:pPr/>
              <a:t>1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73328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E280068C-9BF8-1B41-B4E0-C935E122D7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3. </a:t>
            </a:r>
            <a:r>
              <a:rPr lang="ko-KR" altLang="en-US" dirty="0"/>
              <a:t>위키피디아 검색 엔진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5195ACD-1901-4447-9729-B819C02FAB1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kumimoji="1" lang="ko-Kore-KR" altLang="en-US" dirty="0"/>
          </a:p>
          <a:p>
            <a:endParaRPr kumimoji="1" lang="ko-Kore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AECA689-2FAB-094D-8BE7-99E8C05FCE3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77795" y="1476723"/>
            <a:ext cx="10800000" cy="4472558"/>
          </a:xfrm>
        </p:spPr>
        <p:txBody>
          <a:bodyPr/>
          <a:lstStyle/>
          <a:p>
            <a:r>
              <a:rPr lang="ko-KR" altLang="en-US" dirty="0"/>
              <a:t>먼저 실습에 필요한 데이터셋을 불러옵니다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실습에서 제공하는 한국어 위키피디아 데이터셋은 아래와 같습니다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</a:t>
            </a:r>
            <a:r>
              <a:rPr lang="en-US" altLang="ko-KR" dirty="0" err="1"/>
              <a:t>vertex2name.txt</a:t>
            </a:r>
            <a:r>
              <a:rPr lang="en-US" altLang="ko-KR" dirty="0"/>
              <a:t> : </a:t>
            </a:r>
            <a:r>
              <a:rPr lang="ko-KR" altLang="en-US" dirty="0">
                <a:solidFill>
                  <a:srgbClr val="4F4FFC"/>
                </a:solidFill>
              </a:rPr>
              <a:t>문서의 제목 목록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  - </a:t>
            </a:r>
            <a:r>
              <a:rPr lang="ko-KR" altLang="en-US" dirty="0"/>
              <a:t>각 줄이 </a:t>
            </a:r>
            <a:r>
              <a:rPr lang="en-US" altLang="ko-KR" dirty="0">
                <a:solidFill>
                  <a:srgbClr val="FF0000"/>
                </a:solidFill>
              </a:rPr>
              <a:t>“[</a:t>
            </a:r>
            <a:r>
              <a:rPr lang="ko-KR" altLang="en-US" dirty="0">
                <a:solidFill>
                  <a:srgbClr val="FF0000"/>
                </a:solidFill>
              </a:rPr>
              <a:t>문서 식별자</a:t>
            </a:r>
            <a:r>
              <a:rPr lang="en-US" altLang="ko-KR" dirty="0">
                <a:solidFill>
                  <a:srgbClr val="FF0000"/>
                </a:solidFill>
              </a:rPr>
              <a:t>] [</a:t>
            </a:r>
            <a:r>
              <a:rPr lang="ko-KR" altLang="en-US" dirty="0">
                <a:solidFill>
                  <a:srgbClr val="FF0000"/>
                </a:solidFill>
              </a:rPr>
              <a:t>문서 번호</a:t>
            </a:r>
            <a:r>
              <a:rPr lang="en-US" altLang="ko-KR" dirty="0">
                <a:solidFill>
                  <a:srgbClr val="FF0000"/>
                </a:solidFill>
              </a:rPr>
              <a:t>]\n”</a:t>
            </a:r>
            <a:r>
              <a:rPr lang="en-US" altLang="ko-KR" dirty="0"/>
              <a:t> </a:t>
            </a:r>
            <a:r>
              <a:rPr lang="ko-KR" altLang="en-US" dirty="0"/>
              <a:t>형태입니다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edges.txt</a:t>
            </a:r>
            <a:r>
              <a:rPr lang="en-US" altLang="ko-KR" dirty="0"/>
              <a:t> : </a:t>
            </a:r>
            <a:r>
              <a:rPr lang="ko-KR" altLang="en-US" dirty="0" err="1">
                <a:solidFill>
                  <a:srgbClr val="4F4FFC"/>
                </a:solidFill>
              </a:rPr>
              <a:t>하이퍼</a:t>
            </a:r>
            <a:r>
              <a:rPr lang="ko-KR" altLang="en-US" dirty="0">
                <a:solidFill>
                  <a:srgbClr val="4F4FFC"/>
                </a:solidFill>
              </a:rPr>
              <a:t> 링크 목록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  - </a:t>
            </a:r>
            <a:r>
              <a:rPr lang="ko-KR" altLang="en-US" dirty="0"/>
              <a:t> 각 줄이 </a:t>
            </a:r>
            <a:r>
              <a:rPr lang="en-US" altLang="ko-KR" dirty="0">
                <a:solidFill>
                  <a:srgbClr val="FF0000"/>
                </a:solidFill>
              </a:rPr>
              <a:t>“[</a:t>
            </a:r>
            <a:r>
              <a:rPr lang="ko-KR" altLang="en-US" dirty="0">
                <a:solidFill>
                  <a:srgbClr val="FF0000"/>
                </a:solidFill>
              </a:rPr>
              <a:t>나가는 문서 식별자</a:t>
            </a:r>
            <a:r>
              <a:rPr lang="en-US" altLang="ko-KR" dirty="0">
                <a:solidFill>
                  <a:srgbClr val="FF0000"/>
                </a:solidFill>
              </a:rPr>
              <a:t>] [</a:t>
            </a:r>
            <a:r>
              <a:rPr lang="ko-KR" altLang="en-US" dirty="0">
                <a:solidFill>
                  <a:srgbClr val="FF0000"/>
                </a:solidFill>
              </a:rPr>
              <a:t>들어오는 문서 식별자</a:t>
            </a:r>
            <a:r>
              <a:rPr lang="en-US" altLang="ko-KR" dirty="0">
                <a:solidFill>
                  <a:srgbClr val="FF0000"/>
                </a:solidFill>
              </a:rPr>
              <a:t>]\n”</a:t>
            </a:r>
            <a:r>
              <a:rPr lang="en-US" altLang="ko-KR" dirty="0"/>
              <a:t> </a:t>
            </a:r>
            <a:r>
              <a:rPr lang="ko-KR" altLang="en-US" dirty="0"/>
              <a:t>형태입니다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deep_learning.txt</a:t>
            </a:r>
            <a:r>
              <a:rPr lang="en-US" altLang="ko-KR" dirty="0"/>
              <a:t>, </a:t>
            </a:r>
            <a:r>
              <a:rPr lang="en-US" altLang="ko-KR" dirty="0" err="1"/>
              <a:t>lee.txt</a:t>
            </a:r>
            <a:r>
              <a:rPr lang="en-US" altLang="ko-KR" dirty="0"/>
              <a:t>, </a:t>
            </a:r>
            <a:r>
              <a:rPr lang="en-US" altLang="ko-KR" dirty="0" err="1"/>
              <a:t>bong.txt</a:t>
            </a:r>
            <a:r>
              <a:rPr lang="en-US" altLang="ko-KR" dirty="0"/>
              <a:t> : </a:t>
            </a:r>
            <a:r>
              <a:rPr lang="ko-KR" altLang="en-US" dirty="0"/>
              <a:t>각각 </a:t>
            </a:r>
            <a:r>
              <a:rPr lang="en-US" altLang="ko-KR" dirty="0"/>
              <a:t>“</a:t>
            </a:r>
            <a:r>
              <a:rPr lang="ko-KR" altLang="en-US" dirty="0" err="1"/>
              <a:t>딥러닝</a:t>
            </a:r>
            <a:r>
              <a:rPr lang="en-US" altLang="ko-KR" dirty="0"/>
              <a:t>”, “</a:t>
            </a:r>
            <a:r>
              <a:rPr lang="ko-KR" altLang="en-US" dirty="0"/>
              <a:t>이순신</a:t>
            </a:r>
            <a:r>
              <a:rPr lang="en-US" altLang="ko-KR" dirty="0"/>
              <a:t>”, “</a:t>
            </a:r>
            <a:r>
              <a:rPr lang="ko-KR" altLang="en-US" dirty="0"/>
              <a:t>봉준호＂ 라는 단어가 </a:t>
            </a:r>
            <a:r>
              <a:rPr lang="ko-KR" altLang="en-US" dirty="0" err="1"/>
              <a:t>속해있는</a:t>
            </a:r>
            <a:r>
              <a:rPr lang="ko-KR" altLang="en-US" dirty="0"/>
              <a:t> </a:t>
            </a:r>
            <a:r>
              <a:rPr lang="ko-KR" altLang="en-US" dirty="0">
                <a:solidFill>
                  <a:srgbClr val="4F4FFC"/>
                </a:solidFill>
              </a:rPr>
              <a:t>문서의 제목 목록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 - </a:t>
            </a:r>
            <a:r>
              <a:rPr lang="ko-KR" altLang="en-US" dirty="0"/>
              <a:t>각 줄이 </a:t>
            </a:r>
            <a:r>
              <a:rPr lang="en-US" altLang="ko-KR" dirty="0">
                <a:solidFill>
                  <a:srgbClr val="FF0000"/>
                </a:solidFill>
              </a:rPr>
              <a:t>“[</a:t>
            </a:r>
            <a:r>
              <a:rPr lang="ko-KR" altLang="en-US" dirty="0">
                <a:solidFill>
                  <a:srgbClr val="FF0000"/>
                </a:solidFill>
              </a:rPr>
              <a:t>문서 번호</a:t>
            </a:r>
            <a:r>
              <a:rPr lang="en-US" altLang="ko-KR" dirty="0">
                <a:solidFill>
                  <a:srgbClr val="FF0000"/>
                </a:solidFill>
              </a:rPr>
              <a:t>]\n”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ko-KR" altLang="en-US" dirty="0"/>
              <a:t>형태입니다</a:t>
            </a:r>
            <a:r>
              <a:rPr lang="en-US" altLang="ko-KR" dirty="0"/>
              <a:t>.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D0A8BF-661C-324A-A8A5-D0265FF0644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F5A72D-274B-5D4A-A5FF-090F81E633D8}" type="slidenum">
              <a:rPr kumimoji="1" lang="ko-KR" altLang="en-US" smtClean="0"/>
              <a:pPr/>
              <a:t>2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3733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E280068C-9BF8-1B41-B4E0-C935E122D7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3. </a:t>
            </a:r>
            <a:r>
              <a:rPr lang="ko-KR" altLang="en-US" dirty="0"/>
              <a:t>위키피디아 검색 엔진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5195ACD-1901-4447-9729-B819C02FAB1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kumimoji="1" lang="ko-Kore-KR" altLang="en-US" dirty="0"/>
          </a:p>
          <a:p>
            <a:endParaRPr kumimoji="1" lang="ko-Kore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AECA689-2FAB-094D-8BE7-99E8C05FCE3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77795" y="1476723"/>
            <a:ext cx="10800000" cy="4472558"/>
          </a:xfrm>
        </p:spPr>
        <p:txBody>
          <a:bodyPr/>
          <a:lstStyle/>
          <a:p>
            <a:r>
              <a:rPr lang="ko-KR" altLang="en-US" dirty="0"/>
              <a:t>먼저 실습에 필요한 데이터셋을 불러옵니다</a:t>
            </a:r>
            <a:r>
              <a:rPr lang="en-US" altLang="ko-KR" dirty="0"/>
              <a:t>.</a:t>
            </a:r>
          </a:p>
          <a:p>
            <a:pPr marL="457200" indent="-457200">
              <a:buAutoNum type="arabicPeriod"/>
            </a:pPr>
            <a:r>
              <a:rPr lang="en-US" altLang="ko-KR" dirty="0" err="1"/>
              <a:t>vertex2name.txt</a:t>
            </a:r>
            <a:r>
              <a:rPr lang="en-US" altLang="ko-KR" dirty="0"/>
              <a:t>, </a:t>
            </a:r>
            <a:r>
              <a:rPr lang="en-US" altLang="ko-KR" dirty="0" err="1"/>
              <a:t>edges.txt</a:t>
            </a:r>
            <a:r>
              <a:rPr lang="ko-KR" altLang="en-US" dirty="0"/>
              <a:t>를 불러옵니다</a:t>
            </a:r>
            <a:r>
              <a:rPr lang="en-US" altLang="ko-KR" dirty="0"/>
              <a:t>.</a:t>
            </a:r>
          </a:p>
          <a:p>
            <a:pPr marL="457200" indent="-457200">
              <a:buAutoNum type="arabicPeriod"/>
            </a:pPr>
            <a:r>
              <a:rPr lang="ko-KR" altLang="en-US" dirty="0"/>
              <a:t>키워드 파일 </a:t>
            </a:r>
            <a:r>
              <a:rPr lang="en-US" altLang="ko-KR" dirty="0" err="1"/>
              <a:t>deep_learning.txt</a:t>
            </a:r>
            <a:r>
              <a:rPr lang="en-US" altLang="ko-KR" dirty="0"/>
              <a:t>, </a:t>
            </a:r>
            <a:r>
              <a:rPr lang="en-US" altLang="ko-KR" dirty="0" err="1"/>
              <a:t>lee.txt</a:t>
            </a:r>
            <a:r>
              <a:rPr lang="en-US" altLang="ko-KR" dirty="0"/>
              <a:t>, </a:t>
            </a:r>
            <a:r>
              <a:rPr lang="en-US" altLang="ko-KR" dirty="0" err="1"/>
              <a:t>bong.txt</a:t>
            </a:r>
            <a:r>
              <a:rPr lang="en-US" altLang="ko-KR" dirty="0"/>
              <a:t> </a:t>
            </a:r>
            <a:r>
              <a:rPr lang="ko-KR" altLang="en-US" dirty="0"/>
              <a:t>중 한 개를 불러옵니다</a:t>
            </a:r>
            <a:r>
              <a:rPr lang="en-US" altLang="ko-KR" dirty="0"/>
              <a:t>.</a:t>
            </a:r>
          </a:p>
          <a:p>
            <a:pPr marL="457200" indent="-457200">
              <a:buAutoNum type="arabicPeriod"/>
            </a:pPr>
            <a:endParaRPr lang="en-US" altLang="ko-KR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D0A8BF-661C-324A-A8A5-D0265FF0644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388487" y="6303852"/>
            <a:ext cx="510952" cy="352274"/>
          </a:xfrm>
        </p:spPr>
        <p:txBody>
          <a:bodyPr/>
          <a:lstStyle/>
          <a:p>
            <a:fld id="{C7F5A72D-274B-5D4A-A5FF-090F81E633D8}" type="slidenum">
              <a:rPr kumimoji="1" lang="ko-KR" altLang="en-US" smtClean="0"/>
              <a:pPr/>
              <a:t>3</a:t>
            </a:fld>
            <a:endParaRPr kumimoji="1"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882529D-1E24-4E20-A2F8-C983FB6E38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7326" y="2952187"/>
            <a:ext cx="4307266" cy="3174380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ABC93D4B-81E2-4FE1-8322-628A4F1AA0D1}"/>
              </a:ext>
            </a:extLst>
          </p:cNvPr>
          <p:cNvSpPr/>
          <p:nvPr/>
        </p:nvSpPr>
        <p:spPr>
          <a:xfrm>
            <a:off x="7104112" y="2977959"/>
            <a:ext cx="4320480" cy="705731"/>
          </a:xfrm>
          <a:prstGeom prst="rect">
            <a:avLst/>
          </a:prstGeom>
          <a:noFill/>
          <a:ln>
            <a:solidFill>
              <a:srgbClr val="4F4F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7329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E280068C-9BF8-1B41-B4E0-C935E122D7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3. </a:t>
            </a:r>
            <a:r>
              <a:rPr lang="ko-KR" altLang="en-US" dirty="0"/>
              <a:t>위키피디아 검색 엔진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5195ACD-1901-4447-9729-B819C02FAB1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kumimoji="1" lang="ko-Kore-KR" altLang="en-US" dirty="0"/>
          </a:p>
          <a:p>
            <a:endParaRPr kumimoji="1" lang="ko-Kore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AECA689-2FAB-094D-8BE7-99E8C05FCE3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77795" y="1476723"/>
            <a:ext cx="10800000" cy="4472558"/>
          </a:xfrm>
        </p:spPr>
        <p:txBody>
          <a:bodyPr/>
          <a:lstStyle/>
          <a:p>
            <a:r>
              <a:rPr lang="ko-KR" altLang="en-US" dirty="0"/>
              <a:t>먼저 실습에 필요한 데이터셋을 불러옵니다</a:t>
            </a:r>
            <a:r>
              <a:rPr lang="en-US" altLang="ko-KR" dirty="0"/>
              <a:t>.</a:t>
            </a:r>
          </a:p>
          <a:p>
            <a:pPr marL="457200" indent="-457200">
              <a:buAutoNum type="arabicPeriod"/>
            </a:pPr>
            <a:r>
              <a:rPr lang="en-US" altLang="ko-KR" dirty="0" err="1"/>
              <a:t>vertex2name.txt</a:t>
            </a:r>
            <a:r>
              <a:rPr lang="en-US" altLang="ko-KR" dirty="0"/>
              <a:t>, </a:t>
            </a:r>
            <a:r>
              <a:rPr lang="en-US" altLang="ko-KR" dirty="0" err="1"/>
              <a:t>edges.txt</a:t>
            </a:r>
            <a:r>
              <a:rPr lang="ko-KR" altLang="en-US" dirty="0"/>
              <a:t>를 불러옵니다</a:t>
            </a:r>
            <a:r>
              <a:rPr lang="en-US" altLang="ko-KR" dirty="0"/>
              <a:t>.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ko-KR" altLang="en-US" dirty="0"/>
              <a:t>키워드 파일 </a:t>
            </a:r>
            <a:r>
              <a:rPr lang="en-US" altLang="ko-KR" dirty="0" err="1"/>
              <a:t>deep_learning.txt</a:t>
            </a:r>
            <a:r>
              <a:rPr lang="en-US" altLang="ko-KR" dirty="0"/>
              <a:t>, </a:t>
            </a:r>
            <a:r>
              <a:rPr lang="en-US" altLang="ko-KR" dirty="0" err="1"/>
              <a:t>lee.txt</a:t>
            </a:r>
            <a:r>
              <a:rPr lang="en-US" altLang="ko-KR" dirty="0"/>
              <a:t>, </a:t>
            </a:r>
            <a:r>
              <a:rPr lang="en-US" altLang="ko-KR" dirty="0" err="1"/>
              <a:t>bong.txt</a:t>
            </a:r>
            <a:r>
              <a:rPr lang="en-US" altLang="ko-KR" dirty="0"/>
              <a:t> </a:t>
            </a:r>
            <a:r>
              <a:rPr lang="ko-KR" altLang="en-US" dirty="0"/>
              <a:t>중 한 개를 불러옵니다</a:t>
            </a:r>
            <a:r>
              <a:rPr lang="en-US" altLang="ko-KR" dirty="0"/>
              <a:t>.</a:t>
            </a:r>
          </a:p>
          <a:p>
            <a:pPr marL="457200" indent="-457200">
              <a:buAutoNum type="arabicPeriod"/>
            </a:pPr>
            <a:r>
              <a:rPr lang="ko-KR" altLang="en-US" dirty="0"/>
              <a:t>그래프 </a:t>
            </a:r>
            <a:r>
              <a:rPr lang="en-US" altLang="ko-KR" dirty="0"/>
              <a:t>G</a:t>
            </a:r>
            <a:r>
              <a:rPr lang="ko-KR" altLang="en-US" dirty="0"/>
              <a:t>에 </a:t>
            </a:r>
            <a:r>
              <a:rPr lang="en-US" altLang="ko-KR" dirty="0"/>
              <a:t>edge</a:t>
            </a:r>
            <a:r>
              <a:rPr lang="ko-KR" altLang="en-US" dirty="0"/>
              <a:t>를 추가하고</a:t>
            </a:r>
            <a:r>
              <a:rPr lang="en-US" altLang="ko-KR" dirty="0"/>
              <a:t>, node </a:t>
            </a:r>
            <a:r>
              <a:rPr lang="ko-KR" altLang="en-US" dirty="0"/>
              <a:t>정보를 </a:t>
            </a:r>
            <a:r>
              <a:rPr lang="en-US" altLang="ko-KR" dirty="0"/>
              <a:t>dictionary</a:t>
            </a:r>
            <a:r>
              <a:rPr lang="ko-KR" altLang="en-US" dirty="0"/>
              <a:t>로 관리합니다</a:t>
            </a:r>
            <a:r>
              <a:rPr lang="en-US" altLang="ko-KR" dirty="0"/>
              <a:t>.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D0A8BF-661C-324A-A8A5-D0265FF0644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F5A72D-274B-5D4A-A5FF-090F81E633D8}" type="slidenum">
              <a:rPr kumimoji="1" lang="ko-KR" altLang="en-US" smtClean="0"/>
              <a:pPr/>
              <a:t>4</a:t>
            </a:fld>
            <a:endParaRPr kumimoji="1"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E6A021E-D9CB-4232-A18D-2160542CA9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7326" y="2952187"/>
            <a:ext cx="4307266" cy="3174380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ECAFE36E-73F6-4CFB-AFB9-C3E9698DA859}"/>
              </a:ext>
            </a:extLst>
          </p:cNvPr>
          <p:cNvSpPr/>
          <p:nvPr/>
        </p:nvSpPr>
        <p:spPr>
          <a:xfrm>
            <a:off x="7094158" y="3683690"/>
            <a:ext cx="1738146" cy="1697587"/>
          </a:xfrm>
          <a:prstGeom prst="rect">
            <a:avLst/>
          </a:prstGeom>
          <a:noFill/>
          <a:ln>
            <a:solidFill>
              <a:srgbClr val="4F4F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9260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E280068C-9BF8-1B41-B4E0-C935E122D7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3. </a:t>
            </a:r>
            <a:r>
              <a:rPr lang="ko-KR" altLang="en-US" dirty="0"/>
              <a:t>위키피디아 검색 엔진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5195ACD-1901-4447-9729-B819C02FAB1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kumimoji="1" lang="ko-Kore-KR" altLang="en-US" dirty="0"/>
          </a:p>
          <a:p>
            <a:endParaRPr kumimoji="1" lang="ko-Kore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AECA689-2FAB-094D-8BE7-99E8C05FCE3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77795" y="1476723"/>
            <a:ext cx="10800000" cy="4472558"/>
          </a:xfrm>
        </p:spPr>
        <p:txBody>
          <a:bodyPr/>
          <a:lstStyle/>
          <a:p>
            <a:r>
              <a:rPr lang="ko-KR" altLang="en-US" dirty="0"/>
              <a:t>먼저 실습에 필요한 데이터셋을 불러옵니다</a:t>
            </a:r>
            <a:r>
              <a:rPr lang="en-US" altLang="ko-KR" dirty="0"/>
              <a:t>.</a:t>
            </a:r>
          </a:p>
          <a:p>
            <a:pPr marL="457200" indent="-457200">
              <a:buAutoNum type="arabicPeriod"/>
            </a:pPr>
            <a:r>
              <a:rPr lang="en-US" altLang="ko-KR" dirty="0" err="1"/>
              <a:t>vertex2name.txt</a:t>
            </a:r>
            <a:r>
              <a:rPr lang="en-US" altLang="ko-KR" dirty="0"/>
              <a:t>, </a:t>
            </a:r>
            <a:r>
              <a:rPr lang="en-US" altLang="ko-KR" dirty="0" err="1"/>
              <a:t>edges.txt</a:t>
            </a:r>
            <a:r>
              <a:rPr lang="ko-KR" altLang="en-US" dirty="0"/>
              <a:t>를 불러옵니다</a:t>
            </a:r>
            <a:r>
              <a:rPr lang="en-US" altLang="ko-KR" dirty="0"/>
              <a:t>.</a:t>
            </a:r>
          </a:p>
          <a:p>
            <a:pPr marL="457200" indent="-457200">
              <a:buAutoNum type="arabicPeriod"/>
            </a:pPr>
            <a:r>
              <a:rPr lang="ko-KR" altLang="en-US" dirty="0"/>
              <a:t>키워드 파일 </a:t>
            </a:r>
            <a:r>
              <a:rPr lang="en-US" altLang="ko-KR" dirty="0" err="1"/>
              <a:t>deep_learning.txt</a:t>
            </a:r>
            <a:r>
              <a:rPr lang="en-US" altLang="ko-KR" dirty="0"/>
              <a:t>, </a:t>
            </a:r>
            <a:r>
              <a:rPr lang="en-US" altLang="ko-KR" dirty="0" err="1"/>
              <a:t>lee.txt</a:t>
            </a:r>
            <a:r>
              <a:rPr lang="en-US" altLang="ko-KR" dirty="0"/>
              <a:t>, </a:t>
            </a:r>
            <a:r>
              <a:rPr lang="en-US" altLang="ko-KR" dirty="0" err="1"/>
              <a:t>bong.txt</a:t>
            </a:r>
            <a:r>
              <a:rPr lang="en-US" altLang="ko-KR" dirty="0"/>
              <a:t> </a:t>
            </a:r>
            <a:r>
              <a:rPr lang="ko-KR" altLang="en-US" dirty="0"/>
              <a:t>중 한 개를 불러옵니다</a:t>
            </a:r>
            <a:r>
              <a:rPr lang="en-US" altLang="ko-KR" dirty="0"/>
              <a:t>.</a:t>
            </a:r>
          </a:p>
          <a:p>
            <a:pPr marL="457200" indent="-457200">
              <a:buAutoNum type="arabicPeriod"/>
            </a:pPr>
            <a:r>
              <a:rPr lang="ko-KR" altLang="en-US" dirty="0"/>
              <a:t>그래프 </a:t>
            </a:r>
            <a:r>
              <a:rPr lang="en-US" altLang="ko-KR" dirty="0"/>
              <a:t>G</a:t>
            </a:r>
            <a:r>
              <a:rPr lang="ko-KR" altLang="en-US" dirty="0"/>
              <a:t>에 </a:t>
            </a:r>
            <a:r>
              <a:rPr lang="en-US" altLang="ko-KR" dirty="0"/>
              <a:t>edge</a:t>
            </a:r>
            <a:r>
              <a:rPr lang="ko-KR" altLang="en-US" dirty="0"/>
              <a:t>를 추가하고</a:t>
            </a:r>
            <a:r>
              <a:rPr lang="en-US" altLang="ko-KR" dirty="0"/>
              <a:t>, node </a:t>
            </a:r>
            <a:r>
              <a:rPr lang="ko-KR" altLang="en-US" dirty="0"/>
              <a:t>정보를 </a:t>
            </a:r>
            <a:r>
              <a:rPr lang="en-US" altLang="ko-KR" dirty="0"/>
              <a:t>dictionary</a:t>
            </a:r>
            <a:r>
              <a:rPr lang="ko-KR" altLang="en-US" dirty="0"/>
              <a:t>로 관리합니다</a:t>
            </a:r>
            <a:r>
              <a:rPr lang="en-US" altLang="ko-KR" dirty="0"/>
              <a:t>.</a:t>
            </a:r>
          </a:p>
          <a:p>
            <a:pPr marL="457200" indent="-457200">
              <a:buAutoNum type="arabicPeriod"/>
            </a:pPr>
            <a:r>
              <a:rPr lang="ko-KR" altLang="en-US" dirty="0"/>
              <a:t>키워드 파일이 있는 노드를 리스트에 저장합니다</a:t>
            </a:r>
            <a:r>
              <a:rPr lang="en-US" altLang="ko-KR" dirty="0"/>
              <a:t>.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D0A8BF-661C-324A-A8A5-D0265FF0644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F5A72D-274B-5D4A-A5FF-090F81E633D8}" type="slidenum">
              <a:rPr kumimoji="1" lang="ko-KR" altLang="en-US" smtClean="0"/>
              <a:pPr/>
              <a:t>5</a:t>
            </a:fld>
            <a:endParaRPr kumimoji="1"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11CAB5E-277F-4A82-867D-91B6DFA4C4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7326" y="2952187"/>
            <a:ext cx="4307266" cy="317438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FD269A2F-B376-47AB-968B-9167301EB177}"/>
              </a:ext>
            </a:extLst>
          </p:cNvPr>
          <p:cNvSpPr/>
          <p:nvPr/>
        </p:nvSpPr>
        <p:spPr>
          <a:xfrm>
            <a:off x="7093166" y="5366608"/>
            <a:ext cx="1307090" cy="759959"/>
          </a:xfrm>
          <a:prstGeom prst="rect">
            <a:avLst/>
          </a:prstGeom>
          <a:noFill/>
          <a:ln>
            <a:solidFill>
              <a:srgbClr val="4F4F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4126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E280068C-9BF8-1B41-B4E0-C935E122D7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3. </a:t>
            </a:r>
            <a:r>
              <a:rPr lang="ko-KR" altLang="en-US" dirty="0"/>
              <a:t>위키피디아 검색 엔진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5195ACD-1901-4447-9729-B819C02FAB1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kumimoji="1" lang="ko-Kore-KR" altLang="en-US" dirty="0"/>
          </a:p>
          <a:p>
            <a:endParaRPr kumimoji="1" lang="ko-Kore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AECA689-2FAB-094D-8BE7-99E8C05FCE3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77795" y="1476723"/>
            <a:ext cx="10800000" cy="4472558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ko-KR" altLang="en-US" dirty="0"/>
              <a:t>전체 그래프에서 키워드가 노드들로 이루어진 부분 그래프</a:t>
            </a:r>
            <a:r>
              <a:rPr lang="en-US" altLang="ko-KR" dirty="0"/>
              <a:t>(subgraph)</a:t>
            </a:r>
            <a:r>
              <a:rPr lang="ko-KR" altLang="en-US" dirty="0"/>
              <a:t>를 추출합니다</a:t>
            </a:r>
            <a:r>
              <a:rPr lang="en-US" altLang="ko-KR" dirty="0"/>
              <a:t>.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D0A8BF-661C-324A-A8A5-D0265FF0644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F5A72D-274B-5D4A-A5FF-090F81E633D8}" type="slidenum">
              <a:rPr kumimoji="1" lang="ko-KR" altLang="en-US" smtClean="0"/>
              <a:pPr/>
              <a:t>6</a:t>
            </a:fld>
            <a:endParaRPr kumimoji="1"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24EF233-0C97-4B68-9A67-9AC831E986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8168" y="2508284"/>
            <a:ext cx="4115089" cy="2558028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948B5BEC-A8E2-4FF9-ACEA-31A1A565FEAE}"/>
              </a:ext>
            </a:extLst>
          </p:cNvPr>
          <p:cNvSpPr/>
          <p:nvPr/>
        </p:nvSpPr>
        <p:spPr>
          <a:xfrm>
            <a:off x="7589244" y="2508285"/>
            <a:ext cx="3691331" cy="416660"/>
          </a:xfrm>
          <a:prstGeom prst="rect">
            <a:avLst/>
          </a:prstGeom>
          <a:noFill/>
          <a:ln>
            <a:solidFill>
              <a:srgbClr val="4F4F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28876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E280068C-9BF8-1B41-B4E0-C935E122D7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3. </a:t>
            </a:r>
            <a:r>
              <a:rPr lang="ko-KR" altLang="en-US" dirty="0"/>
              <a:t>위키피디아 검색 엔진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5195ACD-1901-4447-9729-B819C02FAB1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kumimoji="1" lang="ko-Kore-KR" altLang="en-US" dirty="0"/>
          </a:p>
          <a:p>
            <a:endParaRPr kumimoji="1" lang="ko-Kore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AECA689-2FAB-094D-8BE7-99E8C05FCE3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77795" y="1476723"/>
            <a:ext cx="10800000" cy="4472558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ko-KR" altLang="en-US" dirty="0"/>
              <a:t>전체 그래프에서 키워드가 노드들로 이루어진 부분 그래프</a:t>
            </a:r>
            <a:r>
              <a:rPr lang="en-US" altLang="ko-KR" dirty="0"/>
              <a:t>(subgraph)</a:t>
            </a:r>
            <a:r>
              <a:rPr lang="ko-KR" altLang="en-US" dirty="0"/>
              <a:t>를 추출합니다</a:t>
            </a:r>
            <a:r>
              <a:rPr lang="en-US" altLang="ko-KR" dirty="0"/>
              <a:t>.</a:t>
            </a:r>
          </a:p>
          <a:p>
            <a:pPr marL="457200" indent="-457200">
              <a:buAutoNum type="arabicPeriod"/>
            </a:pPr>
            <a:r>
              <a:rPr lang="en-US" altLang="ko-KR" dirty="0" err="1"/>
              <a:t>networkx</a:t>
            </a:r>
            <a:r>
              <a:rPr lang="ko-KR" altLang="en-US" dirty="0"/>
              <a:t>에서 제공하는 페이지랭크 알고리즘을 수행하고</a:t>
            </a:r>
            <a:r>
              <a:rPr lang="en-US" altLang="ko-KR" dirty="0"/>
              <a:t>, </a:t>
            </a:r>
            <a:r>
              <a:rPr lang="ko-KR" altLang="en-US" dirty="0"/>
              <a:t>상위 </a:t>
            </a:r>
            <a:r>
              <a:rPr lang="en-US" altLang="ko-KR" dirty="0"/>
              <a:t>10</a:t>
            </a:r>
            <a:r>
              <a:rPr lang="ko-KR" altLang="en-US" dirty="0"/>
              <a:t>개의 결과를 출력합니다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D0A8BF-661C-324A-A8A5-D0265FF0644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F5A72D-274B-5D4A-A5FF-090F81E633D8}" type="slidenum">
              <a:rPr kumimoji="1" lang="ko-KR" altLang="en-US" smtClean="0"/>
              <a:pPr/>
              <a:t>7</a:t>
            </a:fld>
            <a:endParaRPr kumimoji="1"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24EF233-0C97-4B68-9A67-9AC831E986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8168" y="2508284"/>
            <a:ext cx="4115089" cy="2558028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948B5BEC-A8E2-4FF9-ACEA-31A1A565FEAE}"/>
              </a:ext>
            </a:extLst>
          </p:cNvPr>
          <p:cNvSpPr/>
          <p:nvPr/>
        </p:nvSpPr>
        <p:spPr>
          <a:xfrm>
            <a:off x="7608168" y="2924943"/>
            <a:ext cx="4032448" cy="2232247"/>
          </a:xfrm>
          <a:prstGeom prst="rect">
            <a:avLst/>
          </a:prstGeom>
          <a:noFill/>
          <a:ln>
            <a:solidFill>
              <a:srgbClr val="4F4F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6480601"/>
      </p:ext>
    </p:extLst>
  </p:cSld>
  <p:clrMapOvr>
    <a:masterClrMapping/>
  </p:clrMapOvr>
</p:sld>
</file>

<file path=ppt/theme/theme1.xml><?xml version="1.0" encoding="utf-8"?>
<a:theme xmlns:a="http://schemas.openxmlformats.org/drawingml/2006/main" name="챕터">
  <a:themeElements>
    <a:clrScheme name="SEF2020">
      <a:dk1>
        <a:srgbClr val="000000"/>
      </a:dk1>
      <a:lt1>
        <a:srgbClr val="FFFFFF"/>
      </a:lt1>
      <a:dk2>
        <a:srgbClr val="3C3C3C"/>
      </a:dk2>
      <a:lt2>
        <a:srgbClr val="02D4BB"/>
      </a:lt2>
      <a:accent1>
        <a:srgbClr val="16C2FE"/>
      </a:accent1>
      <a:accent2>
        <a:srgbClr val="5C8AFE"/>
      </a:accent2>
      <a:accent3>
        <a:srgbClr val="6655D8"/>
      </a:accent3>
      <a:accent4>
        <a:srgbClr val="FEFE00"/>
      </a:accent4>
      <a:accent5>
        <a:srgbClr val="A501E9"/>
      </a:accent5>
      <a:accent6>
        <a:srgbClr val="FF7D7C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1909</TotalTime>
  <Words>350</Words>
  <Application>Microsoft Office PowerPoint</Application>
  <PresentationFormat>와이드스크린</PresentationFormat>
  <Paragraphs>40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5" baseType="lpstr">
      <vt:lpstr>NanumBarunGothicOTF</vt:lpstr>
      <vt:lpstr>NanumSquare</vt:lpstr>
      <vt:lpstr>NanumSquare Bold</vt:lpstr>
      <vt:lpstr>NanumSquare Light</vt:lpstr>
      <vt:lpstr>NanumSquareOTF</vt:lpstr>
      <vt:lpstr>맑은 고딕</vt:lpstr>
      <vt:lpstr>Arial</vt:lpstr>
      <vt:lpstr>챕터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naver</dc:creator>
  <cp:lastModifiedBy>DeukRyeol</cp:lastModifiedBy>
  <cp:revision>436</cp:revision>
  <dcterms:created xsi:type="dcterms:W3CDTF">2015-06-03T10:01:02Z</dcterms:created>
  <dcterms:modified xsi:type="dcterms:W3CDTF">2021-02-20T05:16:37Z</dcterms:modified>
</cp:coreProperties>
</file>