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3E8B7D-DFCB-49C4-A9CA-8AE2EF22978D}">
  <a:tblStyle styleId="{973E8B7D-DFCB-49C4-A9CA-8AE2EF22978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3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5.xml"/><Relationship Id="rId44" Type="http://schemas.openxmlformats.org/officeDocument/2006/relationships/font" Target="fonts/GillSans-bold.fntdata"/><Relationship Id="rId21" Type="http://schemas.openxmlformats.org/officeDocument/2006/relationships/slide" Target="slides/slide14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3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6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8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0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9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a50f754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7ba50f768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ba50f768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7ba50f768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b25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b25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ba50f768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7ba50f768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ba50f768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7ba50f768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e9614b9c_1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e9614b9c_1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ba50f768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7ba50f768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b25d00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b25d00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a50f76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7ca740315_21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7ba50f768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7ba50f768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8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8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9" name="Google Shape;2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66" name="Google Shape;2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3" name="Google Shape;2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0" name="Google Shape;2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7" name="Google Shape;2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94" name="Google Shape;2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{973E8B7D-DFCB-49C4-A9CA-8AE2EF22978D}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03" name="Google Shape;30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Google Shape;30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{973E8B7D-DFCB-49C4-A9CA-8AE2EF22978D}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14" name="Google Shape;31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5" name="Google Shape;31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descr="Image" id="323" name="Google Shape;3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4" name="Google Shape;3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333" name="Google Shape;333;p55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334" name="Google Shape;334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5" name="Google Shape;335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336" name="Google Shape;33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5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x_data, y_data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descr="Image" id="343" name="Google Shape;3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0" name="Google Shape;3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57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Google Shape;352;p5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53" name="Google Shape;353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54" name="Google Shape;354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6" name="Google Shape;356;p5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57" name="Google Shape;357;p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2-1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495450" y="1595073"/>
            <a:ext cx="8081400" cy="2380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other interesting linear prediction problems?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some datasets for </a:t>
            </a:r>
            <a:r>
              <a:rPr lang="en" sz="2400"/>
              <a:t>linear</a:t>
            </a:r>
            <a:r>
              <a:rPr lang="en" sz="2400"/>
              <a:t> prediction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Draw the cost graph for one dataset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8" name="Google Shape;36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9" name="Google Shape;36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9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79" name="Google Shape;1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93" name="Google Shape;1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  <p:pic>
        <p:nvPicPr>
          <p:cNvPr descr="Image" id="196" name="Google Shape;1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04" name="Google Shape;2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7" name="Google Shape;20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42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0" name="Google Shape;210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1" name="Google Shape;211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19" name="Google Shape;2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22" name="Google Shape;2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25" name="Google Shape;225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26" name="Google Shape;226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229" name="Google Shape;22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</a:t>
            </a:r>
            <a:r>
              <a:rPr lang="en">
                <a:solidFill>
                  <a:srgbClr val="4A86E8"/>
                </a:solidFill>
              </a:rPr>
              <a:t> starts with </a:t>
            </a:r>
            <a:r>
              <a:rPr b="1" lang="en">
                <a:solidFill>
                  <a:srgbClr val="4A86E8"/>
                </a:solidFill>
              </a:rPr>
              <a:t>a </a:t>
            </a:r>
            <a:r>
              <a:rPr b="1" lang="en">
                <a:solidFill>
                  <a:srgbClr val="4A86E8"/>
                </a:solidFill>
              </a:rPr>
              <a:t>random</a:t>
            </a:r>
            <a:r>
              <a:rPr b="1" lang="en">
                <a:solidFill>
                  <a:srgbClr val="4A86E8"/>
                </a:solidFill>
              </a:rPr>
              <a:t>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descr="Image" id="238" name="Google Shape;2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{973E8B7D-DFCB-49C4-A9CA-8AE2EF22978D}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Image" id="248" name="Google Shape;24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5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