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3BA2A5-11C9-401E-B273-BB28097E0491}">
  <a:tblStyle styleId="{B63BA2A5-11C9-401E-B273-BB28097E049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7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Relationship Id="rId4" Type="http://schemas.openxmlformats.org/officeDocument/2006/relationships/image" Target="../media/image19.pn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7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{B63BA2A5-11C9-401E-B273-BB28097E0491}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{B63BA2A5-11C9-401E-B273-BB28097E0491}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