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9D4AF7-9108-4B74-BAD5-C93419E78A91}">
  <a:tblStyle styleId="{3D9D4AF7-9108-4B74-BAD5-C93419E78A91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be483e1c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7be483e1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be483e1c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7be483e1c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be483e1c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7be483e1c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191f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191f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e483e1c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7be483e1c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483f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483f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483f07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483f07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c65fcee1_7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9.png"/><Relationship Id="rId7" Type="http://schemas.openxmlformats.org/officeDocument/2006/relationships/image" Target="../media/image15.jp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5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Google Shape;22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Google Shape;22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Google Shape;2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Google Shape;2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Google Shape;2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Google Shape;2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Google Shape;2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Google Shape;2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Google Shape;25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Google Shape;258;p4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Google Shape;259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Google Shape;267;p50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Google Shape;2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Google Shape;2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Google Shape;2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Google Shape;283;p52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Google Shape;30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Google Shape;30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{3D9D4AF7-9108-4B74-BAD5-C93419E78A91}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Google Shape;17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1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1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{3D9D4AF7-9108-4B74-BAD5-C93419E78A91}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Google Shape;19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Google Shape;193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Google Shape;2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Google Shape;2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Google Shape;213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Google Shape;214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Google Shape;2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Google Shape;2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